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6" r:id="rId3"/>
    <p:sldId id="258" r:id="rId4"/>
    <p:sldId id="7647" r:id="rId5"/>
    <p:sldId id="1176" r:id="rId6"/>
    <p:sldId id="596" r:id="rId7"/>
    <p:sldId id="1242" r:id="rId8"/>
    <p:sldId id="469" r:id="rId9"/>
    <p:sldId id="7648" r:id="rId10"/>
    <p:sldId id="493" r:id="rId11"/>
    <p:sldId id="1248" r:id="rId12"/>
    <p:sldId id="599" r:id="rId13"/>
    <p:sldId id="1238" r:id="rId14"/>
    <p:sldId id="944" r:id="rId15"/>
    <p:sldId id="7649" r:id="rId16"/>
    <p:sldId id="1199" r:id="rId17"/>
    <p:sldId id="7302" r:id="rId18"/>
    <p:sldId id="588" r:id="rId19"/>
    <p:sldId id="448" r:id="rId20"/>
    <p:sldId id="7307" r:id="rId21"/>
    <p:sldId id="7650" r:id="rId22"/>
    <p:sldId id="876" r:id="rId23"/>
    <p:sldId id="1109" r:id="rId24"/>
    <p:sldId id="348" r:id="rId25"/>
    <p:sldId id="7614" r:id="rId26"/>
    <p:sldId id="7651"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6E8"/>
    <a:srgbClr val="E6E9E6"/>
    <a:srgbClr val="C1C7CB"/>
    <a:srgbClr val="AFB4B8"/>
    <a:srgbClr val="E0E8EB"/>
    <a:srgbClr val="085799"/>
    <a:srgbClr val="06447D"/>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280" autoAdjust="0"/>
  </p:normalViewPr>
  <p:slideViewPr>
    <p:cSldViewPr snapToGrid="0">
      <p:cViewPr varScale="1">
        <p:scale>
          <a:sx n="58" d="100"/>
          <a:sy n="58" d="100"/>
        </p:scale>
        <p:origin x="-78" y="-141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D78DBA-14DA-4A5E-B05D-85F7A5B73E75}" type="datetimeFigureOut">
              <a:rPr lang="zh-CN" altLang="en-US" smtClean="0"/>
              <a:t>2019/3/25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77293F-7C25-4187-86A1-538228AE7416}" type="slidenum">
              <a:rPr lang="zh-CN" altLang="en-US" smtClean="0"/>
              <a:t>‹#›</a:t>
            </a:fld>
            <a:endParaRPr lang="zh-CN" altLang="en-US"/>
          </a:p>
        </p:txBody>
      </p:sp>
    </p:spTree>
    <p:extLst>
      <p:ext uri="{BB962C8B-B14F-4D97-AF65-F5344CB8AC3E}">
        <p14:creationId xmlns:p14="http://schemas.microsoft.com/office/powerpoint/2010/main" val="4046946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1</a:t>
            </a:fld>
            <a:endParaRPr lang="zh-CN" altLang="en-US"/>
          </a:p>
        </p:txBody>
      </p:sp>
    </p:spTree>
    <p:extLst>
      <p:ext uri="{BB962C8B-B14F-4D97-AF65-F5344CB8AC3E}">
        <p14:creationId xmlns:p14="http://schemas.microsoft.com/office/powerpoint/2010/main" val="1458724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7BA12E-7FFF-4F46-9B4A-ECA91CF409FD}" type="slidenum">
              <a:rPr lang="zh-CN" altLang="en-US" smtClean="0"/>
              <a:pPr/>
              <a:t>10</a:t>
            </a:fld>
            <a:endParaRPr lang="zh-CN" altLang="en-US"/>
          </a:p>
        </p:txBody>
      </p:sp>
    </p:spTree>
    <p:extLst>
      <p:ext uri="{BB962C8B-B14F-4D97-AF65-F5344CB8AC3E}">
        <p14:creationId xmlns:p14="http://schemas.microsoft.com/office/powerpoint/2010/main" val="1161245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CB8A1C-C157-405F-B346-695F24FFBC26}" type="slidenum">
              <a:rPr lang="zh-CN" altLang="en-US" smtClean="0"/>
              <a:t>11</a:t>
            </a:fld>
            <a:endParaRPr lang="zh-CN" altLang="en-US"/>
          </a:p>
        </p:txBody>
      </p:sp>
    </p:spTree>
    <p:extLst>
      <p:ext uri="{BB962C8B-B14F-4D97-AF65-F5344CB8AC3E}">
        <p14:creationId xmlns:p14="http://schemas.microsoft.com/office/powerpoint/2010/main" val="3229332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12</a:t>
            </a:fld>
            <a:endParaRPr lang="zh-CN" altLang="en-US"/>
          </a:p>
        </p:txBody>
      </p:sp>
    </p:spTree>
    <p:extLst>
      <p:ext uri="{BB962C8B-B14F-4D97-AF65-F5344CB8AC3E}">
        <p14:creationId xmlns:p14="http://schemas.microsoft.com/office/powerpoint/2010/main" val="3150200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pPr/>
              <a:t>13</a:t>
            </a:fld>
            <a:endParaRPr lang="zh-CN" altLang="en-US"/>
          </a:p>
        </p:txBody>
      </p:sp>
    </p:spTree>
    <p:extLst>
      <p:ext uri="{BB962C8B-B14F-4D97-AF65-F5344CB8AC3E}">
        <p14:creationId xmlns:p14="http://schemas.microsoft.com/office/powerpoint/2010/main" val="205300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DD8F29-A9DF-42E7-B922-882FEDC887E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5407069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15</a:t>
            </a:fld>
            <a:endParaRPr lang="zh-CN" altLang="en-US"/>
          </a:p>
        </p:txBody>
      </p:sp>
    </p:spTree>
    <p:extLst>
      <p:ext uri="{BB962C8B-B14F-4D97-AF65-F5344CB8AC3E}">
        <p14:creationId xmlns:p14="http://schemas.microsoft.com/office/powerpoint/2010/main" val="4070833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6AD42C-04A9-4ACF-A2E6-3E0F5B345E19}" type="slidenum">
              <a:rPr lang="zh-CN" altLang="en-US" smtClean="0"/>
              <a:t>16</a:t>
            </a:fld>
            <a:endParaRPr lang="zh-CN" altLang="en-US"/>
          </a:p>
        </p:txBody>
      </p:sp>
    </p:spTree>
    <p:extLst>
      <p:ext uri="{BB962C8B-B14F-4D97-AF65-F5344CB8AC3E}">
        <p14:creationId xmlns:p14="http://schemas.microsoft.com/office/powerpoint/2010/main" val="3491454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CB8A1C-C157-405F-B346-695F24FFBC26}" type="slidenum">
              <a:rPr lang="zh-CN" altLang="en-US" smtClean="0"/>
              <a:t>17</a:t>
            </a:fld>
            <a:endParaRPr lang="zh-CN" altLang="en-US"/>
          </a:p>
        </p:txBody>
      </p:sp>
    </p:spTree>
    <p:extLst>
      <p:ext uri="{BB962C8B-B14F-4D97-AF65-F5344CB8AC3E}">
        <p14:creationId xmlns:p14="http://schemas.microsoft.com/office/powerpoint/2010/main" val="15609716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FB60-DF70-49C9-ACF0-1AFEF9115986}" type="slidenum">
              <a:rPr lang="zh-CN" altLang="en-US" smtClean="0"/>
              <a:t>18</a:t>
            </a:fld>
            <a:endParaRPr lang="zh-CN" altLang="en-US"/>
          </a:p>
        </p:txBody>
      </p:sp>
    </p:spTree>
    <p:extLst>
      <p:ext uri="{BB962C8B-B14F-4D97-AF65-F5344CB8AC3E}">
        <p14:creationId xmlns:p14="http://schemas.microsoft.com/office/powerpoint/2010/main" val="6507054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460580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a:t>
            </a:fld>
            <a:endParaRPr lang="zh-CN" altLang="en-US"/>
          </a:p>
        </p:txBody>
      </p:sp>
    </p:spTree>
    <p:extLst>
      <p:ext uri="{BB962C8B-B14F-4D97-AF65-F5344CB8AC3E}">
        <p14:creationId xmlns:p14="http://schemas.microsoft.com/office/powerpoint/2010/main" val="3153264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DD8F29-A9DF-42E7-B922-882FEDC887E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4981290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21</a:t>
            </a:fld>
            <a:endParaRPr lang="zh-CN" altLang="en-US"/>
          </a:p>
        </p:txBody>
      </p:sp>
    </p:spTree>
    <p:extLst>
      <p:ext uri="{BB962C8B-B14F-4D97-AF65-F5344CB8AC3E}">
        <p14:creationId xmlns:p14="http://schemas.microsoft.com/office/powerpoint/2010/main" val="25820518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22</a:t>
            </a:fld>
            <a:endParaRPr lang="zh-CN" altLang="en-US"/>
          </a:p>
        </p:txBody>
      </p:sp>
    </p:spTree>
    <p:extLst>
      <p:ext uri="{BB962C8B-B14F-4D97-AF65-F5344CB8AC3E}">
        <p14:creationId xmlns:p14="http://schemas.microsoft.com/office/powerpoint/2010/main" val="1337878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23</a:t>
            </a:fld>
            <a:endParaRPr lang="zh-CN" altLang="en-US"/>
          </a:p>
        </p:txBody>
      </p:sp>
    </p:spTree>
    <p:extLst>
      <p:ext uri="{BB962C8B-B14F-4D97-AF65-F5344CB8AC3E}">
        <p14:creationId xmlns:p14="http://schemas.microsoft.com/office/powerpoint/2010/main" val="7951991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24</a:t>
            </a:fld>
            <a:endParaRPr lang="zh-CN" altLang="en-US"/>
          </a:p>
        </p:txBody>
      </p:sp>
    </p:spTree>
    <p:extLst>
      <p:ext uri="{BB962C8B-B14F-4D97-AF65-F5344CB8AC3E}">
        <p14:creationId xmlns:p14="http://schemas.microsoft.com/office/powerpoint/2010/main" val="1665278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DD8F29-A9DF-42E7-B922-882FEDC887E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541752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A77293F-7C25-4187-86A1-538228AE7416}" type="slidenum">
              <a:rPr lang="zh-CN" altLang="en-US" smtClean="0"/>
              <a:t>4</a:t>
            </a:fld>
            <a:endParaRPr lang="zh-CN" altLang="en-US"/>
          </a:p>
        </p:txBody>
      </p:sp>
    </p:spTree>
    <p:extLst>
      <p:ext uri="{BB962C8B-B14F-4D97-AF65-F5344CB8AC3E}">
        <p14:creationId xmlns:p14="http://schemas.microsoft.com/office/powerpoint/2010/main" val="523410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8CB8A1C-C157-405F-B346-695F24FFBC26}" type="slidenum">
              <a:rPr lang="zh-CN" altLang="en-US" smtClean="0"/>
              <a:t>5</a:t>
            </a:fld>
            <a:endParaRPr lang="zh-CN" altLang="en-US"/>
          </a:p>
        </p:txBody>
      </p:sp>
    </p:spTree>
    <p:extLst>
      <p:ext uri="{BB962C8B-B14F-4D97-AF65-F5344CB8AC3E}">
        <p14:creationId xmlns:p14="http://schemas.microsoft.com/office/powerpoint/2010/main" val="1877152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pPr/>
              <a:t>6</a:t>
            </a:fld>
            <a:endParaRPr lang="zh-CN" altLang="en-US"/>
          </a:p>
        </p:txBody>
      </p:sp>
    </p:spTree>
    <p:extLst>
      <p:ext uri="{BB962C8B-B14F-4D97-AF65-F5344CB8AC3E}">
        <p14:creationId xmlns:p14="http://schemas.microsoft.com/office/powerpoint/2010/main" val="2613411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432CAF-49F6-421F-9490-E47DD0DF80AB}" type="slidenum">
              <a:rPr lang="zh-CN" altLang="en-US" smtClean="0"/>
              <a:pPr/>
              <a:t>7</a:t>
            </a:fld>
            <a:endParaRPr lang="zh-CN" altLang="en-US"/>
          </a:p>
        </p:txBody>
      </p:sp>
    </p:spTree>
    <p:extLst>
      <p:ext uri="{BB962C8B-B14F-4D97-AF65-F5344CB8AC3E}">
        <p14:creationId xmlns:p14="http://schemas.microsoft.com/office/powerpoint/2010/main" val="2524645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8DD8F29-A9DF-42E7-B922-882FEDC887E6}"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954666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E738AA-90D9-4CA8-85D9-0DED55304691}" type="slidenum">
              <a:rPr lang="zh-CN" altLang="en-US" smtClean="0"/>
              <a:t>9</a:t>
            </a:fld>
            <a:endParaRPr lang="zh-CN" altLang="en-US"/>
          </a:p>
        </p:txBody>
      </p:sp>
    </p:spTree>
    <p:extLst>
      <p:ext uri="{BB962C8B-B14F-4D97-AF65-F5344CB8AC3E}">
        <p14:creationId xmlns:p14="http://schemas.microsoft.com/office/powerpoint/2010/main" val="32801047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E9C757D-1C5F-448F-990B-E0F784EB5F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6096000" cy="6858000"/>
          </a:xfrm>
          <a:prstGeom prst="rect">
            <a:avLst/>
          </a:prstGeom>
        </p:spPr>
      </p:pic>
      <p:pic>
        <p:nvPicPr>
          <p:cNvPr id="4" name="图片 3">
            <a:extLst>
              <a:ext uri="{FF2B5EF4-FFF2-40B4-BE49-F238E27FC236}">
                <a16:creationId xmlns="" xmlns:a16="http://schemas.microsoft.com/office/drawing/2014/main" id="{317A77BB-AC7F-41B9-8C9F-E944098E6F1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235"/>
          <a:stretch/>
        </p:blipFill>
        <p:spPr>
          <a:xfrm>
            <a:off x="6096000" y="-16042"/>
            <a:ext cx="6096000" cy="6874042"/>
          </a:xfrm>
          <a:prstGeom prst="rect">
            <a:avLst/>
          </a:prstGeom>
        </p:spPr>
      </p:pic>
    </p:spTree>
    <p:extLst>
      <p:ext uri="{BB962C8B-B14F-4D97-AF65-F5344CB8AC3E}">
        <p14:creationId xmlns:p14="http://schemas.microsoft.com/office/powerpoint/2010/main" val="2474506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61F7627-F74A-47BE-BAE1-D8A89DD0BE5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4512B532-C66E-498C-A527-3A0B3CF30000}"/>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328237A-EF21-4242-8036-230107F9B747}"/>
              </a:ext>
            </a:extLst>
          </p:cNvPr>
          <p:cNvSpPr>
            <a:spLocks noGrp="1"/>
          </p:cNvSpPr>
          <p:nvPr>
            <p:ph type="dt" sz="half" idx="10"/>
          </p:nvPr>
        </p:nvSpPr>
        <p:spPr/>
        <p:txBody>
          <a:bodyPr/>
          <a:lstStyle/>
          <a:p>
            <a:fld id="{ADB94EAC-7851-419C-9561-47E833F0B301}" type="datetimeFigureOut">
              <a:rPr lang="zh-CN" altLang="en-US" smtClean="0"/>
              <a:t>2019/3/25</a:t>
            </a:fld>
            <a:endParaRPr lang="zh-CN" altLang="en-US"/>
          </a:p>
        </p:txBody>
      </p:sp>
      <p:sp>
        <p:nvSpPr>
          <p:cNvPr id="5" name="页脚占位符 4">
            <a:extLst>
              <a:ext uri="{FF2B5EF4-FFF2-40B4-BE49-F238E27FC236}">
                <a16:creationId xmlns="" xmlns:a16="http://schemas.microsoft.com/office/drawing/2014/main" id="{6C9C6DA8-33D3-4EC0-9983-7683F0B81E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7894C42-A668-4A7A-A018-D561413D6C8C}"/>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1906232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96432A7-937E-4813-BCF6-E1D9CBDDD70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0BBD1448-4F5E-43E6-A4E4-9E37C9C689F4}"/>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F2BC18F-CD8A-4865-B3DB-7E72EF90E5FE}"/>
              </a:ext>
            </a:extLst>
          </p:cNvPr>
          <p:cNvSpPr>
            <a:spLocks noGrp="1"/>
          </p:cNvSpPr>
          <p:nvPr>
            <p:ph type="dt" sz="half" idx="10"/>
          </p:nvPr>
        </p:nvSpPr>
        <p:spPr/>
        <p:txBody>
          <a:bodyPr/>
          <a:lstStyle/>
          <a:p>
            <a:fld id="{ADB94EAC-7851-419C-9561-47E833F0B301}" type="datetimeFigureOut">
              <a:rPr lang="zh-CN" altLang="en-US" smtClean="0"/>
              <a:t>2019/3/25</a:t>
            </a:fld>
            <a:endParaRPr lang="zh-CN" altLang="en-US"/>
          </a:p>
        </p:txBody>
      </p:sp>
      <p:sp>
        <p:nvSpPr>
          <p:cNvPr id="5" name="页脚占位符 4">
            <a:extLst>
              <a:ext uri="{FF2B5EF4-FFF2-40B4-BE49-F238E27FC236}">
                <a16:creationId xmlns="" xmlns:a16="http://schemas.microsoft.com/office/drawing/2014/main" id="{7E9BF520-00D6-4663-9AF2-086F3E9934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43F123-FBA7-4FBB-89C0-B02EB94D5124}"/>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1579380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0838062"/>
      </p:ext>
    </p:extLst>
  </p:cSld>
  <p:clrMapOvr>
    <a:masterClrMapping/>
  </p:clrMapOvr>
  <mc:AlternateContent xmlns:mc="http://schemas.openxmlformats.org/markup-compatibility/2006" xmlns:p14="http://schemas.microsoft.com/office/powerpoint/2010/main">
    <mc:Choice Requires="p14">
      <p:transition spd="slow" p14:dur="2000" advClick="0" advTm="3000">
        <p:randomBar dir="vert"/>
      </p:transition>
    </mc:Choice>
    <mc:Fallback xmlns="">
      <p:transition spd="slow" advClick="0" advTm="3000">
        <p:randomBar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979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0057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72346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0440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0611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0239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6376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561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23210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37163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796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5512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625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0C4F77B-5371-4712-9E6E-B28F658B2D5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5E2D405-27D5-4DB1-B0EA-7EF278439AA3}"/>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2961177F-E428-4E89-8308-8CF4F67E367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8120DAA3-94FD-4478-B7C4-57B288D76C7C}"/>
              </a:ext>
            </a:extLst>
          </p:cNvPr>
          <p:cNvSpPr>
            <a:spLocks noGrp="1"/>
          </p:cNvSpPr>
          <p:nvPr>
            <p:ph type="dt" sz="half" idx="10"/>
          </p:nvPr>
        </p:nvSpPr>
        <p:spPr/>
        <p:txBody>
          <a:bodyPr/>
          <a:lstStyle/>
          <a:p>
            <a:fld id="{ADB94EAC-7851-419C-9561-47E833F0B301}" type="datetimeFigureOut">
              <a:rPr lang="zh-CN" altLang="en-US" smtClean="0"/>
              <a:t>2019/3/25</a:t>
            </a:fld>
            <a:endParaRPr lang="zh-CN" altLang="en-US"/>
          </a:p>
        </p:txBody>
      </p:sp>
      <p:sp>
        <p:nvSpPr>
          <p:cNvPr id="6" name="页脚占位符 5">
            <a:extLst>
              <a:ext uri="{FF2B5EF4-FFF2-40B4-BE49-F238E27FC236}">
                <a16:creationId xmlns="" xmlns:a16="http://schemas.microsoft.com/office/drawing/2014/main" id="{8C87003C-C7B5-46F3-9F2A-56C45744C12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6765218-AB98-4294-8634-1D84D18DEB97}"/>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
        <p:nvSpPr>
          <p:cNvPr id="9" name="矩形 8"/>
          <p:cNvSpPr/>
          <p:nvPr userDrawn="1"/>
        </p:nvSpPr>
        <p:spPr>
          <a:xfrm>
            <a:off x="8847756" y="639846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23333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54399A7-0386-462A-91A5-F27BE146C9E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8A95918-53E7-4905-A5B5-5AF1EC9191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AE274F41-BA04-4252-B7C2-BE1EDFA2526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A33BE004-636B-4787-97E1-47634D7577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6FDE8A64-B84E-4E9B-BB14-372CF6C14E70}"/>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50D0AA18-12D5-4E19-BD79-94B3F4102CD2}"/>
              </a:ext>
            </a:extLst>
          </p:cNvPr>
          <p:cNvSpPr>
            <a:spLocks noGrp="1"/>
          </p:cNvSpPr>
          <p:nvPr>
            <p:ph type="dt" sz="half" idx="10"/>
          </p:nvPr>
        </p:nvSpPr>
        <p:spPr/>
        <p:txBody>
          <a:bodyPr/>
          <a:lstStyle/>
          <a:p>
            <a:fld id="{ADB94EAC-7851-419C-9561-47E833F0B301}" type="datetimeFigureOut">
              <a:rPr lang="zh-CN" altLang="en-US" smtClean="0"/>
              <a:t>2019/3/25</a:t>
            </a:fld>
            <a:endParaRPr lang="zh-CN" altLang="en-US"/>
          </a:p>
        </p:txBody>
      </p:sp>
      <p:sp>
        <p:nvSpPr>
          <p:cNvPr id="8" name="页脚占位符 7">
            <a:extLst>
              <a:ext uri="{FF2B5EF4-FFF2-40B4-BE49-F238E27FC236}">
                <a16:creationId xmlns="" xmlns:a16="http://schemas.microsoft.com/office/drawing/2014/main" id="{6B421872-D37A-4754-B38F-3E303E9135F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BB6DEA1-5D4C-49D9-A978-C3552B437642}"/>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1730758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7845626-E9FA-40C3-B712-2640060E361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CF03DA49-AEF3-469B-A041-74D314FAA9AE}"/>
              </a:ext>
            </a:extLst>
          </p:cNvPr>
          <p:cNvSpPr>
            <a:spLocks noGrp="1"/>
          </p:cNvSpPr>
          <p:nvPr>
            <p:ph type="dt" sz="half" idx="10"/>
          </p:nvPr>
        </p:nvSpPr>
        <p:spPr/>
        <p:txBody>
          <a:bodyPr/>
          <a:lstStyle/>
          <a:p>
            <a:fld id="{ADB94EAC-7851-419C-9561-47E833F0B301}" type="datetimeFigureOut">
              <a:rPr lang="zh-CN" altLang="en-US" smtClean="0"/>
              <a:t>2019/3/25</a:t>
            </a:fld>
            <a:endParaRPr lang="zh-CN" altLang="en-US"/>
          </a:p>
        </p:txBody>
      </p:sp>
      <p:sp>
        <p:nvSpPr>
          <p:cNvPr id="4" name="页脚占位符 3">
            <a:extLst>
              <a:ext uri="{FF2B5EF4-FFF2-40B4-BE49-F238E27FC236}">
                <a16:creationId xmlns="" xmlns:a16="http://schemas.microsoft.com/office/drawing/2014/main" id="{3423F08C-C7BB-4AE3-82A5-6C9AAAC49E6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59B2680A-E899-43D8-A79A-EBEF3A704FAF}"/>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217796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6A03AD8E-DBAA-4E06-A116-006CBC5A199F}"/>
              </a:ext>
            </a:extLst>
          </p:cNvPr>
          <p:cNvSpPr>
            <a:spLocks noGrp="1"/>
          </p:cNvSpPr>
          <p:nvPr>
            <p:ph type="dt" sz="half" idx="10"/>
          </p:nvPr>
        </p:nvSpPr>
        <p:spPr/>
        <p:txBody>
          <a:bodyPr/>
          <a:lstStyle/>
          <a:p>
            <a:fld id="{ADB94EAC-7851-419C-9561-47E833F0B301}" type="datetimeFigureOut">
              <a:rPr lang="zh-CN" altLang="en-US" smtClean="0"/>
              <a:t>2019/3/25</a:t>
            </a:fld>
            <a:endParaRPr lang="zh-CN" altLang="en-US"/>
          </a:p>
        </p:txBody>
      </p:sp>
      <p:sp>
        <p:nvSpPr>
          <p:cNvPr id="3" name="页脚占位符 2">
            <a:extLst>
              <a:ext uri="{FF2B5EF4-FFF2-40B4-BE49-F238E27FC236}">
                <a16:creationId xmlns="" xmlns:a16="http://schemas.microsoft.com/office/drawing/2014/main" id="{6AE0A4AF-9CF9-4843-BA28-D6E249E5CCE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DD17B34C-8711-487A-8C79-849154E4232A}"/>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3550948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215CC3B-8433-43EA-A36D-C169A999F45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72C388EA-232D-4F29-AC6E-F2EBE4051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B585399F-87BF-41EE-A617-8467EA275D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3A002F6E-7734-4244-9AB4-016A2F230D2F}"/>
              </a:ext>
            </a:extLst>
          </p:cNvPr>
          <p:cNvSpPr>
            <a:spLocks noGrp="1"/>
          </p:cNvSpPr>
          <p:nvPr>
            <p:ph type="dt" sz="half" idx="10"/>
          </p:nvPr>
        </p:nvSpPr>
        <p:spPr/>
        <p:txBody>
          <a:bodyPr/>
          <a:lstStyle/>
          <a:p>
            <a:fld id="{ADB94EAC-7851-419C-9561-47E833F0B301}" type="datetimeFigureOut">
              <a:rPr lang="zh-CN" altLang="en-US" smtClean="0"/>
              <a:t>2019/3/25</a:t>
            </a:fld>
            <a:endParaRPr lang="zh-CN" altLang="en-US"/>
          </a:p>
        </p:txBody>
      </p:sp>
      <p:sp>
        <p:nvSpPr>
          <p:cNvPr id="6" name="页脚占位符 5">
            <a:extLst>
              <a:ext uri="{FF2B5EF4-FFF2-40B4-BE49-F238E27FC236}">
                <a16:creationId xmlns="" xmlns:a16="http://schemas.microsoft.com/office/drawing/2014/main" id="{C5238A41-7B0B-492F-AFA7-E4CDBDBF1F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CD6D5B5-17CD-4981-B8A3-97F5D2DEC072}"/>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3030608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29BA48-6FF7-466D-B72D-25E1AE8EB49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8C0DBB5-D0D4-40E0-A0D3-7FEE34518A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8571F67-ECAE-498B-94B7-79CF23C10F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958B2C0F-02D3-4F5E-AB90-8EE07C114F65}"/>
              </a:ext>
            </a:extLst>
          </p:cNvPr>
          <p:cNvSpPr>
            <a:spLocks noGrp="1"/>
          </p:cNvSpPr>
          <p:nvPr>
            <p:ph type="dt" sz="half" idx="10"/>
          </p:nvPr>
        </p:nvSpPr>
        <p:spPr/>
        <p:txBody>
          <a:bodyPr/>
          <a:lstStyle/>
          <a:p>
            <a:fld id="{ADB94EAC-7851-419C-9561-47E833F0B301}" type="datetimeFigureOut">
              <a:rPr lang="zh-CN" altLang="en-US" smtClean="0"/>
              <a:t>2019/3/25</a:t>
            </a:fld>
            <a:endParaRPr lang="zh-CN" altLang="en-US"/>
          </a:p>
        </p:txBody>
      </p:sp>
      <p:sp>
        <p:nvSpPr>
          <p:cNvPr id="6" name="页脚占位符 5">
            <a:extLst>
              <a:ext uri="{FF2B5EF4-FFF2-40B4-BE49-F238E27FC236}">
                <a16:creationId xmlns="" xmlns:a16="http://schemas.microsoft.com/office/drawing/2014/main" id="{C6FD987E-E735-4E00-B706-9A3C83E1D6C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51F3D15-9119-43F3-933F-B3C5AA801098}"/>
              </a:ext>
            </a:extLst>
          </p:cNvPr>
          <p:cNvSpPr>
            <a:spLocks noGrp="1"/>
          </p:cNvSpPr>
          <p:nvPr>
            <p:ph type="sldNum" sz="quarter" idx="12"/>
          </p:nvPr>
        </p:nvSpPr>
        <p:spPr/>
        <p:txBody>
          <a:body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3376003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000">
              <a:schemeClr val="bg1"/>
            </a:gs>
            <a:gs pos="100000">
              <a:srgbClr val="E6E6E8"/>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95D9B5F-CE5F-41AA-89FD-551FA89886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282CC29-FD05-4CED-A525-0C19865AF8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D8D5F05-8904-4031-A68E-645822F9A6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B94EAC-7851-419C-9561-47E833F0B301}" type="datetimeFigureOut">
              <a:rPr lang="zh-CN" altLang="en-US" smtClean="0"/>
              <a:t>2019/3/25</a:t>
            </a:fld>
            <a:endParaRPr lang="zh-CN" altLang="en-US"/>
          </a:p>
        </p:txBody>
      </p:sp>
      <p:sp>
        <p:nvSpPr>
          <p:cNvPr id="5" name="页脚占位符 4">
            <a:extLst>
              <a:ext uri="{FF2B5EF4-FFF2-40B4-BE49-F238E27FC236}">
                <a16:creationId xmlns="" xmlns:a16="http://schemas.microsoft.com/office/drawing/2014/main" id="{51C3DD37-8CB0-4E7F-8647-CACE7AC73F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5EAB2A78-CDF0-438D-BC20-8B3F95371F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62F448-B8DC-4A2F-B7FC-F8D8A2D5D2F2}" type="slidenum">
              <a:rPr lang="zh-CN" altLang="en-US" smtClean="0"/>
              <a:t>‹#›</a:t>
            </a:fld>
            <a:endParaRPr lang="zh-CN" altLang="en-US"/>
          </a:p>
        </p:txBody>
      </p:sp>
    </p:spTree>
    <p:extLst>
      <p:ext uri="{BB962C8B-B14F-4D97-AF65-F5344CB8AC3E}">
        <p14:creationId xmlns:p14="http://schemas.microsoft.com/office/powerpoint/2010/main" val="1946821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03023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cstate="print">
            <a:lum/>
            <a:extLst>
              <a:ext uri="{28A0092B-C50C-407E-A947-70E740481C1C}">
                <a14:useLocalDpi xmlns:a14="http://schemas.microsoft.com/office/drawing/2010/main" val="0"/>
              </a:ext>
            </a:extLst>
          </a:blip>
          <a:srcRect/>
          <a:tile tx="374650" ty="12700" sx="100000" sy="100000" flip="none" algn="tl"/>
        </a:blipFill>
        <a:effectLst/>
      </p:bgPr>
    </p:bg>
    <p:spTree>
      <p:nvGrpSpPr>
        <p:cNvPr id="1" name=""/>
        <p:cNvGrpSpPr/>
        <p:nvPr/>
      </p:nvGrpSpPr>
      <p:grpSpPr>
        <a:xfrm>
          <a:off x="0" y="0"/>
          <a:ext cx="0" cy="0"/>
          <a:chOff x="0" y="0"/>
          <a:chExt cx="0" cy="0"/>
        </a:xfrm>
      </p:grpSpPr>
      <p:cxnSp>
        <p:nvCxnSpPr>
          <p:cNvPr id="38" name="直接连接符 37">
            <a:extLst>
              <a:ext uri="{FF2B5EF4-FFF2-40B4-BE49-F238E27FC236}">
                <a16:creationId xmlns="" xmlns:a16="http://schemas.microsoft.com/office/drawing/2014/main" id="{E30E889F-82AD-4468-8FB5-DB6E71953424}"/>
              </a:ext>
            </a:extLst>
          </p:cNvPr>
          <p:cNvCxnSpPr>
            <a:cxnSpLocks/>
          </p:cNvCxnSpPr>
          <p:nvPr/>
        </p:nvCxnSpPr>
        <p:spPr>
          <a:xfrm flipH="1">
            <a:off x="9473456" y="1066691"/>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2374B8BA-E1A5-4F96-A711-A1301B6872D2}"/>
              </a:ext>
            </a:extLst>
          </p:cNvPr>
          <p:cNvCxnSpPr>
            <a:cxnSpLocks/>
          </p:cNvCxnSpPr>
          <p:nvPr/>
        </p:nvCxnSpPr>
        <p:spPr>
          <a:xfrm flipH="1">
            <a:off x="8632850" y="1261096"/>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70E81229-FADF-487D-929C-4ED20521D106}"/>
              </a:ext>
            </a:extLst>
          </p:cNvPr>
          <p:cNvCxnSpPr>
            <a:cxnSpLocks/>
          </p:cNvCxnSpPr>
          <p:nvPr/>
        </p:nvCxnSpPr>
        <p:spPr>
          <a:xfrm flipH="1">
            <a:off x="2910545" y="5347172"/>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50C234BB-6BAA-41DF-A988-4ED207C73FA7}"/>
              </a:ext>
            </a:extLst>
          </p:cNvPr>
          <p:cNvCxnSpPr>
            <a:cxnSpLocks/>
          </p:cNvCxnSpPr>
          <p:nvPr/>
        </p:nvCxnSpPr>
        <p:spPr>
          <a:xfrm flipH="1">
            <a:off x="2069939" y="5541577"/>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a:extLst>
              <a:ext uri="{FF2B5EF4-FFF2-40B4-BE49-F238E27FC236}">
                <a16:creationId xmlns="" xmlns:a16="http://schemas.microsoft.com/office/drawing/2014/main" id="{55658A09-94DD-4D42-A1E6-877B1B733197}"/>
              </a:ext>
            </a:extLst>
          </p:cNvPr>
          <p:cNvGrpSpPr/>
          <p:nvPr/>
        </p:nvGrpSpPr>
        <p:grpSpPr>
          <a:xfrm>
            <a:off x="5178458" y="1364474"/>
            <a:ext cx="1835083" cy="645459"/>
            <a:chOff x="5178000" y="1248360"/>
            <a:chExt cx="1835083" cy="645459"/>
          </a:xfrm>
        </p:grpSpPr>
        <p:cxnSp>
          <p:nvCxnSpPr>
            <p:cNvPr id="43" name="直接连接符 42">
              <a:extLst>
                <a:ext uri="{FF2B5EF4-FFF2-40B4-BE49-F238E27FC236}">
                  <a16:creationId xmlns="" xmlns:a16="http://schemas.microsoft.com/office/drawing/2014/main" id="{74393DC5-7F50-4EA2-8054-6E651B261BDF}"/>
                </a:ext>
              </a:extLst>
            </p:cNvPr>
            <p:cNvCxnSpPr/>
            <p:nvPr/>
          </p:nvCxnSpPr>
          <p:spPr>
            <a:xfrm>
              <a:off x="5178000" y="1267408"/>
              <a:ext cx="1835083"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 xmlns:a16="http://schemas.microsoft.com/office/drawing/2014/main" id="{8320CBD2-A6F5-45DE-BF56-9DBE0A074F23}"/>
                </a:ext>
              </a:extLst>
            </p:cNvPr>
            <p:cNvCxnSpPr/>
            <p:nvPr/>
          </p:nvCxnSpPr>
          <p:spPr>
            <a:xfrm>
              <a:off x="5178000" y="1248360"/>
              <a:ext cx="0" cy="64545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20CBFE0D-445F-4C61-B017-E84CBA945535}"/>
                </a:ext>
              </a:extLst>
            </p:cNvPr>
            <p:cNvCxnSpPr/>
            <p:nvPr/>
          </p:nvCxnSpPr>
          <p:spPr>
            <a:xfrm>
              <a:off x="7013083" y="1248360"/>
              <a:ext cx="0" cy="64545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cxnSp>
        <p:nvCxnSpPr>
          <p:cNvPr id="46" name="直接连接符 45">
            <a:extLst>
              <a:ext uri="{FF2B5EF4-FFF2-40B4-BE49-F238E27FC236}">
                <a16:creationId xmlns="" xmlns:a16="http://schemas.microsoft.com/office/drawing/2014/main" id="{2B22691D-A916-41EF-B5E9-68B2F5D43576}"/>
              </a:ext>
            </a:extLst>
          </p:cNvPr>
          <p:cNvCxnSpPr/>
          <p:nvPr/>
        </p:nvCxnSpPr>
        <p:spPr>
          <a:xfrm>
            <a:off x="6096458" y="4079263"/>
            <a:ext cx="0" cy="66040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nvGrpSpPr>
          <p:cNvPr id="47" name="组合 46">
            <a:extLst>
              <a:ext uri="{FF2B5EF4-FFF2-40B4-BE49-F238E27FC236}">
                <a16:creationId xmlns="" xmlns:a16="http://schemas.microsoft.com/office/drawing/2014/main" id="{D7E46458-47DE-485F-BEFC-0BF30283F2E3}"/>
              </a:ext>
            </a:extLst>
          </p:cNvPr>
          <p:cNvGrpSpPr/>
          <p:nvPr/>
        </p:nvGrpSpPr>
        <p:grpSpPr>
          <a:xfrm>
            <a:off x="2921219" y="1907729"/>
            <a:ext cx="6349559" cy="1723167"/>
            <a:chOff x="2920761" y="1791615"/>
            <a:chExt cx="6349559" cy="1723167"/>
          </a:xfrm>
        </p:grpSpPr>
        <p:sp>
          <p:nvSpPr>
            <p:cNvPr id="48" name="文本框 47">
              <a:extLst>
                <a:ext uri="{FF2B5EF4-FFF2-40B4-BE49-F238E27FC236}">
                  <a16:creationId xmlns="" xmlns:a16="http://schemas.microsoft.com/office/drawing/2014/main" id="{973B07BA-70B6-441F-98EB-6D0148A08C53}"/>
                </a:ext>
              </a:extLst>
            </p:cNvPr>
            <p:cNvSpPr txBox="1"/>
            <p:nvPr/>
          </p:nvSpPr>
          <p:spPr>
            <a:xfrm>
              <a:off x="4867877" y="1791615"/>
              <a:ext cx="2418747" cy="1107996"/>
            </a:xfrm>
            <a:prstGeom prst="rect">
              <a:avLst/>
            </a:prstGeom>
            <a:noFill/>
          </p:spPr>
          <p:txBody>
            <a:bodyPr wrap="square" rtlCol="0">
              <a:spAutoFit/>
            </a:bodyPr>
            <a:lstStyle/>
            <a:p>
              <a:pPr algn="dist"/>
              <a:r>
                <a:rPr lang="en-US" altLang="zh-CN" sz="6600" b="1" dirty="0" smtClean="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20XX</a:t>
              </a:r>
              <a:endParaRPr lang="zh-CN" altLang="en-US" sz="6600" b="1"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
          <p:nvSpPr>
            <p:cNvPr id="49" name="文本框 48">
              <a:extLst>
                <a:ext uri="{FF2B5EF4-FFF2-40B4-BE49-F238E27FC236}">
                  <a16:creationId xmlns="" xmlns:a16="http://schemas.microsoft.com/office/drawing/2014/main" id="{506C9309-DA9A-4E52-B9D6-A88C4EF798D2}"/>
                </a:ext>
              </a:extLst>
            </p:cNvPr>
            <p:cNvSpPr txBox="1"/>
            <p:nvPr/>
          </p:nvSpPr>
          <p:spPr>
            <a:xfrm>
              <a:off x="2920761" y="2745341"/>
              <a:ext cx="6349559" cy="769441"/>
            </a:xfrm>
            <a:prstGeom prst="rect">
              <a:avLst/>
            </a:prstGeom>
            <a:noFill/>
          </p:spPr>
          <p:txBody>
            <a:bodyPr wrap="square" rtlCol="0">
              <a:spAutoFit/>
            </a:bodyPr>
            <a:lstStyle/>
            <a:p>
              <a:pPr algn="dist"/>
              <a:r>
                <a:rPr lang="zh-CN" altLang="en-US" sz="4400" b="1" dirty="0" smtClean="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单击此处添加您的标题</a:t>
              </a:r>
              <a:endParaRPr lang="zh-CN" altLang="en-US" sz="4400" b="1"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grpSp>
      <p:grpSp>
        <p:nvGrpSpPr>
          <p:cNvPr id="50" name="组合 49">
            <a:extLst>
              <a:ext uri="{FF2B5EF4-FFF2-40B4-BE49-F238E27FC236}">
                <a16:creationId xmlns="" xmlns:a16="http://schemas.microsoft.com/office/drawing/2014/main" id="{1232BAD4-3E3D-4B01-9EA0-34C1CAA212B7}"/>
              </a:ext>
            </a:extLst>
          </p:cNvPr>
          <p:cNvGrpSpPr/>
          <p:nvPr/>
        </p:nvGrpSpPr>
        <p:grpSpPr>
          <a:xfrm>
            <a:off x="5178458" y="3696226"/>
            <a:ext cx="1835083" cy="1634379"/>
            <a:chOff x="5178000" y="3580112"/>
            <a:chExt cx="1835083" cy="1634379"/>
          </a:xfrm>
        </p:grpSpPr>
        <p:cxnSp>
          <p:nvCxnSpPr>
            <p:cNvPr id="51" name="直接连接符 50">
              <a:extLst>
                <a:ext uri="{FF2B5EF4-FFF2-40B4-BE49-F238E27FC236}">
                  <a16:creationId xmlns="" xmlns:a16="http://schemas.microsoft.com/office/drawing/2014/main" id="{B6905B06-9247-47FC-8F86-DFC336F3EA80}"/>
                </a:ext>
              </a:extLst>
            </p:cNvPr>
            <p:cNvCxnSpPr>
              <a:cxnSpLocks/>
            </p:cNvCxnSpPr>
            <p:nvPr/>
          </p:nvCxnSpPr>
          <p:spPr>
            <a:xfrm flipV="1">
              <a:off x="7013083" y="3580112"/>
              <a:ext cx="0" cy="163437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 xmlns:a16="http://schemas.microsoft.com/office/drawing/2014/main" id="{DABEDD52-1F0E-4582-A1D5-4034B77F7F4E}"/>
                </a:ext>
              </a:extLst>
            </p:cNvPr>
            <p:cNvCxnSpPr/>
            <p:nvPr/>
          </p:nvCxnSpPr>
          <p:spPr>
            <a:xfrm>
              <a:off x="5178000" y="5193853"/>
              <a:ext cx="1835083"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42A2E27C-1B12-4DFF-98E8-0259CC25840E}"/>
                </a:ext>
              </a:extLst>
            </p:cNvPr>
            <p:cNvCxnSpPr>
              <a:cxnSpLocks/>
            </p:cNvCxnSpPr>
            <p:nvPr/>
          </p:nvCxnSpPr>
          <p:spPr>
            <a:xfrm flipV="1">
              <a:off x="5178000" y="3580112"/>
              <a:ext cx="0" cy="163437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 xmlns:a16="http://schemas.microsoft.com/office/drawing/2014/main" id="{5450D6CC-F654-4CA4-BF8A-DEE1B3D8999E}"/>
              </a:ext>
            </a:extLst>
          </p:cNvPr>
          <p:cNvSpPr txBox="1"/>
          <p:nvPr/>
        </p:nvSpPr>
        <p:spPr>
          <a:xfrm>
            <a:off x="5268458" y="3635053"/>
            <a:ext cx="1656000" cy="338554"/>
          </a:xfrm>
          <a:prstGeom prst="rect">
            <a:avLst/>
          </a:prstGeom>
          <a:noFill/>
        </p:spPr>
        <p:txBody>
          <a:bodyPr wrap="square" rtlCol="0">
            <a:spAutoFit/>
          </a:bodyPr>
          <a:lstStyle/>
          <a:p>
            <a:pPr algn="dist"/>
            <a:r>
              <a:rPr lang="en-US" altLang="zh-CN"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POSITION</a:t>
            </a:r>
            <a:endParaRPr lang="zh-CN" altLang="en-US"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
        <p:nvSpPr>
          <p:cNvPr id="55" name="椭圆 54">
            <a:extLst>
              <a:ext uri="{FF2B5EF4-FFF2-40B4-BE49-F238E27FC236}">
                <a16:creationId xmlns="" xmlns:a16="http://schemas.microsoft.com/office/drawing/2014/main" id="{88E5D509-E508-4364-886D-8C3B6D5CD86A}"/>
              </a:ext>
            </a:extLst>
          </p:cNvPr>
          <p:cNvSpPr/>
          <p:nvPr/>
        </p:nvSpPr>
        <p:spPr>
          <a:xfrm rot="9600000">
            <a:off x="4045782" y="4504896"/>
            <a:ext cx="4101352" cy="774786"/>
          </a:xfrm>
          <a:prstGeom prst="ellipse">
            <a:avLst/>
          </a:prstGeom>
          <a:noFill/>
          <a:ln w="31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文本框 55">
            <a:extLst>
              <a:ext uri="{FF2B5EF4-FFF2-40B4-BE49-F238E27FC236}">
                <a16:creationId xmlns="" xmlns:a16="http://schemas.microsoft.com/office/drawing/2014/main" id="{40881E12-60F7-4FFC-9C1D-17F9A247F4A4}"/>
              </a:ext>
            </a:extLst>
          </p:cNvPr>
          <p:cNvSpPr txBox="1"/>
          <p:nvPr/>
        </p:nvSpPr>
        <p:spPr>
          <a:xfrm>
            <a:off x="5267783" y="4845320"/>
            <a:ext cx="1657350" cy="338554"/>
          </a:xfrm>
          <a:prstGeom prst="rect">
            <a:avLst/>
          </a:prstGeom>
          <a:noFill/>
        </p:spPr>
        <p:txBody>
          <a:bodyPr wrap="square" rtlCol="0">
            <a:spAutoFit/>
          </a:bodyPr>
          <a:lstStyle/>
          <a:p>
            <a:pPr algn="dist"/>
            <a:r>
              <a:rPr lang="en-US" altLang="zh-CN"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YOUR NAME</a:t>
            </a:r>
            <a:endParaRPr lang="zh-CN" altLang="en-US"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Tree>
    <p:extLst>
      <p:ext uri="{BB962C8B-B14F-4D97-AF65-F5344CB8AC3E}">
        <p14:creationId xmlns:p14="http://schemas.microsoft.com/office/powerpoint/2010/main" val="1403346487"/>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标注 6"/>
          <p:cNvSpPr/>
          <p:nvPr/>
        </p:nvSpPr>
        <p:spPr>
          <a:xfrm>
            <a:off x="8536173" y="2630763"/>
            <a:ext cx="2694815" cy="1346412"/>
          </a:xfrm>
          <a:prstGeom prst="wedgeRectCallout">
            <a:avLst>
              <a:gd name="adj1" fmla="val 41393"/>
              <a:gd name="adj2" fmla="val -19934"/>
            </a:avLst>
          </a:prstGeom>
          <a:solidFill>
            <a:schemeClr val="accent4"/>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30">
              <a:spcBef>
                <a:spcPct val="20000"/>
              </a:spcBef>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单击编辑标题</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矩形标注 7"/>
          <p:cNvSpPr/>
          <p:nvPr/>
        </p:nvSpPr>
        <p:spPr>
          <a:xfrm>
            <a:off x="6041391" y="2630763"/>
            <a:ext cx="2494781" cy="1346412"/>
          </a:xfrm>
          <a:prstGeom prst="wedgeRectCallout">
            <a:avLst>
              <a:gd name="adj1" fmla="val 59514"/>
              <a:gd name="adj2" fmla="val -21196"/>
            </a:avLst>
          </a:prstGeom>
          <a:solidFill>
            <a:schemeClr val="accent3"/>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30">
              <a:spcBef>
                <a:spcPct val="20000"/>
              </a:spcBef>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单击编辑标题</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 name="矩形标注 8"/>
          <p:cNvSpPr/>
          <p:nvPr/>
        </p:nvSpPr>
        <p:spPr>
          <a:xfrm>
            <a:off x="3546611" y="2630763"/>
            <a:ext cx="2494781" cy="1346412"/>
          </a:xfrm>
          <a:prstGeom prst="wedgeRectCallout">
            <a:avLst>
              <a:gd name="adj1" fmla="val 59514"/>
              <a:gd name="adj2" fmla="val -21196"/>
            </a:avLst>
          </a:prstGeom>
          <a:solidFill>
            <a:schemeClr val="accent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30">
              <a:spcBef>
                <a:spcPct val="20000"/>
              </a:spcBef>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     单击编辑标题</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 name="矩形标注 9"/>
          <p:cNvSpPr/>
          <p:nvPr/>
        </p:nvSpPr>
        <p:spPr>
          <a:xfrm>
            <a:off x="1051831" y="2630763"/>
            <a:ext cx="2494781" cy="1346412"/>
          </a:xfrm>
          <a:prstGeom prst="wedgeRectCallout">
            <a:avLst>
              <a:gd name="adj1" fmla="val 59514"/>
              <a:gd name="adj2" fmla="val -21196"/>
            </a:avLst>
          </a:prstGeom>
          <a:solidFill>
            <a:schemeClr val="accent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30">
              <a:spcBef>
                <a:spcPct val="20000"/>
              </a:spcBef>
            </a:pPr>
            <a:r>
              <a:rPr lang="zh-CN" altLang="en-US"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单击编辑标题</a:t>
            </a:r>
            <a:endParaRPr lang="en-US" altLang="zh-CN" sz="16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a:p>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a:t>
            </a:r>
            <a:endParaRPr lang="en-US" altLang="zh-CN"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文本框 11"/>
          <p:cNvSpPr txBox="1"/>
          <p:nvPr/>
        </p:nvSpPr>
        <p:spPr>
          <a:xfrm>
            <a:off x="961550" y="4968047"/>
            <a:ext cx="10382855" cy="830966"/>
          </a:xfrm>
          <a:prstGeom prst="rect">
            <a:avLst/>
          </a:prstGeom>
          <a:noFill/>
        </p:spPr>
        <p:txBody>
          <a:bodyPr wrap="square" lIns="91412" tIns="45705" rIns="91412" bIns="45705"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请在此粘贴或者输入你的文字内容请在此粘贴或者输入你的文字内容请在此粘贴或者输入你的文字内容请在此粘贴或者输入你的文字内容请在此粘贴或者输入你的文字内容请在此粘贴或者输入你的文字内容</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a:p>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a:p>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文本框 12"/>
          <p:cNvSpPr txBox="1"/>
          <p:nvPr/>
        </p:nvSpPr>
        <p:spPr>
          <a:xfrm>
            <a:off x="961552" y="4534387"/>
            <a:ext cx="7625139" cy="338524"/>
          </a:xfrm>
          <a:prstGeom prst="rect">
            <a:avLst/>
          </a:prstGeom>
          <a:noFill/>
        </p:spPr>
        <p:txBody>
          <a:bodyPr wrap="square" lIns="91412" tIns="45705" rIns="91412" bIns="45705" rtlCol="0">
            <a:spAutoFit/>
          </a:bodyPr>
          <a:lstStyle/>
          <a:p>
            <a:pPr defTabSz="1215630">
              <a:spcBef>
                <a:spcPct val="20000"/>
              </a:spcBef>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单击编辑标题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文本框 10">
            <a:extLst>
              <a:ext uri="{FF2B5EF4-FFF2-40B4-BE49-F238E27FC236}">
                <a16:creationId xmlns="" xmlns:a16="http://schemas.microsoft.com/office/drawing/2014/main" id="{7576F185-DA0E-4825-A406-989AB269153A}"/>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14" name="矩形 1">
            <a:extLst>
              <a:ext uri="{FF2B5EF4-FFF2-40B4-BE49-F238E27FC236}">
                <a16:creationId xmlns="" xmlns:a16="http://schemas.microsoft.com/office/drawing/2014/main" id="{A588085F-E627-4657-BD91-BA6F42A295C4}"/>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90646061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1000"/>
                                        <p:tgtEl>
                                          <p:spTgt spid="9"/>
                                        </p:tgtEl>
                                      </p:cBhvr>
                                    </p:animEffect>
                                  </p:childTnLst>
                                </p:cTn>
                              </p:par>
                            </p:childTnLst>
                          </p:cTn>
                        </p:par>
                        <p:par>
                          <p:cTn id="12" fill="hold">
                            <p:stCondLst>
                              <p:cond delay="2500"/>
                            </p:stCondLst>
                            <p:childTnLst>
                              <p:par>
                                <p:cTn id="13" presetID="22" presetClass="entr" presetSubtype="8" fill="hold" grpId="0" nodeType="after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childTnLst>
                          </p:cTn>
                        </p:par>
                        <p:par>
                          <p:cTn id="16" fill="hold">
                            <p:stCondLst>
                              <p:cond delay="4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childTnLst>
                                </p:cTn>
                              </p:par>
                            </p:childTnLst>
                          </p:cTn>
                        </p:par>
                        <p:par>
                          <p:cTn id="20" fill="hold">
                            <p:stCondLst>
                              <p:cond delay="5500"/>
                            </p:stCondLst>
                            <p:childTnLst>
                              <p:par>
                                <p:cTn id="21" presetID="10" presetClass="entr" presetSubtype="0" fill="hold" grpId="0" nodeType="afterEffect">
                                  <p:stCondLst>
                                    <p:cond delay="0"/>
                                  </p:stCondLst>
                                  <p:iterate type="lt">
                                    <p:tmPct val="10000"/>
                                  </p:iterate>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childTnLst>
                                </p:cTn>
                              </p:par>
                            </p:childTnLst>
                          </p:cTn>
                        </p:par>
                        <p:par>
                          <p:cTn id="24" fill="hold">
                            <p:stCondLst>
                              <p:cond delay="15400"/>
                            </p:stCondLst>
                            <p:childTnLst>
                              <p:par>
                                <p:cTn id="25" presetID="22" presetClass="entr" presetSubtype="8" fill="hold" grpId="0" nodeType="after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a:extLst>
              <a:ext uri="{FF2B5EF4-FFF2-40B4-BE49-F238E27FC236}">
                <a16:creationId xmlns="" xmlns:a16="http://schemas.microsoft.com/office/drawing/2014/main" id="{84F5AD2E-6351-4604-BF3F-717B2DF6A704}"/>
              </a:ext>
            </a:extLst>
          </p:cNvPr>
          <p:cNvSpPr/>
          <p:nvPr/>
        </p:nvSpPr>
        <p:spPr>
          <a:xfrm>
            <a:off x="577517" y="2053792"/>
            <a:ext cx="2254508" cy="3482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3" name="组合 52"/>
          <p:cNvGrpSpPr/>
          <p:nvPr/>
        </p:nvGrpSpPr>
        <p:grpSpPr>
          <a:xfrm>
            <a:off x="2715079" y="2039938"/>
            <a:ext cx="2449035" cy="3498850"/>
            <a:chOff x="1104900" y="2039938"/>
            <a:chExt cx="2449035" cy="3498850"/>
          </a:xfrm>
        </p:grpSpPr>
        <p:sp>
          <p:nvSpPr>
            <p:cNvPr id="16" name="矩形 15"/>
            <p:cNvSpPr/>
            <p:nvPr/>
          </p:nvSpPr>
          <p:spPr>
            <a:xfrm>
              <a:off x="1213450" y="2039938"/>
              <a:ext cx="2254508" cy="3498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9" name="组合 38"/>
            <p:cNvGrpSpPr/>
            <p:nvPr/>
          </p:nvGrpSpPr>
          <p:grpSpPr>
            <a:xfrm>
              <a:off x="1104900" y="3463105"/>
              <a:ext cx="2449035" cy="1517035"/>
              <a:chOff x="2850228" y="1996460"/>
              <a:chExt cx="2449035" cy="1517035"/>
            </a:xfrm>
          </p:grpSpPr>
          <p:sp>
            <p:nvSpPr>
              <p:cNvPr id="40" name="TextBox 11"/>
              <p:cNvSpPr txBox="1"/>
              <p:nvPr/>
            </p:nvSpPr>
            <p:spPr>
              <a:xfrm>
                <a:off x="3178364" y="2336570"/>
                <a:ext cx="1792764" cy="1176925"/>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41"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51" name="椭圆 44"/>
            <p:cNvSpPr/>
            <p:nvPr/>
          </p:nvSpPr>
          <p:spPr>
            <a:xfrm>
              <a:off x="2065207" y="2649400"/>
              <a:ext cx="550994" cy="505816"/>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54" name="组合 53"/>
          <p:cNvGrpSpPr/>
          <p:nvPr/>
        </p:nvGrpSpPr>
        <p:grpSpPr>
          <a:xfrm>
            <a:off x="6692900" y="2039938"/>
            <a:ext cx="2449035" cy="3498850"/>
            <a:chOff x="6132513" y="2039938"/>
            <a:chExt cx="2449035" cy="3498850"/>
          </a:xfrm>
        </p:grpSpPr>
        <p:sp>
          <p:nvSpPr>
            <p:cNvPr id="34" name="矩形 33"/>
            <p:cNvSpPr/>
            <p:nvPr/>
          </p:nvSpPr>
          <p:spPr>
            <a:xfrm>
              <a:off x="6220512" y="2039938"/>
              <a:ext cx="2254508" cy="3498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2" name="组合 41"/>
            <p:cNvGrpSpPr/>
            <p:nvPr/>
          </p:nvGrpSpPr>
          <p:grpSpPr>
            <a:xfrm>
              <a:off x="6132513" y="3463105"/>
              <a:ext cx="2449035" cy="1517035"/>
              <a:chOff x="2850228" y="1996460"/>
              <a:chExt cx="2449035" cy="1517035"/>
            </a:xfrm>
          </p:grpSpPr>
          <p:sp>
            <p:nvSpPr>
              <p:cNvPr id="43" name="TextBox 11"/>
              <p:cNvSpPr txBox="1"/>
              <p:nvPr/>
            </p:nvSpPr>
            <p:spPr>
              <a:xfrm>
                <a:off x="3178364" y="2336570"/>
                <a:ext cx="1792764" cy="1176925"/>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44"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52" name="椭圆 45"/>
            <p:cNvSpPr/>
            <p:nvPr/>
          </p:nvSpPr>
          <p:spPr>
            <a:xfrm>
              <a:off x="7072269" y="2626811"/>
              <a:ext cx="550994" cy="550994"/>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7" name="文本框 10">
            <a:extLst>
              <a:ext uri="{FF2B5EF4-FFF2-40B4-BE49-F238E27FC236}">
                <a16:creationId xmlns="" xmlns:a16="http://schemas.microsoft.com/office/drawing/2014/main" id="{C1784862-ECB9-44C5-9A6D-FF0AA391A402}"/>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18" name="矩形 1">
            <a:extLst>
              <a:ext uri="{FF2B5EF4-FFF2-40B4-BE49-F238E27FC236}">
                <a16:creationId xmlns="" xmlns:a16="http://schemas.microsoft.com/office/drawing/2014/main" id="{7BEED4B0-FCAD-46DD-90C1-0EE1EBAC2DAE}"/>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a:extLst>
              <a:ext uri="{FF2B5EF4-FFF2-40B4-BE49-F238E27FC236}">
                <a16:creationId xmlns="" xmlns:a16="http://schemas.microsoft.com/office/drawing/2014/main" id="{1BFE5786-8B3D-470E-AEE9-BB94FC927FCD}"/>
              </a:ext>
            </a:extLst>
          </p:cNvPr>
          <p:cNvSpPr/>
          <p:nvPr/>
        </p:nvSpPr>
        <p:spPr>
          <a:xfrm>
            <a:off x="9019365" y="2046028"/>
            <a:ext cx="2254508" cy="34822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09921152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1000"/>
                                        <p:tgtEl>
                                          <p:spTgt spid="54"/>
                                        </p:tgtEl>
                                      </p:cBhvr>
                                    </p:animEffect>
                                    <p:anim calcmode="lin" valueType="num">
                                      <p:cBhvr>
                                        <p:cTn id="13" dur="1000" fill="hold"/>
                                        <p:tgtEl>
                                          <p:spTgt spid="54"/>
                                        </p:tgtEl>
                                        <p:attrNameLst>
                                          <p:attrName>ppt_x</p:attrName>
                                        </p:attrNameLst>
                                      </p:cBhvr>
                                      <p:tavLst>
                                        <p:tav tm="0">
                                          <p:val>
                                            <p:strVal val="#ppt_x"/>
                                          </p:val>
                                        </p:tav>
                                        <p:tav tm="100000">
                                          <p:val>
                                            <p:strVal val="#ppt_x"/>
                                          </p:val>
                                        </p:tav>
                                      </p:tavLst>
                                    </p:anim>
                                    <p:anim calcmode="lin" valueType="num">
                                      <p:cBhvr>
                                        <p:cTn id="14"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872967" y="1309673"/>
            <a:ext cx="5185588" cy="1942707"/>
            <a:chOff x="872966" y="1309673"/>
            <a:chExt cx="5185588" cy="1942707"/>
          </a:xfrm>
        </p:grpSpPr>
        <p:sp>
          <p:nvSpPr>
            <p:cNvPr id="53" name="Rectangle: Rounded Corners 3"/>
            <p:cNvSpPr/>
            <p:nvPr/>
          </p:nvSpPr>
          <p:spPr>
            <a:xfrm>
              <a:off x="872966" y="1309673"/>
              <a:ext cx="5185588" cy="1942707"/>
            </a:xfrm>
            <a:prstGeom prst="roundRect">
              <a:avLst>
                <a:gd name="adj" fmla="val 573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4" name="Group 4"/>
            <p:cNvGrpSpPr/>
            <p:nvPr/>
          </p:nvGrpSpPr>
          <p:grpSpPr>
            <a:xfrm>
              <a:off x="979772" y="1640674"/>
              <a:ext cx="1566851" cy="1378828"/>
              <a:chOff x="3592681" y="1822859"/>
              <a:chExt cx="1440175" cy="1267354"/>
            </a:xfrm>
            <a:solidFill>
              <a:schemeClr val="bg1"/>
            </a:solidFill>
          </p:grpSpPr>
          <p:sp>
            <p:nvSpPr>
              <p:cNvPr id="58" name="Heart 5"/>
              <p:cNvSpPr/>
              <p:nvPr/>
            </p:nvSpPr>
            <p:spPr>
              <a:xfrm>
                <a:off x="3592681" y="1822859"/>
                <a:ext cx="1440175" cy="1267354"/>
              </a:xfrm>
              <a:prstGeom prst="heart">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59" name="Group 6"/>
              <p:cNvGrpSpPr/>
              <p:nvPr/>
            </p:nvGrpSpPr>
            <p:grpSpPr>
              <a:xfrm>
                <a:off x="3719009" y="2089802"/>
                <a:ext cx="1110985" cy="806498"/>
                <a:chOff x="1403615" y="1822859"/>
                <a:chExt cx="1110985" cy="806498"/>
              </a:xfrm>
              <a:grpFill/>
            </p:grpSpPr>
            <p:cxnSp>
              <p:nvCxnSpPr>
                <p:cNvPr id="60" name="Straight Connector 7"/>
                <p:cNvCxnSpPr/>
                <p:nvPr/>
              </p:nvCxnSpPr>
              <p:spPr>
                <a:xfrm>
                  <a:off x="1403615" y="2283715"/>
                  <a:ext cx="172821" cy="0"/>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Straight Connector 8"/>
                <p:cNvCxnSpPr/>
                <p:nvPr/>
              </p:nvCxnSpPr>
              <p:spPr>
                <a:xfrm flipV="1">
                  <a:off x="1576436" y="1822859"/>
                  <a:ext cx="0" cy="460856"/>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Straight Connector 9"/>
                <p:cNvCxnSpPr/>
                <p:nvPr/>
              </p:nvCxnSpPr>
              <p:spPr>
                <a:xfrm>
                  <a:off x="1576436" y="1822859"/>
                  <a:ext cx="345642" cy="806498"/>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3" name="Straight Connector 10"/>
                <p:cNvCxnSpPr/>
                <p:nvPr/>
              </p:nvCxnSpPr>
              <p:spPr>
                <a:xfrm flipV="1">
                  <a:off x="1922078" y="2053287"/>
                  <a:ext cx="115214" cy="576070"/>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Straight Connector 11"/>
                <p:cNvCxnSpPr/>
                <p:nvPr/>
              </p:nvCxnSpPr>
              <p:spPr>
                <a:xfrm>
                  <a:off x="2037292" y="2053287"/>
                  <a:ext cx="115214" cy="345642"/>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12"/>
                <p:cNvCxnSpPr/>
                <p:nvPr/>
              </p:nvCxnSpPr>
              <p:spPr>
                <a:xfrm flipV="1">
                  <a:off x="2152506" y="2168501"/>
                  <a:ext cx="115214" cy="230428"/>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Straight Connector 13"/>
                <p:cNvCxnSpPr/>
                <p:nvPr/>
              </p:nvCxnSpPr>
              <p:spPr>
                <a:xfrm>
                  <a:off x="2267720" y="2168501"/>
                  <a:ext cx="57607" cy="57607"/>
                </a:xfrm>
                <a:prstGeom prst="line">
                  <a:avLst/>
                </a:prstGeom>
                <a:grpFill/>
                <a:ln w="3810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Straight Connector 14"/>
                <p:cNvCxnSpPr/>
                <p:nvPr/>
              </p:nvCxnSpPr>
              <p:spPr>
                <a:xfrm>
                  <a:off x="2325327" y="2226108"/>
                  <a:ext cx="189273" cy="0"/>
                </a:xfrm>
                <a:prstGeom prst="line">
                  <a:avLst/>
                </a:prstGeom>
                <a:grpFill/>
                <a:ln w="38100" cap="rnd">
                  <a:solidFill>
                    <a:schemeClr val="accent2"/>
                  </a:solidFill>
                  <a:tailEnd type="oval"/>
                </a:ln>
              </p:spPr>
              <p:style>
                <a:lnRef idx="1">
                  <a:schemeClr val="accent1"/>
                </a:lnRef>
                <a:fillRef idx="0">
                  <a:schemeClr val="accent1"/>
                </a:fillRef>
                <a:effectRef idx="0">
                  <a:schemeClr val="accent1"/>
                </a:effectRef>
                <a:fontRef idx="minor">
                  <a:schemeClr val="tx1"/>
                </a:fontRef>
              </p:style>
            </p:cxnSp>
          </p:grpSp>
        </p:grpSp>
        <p:grpSp>
          <p:nvGrpSpPr>
            <p:cNvPr id="55" name="Group 1"/>
            <p:cNvGrpSpPr/>
            <p:nvPr/>
          </p:nvGrpSpPr>
          <p:grpSpPr>
            <a:xfrm>
              <a:off x="2612666" y="1908492"/>
              <a:ext cx="3445887" cy="748988"/>
              <a:chOff x="2612666" y="1643152"/>
              <a:chExt cx="3445887" cy="748988"/>
            </a:xfrm>
          </p:grpSpPr>
          <p:sp>
            <p:nvSpPr>
              <p:cNvPr id="56" name="TextBox 16"/>
              <p:cNvSpPr txBox="1"/>
              <p:nvPr/>
            </p:nvSpPr>
            <p:spPr>
              <a:xfrm>
                <a:off x="2612666" y="1930475"/>
                <a:ext cx="3445887" cy="461665"/>
              </a:xfrm>
              <a:prstGeom prst="rect">
                <a:avLst/>
              </a:prstGeom>
              <a:noFill/>
            </p:spPr>
            <p:txBody>
              <a:bodyPr wrap="square" lIns="0" tIns="0" rIns="0" bIns="0">
                <a:normAutofit fontScale="77500" lnSpcReduction="20000"/>
              </a:bodyPr>
              <a:lstStyle/>
              <a:p>
                <a:pPr defTabSz="1625519">
                  <a:lnSpc>
                    <a:spcPct val="120000"/>
                  </a:lnSpc>
                  <a:spcBef>
                    <a:spcPct val="0"/>
                  </a:spcBef>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b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如需更改请在（设置形状格式）菜单下（文本选项）中调整</a:t>
                </a:r>
              </a:p>
            </p:txBody>
          </p:sp>
          <p:sp>
            <p:nvSpPr>
              <p:cNvPr id="57" name="Rectangle 17"/>
              <p:cNvSpPr/>
              <p:nvPr/>
            </p:nvSpPr>
            <p:spPr>
              <a:xfrm>
                <a:off x="2612666" y="1643152"/>
                <a:ext cx="1433085" cy="287323"/>
              </a:xfrm>
              <a:prstGeom prst="rect">
                <a:avLst/>
              </a:prstGeom>
            </p:spPr>
            <p:txBody>
              <a:bodyPr wrap="none" lIns="0" tIns="0" rIns="0" bIns="0" anchor="ctr">
                <a:normAutofit fontScale="85000" lnSpcReduction="20000"/>
              </a:bodyPr>
              <a:lstStyle/>
              <a:p>
                <a:r>
                  <a:rPr lang="zh-CN" altLang="en-US" sz="2489"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grpSp>
        <p:nvGrpSpPr>
          <p:cNvPr id="5" name="Group 20"/>
          <p:cNvGrpSpPr/>
          <p:nvPr/>
        </p:nvGrpSpPr>
        <p:grpSpPr>
          <a:xfrm>
            <a:off x="3560809" y="3711741"/>
            <a:ext cx="809929" cy="782751"/>
            <a:chOff x="8048625" y="3005138"/>
            <a:chExt cx="473076" cy="457200"/>
          </a:xfrm>
          <a:solidFill>
            <a:schemeClr val="accent2"/>
          </a:solidFill>
        </p:grpSpPr>
        <p:sp>
          <p:nvSpPr>
            <p:cNvPr id="48" name="Freeform: Shape 21"/>
            <p:cNvSpPr>
              <a:spLocks/>
            </p:cNvSpPr>
            <p:nvPr/>
          </p:nvSpPr>
          <p:spPr bwMode="auto">
            <a:xfrm>
              <a:off x="8148638" y="3338513"/>
              <a:ext cx="373063" cy="123825"/>
            </a:xfrm>
            <a:custGeom>
              <a:avLst/>
              <a:gdLst/>
              <a:ahLst/>
              <a:cxnLst>
                <a:cxn ang="0">
                  <a:pos x="128" y="2"/>
                </a:cxn>
                <a:cxn ang="0">
                  <a:pos x="65" y="24"/>
                </a:cxn>
                <a:cxn ang="0">
                  <a:pos x="1" y="2"/>
                </a:cxn>
                <a:cxn ang="0">
                  <a:pos x="0" y="2"/>
                </a:cxn>
                <a:cxn ang="0">
                  <a:pos x="0" y="16"/>
                </a:cxn>
                <a:cxn ang="0">
                  <a:pos x="65" y="43"/>
                </a:cxn>
                <a:cxn ang="0">
                  <a:pos x="129" y="16"/>
                </a:cxn>
                <a:cxn ang="0">
                  <a:pos x="129" y="2"/>
                </a:cxn>
                <a:cxn ang="0">
                  <a:pos x="128" y="2"/>
                </a:cxn>
                <a:cxn ang="0">
                  <a:pos x="128" y="2"/>
                </a:cxn>
                <a:cxn ang="0">
                  <a:pos x="128" y="2"/>
                </a:cxn>
              </a:cxnLst>
              <a:rect l="0" t="0" r="r" b="b"/>
              <a:pathLst>
                <a:path w="129" h="43">
                  <a:moveTo>
                    <a:pt x="128" y="2"/>
                  </a:moveTo>
                  <a:cubicBezTo>
                    <a:pt x="124" y="15"/>
                    <a:pt x="96" y="24"/>
                    <a:pt x="65" y="24"/>
                  </a:cubicBezTo>
                  <a:cubicBezTo>
                    <a:pt x="34" y="24"/>
                    <a:pt x="6" y="15"/>
                    <a:pt x="1" y="2"/>
                  </a:cubicBezTo>
                  <a:cubicBezTo>
                    <a:pt x="0" y="0"/>
                    <a:pt x="0" y="0"/>
                    <a:pt x="0" y="2"/>
                  </a:cubicBezTo>
                  <a:cubicBezTo>
                    <a:pt x="0" y="16"/>
                    <a:pt x="0" y="16"/>
                    <a:pt x="0" y="16"/>
                  </a:cubicBezTo>
                  <a:cubicBezTo>
                    <a:pt x="0" y="31"/>
                    <a:pt x="31" y="43"/>
                    <a:pt x="65" y="43"/>
                  </a:cubicBezTo>
                  <a:cubicBezTo>
                    <a:pt x="99" y="43"/>
                    <a:pt x="129" y="31"/>
                    <a:pt x="129" y="16"/>
                  </a:cubicBezTo>
                  <a:cubicBezTo>
                    <a:pt x="129" y="2"/>
                    <a:pt x="129" y="2"/>
                    <a:pt x="129" y="2"/>
                  </a:cubicBezTo>
                  <a:cubicBezTo>
                    <a:pt x="129" y="0"/>
                    <a:pt x="129" y="0"/>
                    <a:pt x="128" y="2"/>
                  </a:cubicBezTo>
                  <a:close/>
                  <a:moveTo>
                    <a:pt x="128" y="2"/>
                  </a:moveTo>
                  <a:cubicBezTo>
                    <a:pt x="128" y="2"/>
                    <a:pt x="128" y="2"/>
                    <a:pt x="128" y="2"/>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9" name="Freeform: Shape 22"/>
            <p:cNvSpPr>
              <a:spLocks/>
            </p:cNvSpPr>
            <p:nvPr/>
          </p:nvSpPr>
          <p:spPr bwMode="auto">
            <a:xfrm>
              <a:off x="8229600" y="3268663"/>
              <a:ext cx="290513" cy="127000"/>
            </a:xfrm>
            <a:custGeom>
              <a:avLst/>
              <a:gdLst/>
              <a:ahLst/>
              <a:cxnLst>
                <a:cxn ang="0">
                  <a:pos x="2" y="40"/>
                </a:cxn>
                <a:cxn ang="0">
                  <a:pos x="37" y="44"/>
                </a:cxn>
                <a:cxn ang="0">
                  <a:pos x="100" y="18"/>
                </a:cxn>
                <a:cxn ang="0">
                  <a:pos x="86" y="1"/>
                </a:cxn>
                <a:cxn ang="0">
                  <a:pos x="79" y="1"/>
                </a:cxn>
                <a:cxn ang="0">
                  <a:pos x="2" y="37"/>
                </a:cxn>
                <a:cxn ang="0">
                  <a:pos x="2" y="40"/>
                </a:cxn>
                <a:cxn ang="0">
                  <a:pos x="2" y="40"/>
                </a:cxn>
                <a:cxn ang="0">
                  <a:pos x="2" y="40"/>
                </a:cxn>
              </a:cxnLst>
              <a:rect l="0" t="0" r="r" b="b"/>
              <a:pathLst>
                <a:path w="100" h="44">
                  <a:moveTo>
                    <a:pt x="2" y="40"/>
                  </a:moveTo>
                  <a:cubicBezTo>
                    <a:pt x="12" y="43"/>
                    <a:pt x="24" y="44"/>
                    <a:pt x="37" y="44"/>
                  </a:cubicBezTo>
                  <a:cubicBezTo>
                    <a:pt x="72" y="44"/>
                    <a:pt x="100" y="32"/>
                    <a:pt x="100" y="18"/>
                  </a:cubicBezTo>
                  <a:cubicBezTo>
                    <a:pt x="100" y="11"/>
                    <a:pt x="95" y="6"/>
                    <a:pt x="86" y="1"/>
                  </a:cubicBezTo>
                  <a:cubicBezTo>
                    <a:pt x="84" y="0"/>
                    <a:pt x="81" y="0"/>
                    <a:pt x="79" y="1"/>
                  </a:cubicBezTo>
                  <a:cubicBezTo>
                    <a:pt x="2" y="37"/>
                    <a:pt x="2" y="37"/>
                    <a:pt x="2" y="37"/>
                  </a:cubicBezTo>
                  <a:cubicBezTo>
                    <a:pt x="0" y="38"/>
                    <a:pt x="0" y="39"/>
                    <a:pt x="2" y="40"/>
                  </a:cubicBezTo>
                  <a:close/>
                  <a:moveTo>
                    <a:pt x="2" y="40"/>
                  </a:moveTo>
                  <a:cubicBezTo>
                    <a:pt x="2" y="40"/>
                    <a:pt x="2" y="40"/>
                    <a:pt x="2" y="40"/>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0" name="Freeform: Shape 23"/>
            <p:cNvSpPr>
              <a:spLocks/>
            </p:cNvSpPr>
            <p:nvPr/>
          </p:nvSpPr>
          <p:spPr bwMode="auto">
            <a:xfrm>
              <a:off x="8151813" y="3241675"/>
              <a:ext cx="284163" cy="125413"/>
            </a:xfrm>
            <a:custGeom>
              <a:avLst/>
              <a:gdLst/>
              <a:ahLst/>
              <a:cxnLst>
                <a:cxn ang="0">
                  <a:pos x="0" y="27"/>
                </a:cxn>
                <a:cxn ang="0">
                  <a:pos x="12" y="42"/>
                </a:cxn>
                <a:cxn ang="0">
                  <a:pos x="19" y="42"/>
                </a:cxn>
                <a:cxn ang="0">
                  <a:pos x="96" y="7"/>
                </a:cxn>
                <a:cxn ang="0">
                  <a:pos x="96" y="4"/>
                </a:cxn>
                <a:cxn ang="0">
                  <a:pos x="64" y="0"/>
                </a:cxn>
                <a:cxn ang="0">
                  <a:pos x="0" y="27"/>
                </a:cxn>
                <a:cxn ang="0">
                  <a:pos x="0" y="27"/>
                </a:cxn>
                <a:cxn ang="0">
                  <a:pos x="0" y="27"/>
                </a:cxn>
              </a:cxnLst>
              <a:rect l="0" t="0" r="r" b="b"/>
              <a:pathLst>
                <a:path w="98" h="43">
                  <a:moveTo>
                    <a:pt x="0" y="27"/>
                  </a:moveTo>
                  <a:cubicBezTo>
                    <a:pt x="0" y="32"/>
                    <a:pt x="5" y="38"/>
                    <a:pt x="12" y="42"/>
                  </a:cubicBezTo>
                  <a:cubicBezTo>
                    <a:pt x="14" y="43"/>
                    <a:pt x="17" y="43"/>
                    <a:pt x="19" y="42"/>
                  </a:cubicBezTo>
                  <a:cubicBezTo>
                    <a:pt x="96" y="7"/>
                    <a:pt x="96" y="7"/>
                    <a:pt x="96" y="7"/>
                  </a:cubicBezTo>
                  <a:cubicBezTo>
                    <a:pt x="98" y="6"/>
                    <a:pt x="98" y="4"/>
                    <a:pt x="96" y="4"/>
                  </a:cubicBezTo>
                  <a:cubicBezTo>
                    <a:pt x="86" y="2"/>
                    <a:pt x="75" y="0"/>
                    <a:pt x="64" y="0"/>
                  </a:cubicBezTo>
                  <a:cubicBezTo>
                    <a:pt x="29" y="0"/>
                    <a:pt x="0" y="12"/>
                    <a:pt x="0" y="27"/>
                  </a:cubicBezTo>
                  <a:close/>
                  <a:moveTo>
                    <a:pt x="0" y="27"/>
                  </a:moveTo>
                  <a:cubicBezTo>
                    <a:pt x="0" y="27"/>
                    <a:pt x="0" y="27"/>
                    <a:pt x="0" y="27"/>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1" name="Freeform: Shape 24"/>
            <p:cNvSpPr>
              <a:spLocks/>
            </p:cNvSpPr>
            <p:nvPr/>
          </p:nvSpPr>
          <p:spPr bwMode="auto">
            <a:xfrm>
              <a:off x="8228013" y="3005138"/>
              <a:ext cx="155575" cy="236538"/>
            </a:xfrm>
            <a:custGeom>
              <a:avLst/>
              <a:gdLst/>
              <a:ahLst/>
              <a:cxnLst>
                <a:cxn ang="0">
                  <a:pos x="3" y="81"/>
                </a:cxn>
                <a:cxn ang="0">
                  <a:pos x="41" y="77"/>
                </a:cxn>
                <a:cxn ang="0">
                  <a:pos x="48" y="77"/>
                </a:cxn>
                <a:cxn ang="0">
                  <a:pos x="52" y="74"/>
                </a:cxn>
                <a:cxn ang="0">
                  <a:pos x="54" y="58"/>
                </a:cxn>
                <a:cxn ang="0">
                  <a:pos x="4" y="0"/>
                </a:cxn>
                <a:cxn ang="0">
                  <a:pos x="0" y="4"/>
                </a:cxn>
                <a:cxn ang="0">
                  <a:pos x="0" y="79"/>
                </a:cxn>
                <a:cxn ang="0">
                  <a:pos x="3" y="81"/>
                </a:cxn>
                <a:cxn ang="0">
                  <a:pos x="3" y="81"/>
                </a:cxn>
                <a:cxn ang="0">
                  <a:pos x="3" y="81"/>
                </a:cxn>
              </a:cxnLst>
              <a:rect l="0" t="0" r="r" b="b"/>
              <a:pathLst>
                <a:path w="54" h="82">
                  <a:moveTo>
                    <a:pt x="3" y="81"/>
                  </a:moveTo>
                  <a:cubicBezTo>
                    <a:pt x="14" y="79"/>
                    <a:pt x="27" y="77"/>
                    <a:pt x="41" y="77"/>
                  </a:cubicBezTo>
                  <a:cubicBezTo>
                    <a:pt x="43" y="77"/>
                    <a:pt x="46" y="77"/>
                    <a:pt x="48" y="77"/>
                  </a:cubicBezTo>
                  <a:cubicBezTo>
                    <a:pt x="50" y="77"/>
                    <a:pt x="51" y="76"/>
                    <a:pt x="52" y="74"/>
                  </a:cubicBezTo>
                  <a:cubicBezTo>
                    <a:pt x="54" y="69"/>
                    <a:pt x="54" y="64"/>
                    <a:pt x="54" y="58"/>
                  </a:cubicBezTo>
                  <a:cubicBezTo>
                    <a:pt x="54" y="28"/>
                    <a:pt x="32" y="4"/>
                    <a:pt x="4" y="0"/>
                  </a:cubicBezTo>
                  <a:cubicBezTo>
                    <a:pt x="2" y="0"/>
                    <a:pt x="0" y="2"/>
                    <a:pt x="0" y="4"/>
                  </a:cubicBezTo>
                  <a:cubicBezTo>
                    <a:pt x="0" y="79"/>
                    <a:pt x="0" y="79"/>
                    <a:pt x="0" y="79"/>
                  </a:cubicBezTo>
                  <a:cubicBezTo>
                    <a:pt x="0" y="81"/>
                    <a:pt x="1" y="82"/>
                    <a:pt x="3" y="81"/>
                  </a:cubicBezTo>
                  <a:close/>
                  <a:moveTo>
                    <a:pt x="3" y="81"/>
                  </a:moveTo>
                  <a:cubicBezTo>
                    <a:pt x="3" y="81"/>
                    <a:pt x="3" y="81"/>
                    <a:pt x="3" y="81"/>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2" name="Freeform: Shape 25"/>
            <p:cNvSpPr>
              <a:spLocks/>
            </p:cNvSpPr>
            <p:nvPr/>
          </p:nvSpPr>
          <p:spPr bwMode="auto">
            <a:xfrm>
              <a:off x="8048625" y="3005138"/>
              <a:ext cx="155575" cy="312738"/>
            </a:xfrm>
            <a:custGeom>
              <a:avLst/>
              <a:gdLst/>
              <a:ahLst/>
              <a:cxnLst>
                <a:cxn ang="0">
                  <a:pos x="51" y="86"/>
                </a:cxn>
                <a:cxn ang="0">
                  <a:pos x="54" y="81"/>
                </a:cxn>
                <a:cxn ang="0">
                  <a:pos x="54" y="4"/>
                </a:cxn>
                <a:cxn ang="0">
                  <a:pos x="51" y="0"/>
                </a:cxn>
                <a:cxn ang="0">
                  <a:pos x="0" y="58"/>
                </a:cxn>
                <a:cxn ang="0">
                  <a:pos x="27" y="107"/>
                </a:cxn>
                <a:cxn ang="0">
                  <a:pos x="29" y="108"/>
                </a:cxn>
                <a:cxn ang="0">
                  <a:pos x="29" y="108"/>
                </a:cxn>
                <a:cxn ang="0">
                  <a:pos x="51" y="86"/>
                </a:cxn>
                <a:cxn ang="0">
                  <a:pos x="51" y="86"/>
                </a:cxn>
                <a:cxn ang="0">
                  <a:pos x="51" y="86"/>
                </a:cxn>
              </a:cxnLst>
              <a:rect l="0" t="0" r="r" b="b"/>
              <a:pathLst>
                <a:path w="54" h="108">
                  <a:moveTo>
                    <a:pt x="51" y="86"/>
                  </a:moveTo>
                  <a:cubicBezTo>
                    <a:pt x="53" y="85"/>
                    <a:pt x="54" y="83"/>
                    <a:pt x="54" y="81"/>
                  </a:cubicBezTo>
                  <a:cubicBezTo>
                    <a:pt x="54" y="4"/>
                    <a:pt x="54" y="4"/>
                    <a:pt x="54" y="4"/>
                  </a:cubicBezTo>
                  <a:cubicBezTo>
                    <a:pt x="54" y="2"/>
                    <a:pt x="53" y="0"/>
                    <a:pt x="51" y="0"/>
                  </a:cubicBezTo>
                  <a:cubicBezTo>
                    <a:pt x="22" y="4"/>
                    <a:pt x="0" y="28"/>
                    <a:pt x="0" y="58"/>
                  </a:cubicBezTo>
                  <a:cubicBezTo>
                    <a:pt x="0" y="78"/>
                    <a:pt x="11" y="96"/>
                    <a:pt x="27" y="107"/>
                  </a:cubicBezTo>
                  <a:cubicBezTo>
                    <a:pt x="28" y="108"/>
                    <a:pt x="29" y="108"/>
                    <a:pt x="29" y="108"/>
                  </a:cubicBezTo>
                  <a:cubicBezTo>
                    <a:pt x="29" y="108"/>
                    <a:pt x="29" y="108"/>
                    <a:pt x="29" y="108"/>
                  </a:cubicBezTo>
                  <a:cubicBezTo>
                    <a:pt x="29" y="99"/>
                    <a:pt x="38" y="91"/>
                    <a:pt x="51" y="86"/>
                  </a:cubicBezTo>
                  <a:close/>
                  <a:moveTo>
                    <a:pt x="51" y="86"/>
                  </a:moveTo>
                  <a:cubicBezTo>
                    <a:pt x="51" y="86"/>
                    <a:pt x="51" y="86"/>
                    <a:pt x="51" y="86"/>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6" name="Group 26"/>
          <p:cNvGrpSpPr/>
          <p:nvPr/>
        </p:nvGrpSpPr>
        <p:grpSpPr>
          <a:xfrm>
            <a:off x="5639037" y="3648092"/>
            <a:ext cx="941179" cy="910048"/>
            <a:chOff x="5659438" y="2249488"/>
            <a:chExt cx="623887" cy="603250"/>
          </a:xfrm>
          <a:solidFill>
            <a:schemeClr val="accent3"/>
          </a:solidFill>
        </p:grpSpPr>
        <p:sp>
          <p:nvSpPr>
            <p:cNvPr id="44" name="Freeform: Shape 27"/>
            <p:cNvSpPr>
              <a:spLocks/>
            </p:cNvSpPr>
            <p:nvPr/>
          </p:nvSpPr>
          <p:spPr bwMode="auto">
            <a:xfrm>
              <a:off x="5988050" y="2249488"/>
              <a:ext cx="295275" cy="585788"/>
            </a:xfrm>
            <a:custGeom>
              <a:avLst/>
              <a:gdLst/>
              <a:ahLst/>
              <a:cxnLst>
                <a:cxn ang="0">
                  <a:pos x="0" y="148"/>
                </a:cxn>
                <a:cxn ang="0">
                  <a:pos x="0" y="50"/>
                </a:cxn>
                <a:cxn ang="0">
                  <a:pos x="51" y="0"/>
                </a:cxn>
                <a:cxn ang="0">
                  <a:pos x="101" y="50"/>
                </a:cxn>
                <a:cxn ang="0">
                  <a:pos x="101" y="148"/>
                </a:cxn>
                <a:cxn ang="0">
                  <a:pos x="51" y="199"/>
                </a:cxn>
                <a:cxn ang="0">
                  <a:pos x="0" y="148"/>
                </a:cxn>
                <a:cxn ang="0">
                  <a:pos x="9" y="50"/>
                </a:cxn>
                <a:cxn ang="0">
                  <a:pos x="9" y="148"/>
                </a:cxn>
                <a:cxn ang="0">
                  <a:pos x="51" y="190"/>
                </a:cxn>
                <a:cxn ang="0">
                  <a:pos x="92" y="148"/>
                </a:cxn>
                <a:cxn ang="0">
                  <a:pos x="92" y="50"/>
                </a:cxn>
                <a:cxn ang="0">
                  <a:pos x="51" y="9"/>
                </a:cxn>
                <a:cxn ang="0">
                  <a:pos x="9" y="50"/>
                </a:cxn>
              </a:cxnLst>
              <a:rect l="0" t="0" r="r" b="b"/>
              <a:pathLst>
                <a:path w="101" h="199">
                  <a:moveTo>
                    <a:pt x="0" y="148"/>
                  </a:moveTo>
                  <a:cubicBezTo>
                    <a:pt x="0" y="50"/>
                    <a:pt x="0" y="50"/>
                    <a:pt x="0" y="50"/>
                  </a:cubicBezTo>
                  <a:cubicBezTo>
                    <a:pt x="0" y="23"/>
                    <a:pt x="23" y="0"/>
                    <a:pt x="51" y="0"/>
                  </a:cubicBezTo>
                  <a:cubicBezTo>
                    <a:pt x="78" y="0"/>
                    <a:pt x="101" y="23"/>
                    <a:pt x="101" y="50"/>
                  </a:cubicBezTo>
                  <a:cubicBezTo>
                    <a:pt x="101" y="148"/>
                    <a:pt x="101" y="148"/>
                    <a:pt x="101" y="148"/>
                  </a:cubicBezTo>
                  <a:cubicBezTo>
                    <a:pt x="101" y="176"/>
                    <a:pt x="78" y="199"/>
                    <a:pt x="51" y="199"/>
                  </a:cubicBezTo>
                  <a:cubicBezTo>
                    <a:pt x="23" y="199"/>
                    <a:pt x="0" y="176"/>
                    <a:pt x="0" y="148"/>
                  </a:cubicBezTo>
                  <a:moveTo>
                    <a:pt x="9" y="50"/>
                  </a:moveTo>
                  <a:cubicBezTo>
                    <a:pt x="9" y="148"/>
                    <a:pt x="9" y="148"/>
                    <a:pt x="9" y="148"/>
                  </a:cubicBezTo>
                  <a:cubicBezTo>
                    <a:pt x="9" y="171"/>
                    <a:pt x="28" y="190"/>
                    <a:pt x="51" y="190"/>
                  </a:cubicBezTo>
                  <a:cubicBezTo>
                    <a:pt x="74" y="190"/>
                    <a:pt x="92" y="171"/>
                    <a:pt x="92" y="148"/>
                  </a:cubicBezTo>
                  <a:cubicBezTo>
                    <a:pt x="92" y="50"/>
                    <a:pt x="92" y="50"/>
                    <a:pt x="92" y="50"/>
                  </a:cubicBezTo>
                  <a:cubicBezTo>
                    <a:pt x="92" y="27"/>
                    <a:pt x="74" y="9"/>
                    <a:pt x="51" y="9"/>
                  </a:cubicBezTo>
                  <a:cubicBezTo>
                    <a:pt x="28" y="9"/>
                    <a:pt x="9" y="27"/>
                    <a:pt x="9" y="50"/>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5" name="Freeform: Shape 28"/>
            <p:cNvSpPr>
              <a:spLocks/>
            </p:cNvSpPr>
            <p:nvPr/>
          </p:nvSpPr>
          <p:spPr bwMode="auto">
            <a:xfrm>
              <a:off x="6027738" y="2559050"/>
              <a:ext cx="214313" cy="222250"/>
            </a:xfrm>
            <a:custGeom>
              <a:avLst/>
              <a:gdLst/>
              <a:ahLst/>
              <a:cxnLst>
                <a:cxn ang="0">
                  <a:pos x="73" y="0"/>
                </a:cxn>
                <a:cxn ang="0">
                  <a:pos x="73" y="39"/>
                </a:cxn>
                <a:cxn ang="0">
                  <a:pos x="37" y="76"/>
                </a:cxn>
                <a:cxn ang="0">
                  <a:pos x="0" y="39"/>
                </a:cxn>
                <a:cxn ang="0">
                  <a:pos x="0" y="0"/>
                </a:cxn>
                <a:cxn ang="0">
                  <a:pos x="73" y="0"/>
                </a:cxn>
              </a:cxnLst>
              <a:rect l="0" t="0" r="r" b="b"/>
              <a:pathLst>
                <a:path w="73" h="76">
                  <a:moveTo>
                    <a:pt x="73" y="0"/>
                  </a:moveTo>
                  <a:cubicBezTo>
                    <a:pt x="73" y="39"/>
                    <a:pt x="73" y="39"/>
                    <a:pt x="73" y="39"/>
                  </a:cubicBezTo>
                  <a:cubicBezTo>
                    <a:pt x="73" y="59"/>
                    <a:pt x="57" y="76"/>
                    <a:pt x="37" y="76"/>
                  </a:cubicBezTo>
                  <a:cubicBezTo>
                    <a:pt x="16" y="76"/>
                    <a:pt x="0" y="59"/>
                    <a:pt x="0" y="39"/>
                  </a:cubicBezTo>
                  <a:cubicBezTo>
                    <a:pt x="0" y="0"/>
                    <a:pt x="0" y="0"/>
                    <a:pt x="0" y="0"/>
                  </a:cubicBezTo>
                  <a:lnTo>
                    <a:pt x="73" y="0"/>
                  </a:lnTo>
                  <a:close/>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6" name="Freeform: Shape 29"/>
            <p:cNvSpPr>
              <a:spLocks/>
            </p:cNvSpPr>
            <p:nvPr/>
          </p:nvSpPr>
          <p:spPr bwMode="auto">
            <a:xfrm>
              <a:off x="5708650" y="2543175"/>
              <a:ext cx="252413" cy="258763"/>
            </a:xfrm>
            <a:custGeom>
              <a:avLst/>
              <a:gdLst/>
              <a:ahLst/>
              <a:cxnLst>
                <a:cxn ang="0">
                  <a:pos x="86" y="34"/>
                </a:cxn>
                <a:cxn ang="0">
                  <a:pos x="68" y="66"/>
                </a:cxn>
                <a:cxn ang="0">
                  <a:pos x="22" y="78"/>
                </a:cxn>
                <a:cxn ang="0">
                  <a:pos x="9" y="32"/>
                </a:cxn>
                <a:cxn ang="0">
                  <a:pos x="27" y="0"/>
                </a:cxn>
                <a:cxn ang="0">
                  <a:pos x="86" y="34"/>
                </a:cxn>
              </a:cxnLst>
              <a:rect l="0" t="0" r="r" b="b"/>
              <a:pathLst>
                <a:path w="86" h="88">
                  <a:moveTo>
                    <a:pt x="86" y="34"/>
                  </a:moveTo>
                  <a:cubicBezTo>
                    <a:pt x="68" y="66"/>
                    <a:pt x="68" y="66"/>
                    <a:pt x="68" y="66"/>
                  </a:cubicBezTo>
                  <a:cubicBezTo>
                    <a:pt x="59" y="82"/>
                    <a:pt x="38" y="88"/>
                    <a:pt x="22" y="78"/>
                  </a:cubicBezTo>
                  <a:cubicBezTo>
                    <a:pt x="5" y="69"/>
                    <a:pt x="0" y="48"/>
                    <a:pt x="9" y="32"/>
                  </a:cubicBezTo>
                  <a:cubicBezTo>
                    <a:pt x="27" y="0"/>
                    <a:pt x="27" y="0"/>
                    <a:pt x="27" y="0"/>
                  </a:cubicBezTo>
                  <a:lnTo>
                    <a:pt x="86" y="34"/>
                  </a:lnTo>
                  <a:close/>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Freeform: Shape 30"/>
            <p:cNvSpPr>
              <a:spLocks/>
            </p:cNvSpPr>
            <p:nvPr/>
          </p:nvSpPr>
          <p:spPr bwMode="auto">
            <a:xfrm>
              <a:off x="5659438" y="2320925"/>
              <a:ext cx="312738" cy="531813"/>
            </a:xfrm>
            <a:custGeom>
              <a:avLst/>
              <a:gdLst/>
              <a:ahLst/>
              <a:cxnLst>
                <a:cxn ang="0">
                  <a:pos x="13" y="104"/>
                </a:cxn>
                <a:cxn ang="0">
                  <a:pos x="59" y="26"/>
                </a:cxn>
                <a:cxn ang="0">
                  <a:pos x="107" y="3"/>
                </a:cxn>
                <a:cxn ang="0">
                  <a:pos x="107" y="12"/>
                </a:cxn>
                <a:cxn ang="0">
                  <a:pos x="66" y="30"/>
                </a:cxn>
                <a:cxn ang="0">
                  <a:pos x="20" y="109"/>
                </a:cxn>
                <a:cxn ang="0">
                  <a:pos x="35" y="161"/>
                </a:cxn>
                <a:cxn ang="0">
                  <a:pos x="87" y="147"/>
                </a:cxn>
                <a:cxn ang="0">
                  <a:pos x="107" y="114"/>
                </a:cxn>
                <a:cxn ang="0">
                  <a:pos x="107" y="130"/>
                </a:cxn>
                <a:cxn ang="0">
                  <a:pos x="95" y="151"/>
                </a:cxn>
                <a:cxn ang="0">
                  <a:pos x="30" y="169"/>
                </a:cxn>
                <a:cxn ang="0">
                  <a:pos x="13" y="104"/>
                </a:cxn>
              </a:cxnLst>
              <a:rect l="0" t="0" r="r" b="b"/>
              <a:pathLst>
                <a:path w="107" h="181">
                  <a:moveTo>
                    <a:pt x="13" y="104"/>
                  </a:moveTo>
                  <a:cubicBezTo>
                    <a:pt x="59" y="26"/>
                    <a:pt x="59" y="26"/>
                    <a:pt x="59" y="26"/>
                  </a:cubicBezTo>
                  <a:cubicBezTo>
                    <a:pt x="69" y="9"/>
                    <a:pt x="88" y="0"/>
                    <a:pt x="107" y="3"/>
                  </a:cubicBezTo>
                  <a:cubicBezTo>
                    <a:pt x="107" y="12"/>
                    <a:pt x="107" y="12"/>
                    <a:pt x="107" y="12"/>
                  </a:cubicBezTo>
                  <a:cubicBezTo>
                    <a:pt x="91" y="8"/>
                    <a:pt x="74" y="15"/>
                    <a:pt x="66" y="30"/>
                  </a:cubicBezTo>
                  <a:cubicBezTo>
                    <a:pt x="20" y="109"/>
                    <a:pt x="20" y="109"/>
                    <a:pt x="20" y="109"/>
                  </a:cubicBezTo>
                  <a:cubicBezTo>
                    <a:pt x="10" y="127"/>
                    <a:pt x="16" y="151"/>
                    <a:pt x="35" y="161"/>
                  </a:cubicBezTo>
                  <a:cubicBezTo>
                    <a:pt x="53" y="172"/>
                    <a:pt x="77" y="166"/>
                    <a:pt x="87" y="147"/>
                  </a:cubicBezTo>
                  <a:cubicBezTo>
                    <a:pt x="107" y="114"/>
                    <a:pt x="107" y="114"/>
                    <a:pt x="107" y="114"/>
                  </a:cubicBezTo>
                  <a:cubicBezTo>
                    <a:pt x="107" y="130"/>
                    <a:pt x="107" y="130"/>
                    <a:pt x="107" y="130"/>
                  </a:cubicBezTo>
                  <a:cubicBezTo>
                    <a:pt x="95" y="151"/>
                    <a:pt x="95" y="151"/>
                    <a:pt x="95" y="151"/>
                  </a:cubicBezTo>
                  <a:cubicBezTo>
                    <a:pt x="82" y="174"/>
                    <a:pt x="53" y="181"/>
                    <a:pt x="30" y="169"/>
                  </a:cubicBezTo>
                  <a:cubicBezTo>
                    <a:pt x="8" y="156"/>
                    <a:pt x="0" y="127"/>
                    <a:pt x="13" y="104"/>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7" name="Freeform: Shape 31"/>
          <p:cNvSpPr>
            <a:spLocks/>
          </p:cNvSpPr>
          <p:nvPr/>
        </p:nvSpPr>
        <p:spPr bwMode="auto">
          <a:xfrm>
            <a:off x="1508519" y="3667757"/>
            <a:ext cx="626860" cy="870715"/>
          </a:xfrm>
          <a:custGeom>
            <a:avLst/>
            <a:gdLst/>
            <a:ahLst/>
            <a:cxnLst>
              <a:cxn ang="0">
                <a:pos x="570" y="331"/>
              </a:cxn>
              <a:cxn ang="0">
                <a:pos x="542" y="277"/>
              </a:cxn>
              <a:cxn ang="0">
                <a:pos x="485" y="225"/>
              </a:cxn>
              <a:cxn ang="0">
                <a:pos x="477" y="216"/>
              </a:cxn>
              <a:cxn ang="0">
                <a:pos x="476" y="215"/>
              </a:cxn>
              <a:cxn ang="0">
                <a:pos x="475" y="214"/>
              </a:cxn>
              <a:cxn ang="0">
                <a:pos x="475" y="213"/>
              </a:cxn>
              <a:cxn ang="0">
                <a:pos x="465" y="183"/>
              </a:cxn>
              <a:cxn ang="0">
                <a:pos x="465" y="151"/>
              </a:cxn>
              <a:cxn ang="0">
                <a:pos x="480" y="151"/>
              </a:cxn>
              <a:cxn ang="0">
                <a:pos x="519" y="116"/>
              </a:cxn>
              <a:cxn ang="0">
                <a:pos x="519" y="35"/>
              </a:cxn>
              <a:cxn ang="0">
                <a:pos x="480" y="0"/>
              </a:cxn>
              <a:cxn ang="0">
                <a:pos x="90" y="0"/>
              </a:cxn>
              <a:cxn ang="0">
                <a:pos x="51" y="35"/>
              </a:cxn>
              <a:cxn ang="0">
                <a:pos x="51" y="116"/>
              </a:cxn>
              <a:cxn ang="0">
                <a:pos x="90" y="151"/>
              </a:cxn>
              <a:cxn ang="0">
                <a:pos x="105" y="151"/>
              </a:cxn>
              <a:cxn ang="0">
                <a:pos x="105" y="183"/>
              </a:cxn>
              <a:cxn ang="0">
                <a:pos x="95" y="213"/>
              </a:cxn>
              <a:cxn ang="0">
                <a:pos x="95" y="214"/>
              </a:cxn>
              <a:cxn ang="0">
                <a:pos x="94" y="215"/>
              </a:cxn>
              <a:cxn ang="0">
                <a:pos x="93" y="216"/>
              </a:cxn>
              <a:cxn ang="0">
                <a:pos x="85" y="225"/>
              </a:cxn>
              <a:cxn ang="0">
                <a:pos x="28" y="277"/>
              </a:cxn>
              <a:cxn ang="0">
                <a:pos x="28" y="277"/>
              </a:cxn>
              <a:cxn ang="0">
                <a:pos x="0" y="331"/>
              </a:cxn>
              <a:cxn ang="0">
                <a:pos x="0" y="331"/>
              </a:cxn>
              <a:cxn ang="0">
                <a:pos x="0" y="718"/>
              </a:cxn>
              <a:cxn ang="0">
                <a:pos x="75" y="793"/>
              </a:cxn>
              <a:cxn ang="0">
                <a:pos x="283" y="793"/>
              </a:cxn>
              <a:cxn ang="0">
                <a:pos x="285" y="793"/>
              </a:cxn>
              <a:cxn ang="0">
                <a:pos x="285" y="793"/>
              </a:cxn>
              <a:cxn ang="0">
                <a:pos x="286" y="793"/>
              </a:cxn>
              <a:cxn ang="0">
                <a:pos x="495" y="793"/>
              </a:cxn>
              <a:cxn ang="0">
                <a:pos x="570" y="718"/>
              </a:cxn>
              <a:cxn ang="0">
                <a:pos x="570" y="331"/>
              </a:cxn>
              <a:cxn ang="0">
                <a:pos x="570" y="331"/>
              </a:cxn>
              <a:cxn ang="0">
                <a:pos x="491" y="630"/>
              </a:cxn>
              <a:cxn ang="0">
                <a:pos x="452" y="670"/>
              </a:cxn>
              <a:cxn ang="0">
                <a:pos x="118" y="670"/>
              </a:cxn>
              <a:cxn ang="0">
                <a:pos x="79" y="630"/>
              </a:cxn>
              <a:cxn ang="0">
                <a:pos x="79" y="453"/>
              </a:cxn>
              <a:cxn ang="0">
                <a:pos x="118" y="414"/>
              </a:cxn>
              <a:cxn ang="0">
                <a:pos x="452" y="414"/>
              </a:cxn>
              <a:cxn ang="0">
                <a:pos x="491" y="453"/>
              </a:cxn>
              <a:cxn ang="0">
                <a:pos x="491" y="630"/>
              </a:cxn>
              <a:cxn ang="0">
                <a:pos x="491" y="630"/>
              </a:cxn>
              <a:cxn ang="0">
                <a:pos x="491" y="630"/>
              </a:cxn>
            </a:cxnLst>
            <a:rect l="0" t="0" r="r" b="b"/>
            <a:pathLst>
              <a:path w="570" h="793">
                <a:moveTo>
                  <a:pt x="570" y="331"/>
                </a:moveTo>
                <a:cubicBezTo>
                  <a:pt x="569" y="309"/>
                  <a:pt x="558" y="289"/>
                  <a:pt x="542" y="277"/>
                </a:cubicBezTo>
                <a:cubicBezTo>
                  <a:pt x="523" y="260"/>
                  <a:pt x="504" y="245"/>
                  <a:pt x="485" y="225"/>
                </a:cubicBezTo>
                <a:cubicBezTo>
                  <a:pt x="482" y="221"/>
                  <a:pt x="479" y="218"/>
                  <a:pt x="477" y="216"/>
                </a:cubicBezTo>
                <a:cubicBezTo>
                  <a:pt x="477" y="215"/>
                  <a:pt x="476" y="215"/>
                  <a:pt x="476" y="215"/>
                </a:cubicBezTo>
                <a:cubicBezTo>
                  <a:pt x="476" y="214"/>
                  <a:pt x="476" y="214"/>
                  <a:pt x="475" y="214"/>
                </a:cubicBezTo>
                <a:cubicBezTo>
                  <a:pt x="475" y="213"/>
                  <a:pt x="475" y="213"/>
                  <a:pt x="475" y="213"/>
                </a:cubicBezTo>
                <a:cubicBezTo>
                  <a:pt x="466" y="201"/>
                  <a:pt x="465" y="194"/>
                  <a:pt x="465" y="183"/>
                </a:cubicBezTo>
                <a:cubicBezTo>
                  <a:pt x="465" y="151"/>
                  <a:pt x="465" y="151"/>
                  <a:pt x="465" y="151"/>
                </a:cubicBezTo>
                <a:cubicBezTo>
                  <a:pt x="480" y="151"/>
                  <a:pt x="480" y="151"/>
                  <a:pt x="480" y="151"/>
                </a:cubicBezTo>
                <a:cubicBezTo>
                  <a:pt x="502" y="151"/>
                  <a:pt x="519" y="136"/>
                  <a:pt x="519" y="116"/>
                </a:cubicBezTo>
                <a:cubicBezTo>
                  <a:pt x="519" y="35"/>
                  <a:pt x="519" y="35"/>
                  <a:pt x="519" y="35"/>
                </a:cubicBezTo>
                <a:cubicBezTo>
                  <a:pt x="519" y="16"/>
                  <a:pt x="502" y="0"/>
                  <a:pt x="480" y="0"/>
                </a:cubicBezTo>
                <a:cubicBezTo>
                  <a:pt x="90" y="0"/>
                  <a:pt x="90" y="0"/>
                  <a:pt x="90" y="0"/>
                </a:cubicBezTo>
                <a:cubicBezTo>
                  <a:pt x="68" y="0"/>
                  <a:pt x="51" y="16"/>
                  <a:pt x="51" y="35"/>
                </a:cubicBezTo>
                <a:cubicBezTo>
                  <a:pt x="51" y="116"/>
                  <a:pt x="51" y="116"/>
                  <a:pt x="51" y="116"/>
                </a:cubicBezTo>
                <a:cubicBezTo>
                  <a:pt x="51" y="136"/>
                  <a:pt x="68" y="151"/>
                  <a:pt x="90" y="151"/>
                </a:cubicBezTo>
                <a:cubicBezTo>
                  <a:pt x="105" y="151"/>
                  <a:pt x="105" y="151"/>
                  <a:pt x="105" y="151"/>
                </a:cubicBezTo>
                <a:cubicBezTo>
                  <a:pt x="105" y="183"/>
                  <a:pt x="105" y="183"/>
                  <a:pt x="105" y="183"/>
                </a:cubicBezTo>
                <a:cubicBezTo>
                  <a:pt x="105" y="194"/>
                  <a:pt x="104" y="201"/>
                  <a:pt x="95" y="213"/>
                </a:cubicBezTo>
                <a:cubicBezTo>
                  <a:pt x="95" y="213"/>
                  <a:pt x="95" y="213"/>
                  <a:pt x="95" y="214"/>
                </a:cubicBezTo>
                <a:cubicBezTo>
                  <a:pt x="94" y="214"/>
                  <a:pt x="94" y="214"/>
                  <a:pt x="94" y="215"/>
                </a:cubicBezTo>
                <a:cubicBezTo>
                  <a:pt x="93" y="215"/>
                  <a:pt x="93" y="215"/>
                  <a:pt x="93" y="216"/>
                </a:cubicBezTo>
                <a:cubicBezTo>
                  <a:pt x="91" y="218"/>
                  <a:pt x="88" y="221"/>
                  <a:pt x="85" y="225"/>
                </a:cubicBezTo>
                <a:cubicBezTo>
                  <a:pt x="66" y="245"/>
                  <a:pt x="46" y="260"/>
                  <a:pt x="28" y="277"/>
                </a:cubicBezTo>
                <a:cubicBezTo>
                  <a:pt x="28" y="277"/>
                  <a:pt x="28" y="277"/>
                  <a:pt x="28" y="277"/>
                </a:cubicBezTo>
                <a:cubicBezTo>
                  <a:pt x="12" y="289"/>
                  <a:pt x="1" y="309"/>
                  <a:pt x="0" y="331"/>
                </a:cubicBezTo>
                <a:cubicBezTo>
                  <a:pt x="0" y="331"/>
                  <a:pt x="0" y="331"/>
                  <a:pt x="0" y="331"/>
                </a:cubicBezTo>
                <a:cubicBezTo>
                  <a:pt x="0" y="718"/>
                  <a:pt x="0" y="718"/>
                  <a:pt x="0" y="718"/>
                </a:cubicBezTo>
                <a:cubicBezTo>
                  <a:pt x="0" y="756"/>
                  <a:pt x="28" y="793"/>
                  <a:pt x="75" y="793"/>
                </a:cubicBezTo>
                <a:cubicBezTo>
                  <a:pt x="283" y="793"/>
                  <a:pt x="283" y="793"/>
                  <a:pt x="283" y="793"/>
                </a:cubicBezTo>
                <a:cubicBezTo>
                  <a:pt x="283" y="793"/>
                  <a:pt x="284" y="793"/>
                  <a:pt x="285" y="793"/>
                </a:cubicBezTo>
                <a:cubicBezTo>
                  <a:pt x="285" y="793"/>
                  <a:pt x="285" y="793"/>
                  <a:pt x="285" y="793"/>
                </a:cubicBezTo>
                <a:cubicBezTo>
                  <a:pt x="286" y="793"/>
                  <a:pt x="286" y="793"/>
                  <a:pt x="286" y="793"/>
                </a:cubicBezTo>
                <a:cubicBezTo>
                  <a:pt x="495" y="793"/>
                  <a:pt x="495" y="793"/>
                  <a:pt x="495" y="793"/>
                </a:cubicBezTo>
                <a:cubicBezTo>
                  <a:pt x="542" y="793"/>
                  <a:pt x="570" y="756"/>
                  <a:pt x="570" y="718"/>
                </a:cubicBezTo>
                <a:cubicBezTo>
                  <a:pt x="570" y="331"/>
                  <a:pt x="570" y="331"/>
                  <a:pt x="570" y="331"/>
                </a:cubicBezTo>
                <a:cubicBezTo>
                  <a:pt x="570" y="331"/>
                  <a:pt x="570" y="331"/>
                  <a:pt x="570" y="331"/>
                </a:cubicBezTo>
                <a:close/>
                <a:moveTo>
                  <a:pt x="491" y="630"/>
                </a:moveTo>
                <a:cubicBezTo>
                  <a:pt x="491" y="652"/>
                  <a:pt x="473" y="670"/>
                  <a:pt x="452" y="670"/>
                </a:cubicBezTo>
                <a:cubicBezTo>
                  <a:pt x="118" y="670"/>
                  <a:pt x="118" y="670"/>
                  <a:pt x="118" y="670"/>
                </a:cubicBezTo>
                <a:cubicBezTo>
                  <a:pt x="96" y="670"/>
                  <a:pt x="79" y="652"/>
                  <a:pt x="79" y="630"/>
                </a:cubicBezTo>
                <a:cubicBezTo>
                  <a:pt x="79" y="453"/>
                  <a:pt x="79" y="453"/>
                  <a:pt x="79" y="453"/>
                </a:cubicBezTo>
                <a:cubicBezTo>
                  <a:pt x="79" y="431"/>
                  <a:pt x="96" y="414"/>
                  <a:pt x="118" y="414"/>
                </a:cubicBezTo>
                <a:cubicBezTo>
                  <a:pt x="452" y="414"/>
                  <a:pt x="452" y="414"/>
                  <a:pt x="452" y="414"/>
                </a:cubicBezTo>
                <a:cubicBezTo>
                  <a:pt x="473" y="414"/>
                  <a:pt x="491" y="431"/>
                  <a:pt x="491" y="453"/>
                </a:cubicBezTo>
                <a:lnTo>
                  <a:pt x="491" y="630"/>
                </a:lnTo>
                <a:close/>
                <a:moveTo>
                  <a:pt x="491" y="630"/>
                </a:moveTo>
                <a:cubicBezTo>
                  <a:pt x="491" y="630"/>
                  <a:pt x="491" y="630"/>
                  <a:pt x="491" y="630"/>
                </a:cubicBezTo>
              </a:path>
            </a:pathLst>
          </a:custGeom>
          <a:solidFill>
            <a:schemeClr val="accent1"/>
          </a:solid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Freeform: Shape 32"/>
          <p:cNvSpPr>
            <a:spLocks/>
          </p:cNvSpPr>
          <p:nvPr/>
        </p:nvSpPr>
        <p:spPr bwMode="auto">
          <a:xfrm>
            <a:off x="7771511" y="3734816"/>
            <a:ext cx="963940" cy="900133"/>
          </a:xfrm>
          <a:custGeom>
            <a:avLst/>
            <a:gdLst/>
            <a:ahLst/>
            <a:cxnLst>
              <a:cxn ang="0">
                <a:pos x="136" y="124"/>
              </a:cxn>
              <a:cxn ang="0">
                <a:pos x="139" y="116"/>
              </a:cxn>
              <a:cxn ang="0">
                <a:pos x="55" y="24"/>
              </a:cxn>
              <a:cxn ang="0">
                <a:pos x="44" y="28"/>
              </a:cxn>
              <a:cxn ang="0">
                <a:pos x="37" y="19"/>
              </a:cxn>
              <a:cxn ang="0">
                <a:pos x="25" y="8"/>
              </a:cxn>
              <a:cxn ang="0">
                <a:pos x="3" y="44"/>
              </a:cxn>
              <a:cxn ang="0">
                <a:pos x="20" y="39"/>
              </a:cxn>
              <a:cxn ang="0">
                <a:pos x="24" y="49"/>
              </a:cxn>
              <a:cxn ang="0">
                <a:pos x="108" y="133"/>
              </a:cxn>
              <a:cxn ang="0">
                <a:pos x="133" y="128"/>
              </a:cxn>
              <a:cxn ang="0">
                <a:pos x="176" y="163"/>
              </a:cxn>
              <a:cxn ang="0">
                <a:pos x="133" y="116"/>
              </a:cxn>
              <a:cxn ang="0">
                <a:pos x="112" y="127"/>
              </a:cxn>
              <a:cxn ang="0">
                <a:pos x="34" y="50"/>
              </a:cxn>
              <a:cxn ang="0">
                <a:pos x="19" y="29"/>
              </a:cxn>
              <a:cxn ang="0">
                <a:pos x="8" y="39"/>
              </a:cxn>
              <a:cxn ang="0">
                <a:pos x="30" y="12"/>
              </a:cxn>
              <a:cxn ang="0">
                <a:pos x="32" y="14"/>
              </a:cxn>
              <a:cxn ang="0">
                <a:pos x="40" y="34"/>
              </a:cxn>
              <a:cxn ang="0">
                <a:pos x="51" y="30"/>
              </a:cxn>
              <a:cxn ang="0">
                <a:pos x="63" y="41"/>
              </a:cxn>
              <a:cxn ang="0">
                <a:pos x="50" y="59"/>
              </a:cxn>
              <a:cxn ang="0">
                <a:pos x="66" y="44"/>
              </a:cxn>
              <a:cxn ang="0">
                <a:pos x="70" y="47"/>
              </a:cxn>
              <a:cxn ang="0">
                <a:pos x="60" y="58"/>
              </a:cxn>
              <a:cxn ang="0">
                <a:pos x="63" y="61"/>
              </a:cxn>
              <a:cxn ang="0">
                <a:pos x="73" y="50"/>
              </a:cxn>
              <a:cxn ang="0">
                <a:pos x="76" y="53"/>
              </a:cxn>
              <a:cxn ang="0">
                <a:pos x="64" y="71"/>
              </a:cxn>
              <a:cxn ang="0">
                <a:pos x="80" y="56"/>
              </a:cxn>
              <a:cxn ang="0">
                <a:pos x="83" y="59"/>
              </a:cxn>
              <a:cxn ang="0">
                <a:pos x="79" y="64"/>
              </a:cxn>
              <a:cxn ang="0">
                <a:pos x="68" y="76"/>
              </a:cxn>
              <a:cxn ang="0">
                <a:pos x="106" y="115"/>
              </a:cxn>
              <a:cxn ang="0">
                <a:pos x="107" y="117"/>
              </a:cxn>
              <a:cxn ang="0">
                <a:pos x="115" y="123"/>
              </a:cxn>
              <a:cxn ang="0">
                <a:pos x="130" y="107"/>
              </a:cxn>
              <a:cxn ang="0">
                <a:pos x="122" y="100"/>
              </a:cxn>
              <a:cxn ang="0">
                <a:pos x="84" y="65"/>
              </a:cxn>
              <a:cxn ang="0">
                <a:pos x="87" y="62"/>
              </a:cxn>
              <a:cxn ang="0">
                <a:pos x="133" y="116"/>
              </a:cxn>
              <a:cxn ang="0">
                <a:pos x="116" y="118"/>
              </a:cxn>
              <a:cxn ang="0">
                <a:pos x="114" y="118"/>
              </a:cxn>
              <a:cxn ang="0">
                <a:pos x="77" y="82"/>
              </a:cxn>
              <a:cxn ang="0">
                <a:pos x="116" y="116"/>
              </a:cxn>
              <a:cxn ang="0">
                <a:pos x="116" y="116"/>
              </a:cxn>
            </a:cxnLst>
            <a:rect l="0" t="0" r="r" b="b"/>
            <a:pathLst>
              <a:path w="176" h="164">
                <a:moveTo>
                  <a:pt x="175" y="160"/>
                </a:moveTo>
                <a:cubicBezTo>
                  <a:pt x="136" y="124"/>
                  <a:pt x="136" y="124"/>
                  <a:pt x="136" y="124"/>
                </a:cubicBezTo>
                <a:cubicBezTo>
                  <a:pt x="138" y="122"/>
                  <a:pt x="139" y="119"/>
                  <a:pt x="139" y="117"/>
                </a:cubicBezTo>
                <a:cubicBezTo>
                  <a:pt x="139" y="116"/>
                  <a:pt x="139" y="116"/>
                  <a:pt x="139" y="116"/>
                </a:cubicBezTo>
                <a:cubicBezTo>
                  <a:pt x="141" y="101"/>
                  <a:pt x="140" y="100"/>
                  <a:pt x="138" y="99"/>
                </a:cubicBezTo>
                <a:cubicBezTo>
                  <a:pt x="55" y="24"/>
                  <a:pt x="55" y="24"/>
                  <a:pt x="55" y="24"/>
                </a:cubicBezTo>
                <a:cubicBezTo>
                  <a:pt x="53" y="22"/>
                  <a:pt x="49" y="22"/>
                  <a:pt x="47" y="24"/>
                </a:cubicBezTo>
                <a:cubicBezTo>
                  <a:pt x="44" y="28"/>
                  <a:pt x="44" y="28"/>
                  <a:pt x="44" y="28"/>
                </a:cubicBezTo>
                <a:cubicBezTo>
                  <a:pt x="36" y="21"/>
                  <a:pt x="36" y="21"/>
                  <a:pt x="36" y="21"/>
                </a:cubicBezTo>
                <a:cubicBezTo>
                  <a:pt x="37" y="19"/>
                  <a:pt x="37" y="19"/>
                  <a:pt x="37" y="19"/>
                </a:cubicBezTo>
                <a:cubicBezTo>
                  <a:pt x="43" y="13"/>
                  <a:pt x="44" y="7"/>
                  <a:pt x="40" y="4"/>
                </a:cubicBezTo>
                <a:cubicBezTo>
                  <a:pt x="36" y="0"/>
                  <a:pt x="30" y="2"/>
                  <a:pt x="25" y="8"/>
                </a:cubicBezTo>
                <a:cubicBezTo>
                  <a:pt x="6" y="29"/>
                  <a:pt x="6" y="29"/>
                  <a:pt x="6" y="29"/>
                </a:cubicBezTo>
                <a:cubicBezTo>
                  <a:pt x="1" y="35"/>
                  <a:pt x="0" y="41"/>
                  <a:pt x="3" y="44"/>
                </a:cubicBezTo>
                <a:cubicBezTo>
                  <a:pt x="7" y="48"/>
                  <a:pt x="13" y="46"/>
                  <a:pt x="18" y="40"/>
                </a:cubicBezTo>
                <a:cubicBezTo>
                  <a:pt x="20" y="39"/>
                  <a:pt x="20" y="39"/>
                  <a:pt x="20" y="39"/>
                </a:cubicBezTo>
                <a:cubicBezTo>
                  <a:pt x="27" y="46"/>
                  <a:pt x="27" y="46"/>
                  <a:pt x="27" y="46"/>
                </a:cubicBezTo>
                <a:cubicBezTo>
                  <a:pt x="24" y="49"/>
                  <a:pt x="24" y="49"/>
                  <a:pt x="24" y="49"/>
                </a:cubicBezTo>
                <a:cubicBezTo>
                  <a:pt x="22" y="51"/>
                  <a:pt x="22" y="55"/>
                  <a:pt x="25" y="57"/>
                </a:cubicBezTo>
                <a:cubicBezTo>
                  <a:pt x="108" y="133"/>
                  <a:pt x="108" y="133"/>
                  <a:pt x="108" y="133"/>
                </a:cubicBezTo>
                <a:cubicBezTo>
                  <a:pt x="112" y="136"/>
                  <a:pt x="126" y="132"/>
                  <a:pt x="126" y="132"/>
                </a:cubicBezTo>
                <a:cubicBezTo>
                  <a:pt x="128" y="131"/>
                  <a:pt x="131" y="130"/>
                  <a:pt x="133" y="128"/>
                </a:cubicBezTo>
                <a:cubicBezTo>
                  <a:pt x="172" y="163"/>
                  <a:pt x="172" y="163"/>
                  <a:pt x="172" y="163"/>
                </a:cubicBezTo>
                <a:cubicBezTo>
                  <a:pt x="173" y="164"/>
                  <a:pt x="175" y="164"/>
                  <a:pt x="176" y="163"/>
                </a:cubicBezTo>
                <a:cubicBezTo>
                  <a:pt x="176" y="162"/>
                  <a:pt x="176" y="161"/>
                  <a:pt x="175" y="160"/>
                </a:cubicBezTo>
                <a:close/>
                <a:moveTo>
                  <a:pt x="133" y="116"/>
                </a:moveTo>
                <a:cubicBezTo>
                  <a:pt x="132" y="119"/>
                  <a:pt x="127" y="124"/>
                  <a:pt x="124" y="125"/>
                </a:cubicBezTo>
                <a:cubicBezTo>
                  <a:pt x="120" y="126"/>
                  <a:pt x="114" y="127"/>
                  <a:pt x="112" y="127"/>
                </a:cubicBezTo>
                <a:cubicBezTo>
                  <a:pt x="30" y="53"/>
                  <a:pt x="30" y="53"/>
                  <a:pt x="30" y="53"/>
                </a:cubicBezTo>
                <a:cubicBezTo>
                  <a:pt x="34" y="50"/>
                  <a:pt x="34" y="50"/>
                  <a:pt x="34" y="50"/>
                </a:cubicBezTo>
                <a:cubicBezTo>
                  <a:pt x="36" y="47"/>
                  <a:pt x="36" y="43"/>
                  <a:pt x="33" y="41"/>
                </a:cubicBezTo>
                <a:cubicBezTo>
                  <a:pt x="19" y="29"/>
                  <a:pt x="19" y="29"/>
                  <a:pt x="19" y="29"/>
                </a:cubicBezTo>
                <a:cubicBezTo>
                  <a:pt x="13" y="36"/>
                  <a:pt x="13" y="36"/>
                  <a:pt x="13" y="36"/>
                </a:cubicBezTo>
                <a:cubicBezTo>
                  <a:pt x="11" y="38"/>
                  <a:pt x="9" y="39"/>
                  <a:pt x="8" y="39"/>
                </a:cubicBezTo>
                <a:cubicBezTo>
                  <a:pt x="8" y="38"/>
                  <a:pt x="9" y="36"/>
                  <a:pt x="11" y="34"/>
                </a:cubicBezTo>
                <a:cubicBezTo>
                  <a:pt x="30" y="12"/>
                  <a:pt x="30" y="12"/>
                  <a:pt x="30" y="12"/>
                </a:cubicBezTo>
                <a:cubicBezTo>
                  <a:pt x="32" y="10"/>
                  <a:pt x="34" y="9"/>
                  <a:pt x="35" y="9"/>
                </a:cubicBezTo>
                <a:cubicBezTo>
                  <a:pt x="35" y="10"/>
                  <a:pt x="34" y="12"/>
                  <a:pt x="32" y="14"/>
                </a:cubicBezTo>
                <a:cubicBezTo>
                  <a:pt x="26" y="21"/>
                  <a:pt x="26" y="21"/>
                  <a:pt x="26" y="21"/>
                </a:cubicBezTo>
                <a:cubicBezTo>
                  <a:pt x="40" y="34"/>
                  <a:pt x="40" y="34"/>
                  <a:pt x="40" y="34"/>
                </a:cubicBezTo>
                <a:cubicBezTo>
                  <a:pt x="42" y="36"/>
                  <a:pt x="46" y="36"/>
                  <a:pt x="48" y="33"/>
                </a:cubicBezTo>
                <a:cubicBezTo>
                  <a:pt x="51" y="30"/>
                  <a:pt x="51" y="30"/>
                  <a:pt x="51" y="30"/>
                </a:cubicBezTo>
                <a:cubicBezTo>
                  <a:pt x="63" y="41"/>
                  <a:pt x="63" y="41"/>
                  <a:pt x="63" y="41"/>
                </a:cubicBezTo>
                <a:cubicBezTo>
                  <a:pt x="63" y="41"/>
                  <a:pt x="63" y="41"/>
                  <a:pt x="63" y="41"/>
                </a:cubicBezTo>
                <a:cubicBezTo>
                  <a:pt x="50" y="55"/>
                  <a:pt x="50" y="55"/>
                  <a:pt x="50" y="55"/>
                </a:cubicBezTo>
                <a:cubicBezTo>
                  <a:pt x="49" y="56"/>
                  <a:pt x="49" y="58"/>
                  <a:pt x="50" y="59"/>
                </a:cubicBezTo>
                <a:cubicBezTo>
                  <a:pt x="51" y="59"/>
                  <a:pt x="52" y="59"/>
                  <a:pt x="53" y="58"/>
                </a:cubicBezTo>
                <a:cubicBezTo>
                  <a:pt x="66" y="44"/>
                  <a:pt x="66" y="44"/>
                  <a:pt x="66" y="44"/>
                </a:cubicBezTo>
                <a:cubicBezTo>
                  <a:pt x="66" y="44"/>
                  <a:pt x="66" y="44"/>
                  <a:pt x="67" y="44"/>
                </a:cubicBezTo>
                <a:cubicBezTo>
                  <a:pt x="70" y="47"/>
                  <a:pt x="70" y="47"/>
                  <a:pt x="70" y="47"/>
                </a:cubicBezTo>
                <a:cubicBezTo>
                  <a:pt x="70" y="47"/>
                  <a:pt x="70" y="47"/>
                  <a:pt x="70" y="47"/>
                </a:cubicBezTo>
                <a:cubicBezTo>
                  <a:pt x="60" y="58"/>
                  <a:pt x="60" y="58"/>
                  <a:pt x="60" y="58"/>
                </a:cubicBezTo>
                <a:cubicBezTo>
                  <a:pt x="59" y="59"/>
                  <a:pt x="59" y="60"/>
                  <a:pt x="60" y="61"/>
                </a:cubicBezTo>
                <a:cubicBezTo>
                  <a:pt x="61" y="62"/>
                  <a:pt x="62" y="62"/>
                  <a:pt x="63" y="61"/>
                </a:cubicBezTo>
                <a:cubicBezTo>
                  <a:pt x="73" y="50"/>
                  <a:pt x="73" y="50"/>
                  <a:pt x="73" y="50"/>
                </a:cubicBezTo>
                <a:cubicBezTo>
                  <a:pt x="73" y="50"/>
                  <a:pt x="73" y="50"/>
                  <a:pt x="73" y="50"/>
                </a:cubicBezTo>
                <a:cubicBezTo>
                  <a:pt x="77" y="53"/>
                  <a:pt x="77" y="53"/>
                  <a:pt x="77" y="53"/>
                </a:cubicBezTo>
                <a:cubicBezTo>
                  <a:pt x="77" y="53"/>
                  <a:pt x="76" y="53"/>
                  <a:pt x="76" y="53"/>
                </a:cubicBezTo>
                <a:cubicBezTo>
                  <a:pt x="63" y="67"/>
                  <a:pt x="63" y="67"/>
                  <a:pt x="63" y="67"/>
                </a:cubicBezTo>
                <a:cubicBezTo>
                  <a:pt x="63" y="68"/>
                  <a:pt x="63" y="70"/>
                  <a:pt x="64" y="71"/>
                </a:cubicBezTo>
                <a:cubicBezTo>
                  <a:pt x="65" y="72"/>
                  <a:pt x="66" y="72"/>
                  <a:pt x="67" y="71"/>
                </a:cubicBezTo>
                <a:cubicBezTo>
                  <a:pt x="80" y="56"/>
                  <a:pt x="80" y="56"/>
                  <a:pt x="80" y="56"/>
                </a:cubicBezTo>
                <a:cubicBezTo>
                  <a:pt x="80" y="56"/>
                  <a:pt x="80" y="56"/>
                  <a:pt x="80" y="56"/>
                </a:cubicBezTo>
                <a:cubicBezTo>
                  <a:pt x="83" y="59"/>
                  <a:pt x="83" y="59"/>
                  <a:pt x="83" y="59"/>
                </a:cubicBezTo>
                <a:cubicBezTo>
                  <a:pt x="83" y="59"/>
                  <a:pt x="83" y="59"/>
                  <a:pt x="83" y="59"/>
                </a:cubicBezTo>
                <a:cubicBezTo>
                  <a:pt x="79" y="64"/>
                  <a:pt x="79" y="64"/>
                  <a:pt x="79" y="64"/>
                </a:cubicBezTo>
                <a:cubicBezTo>
                  <a:pt x="79" y="64"/>
                  <a:pt x="79" y="64"/>
                  <a:pt x="78" y="64"/>
                </a:cubicBezTo>
                <a:cubicBezTo>
                  <a:pt x="68" y="76"/>
                  <a:pt x="68" y="76"/>
                  <a:pt x="68" y="76"/>
                </a:cubicBezTo>
                <a:cubicBezTo>
                  <a:pt x="67" y="77"/>
                  <a:pt x="66" y="79"/>
                  <a:pt x="68" y="80"/>
                </a:cubicBezTo>
                <a:cubicBezTo>
                  <a:pt x="106" y="115"/>
                  <a:pt x="106" y="115"/>
                  <a:pt x="106" y="115"/>
                </a:cubicBezTo>
                <a:cubicBezTo>
                  <a:pt x="106" y="115"/>
                  <a:pt x="106" y="115"/>
                  <a:pt x="106" y="115"/>
                </a:cubicBezTo>
                <a:cubicBezTo>
                  <a:pt x="107" y="117"/>
                  <a:pt x="107" y="117"/>
                  <a:pt x="107" y="117"/>
                </a:cubicBezTo>
                <a:cubicBezTo>
                  <a:pt x="107" y="117"/>
                  <a:pt x="107" y="117"/>
                  <a:pt x="107" y="117"/>
                </a:cubicBezTo>
                <a:cubicBezTo>
                  <a:pt x="115" y="123"/>
                  <a:pt x="115" y="123"/>
                  <a:pt x="115" y="123"/>
                </a:cubicBezTo>
                <a:cubicBezTo>
                  <a:pt x="115" y="123"/>
                  <a:pt x="121" y="123"/>
                  <a:pt x="125" y="119"/>
                </a:cubicBezTo>
                <a:cubicBezTo>
                  <a:pt x="130" y="114"/>
                  <a:pt x="130" y="107"/>
                  <a:pt x="130" y="107"/>
                </a:cubicBezTo>
                <a:cubicBezTo>
                  <a:pt x="122" y="100"/>
                  <a:pt x="122" y="100"/>
                  <a:pt x="122" y="100"/>
                </a:cubicBezTo>
                <a:cubicBezTo>
                  <a:pt x="122" y="100"/>
                  <a:pt x="122" y="100"/>
                  <a:pt x="122" y="100"/>
                </a:cubicBezTo>
                <a:cubicBezTo>
                  <a:pt x="121" y="99"/>
                  <a:pt x="121" y="99"/>
                  <a:pt x="121" y="99"/>
                </a:cubicBezTo>
                <a:cubicBezTo>
                  <a:pt x="84" y="65"/>
                  <a:pt x="84" y="65"/>
                  <a:pt x="84" y="65"/>
                </a:cubicBezTo>
                <a:cubicBezTo>
                  <a:pt x="87" y="62"/>
                  <a:pt x="87" y="62"/>
                  <a:pt x="87" y="62"/>
                </a:cubicBezTo>
                <a:cubicBezTo>
                  <a:pt x="87" y="62"/>
                  <a:pt x="87" y="62"/>
                  <a:pt x="87" y="62"/>
                </a:cubicBezTo>
                <a:cubicBezTo>
                  <a:pt x="133" y="104"/>
                  <a:pt x="133" y="104"/>
                  <a:pt x="133" y="104"/>
                </a:cubicBezTo>
                <a:cubicBezTo>
                  <a:pt x="134" y="108"/>
                  <a:pt x="134" y="110"/>
                  <a:pt x="133" y="116"/>
                </a:cubicBezTo>
                <a:close/>
                <a:moveTo>
                  <a:pt x="116" y="116"/>
                </a:moveTo>
                <a:cubicBezTo>
                  <a:pt x="117" y="117"/>
                  <a:pt x="117" y="118"/>
                  <a:pt x="116" y="118"/>
                </a:cubicBezTo>
                <a:cubicBezTo>
                  <a:pt x="116" y="119"/>
                  <a:pt x="116" y="119"/>
                  <a:pt x="115" y="119"/>
                </a:cubicBezTo>
                <a:cubicBezTo>
                  <a:pt x="115" y="119"/>
                  <a:pt x="114" y="119"/>
                  <a:pt x="114" y="118"/>
                </a:cubicBezTo>
                <a:cubicBezTo>
                  <a:pt x="77" y="84"/>
                  <a:pt x="77" y="84"/>
                  <a:pt x="77" y="84"/>
                </a:cubicBezTo>
                <a:cubicBezTo>
                  <a:pt x="77" y="84"/>
                  <a:pt x="77" y="82"/>
                  <a:pt x="77" y="82"/>
                </a:cubicBezTo>
                <a:cubicBezTo>
                  <a:pt x="78" y="81"/>
                  <a:pt x="79" y="81"/>
                  <a:pt x="79" y="82"/>
                </a:cubicBezTo>
                <a:lnTo>
                  <a:pt x="116" y="116"/>
                </a:lnTo>
                <a:close/>
                <a:moveTo>
                  <a:pt x="116" y="116"/>
                </a:moveTo>
                <a:cubicBezTo>
                  <a:pt x="116" y="116"/>
                  <a:pt x="116" y="116"/>
                  <a:pt x="116" y="116"/>
                </a:cubicBezTo>
              </a:path>
            </a:pathLst>
          </a:custGeom>
          <a:solidFill>
            <a:schemeClr val="accent4"/>
          </a:solid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9" name="Group 38"/>
          <p:cNvGrpSpPr/>
          <p:nvPr/>
        </p:nvGrpSpPr>
        <p:grpSpPr>
          <a:xfrm>
            <a:off x="9996494" y="3866843"/>
            <a:ext cx="801669" cy="793003"/>
            <a:chOff x="1504950" y="3868738"/>
            <a:chExt cx="293688" cy="290513"/>
          </a:xfrm>
          <a:solidFill>
            <a:schemeClr val="accent6"/>
          </a:solidFill>
        </p:grpSpPr>
        <p:sp>
          <p:nvSpPr>
            <p:cNvPr id="41" name="Freeform: Shape 39"/>
            <p:cNvSpPr>
              <a:spLocks/>
            </p:cNvSpPr>
            <p:nvPr/>
          </p:nvSpPr>
          <p:spPr bwMode="auto">
            <a:xfrm>
              <a:off x="1504950" y="3868738"/>
              <a:ext cx="138113" cy="134938"/>
            </a:xfrm>
            <a:custGeom>
              <a:avLst/>
              <a:gdLst/>
              <a:ahLst/>
              <a:cxnLst>
                <a:cxn ang="0">
                  <a:pos x="9" y="8"/>
                </a:cxn>
                <a:cxn ang="0">
                  <a:pos x="9" y="37"/>
                </a:cxn>
                <a:cxn ang="0">
                  <a:pos x="17" y="46"/>
                </a:cxn>
                <a:cxn ang="0">
                  <a:pos x="47" y="17"/>
                </a:cxn>
                <a:cxn ang="0">
                  <a:pos x="38" y="8"/>
                </a:cxn>
                <a:cxn ang="0">
                  <a:pos x="9" y="8"/>
                </a:cxn>
              </a:cxnLst>
              <a:rect l="0" t="0" r="r" b="b"/>
              <a:pathLst>
                <a:path w="47" h="46">
                  <a:moveTo>
                    <a:pt x="9" y="8"/>
                  </a:moveTo>
                  <a:cubicBezTo>
                    <a:pt x="1" y="16"/>
                    <a:pt x="0" y="29"/>
                    <a:pt x="9" y="37"/>
                  </a:cubicBezTo>
                  <a:cubicBezTo>
                    <a:pt x="17" y="46"/>
                    <a:pt x="17" y="46"/>
                    <a:pt x="17" y="46"/>
                  </a:cubicBezTo>
                  <a:cubicBezTo>
                    <a:pt x="47" y="17"/>
                    <a:pt x="47" y="17"/>
                    <a:pt x="47" y="17"/>
                  </a:cubicBezTo>
                  <a:cubicBezTo>
                    <a:pt x="38" y="8"/>
                    <a:pt x="38" y="8"/>
                    <a:pt x="38" y="8"/>
                  </a:cubicBezTo>
                  <a:cubicBezTo>
                    <a:pt x="30" y="0"/>
                    <a:pt x="17" y="0"/>
                    <a:pt x="9" y="8"/>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2" name="Freeform: Shape 40"/>
            <p:cNvSpPr>
              <a:spLocks/>
            </p:cNvSpPr>
            <p:nvPr/>
          </p:nvSpPr>
          <p:spPr bwMode="auto">
            <a:xfrm>
              <a:off x="1654175" y="4021138"/>
              <a:ext cx="131763" cy="138113"/>
            </a:xfrm>
            <a:custGeom>
              <a:avLst/>
              <a:gdLst/>
              <a:ahLst/>
              <a:cxnLst>
                <a:cxn ang="0">
                  <a:pos x="30" y="0"/>
                </a:cxn>
                <a:cxn ang="0">
                  <a:pos x="0" y="29"/>
                </a:cxn>
                <a:cxn ang="0">
                  <a:pos x="10" y="38"/>
                </a:cxn>
                <a:cxn ang="0">
                  <a:pos x="39" y="39"/>
                </a:cxn>
                <a:cxn ang="0">
                  <a:pos x="45" y="24"/>
                </a:cxn>
                <a:cxn ang="0">
                  <a:pos x="39" y="9"/>
                </a:cxn>
                <a:cxn ang="0">
                  <a:pos x="30" y="0"/>
                </a:cxn>
              </a:cxnLst>
              <a:rect l="0" t="0" r="r" b="b"/>
              <a:pathLst>
                <a:path w="45" h="47">
                  <a:moveTo>
                    <a:pt x="30" y="0"/>
                  </a:moveTo>
                  <a:cubicBezTo>
                    <a:pt x="0" y="29"/>
                    <a:pt x="0" y="29"/>
                    <a:pt x="0" y="29"/>
                  </a:cubicBezTo>
                  <a:cubicBezTo>
                    <a:pt x="10" y="38"/>
                    <a:pt x="10" y="38"/>
                    <a:pt x="10" y="38"/>
                  </a:cubicBezTo>
                  <a:cubicBezTo>
                    <a:pt x="18" y="47"/>
                    <a:pt x="31" y="47"/>
                    <a:pt x="39" y="39"/>
                  </a:cubicBezTo>
                  <a:cubicBezTo>
                    <a:pt x="43" y="35"/>
                    <a:pt x="45" y="29"/>
                    <a:pt x="45" y="24"/>
                  </a:cubicBezTo>
                  <a:cubicBezTo>
                    <a:pt x="45" y="19"/>
                    <a:pt x="43" y="13"/>
                    <a:pt x="39" y="9"/>
                  </a:cubicBezTo>
                  <a:lnTo>
                    <a:pt x="30" y="0"/>
                  </a:lnTo>
                  <a:close/>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3" name="Freeform: Shape 41"/>
            <p:cNvSpPr>
              <a:spLocks/>
            </p:cNvSpPr>
            <p:nvPr/>
          </p:nvSpPr>
          <p:spPr bwMode="auto">
            <a:xfrm>
              <a:off x="1504950" y="3868738"/>
              <a:ext cx="293688" cy="279400"/>
            </a:xfrm>
            <a:custGeom>
              <a:avLst/>
              <a:gdLst/>
              <a:ahLst/>
              <a:cxnLst>
                <a:cxn ang="0">
                  <a:pos x="9" y="60"/>
                </a:cxn>
                <a:cxn ang="0">
                  <a:pos x="23" y="95"/>
                </a:cxn>
                <a:cxn ang="0">
                  <a:pos x="91" y="37"/>
                </a:cxn>
                <a:cxn ang="0">
                  <a:pos x="62" y="8"/>
                </a:cxn>
                <a:cxn ang="0">
                  <a:pos x="68" y="20"/>
                </a:cxn>
                <a:cxn ang="0">
                  <a:pos x="62" y="20"/>
                </a:cxn>
                <a:cxn ang="0">
                  <a:pos x="14" y="85"/>
                </a:cxn>
                <a:cxn ang="0">
                  <a:pos x="14" y="80"/>
                </a:cxn>
                <a:cxn ang="0">
                  <a:pos x="14" y="85"/>
                </a:cxn>
                <a:cxn ang="0">
                  <a:pos x="15" y="74"/>
                </a:cxn>
                <a:cxn ang="0">
                  <a:pos x="20" y="75"/>
                </a:cxn>
                <a:cxn ang="0">
                  <a:pos x="19" y="68"/>
                </a:cxn>
                <a:cxn ang="0">
                  <a:pos x="19" y="63"/>
                </a:cxn>
                <a:cxn ang="0">
                  <a:pos x="19" y="68"/>
                </a:cxn>
                <a:cxn ang="0">
                  <a:pos x="21" y="82"/>
                </a:cxn>
                <a:cxn ang="0">
                  <a:pos x="27" y="82"/>
                </a:cxn>
                <a:cxn ang="0">
                  <a:pos x="26" y="75"/>
                </a:cxn>
                <a:cxn ang="0">
                  <a:pos x="26" y="70"/>
                </a:cxn>
                <a:cxn ang="0">
                  <a:pos x="26" y="75"/>
                </a:cxn>
                <a:cxn ang="0">
                  <a:pos x="30" y="80"/>
                </a:cxn>
                <a:cxn ang="0">
                  <a:pos x="35" y="80"/>
                </a:cxn>
                <a:cxn ang="0">
                  <a:pos x="65" y="53"/>
                </a:cxn>
                <a:cxn ang="0">
                  <a:pos x="36" y="62"/>
                </a:cxn>
                <a:cxn ang="0">
                  <a:pos x="36" y="43"/>
                </a:cxn>
                <a:cxn ang="0">
                  <a:pos x="64" y="34"/>
                </a:cxn>
                <a:cxn ang="0">
                  <a:pos x="65" y="53"/>
                </a:cxn>
                <a:cxn ang="0">
                  <a:pos x="69" y="27"/>
                </a:cxn>
                <a:cxn ang="0">
                  <a:pos x="74" y="27"/>
                </a:cxn>
                <a:cxn ang="0">
                  <a:pos x="72" y="19"/>
                </a:cxn>
                <a:cxn ang="0">
                  <a:pos x="77" y="19"/>
                </a:cxn>
                <a:cxn ang="0">
                  <a:pos x="72" y="19"/>
                </a:cxn>
                <a:cxn ang="0">
                  <a:pos x="76" y="34"/>
                </a:cxn>
                <a:cxn ang="0">
                  <a:pos x="81" y="34"/>
                </a:cxn>
                <a:cxn ang="0">
                  <a:pos x="81" y="28"/>
                </a:cxn>
                <a:cxn ang="0">
                  <a:pos x="81" y="23"/>
                </a:cxn>
                <a:cxn ang="0">
                  <a:pos x="81" y="28"/>
                </a:cxn>
                <a:cxn ang="0">
                  <a:pos x="80" y="16"/>
                </a:cxn>
                <a:cxn ang="0">
                  <a:pos x="86" y="16"/>
                </a:cxn>
              </a:cxnLst>
              <a:rect l="0" t="0" r="r" b="b"/>
              <a:pathLst>
                <a:path w="100" h="95">
                  <a:moveTo>
                    <a:pt x="62" y="8"/>
                  </a:moveTo>
                  <a:cubicBezTo>
                    <a:pt x="9" y="60"/>
                    <a:pt x="9" y="60"/>
                    <a:pt x="9" y="60"/>
                  </a:cubicBezTo>
                  <a:cubicBezTo>
                    <a:pt x="1" y="68"/>
                    <a:pt x="0" y="81"/>
                    <a:pt x="9" y="89"/>
                  </a:cubicBezTo>
                  <a:cubicBezTo>
                    <a:pt x="13" y="93"/>
                    <a:pt x="18" y="95"/>
                    <a:pt x="23" y="95"/>
                  </a:cubicBezTo>
                  <a:cubicBezTo>
                    <a:pt x="29" y="95"/>
                    <a:pt x="34" y="93"/>
                    <a:pt x="38" y="90"/>
                  </a:cubicBezTo>
                  <a:cubicBezTo>
                    <a:pt x="91" y="37"/>
                    <a:pt x="91" y="37"/>
                    <a:pt x="91" y="37"/>
                  </a:cubicBezTo>
                  <a:cubicBezTo>
                    <a:pt x="100" y="29"/>
                    <a:pt x="100" y="16"/>
                    <a:pt x="92" y="8"/>
                  </a:cubicBezTo>
                  <a:cubicBezTo>
                    <a:pt x="84" y="0"/>
                    <a:pt x="70" y="0"/>
                    <a:pt x="62" y="8"/>
                  </a:cubicBezTo>
                  <a:moveTo>
                    <a:pt x="65" y="17"/>
                  </a:moveTo>
                  <a:cubicBezTo>
                    <a:pt x="66" y="17"/>
                    <a:pt x="68" y="18"/>
                    <a:pt x="68" y="20"/>
                  </a:cubicBezTo>
                  <a:cubicBezTo>
                    <a:pt x="68" y="21"/>
                    <a:pt x="66" y="22"/>
                    <a:pt x="65" y="22"/>
                  </a:cubicBezTo>
                  <a:cubicBezTo>
                    <a:pt x="64" y="22"/>
                    <a:pt x="62" y="21"/>
                    <a:pt x="62" y="20"/>
                  </a:cubicBezTo>
                  <a:cubicBezTo>
                    <a:pt x="62" y="18"/>
                    <a:pt x="64" y="17"/>
                    <a:pt x="65" y="17"/>
                  </a:cubicBezTo>
                  <a:moveTo>
                    <a:pt x="14" y="85"/>
                  </a:moveTo>
                  <a:cubicBezTo>
                    <a:pt x="12" y="85"/>
                    <a:pt x="11" y="84"/>
                    <a:pt x="11" y="82"/>
                  </a:cubicBezTo>
                  <a:cubicBezTo>
                    <a:pt x="12" y="81"/>
                    <a:pt x="13" y="80"/>
                    <a:pt x="14" y="80"/>
                  </a:cubicBezTo>
                  <a:cubicBezTo>
                    <a:pt x="16" y="80"/>
                    <a:pt x="17" y="81"/>
                    <a:pt x="17" y="83"/>
                  </a:cubicBezTo>
                  <a:cubicBezTo>
                    <a:pt x="17" y="84"/>
                    <a:pt x="15" y="85"/>
                    <a:pt x="14" y="85"/>
                  </a:cubicBezTo>
                  <a:moveTo>
                    <a:pt x="17" y="77"/>
                  </a:moveTo>
                  <a:cubicBezTo>
                    <a:pt x="16" y="77"/>
                    <a:pt x="15" y="76"/>
                    <a:pt x="15" y="74"/>
                  </a:cubicBezTo>
                  <a:cubicBezTo>
                    <a:pt x="15" y="73"/>
                    <a:pt x="16" y="72"/>
                    <a:pt x="18" y="72"/>
                  </a:cubicBezTo>
                  <a:cubicBezTo>
                    <a:pt x="19" y="72"/>
                    <a:pt x="20" y="73"/>
                    <a:pt x="20" y="75"/>
                  </a:cubicBezTo>
                  <a:cubicBezTo>
                    <a:pt x="20" y="76"/>
                    <a:pt x="19" y="77"/>
                    <a:pt x="17" y="77"/>
                  </a:cubicBezTo>
                  <a:moveTo>
                    <a:pt x="19" y="68"/>
                  </a:moveTo>
                  <a:cubicBezTo>
                    <a:pt x="18" y="68"/>
                    <a:pt x="16" y="66"/>
                    <a:pt x="17" y="65"/>
                  </a:cubicBezTo>
                  <a:cubicBezTo>
                    <a:pt x="17" y="63"/>
                    <a:pt x="18" y="62"/>
                    <a:pt x="19" y="63"/>
                  </a:cubicBezTo>
                  <a:cubicBezTo>
                    <a:pt x="21" y="63"/>
                    <a:pt x="22" y="64"/>
                    <a:pt x="22" y="65"/>
                  </a:cubicBezTo>
                  <a:cubicBezTo>
                    <a:pt x="22" y="67"/>
                    <a:pt x="20" y="68"/>
                    <a:pt x="19" y="68"/>
                  </a:cubicBezTo>
                  <a:moveTo>
                    <a:pt x="24" y="85"/>
                  </a:moveTo>
                  <a:cubicBezTo>
                    <a:pt x="22" y="84"/>
                    <a:pt x="21" y="83"/>
                    <a:pt x="21" y="82"/>
                  </a:cubicBezTo>
                  <a:cubicBezTo>
                    <a:pt x="22" y="80"/>
                    <a:pt x="23" y="79"/>
                    <a:pt x="24" y="79"/>
                  </a:cubicBezTo>
                  <a:cubicBezTo>
                    <a:pt x="26" y="79"/>
                    <a:pt x="27" y="81"/>
                    <a:pt x="27" y="82"/>
                  </a:cubicBezTo>
                  <a:cubicBezTo>
                    <a:pt x="27" y="84"/>
                    <a:pt x="25" y="85"/>
                    <a:pt x="24" y="85"/>
                  </a:cubicBezTo>
                  <a:moveTo>
                    <a:pt x="26" y="75"/>
                  </a:moveTo>
                  <a:cubicBezTo>
                    <a:pt x="24" y="75"/>
                    <a:pt x="23" y="74"/>
                    <a:pt x="23" y="72"/>
                  </a:cubicBezTo>
                  <a:cubicBezTo>
                    <a:pt x="23" y="71"/>
                    <a:pt x="25" y="70"/>
                    <a:pt x="26" y="70"/>
                  </a:cubicBezTo>
                  <a:cubicBezTo>
                    <a:pt x="28" y="70"/>
                    <a:pt x="29" y="71"/>
                    <a:pt x="28" y="73"/>
                  </a:cubicBezTo>
                  <a:cubicBezTo>
                    <a:pt x="28" y="74"/>
                    <a:pt x="27" y="75"/>
                    <a:pt x="26" y="75"/>
                  </a:cubicBezTo>
                  <a:moveTo>
                    <a:pt x="32" y="83"/>
                  </a:moveTo>
                  <a:cubicBezTo>
                    <a:pt x="31" y="83"/>
                    <a:pt x="30" y="81"/>
                    <a:pt x="30" y="80"/>
                  </a:cubicBezTo>
                  <a:cubicBezTo>
                    <a:pt x="30" y="78"/>
                    <a:pt x="31" y="77"/>
                    <a:pt x="32" y="78"/>
                  </a:cubicBezTo>
                  <a:cubicBezTo>
                    <a:pt x="34" y="78"/>
                    <a:pt x="35" y="79"/>
                    <a:pt x="35" y="80"/>
                  </a:cubicBezTo>
                  <a:cubicBezTo>
                    <a:pt x="35" y="82"/>
                    <a:pt x="33" y="83"/>
                    <a:pt x="32" y="83"/>
                  </a:cubicBezTo>
                  <a:moveTo>
                    <a:pt x="65" y="53"/>
                  </a:moveTo>
                  <a:cubicBezTo>
                    <a:pt x="54" y="63"/>
                    <a:pt x="54" y="63"/>
                    <a:pt x="54" y="63"/>
                  </a:cubicBezTo>
                  <a:cubicBezTo>
                    <a:pt x="49" y="68"/>
                    <a:pt x="41" y="67"/>
                    <a:pt x="36" y="62"/>
                  </a:cubicBezTo>
                  <a:cubicBezTo>
                    <a:pt x="36" y="62"/>
                    <a:pt x="36" y="62"/>
                    <a:pt x="36" y="62"/>
                  </a:cubicBezTo>
                  <a:cubicBezTo>
                    <a:pt x="31" y="56"/>
                    <a:pt x="31" y="48"/>
                    <a:pt x="36" y="43"/>
                  </a:cubicBezTo>
                  <a:cubicBezTo>
                    <a:pt x="47" y="33"/>
                    <a:pt x="47" y="33"/>
                    <a:pt x="47" y="33"/>
                  </a:cubicBezTo>
                  <a:cubicBezTo>
                    <a:pt x="52" y="28"/>
                    <a:pt x="60" y="28"/>
                    <a:pt x="64" y="34"/>
                  </a:cubicBezTo>
                  <a:cubicBezTo>
                    <a:pt x="66" y="35"/>
                    <a:pt x="66" y="35"/>
                    <a:pt x="66" y="35"/>
                  </a:cubicBezTo>
                  <a:cubicBezTo>
                    <a:pt x="70" y="40"/>
                    <a:pt x="70" y="48"/>
                    <a:pt x="65" y="53"/>
                  </a:cubicBezTo>
                  <a:moveTo>
                    <a:pt x="72" y="29"/>
                  </a:moveTo>
                  <a:cubicBezTo>
                    <a:pt x="70" y="29"/>
                    <a:pt x="69" y="28"/>
                    <a:pt x="69" y="27"/>
                  </a:cubicBezTo>
                  <a:cubicBezTo>
                    <a:pt x="69" y="25"/>
                    <a:pt x="70" y="24"/>
                    <a:pt x="72" y="24"/>
                  </a:cubicBezTo>
                  <a:cubicBezTo>
                    <a:pt x="73" y="24"/>
                    <a:pt x="74" y="25"/>
                    <a:pt x="74" y="27"/>
                  </a:cubicBezTo>
                  <a:cubicBezTo>
                    <a:pt x="74" y="28"/>
                    <a:pt x="73" y="29"/>
                    <a:pt x="72" y="29"/>
                  </a:cubicBezTo>
                  <a:moveTo>
                    <a:pt x="72" y="19"/>
                  </a:moveTo>
                  <a:cubicBezTo>
                    <a:pt x="72" y="17"/>
                    <a:pt x="73" y="16"/>
                    <a:pt x="74" y="16"/>
                  </a:cubicBezTo>
                  <a:cubicBezTo>
                    <a:pt x="76" y="16"/>
                    <a:pt x="77" y="17"/>
                    <a:pt x="77" y="19"/>
                  </a:cubicBezTo>
                  <a:cubicBezTo>
                    <a:pt x="77" y="20"/>
                    <a:pt x="76" y="21"/>
                    <a:pt x="74" y="21"/>
                  </a:cubicBezTo>
                  <a:cubicBezTo>
                    <a:pt x="73" y="21"/>
                    <a:pt x="72" y="20"/>
                    <a:pt x="72" y="19"/>
                  </a:cubicBezTo>
                  <a:moveTo>
                    <a:pt x="79" y="36"/>
                  </a:moveTo>
                  <a:cubicBezTo>
                    <a:pt x="77" y="36"/>
                    <a:pt x="76" y="35"/>
                    <a:pt x="76" y="34"/>
                  </a:cubicBezTo>
                  <a:cubicBezTo>
                    <a:pt x="76" y="32"/>
                    <a:pt x="77" y="31"/>
                    <a:pt x="79" y="31"/>
                  </a:cubicBezTo>
                  <a:cubicBezTo>
                    <a:pt x="80" y="31"/>
                    <a:pt x="81" y="32"/>
                    <a:pt x="81" y="34"/>
                  </a:cubicBezTo>
                  <a:cubicBezTo>
                    <a:pt x="81" y="35"/>
                    <a:pt x="80" y="36"/>
                    <a:pt x="79" y="36"/>
                  </a:cubicBezTo>
                  <a:moveTo>
                    <a:pt x="81" y="28"/>
                  </a:moveTo>
                  <a:cubicBezTo>
                    <a:pt x="80" y="28"/>
                    <a:pt x="79" y="27"/>
                    <a:pt x="79" y="26"/>
                  </a:cubicBezTo>
                  <a:cubicBezTo>
                    <a:pt x="79" y="24"/>
                    <a:pt x="80" y="23"/>
                    <a:pt x="81" y="23"/>
                  </a:cubicBezTo>
                  <a:cubicBezTo>
                    <a:pt x="83" y="23"/>
                    <a:pt x="84" y="24"/>
                    <a:pt x="84" y="26"/>
                  </a:cubicBezTo>
                  <a:cubicBezTo>
                    <a:pt x="84" y="27"/>
                    <a:pt x="83" y="28"/>
                    <a:pt x="81" y="28"/>
                  </a:cubicBezTo>
                  <a:moveTo>
                    <a:pt x="83" y="19"/>
                  </a:moveTo>
                  <a:cubicBezTo>
                    <a:pt x="81" y="19"/>
                    <a:pt x="80" y="17"/>
                    <a:pt x="80" y="16"/>
                  </a:cubicBezTo>
                  <a:cubicBezTo>
                    <a:pt x="80" y="14"/>
                    <a:pt x="81" y="13"/>
                    <a:pt x="83" y="13"/>
                  </a:cubicBezTo>
                  <a:cubicBezTo>
                    <a:pt x="84" y="13"/>
                    <a:pt x="86" y="14"/>
                    <a:pt x="86" y="16"/>
                  </a:cubicBezTo>
                  <a:cubicBezTo>
                    <a:pt x="86" y="17"/>
                    <a:pt x="84" y="19"/>
                    <a:pt x="83" y="19"/>
                  </a:cubicBezTo>
                </a:path>
              </a:pathLst>
            </a:custGeom>
            <a:grpFill/>
            <a:ln w="9525">
              <a:noFill/>
              <a:round/>
              <a:headEnd/>
              <a:tailEnd/>
            </a:ln>
          </p:spPr>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0" name="Group 44"/>
          <p:cNvGrpSpPr/>
          <p:nvPr/>
        </p:nvGrpSpPr>
        <p:grpSpPr>
          <a:xfrm>
            <a:off x="746619" y="4538473"/>
            <a:ext cx="2150660" cy="1578167"/>
            <a:chOff x="746618" y="4538472"/>
            <a:chExt cx="2150660" cy="1578166"/>
          </a:xfrm>
        </p:grpSpPr>
        <p:sp>
          <p:nvSpPr>
            <p:cNvPr id="39" name="TextBox 33"/>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40" name="TextBox 43"/>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1" name="Group 45"/>
          <p:cNvGrpSpPr/>
          <p:nvPr/>
        </p:nvGrpSpPr>
        <p:grpSpPr>
          <a:xfrm>
            <a:off x="2867767" y="4538473"/>
            <a:ext cx="2150660" cy="1578167"/>
            <a:chOff x="746618" y="4538472"/>
            <a:chExt cx="2150660" cy="1578166"/>
          </a:xfrm>
        </p:grpSpPr>
        <p:sp>
          <p:nvSpPr>
            <p:cNvPr id="37" name="TextBox 46"/>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38" name="TextBox 47"/>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2" name="Group 48"/>
          <p:cNvGrpSpPr/>
          <p:nvPr/>
        </p:nvGrpSpPr>
        <p:grpSpPr>
          <a:xfrm>
            <a:off x="4988915" y="4538473"/>
            <a:ext cx="2150660" cy="1578167"/>
            <a:chOff x="746618" y="4538472"/>
            <a:chExt cx="2150660" cy="1578166"/>
          </a:xfrm>
        </p:grpSpPr>
        <p:sp>
          <p:nvSpPr>
            <p:cNvPr id="35" name="TextBox 49"/>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36" name="TextBox 50"/>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3" name="Group 51"/>
          <p:cNvGrpSpPr/>
          <p:nvPr/>
        </p:nvGrpSpPr>
        <p:grpSpPr>
          <a:xfrm>
            <a:off x="7110063" y="4538473"/>
            <a:ext cx="2150660" cy="1578167"/>
            <a:chOff x="746618" y="4538472"/>
            <a:chExt cx="2150660" cy="1578166"/>
          </a:xfrm>
        </p:grpSpPr>
        <p:sp>
          <p:nvSpPr>
            <p:cNvPr id="33" name="TextBox 52"/>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34" name="TextBox 53"/>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4" name="Group 54"/>
          <p:cNvGrpSpPr/>
          <p:nvPr/>
        </p:nvGrpSpPr>
        <p:grpSpPr>
          <a:xfrm>
            <a:off x="9231210" y="4538473"/>
            <a:ext cx="2150660" cy="1578167"/>
            <a:chOff x="746618" y="4538472"/>
            <a:chExt cx="2150660" cy="1578166"/>
          </a:xfrm>
        </p:grpSpPr>
        <p:sp>
          <p:nvSpPr>
            <p:cNvPr id="31" name="TextBox 55"/>
            <p:cNvSpPr txBox="1"/>
            <p:nvPr/>
          </p:nvSpPr>
          <p:spPr>
            <a:xfrm>
              <a:off x="746618" y="4538472"/>
              <a:ext cx="2150660" cy="510708"/>
            </a:xfrm>
            <a:prstGeom prst="rect">
              <a:avLst/>
            </a:prstGeom>
            <a:noFill/>
          </p:spPr>
          <p:txBody>
            <a:bodyPr wrap="none" lIns="0" tIns="0" rIns="0" bIns="0" anchor="b" anchorCtr="1">
              <a:normAutofit/>
            </a:bodyPr>
            <a:lstStyle/>
            <a:p>
              <a:pPr algn="ctr">
                <a:spcBef>
                  <a:spcPct val="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32" name="TextBox 56"/>
            <p:cNvSpPr txBox="1"/>
            <p:nvPr/>
          </p:nvSpPr>
          <p:spPr>
            <a:xfrm>
              <a:off x="746618" y="5049180"/>
              <a:ext cx="2150660" cy="1067458"/>
            </a:xfrm>
            <a:prstGeom prst="rect">
              <a:avLst/>
            </a:prstGeom>
            <a:noFill/>
          </p:spPr>
          <p:txBody>
            <a:bodyPr wrap="square" anchor="t" anchorCtr="1">
              <a:normAutofit/>
            </a:bodyPr>
            <a:lstStyle/>
            <a:p>
              <a:pPr algn="ctr" defTabSz="1625519">
                <a:lnSpc>
                  <a:spcPct val="120000"/>
                </a:lnSpc>
                <a:spcBef>
                  <a:spcPct val="0"/>
                </a:spcBef>
                <a:defRPr/>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 </a:t>
              </a:r>
              <a:b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（建议使用主题字体） </a:t>
              </a:r>
            </a:p>
          </p:txBody>
        </p:sp>
      </p:grpSp>
      <p:grpSp>
        <p:nvGrpSpPr>
          <p:cNvPr id="15" name="Group 57"/>
          <p:cNvGrpSpPr/>
          <p:nvPr/>
        </p:nvGrpSpPr>
        <p:grpSpPr>
          <a:xfrm>
            <a:off x="6194655" y="1309673"/>
            <a:ext cx="5185588" cy="1942707"/>
            <a:chOff x="872966" y="1309673"/>
            <a:chExt cx="5185588" cy="1942707"/>
          </a:xfrm>
        </p:grpSpPr>
        <p:sp>
          <p:nvSpPr>
            <p:cNvPr id="16" name="Rectangle: Rounded Corners 58"/>
            <p:cNvSpPr/>
            <p:nvPr/>
          </p:nvSpPr>
          <p:spPr>
            <a:xfrm>
              <a:off x="872966" y="1309673"/>
              <a:ext cx="5185588" cy="1942707"/>
            </a:xfrm>
            <a:prstGeom prst="roundRect">
              <a:avLst>
                <a:gd name="adj" fmla="val 573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7" name="Group 59"/>
            <p:cNvGrpSpPr/>
            <p:nvPr/>
          </p:nvGrpSpPr>
          <p:grpSpPr>
            <a:xfrm>
              <a:off x="979772" y="1640674"/>
              <a:ext cx="1566851" cy="1378828"/>
              <a:chOff x="3592681" y="1822859"/>
              <a:chExt cx="1440175" cy="1267354"/>
            </a:xfrm>
            <a:solidFill>
              <a:schemeClr val="bg1"/>
            </a:solidFill>
          </p:grpSpPr>
          <p:sp>
            <p:nvSpPr>
              <p:cNvPr id="21" name="Heart 63"/>
              <p:cNvSpPr/>
              <p:nvPr/>
            </p:nvSpPr>
            <p:spPr>
              <a:xfrm>
                <a:off x="3592681" y="1822859"/>
                <a:ext cx="1440175" cy="1267354"/>
              </a:xfrm>
              <a:prstGeom prst="heart">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2" name="Group 64"/>
              <p:cNvGrpSpPr/>
              <p:nvPr/>
            </p:nvGrpSpPr>
            <p:grpSpPr>
              <a:xfrm>
                <a:off x="3719009" y="2089802"/>
                <a:ext cx="1110985" cy="806498"/>
                <a:chOff x="1403615" y="1822859"/>
                <a:chExt cx="1110985" cy="806498"/>
              </a:xfrm>
              <a:grpFill/>
            </p:grpSpPr>
            <p:cxnSp>
              <p:nvCxnSpPr>
                <p:cNvPr id="23" name="Straight Connector 65"/>
                <p:cNvCxnSpPr/>
                <p:nvPr/>
              </p:nvCxnSpPr>
              <p:spPr>
                <a:xfrm>
                  <a:off x="1403615" y="2283715"/>
                  <a:ext cx="172821" cy="0"/>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4" name="Straight Connector 66"/>
                <p:cNvCxnSpPr/>
                <p:nvPr/>
              </p:nvCxnSpPr>
              <p:spPr>
                <a:xfrm flipV="1">
                  <a:off x="1576436" y="1822859"/>
                  <a:ext cx="0" cy="460856"/>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5" name="Straight Connector 67"/>
                <p:cNvCxnSpPr/>
                <p:nvPr/>
              </p:nvCxnSpPr>
              <p:spPr>
                <a:xfrm>
                  <a:off x="1576436" y="1822859"/>
                  <a:ext cx="345642" cy="806498"/>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Straight Connector 68"/>
                <p:cNvCxnSpPr/>
                <p:nvPr/>
              </p:nvCxnSpPr>
              <p:spPr>
                <a:xfrm flipV="1">
                  <a:off x="1922078" y="2053287"/>
                  <a:ext cx="115214" cy="576070"/>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7" name="Straight Connector 69"/>
                <p:cNvCxnSpPr/>
                <p:nvPr/>
              </p:nvCxnSpPr>
              <p:spPr>
                <a:xfrm>
                  <a:off x="2037292" y="2053287"/>
                  <a:ext cx="115214" cy="345642"/>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8" name="Straight Connector 70"/>
                <p:cNvCxnSpPr/>
                <p:nvPr/>
              </p:nvCxnSpPr>
              <p:spPr>
                <a:xfrm flipV="1">
                  <a:off x="2152506" y="2168501"/>
                  <a:ext cx="115214" cy="230428"/>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9" name="Straight Connector 71"/>
                <p:cNvCxnSpPr/>
                <p:nvPr/>
              </p:nvCxnSpPr>
              <p:spPr>
                <a:xfrm>
                  <a:off x="2267720" y="2168501"/>
                  <a:ext cx="57607" cy="57607"/>
                </a:xfrm>
                <a:prstGeom prst="line">
                  <a:avLst/>
                </a:prstGeom>
                <a:grpFill/>
                <a:ln w="3810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 name="Straight Connector 72"/>
                <p:cNvCxnSpPr/>
                <p:nvPr/>
              </p:nvCxnSpPr>
              <p:spPr>
                <a:xfrm>
                  <a:off x="2325327" y="2226108"/>
                  <a:ext cx="189273" cy="0"/>
                </a:xfrm>
                <a:prstGeom prst="line">
                  <a:avLst/>
                </a:prstGeom>
                <a:grpFill/>
                <a:ln w="38100" cap="rnd">
                  <a:solidFill>
                    <a:schemeClr val="accent3"/>
                  </a:solidFill>
                  <a:tailEnd type="oval"/>
                </a:ln>
              </p:spPr>
              <p:style>
                <a:lnRef idx="1">
                  <a:schemeClr val="accent1"/>
                </a:lnRef>
                <a:fillRef idx="0">
                  <a:schemeClr val="accent1"/>
                </a:fillRef>
                <a:effectRef idx="0">
                  <a:schemeClr val="accent1"/>
                </a:effectRef>
                <a:fontRef idx="minor">
                  <a:schemeClr val="tx1"/>
                </a:fontRef>
              </p:style>
            </p:cxnSp>
          </p:grpSp>
        </p:grpSp>
        <p:grpSp>
          <p:nvGrpSpPr>
            <p:cNvPr id="18" name="Group 60"/>
            <p:cNvGrpSpPr/>
            <p:nvPr/>
          </p:nvGrpSpPr>
          <p:grpSpPr>
            <a:xfrm>
              <a:off x="2612666" y="1908492"/>
              <a:ext cx="3445887" cy="748988"/>
              <a:chOff x="2612666" y="1643152"/>
              <a:chExt cx="3445887" cy="748988"/>
            </a:xfrm>
          </p:grpSpPr>
          <p:sp>
            <p:nvSpPr>
              <p:cNvPr id="19" name="TextBox 61"/>
              <p:cNvSpPr txBox="1"/>
              <p:nvPr/>
            </p:nvSpPr>
            <p:spPr>
              <a:xfrm>
                <a:off x="2612666" y="1930475"/>
                <a:ext cx="3445887" cy="461665"/>
              </a:xfrm>
              <a:prstGeom prst="rect">
                <a:avLst/>
              </a:prstGeom>
              <a:noFill/>
            </p:spPr>
            <p:txBody>
              <a:bodyPr wrap="square" lIns="0" tIns="0" rIns="0" bIns="0">
                <a:normAutofit fontScale="77500" lnSpcReduction="20000"/>
              </a:bodyPr>
              <a:lstStyle/>
              <a:p>
                <a:pPr defTabSz="1625519">
                  <a:lnSpc>
                    <a:spcPct val="120000"/>
                  </a:lnSpc>
                  <a:spcBef>
                    <a:spcPct val="0"/>
                  </a:spcBef>
                  <a:defRPr/>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b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b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如需更改请在（设置形状格式）菜单下（文本选项）中调整</a:t>
                </a:r>
              </a:p>
            </p:txBody>
          </p:sp>
          <p:sp>
            <p:nvSpPr>
              <p:cNvPr id="20" name="Rectangle 62"/>
              <p:cNvSpPr/>
              <p:nvPr/>
            </p:nvSpPr>
            <p:spPr>
              <a:xfrm>
                <a:off x="2612666" y="1643152"/>
                <a:ext cx="1433085" cy="287323"/>
              </a:xfrm>
              <a:prstGeom prst="rect">
                <a:avLst/>
              </a:prstGeom>
            </p:spPr>
            <p:txBody>
              <a:bodyPr wrap="none" lIns="0" tIns="0" rIns="0" bIns="0" anchor="ctr">
                <a:normAutofit fontScale="85000" lnSpcReduction="20000"/>
              </a:bodyPr>
              <a:lstStyle/>
              <a:p>
                <a:r>
                  <a:rPr lang="zh-CN" altLang="en-US" sz="2489"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sp>
        <p:nvSpPr>
          <p:cNvPr id="68" name="文本框 10">
            <a:extLst>
              <a:ext uri="{FF2B5EF4-FFF2-40B4-BE49-F238E27FC236}">
                <a16:creationId xmlns="" xmlns:a16="http://schemas.microsoft.com/office/drawing/2014/main" id="{17B84519-7464-4C29-8F83-11A0F3A9FD0F}"/>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69" name="矩形 1">
            <a:extLst>
              <a:ext uri="{FF2B5EF4-FFF2-40B4-BE49-F238E27FC236}">
                <a16:creationId xmlns="" xmlns:a16="http://schemas.microsoft.com/office/drawing/2014/main" id="{FFEC862C-A5D3-4945-9114-7AF2C6FEC501}"/>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52289920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14:presetBounceEnd="56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6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56000">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6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56000">
                                          <p:cBhvr additive="base">
                                            <p:cTn id="11" dur="500" fill="hold"/>
                                            <p:tgtEl>
                                              <p:spTgt spid="15"/>
                                            </p:tgtEl>
                                            <p:attrNameLst>
                                              <p:attrName>ppt_x</p:attrName>
                                            </p:attrNameLst>
                                          </p:cBhvr>
                                          <p:tavLst>
                                            <p:tav tm="0">
                                              <p:val>
                                                <p:strVal val="#ppt_x"/>
                                              </p:val>
                                            </p:tav>
                                            <p:tav tm="100000">
                                              <p:val>
                                                <p:strVal val="#ppt_x"/>
                                              </p:val>
                                            </p:tav>
                                          </p:tavLst>
                                        </p:anim>
                                        <p:anim calcmode="lin" valueType="num" p14:bounceEnd="56000">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1000"/>
                                            <p:tgtEl>
                                              <p:spTgt spid="13"/>
                                            </p:tgtEl>
                                          </p:cBhvr>
                                        </p:animEffect>
                                        <p:anim calcmode="lin" valueType="num">
                                          <p:cBhvr>
                                            <p:cTn id="58" dur="1000" fill="hold"/>
                                            <p:tgtEl>
                                              <p:spTgt spid="13"/>
                                            </p:tgtEl>
                                            <p:attrNameLst>
                                              <p:attrName>ppt_x</p:attrName>
                                            </p:attrNameLst>
                                          </p:cBhvr>
                                          <p:tavLst>
                                            <p:tav tm="0">
                                              <p:val>
                                                <p:strVal val="#ppt_x"/>
                                              </p:val>
                                            </p:tav>
                                            <p:tav tm="100000">
                                              <p:val>
                                                <p:strVal val="#ppt_x"/>
                                              </p:val>
                                            </p:tav>
                                          </p:tavLst>
                                        </p:anim>
                                        <p:anim calcmode="lin" valueType="num">
                                          <p:cBhvr>
                                            <p:cTn id="59" dur="100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044798" y="3349353"/>
            <a:ext cx="2209668" cy="1628679"/>
            <a:chOff x="2282892" y="2767021"/>
            <a:chExt cx="1657762" cy="1221509"/>
          </a:xfrm>
        </p:grpSpPr>
        <p:sp>
          <p:nvSpPr>
            <p:cNvPr id="9" name="五边形 8"/>
            <p:cNvSpPr/>
            <p:nvPr/>
          </p:nvSpPr>
          <p:spPr>
            <a:xfrm rot="16200000" flipV="1">
              <a:off x="2501018" y="2548895"/>
              <a:ext cx="1221509" cy="1657762"/>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 name="矩形 9"/>
            <p:cNvSpPr/>
            <p:nvPr/>
          </p:nvSpPr>
          <p:spPr>
            <a:xfrm>
              <a:off x="2354595" y="3395950"/>
              <a:ext cx="1453732" cy="461665"/>
            </a:xfrm>
            <a:prstGeom prst="rect">
              <a:avLst/>
            </a:prstGeom>
          </p:spPr>
          <p:txBody>
            <a:bodyPr wrap="square">
              <a:noAutofit/>
            </a:bodyPr>
            <a:lstStyle/>
            <a:p>
              <a:pPr algn="ct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zh-CN" altLang="en-US" sz="2133"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endParaRPr>
            </a:p>
          </p:txBody>
        </p:sp>
      </p:grpSp>
      <p:grpSp>
        <p:nvGrpSpPr>
          <p:cNvPr id="11" name="组合 10"/>
          <p:cNvGrpSpPr/>
          <p:nvPr/>
        </p:nvGrpSpPr>
        <p:grpSpPr>
          <a:xfrm>
            <a:off x="5642125" y="3349353"/>
            <a:ext cx="2209668" cy="1628679"/>
            <a:chOff x="4231488" y="2767021"/>
            <a:chExt cx="1657762" cy="1221509"/>
          </a:xfrm>
        </p:grpSpPr>
        <p:sp>
          <p:nvSpPr>
            <p:cNvPr id="12" name="五边形 11"/>
            <p:cNvSpPr/>
            <p:nvPr/>
          </p:nvSpPr>
          <p:spPr>
            <a:xfrm rot="16200000" flipV="1">
              <a:off x="4449614" y="2548895"/>
              <a:ext cx="1221509" cy="1657762"/>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矩形 12"/>
            <p:cNvSpPr/>
            <p:nvPr/>
          </p:nvSpPr>
          <p:spPr>
            <a:xfrm>
              <a:off x="4333503" y="3289202"/>
              <a:ext cx="1453732" cy="461665"/>
            </a:xfrm>
            <a:prstGeom prst="rect">
              <a:avLst/>
            </a:prstGeom>
          </p:spPr>
          <p:txBody>
            <a:bodyPr wrap="square">
              <a:noAutofit/>
            </a:bodyPr>
            <a:lstStyle/>
            <a:p>
              <a:pPr algn="ct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zh-CN" altLang="en-US" sz="2133"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endParaRPr>
            </a:p>
          </p:txBody>
        </p:sp>
      </p:grpSp>
      <p:grpSp>
        <p:nvGrpSpPr>
          <p:cNvPr id="14" name="组合 13"/>
          <p:cNvGrpSpPr/>
          <p:nvPr/>
        </p:nvGrpSpPr>
        <p:grpSpPr>
          <a:xfrm>
            <a:off x="4343461" y="2360511"/>
            <a:ext cx="2209668" cy="1628679"/>
            <a:chOff x="3257190" y="2025390"/>
            <a:chExt cx="1657762" cy="1221509"/>
          </a:xfrm>
        </p:grpSpPr>
        <p:sp>
          <p:nvSpPr>
            <p:cNvPr id="15" name="五边形 14"/>
            <p:cNvSpPr/>
            <p:nvPr/>
          </p:nvSpPr>
          <p:spPr>
            <a:xfrm rot="5400000">
              <a:off x="3475316" y="1807264"/>
              <a:ext cx="1221509" cy="1657762"/>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矩形 15"/>
            <p:cNvSpPr/>
            <p:nvPr/>
          </p:nvSpPr>
          <p:spPr>
            <a:xfrm>
              <a:off x="3298587" y="2241715"/>
              <a:ext cx="1514348" cy="461665"/>
            </a:xfrm>
            <a:prstGeom prst="rect">
              <a:avLst/>
            </a:prstGeom>
          </p:spPr>
          <p:txBody>
            <a:bodyPr wrap="square">
              <a:noAutofit/>
            </a:bodyPr>
            <a:lstStyle/>
            <a:p>
              <a:pPr algn="ct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zh-CN" altLang="en-US" sz="2133"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endParaRPr>
            </a:p>
          </p:txBody>
        </p:sp>
      </p:grpSp>
      <p:grpSp>
        <p:nvGrpSpPr>
          <p:cNvPr id="17" name="组合 16"/>
          <p:cNvGrpSpPr/>
          <p:nvPr/>
        </p:nvGrpSpPr>
        <p:grpSpPr>
          <a:xfrm>
            <a:off x="6940790" y="2360511"/>
            <a:ext cx="2209668" cy="1628679"/>
            <a:chOff x="5205788" y="2025390"/>
            <a:chExt cx="1657762" cy="1221509"/>
          </a:xfrm>
        </p:grpSpPr>
        <p:sp>
          <p:nvSpPr>
            <p:cNvPr id="18" name="五边形 17"/>
            <p:cNvSpPr/>
            <p:nvPr/>
          </p:nvSpPr>
          <p:spPr>
            <a:xfrm rot="5400000">
              <a:off x="5423914" y="1807264"/>
              <a:ext cx="1221509" cy="1657762"/>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a:off x="5205788" y="2241715"/>
              <a:ext cx="1657762" cy="461665"/>
            </a:xfrm>
            <a:prstGeom prst="rect">
              <a:avLst/>
            </a:prstGeom>
          </p:spPr>
          <p:txBody>
            <a:bodyPr wrap="square">
              <a:noAutofit/>
            </a:bodyPr>
            <a:lstStyle/>
            <a:p>
              <a:pPr algn="ctr">
                <a:defRPr/>
              </a:pPr>
              <a:r>
                <a:rPr lang="zh-CN" altLang="en-US" sz="21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添加标题</a:t>
              </a:r>
              <a:endParaRPr lang="zh-CN" altLang="en-US" sz="2133"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sym typeface="FZHei-B01S" panose="02010601030101010101" pitchFamily="2" charset="-122"/>
              </a:endParaRPr>
            </a:p>
          </p:txBody>
        </p:sp>
      </p:grpSp>
      <p:cxnSp>
        <p:nvCxnSpPr>
          <p:cNvPr id="20" name="肘形连接符 19"/>
          <p:cNvCxnSpPr>
            <a:stCxn id="15" idx="1"/>
          </p:cNvCxnSpPr>
          <p:nvPr/>
        </p:nvCxnSpPr>
        <p:spPr>
          <a:xfrm rot="16200000" flipV="1">
            <a:off x="4150176" y="1247779"/>
            <a:ext cx="741973" cy="1483491"/>
          </a:xfrm>
          <a:prstGeom prst="bentConnector2">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肘形连接符 20"/>
          <p:cNvCxnSpPr/>
          <p:nvPr/>
        </p:nvCxnSpPr>
        <p:spPr>
          <a:xfrm rot="5400000" flipH="1" flipV="1">
            <a:off x="8322974" y="1443254"/>
            <a:ext cx="741973" cy="1112617"/>
          </a:xfrm>
          <a:prstGeom prst="bentConnector2">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9" idx="1"/>
          </p:cNvCxnSpPr>
          <p:nvPr/>
        </p:nvCxnSpPr>
        <p:spPr>
          <a:xfrm rot="5400000">
            <a:off x="3291888" y="4769516"/>
            <a:ext cx="649227" cy="1066259"/>
          </a:xfrm>
          <a:prstGeom prst="bentConnector2">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6200000" flipH="1">
            <a:off x="6937341" y="4787649"/>
            <a:ext cx="639137" cy="1019899"/>
          </a:xfrm>
          <a:prstGeom prst="bentConnector2">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文本框 81"/>
          <p:cNvSpPr txBox="1">
            <a:spLocks noChangeArrowheads="1"/>
          </p:cNvSpPr>
          <p:nvPr/>
        </p:nvSpPr>
        <p:spPr bwMode="auto">
          <a:xfrm>
            <a:off x="668211" y="1445357"/>
            <a:ext cx="3111205" cy="12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spcAft>
                <a:spcPts val="8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输入您的标题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此处输入您的文本请在此处输入您的文本输入您的文本</a:t>
            </a:r>
          </a:p>
        </p:txBody>
      </p:sp>
      <p:sp>
        <p:nvSpPr>
          <p:cNvPr id="25" name="文本框 81"/>
          <p:cNvSpPr txBox="1">
            <a:spLocks noChangeArrowheads="1"/>
          </p:cNvSpPr>
          <p:nvPr/>
        </p:nvSpPr>
        <p:spPr bwMode="auto">
          <a:xfrm>
            <a:off x="241157" y="4963075"/>
            <a:ext cx="2831127" cy="11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spcAft>
                <a:spcPts val="8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输入您的标题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输入您的文本请在输入您的文本输入您的文本</a:t>
            </a:r>
          </a:p>
        </p:txBody>
      </p:sp>
      <p:sp>
        <p:nvSpPr>
          <p:cNvPr id="26" name="文本框 81"/>
          <p:cNvSpPr txBox="1">
            <a:spLocks noChangeArrowheads="1"/>
          </p:cNvSpPr>
          <p:nvPr/>
        </p:nvSpPr>
        <p:spPr bwMode="auto">
          <a:xfrm>
            <a:off x="9215698" y="1443106"/>
            <a:ext cx="2831127" cy="120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spcAft>
                <a:spcPts val="8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输入您的标题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just">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输入您的文本请在输入您的文本输入您的文本</a:t>
            </a:r>
          </a:p>
        </p:txBody>
      </p:sp>
      <p:sp>
        <p:nvSpPr>
          <p:cNvPr id="27" name="文本框 81"/>
          <p:cNvSpPr txBox="1">
            <a:spLocks noChangeArrowheads="1"/>
          </p:cNvSpPr>
          <p:nvPr/>
        </p:nvSpPr>
        <p:spPr bwMode="auto">
          <a:xfrm>
            <a:off x="7993756" y="5012976"/>
            <a:ext cx="3111205" cy="12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spcAft>
                <a:spcPts val="800"/>
              </a:spcAft>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rPr>
              <a:t>输入您的标题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just">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此处输入您的文本请在此处输入您的文本输入您的文本</a:t>
            </a:r>
          </a:p>
        </p:txBody>
      </p:sp>
      <p:sp>
        <p:nvSpPr>
          <p:cNvPr id="28" name="文本框 10">
            <a:extLst>
              <a:ext uri="{FF2B5EF4-FFF2-40B4-BE49-F238E27FC236}">
                <a16:creationId xmlns="" xmlns:a16="http://schemas.microsoft.com/office/drawing/2014/main" id="{E4DE79B9-EAC3-42B4-A9AE-6BFA61773C77}"/>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9" name="矩形 1">
            <a:extLst>
              <a:ext uri="{FF2B5EF4-FFF2-40B4-BE49-F238E27FC236}">
                <a16:creationId xmlns="" xmlns:a16="http://schemas.microsoft.com/office/drawing/2014/main" id="{F72A7CD6-0EBB-4CE9-840C-B0FDD405CE3E}"/>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4670944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0-#ppt_h/2"/>
                                          </p:val>
                                        </p:tav>
                                        <p:tav tm="100000">
                                          <p:val>
                                            <p:strVal val="#ppt_y"/>
                                          </p:val>
                                        </p:tav>
                                      </p:tavLst>
                                    </p:anim>
                                  </p:childTnLst>
                                </p:cTn>
                              </p:par>
                            </p:childTnLst>
                          </p:cTn>
                        </p:par>
                        <p:par>
                          <p:cTn id="21" fill="hold">
                            <p:stCondLst>
                              <p:cond delay="1250"/>
                            </p:stCondLst>
                            <p:childTnLst>
                              <p:par>
                                <p:cTn id="22" presetID="22" presetClass="entr" presetSubtype="2"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right)">
                                      <p:cBhvr>
                                        <p:cTn id="24" dur="500"/>
                                        <p:tgtEl>
                                          <p:spTgt spid="22"/>
                                        </p:tgtEl>
                                      </p:cBhvr>
                                    </p:animEffect>
                                  </p:childTnLst>
                                </p:cTn>
                              </p:par>
                            </p:childTnLst>
                          </p:cTn>
                        </p:par>
                        <p:par>
                          <p:cTn id="25" fill="hold">
                            <p:stCondLst>
                              <p:cond delay="1750"/>
                            </p:stCondLst>
                            <p:childTnLst>
                              <p:par>
                                <p:cTn id="26" presetID="22" presetClass="entr" presetSubtype="2"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right)">
                                      <p:cBhvr>
                                        <p:cTn id="28" dur="500"/>
                                        <p:tgtEl>
                                          <p:spTgt spid="25"/>
                                        </p:tgtEl>
                                      </p:cBhvr>
                                    </p:animEffect>
                                  </p:childTnLst>
                                </p:cTn>
                              </p:par>
                            </p:childTnLst>
                          </p:cTn>
                        </p:par>
                        <p:par>
                          <p:cTn id="29" fill="hold">
                            <p:stCondLst>
                              <p:cond delay="2250"/>
                            </p:stCondLst>
                            <p:childTnLst>
                              <p:par>
                                <p:cTn id="30" presetID="22" presetClass="entr" presetSubtype="2"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right)">
                                      <p:cBhvr>
                                        <p:cTn id="32" dur="500"/>
                                        <p:tgtEl>
                                          <p:spTgt spid="20"/>
                                        </p:tgtEl>
                                      </p:cBhvr>
                                    </p:animEffect>
                                  </p:childTnLst>
                                </p:cTn>
                              </p:par>
                            </p:childTnLst>
                          </p:cTn>
                        </p:par>
                        <p:par>
                          <p:cTn id="33" fill="hold">
                            <p:stCondLst>
                              <p:cond delay="2750"/>
                            </p:stCondLst>
                            <p:childTnLst>
                              <p:par>
                                <p:cTn id="34" presetID="22" presetClass="entr" presetSubtype="2"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right)">
                                      <p:cBhvr>
                                        <p:cTn id="36" dur="500"/>
                                        <p:tgtEl>
                                          <p:spTgt spid="24"/>
                                        </p:tgtEl>
                                      </p:cBhvr>
                                    </p:animEffect>
                                  </p:childTnLst>
                                </p:cTn>
                              </p:par>
                            </p:childTnLst>
                          </p:cTn>
                        </p:par>
                        <p:par>
                          <p:cTn id="37" fill="hold">
                            <p:stCondLst>
                              <p:cond delay="3250"/>
                            </p:stCondLst>
                            <p:childTnLst>
                              <p:par>
                                <p:cTn id="38" presetID="22" presetClass="entr" presetSubtype="8"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3750"/>
                            </p:stCondLst>
                            <p:childTnLst>
                              <p:par>
                                <p:cTn id="42" presetID="22" presetClass="entr" presetSubtype="8"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500"/>
                                        <p:tgtEl>
                                          <p:spTgt spid="21"/>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700000">
            <a:off x="2549843" y="2496677"/>
            <a:ext cx="2017032" cy="2017032"/>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rot="2700000">
            <a:off x="3234254" y="1296477"/>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rot="2700000">
            <a:off x="1349643" y="3181089"/>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19"/>
          <p:cNvSpPr/>
          <p:nvPr/>
        </p:nvSpPr>
        <p:spPr>
          <a:xfrm rot="2700000">
            <a:off x="1442912" y="4059165"/>
            <a:ext cx="461671" cy="46167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20"/>
          <p:cNvSpPr/>
          <p:nvPr/>
        </p:nvSpPr>
        <p:spPr>
          <a:xfrm rot="2700000">
            <a:off x="2620443" y="1428489"/>
            <a:ext cx="384187" cy="384187"/>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a:spLocks noChangeAspect="1"/>
          </p:cNvSpPr>
          <p:nvPr/>
        </p:nvSpPr>
        <p:spPr>
          <a:xfrm rot="2700000">
            <a:off x="667061" y="3688141"/>
            <a:ext cx="252000" cy="252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rot="2700000">
            <a:off x="2873088" y="5461532"/>
            <a:ext cx="292365" cy="2923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rot="2700000">
            <a:off x="9793359" y="4386731"/>
            <a:ext cx="467064" cy="4670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rot="2700000">
            <a:off x="10174335" y="4856667"/>
            <a:ext cx="264047" cy="26404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rot="2700000">
            <a:off x="10647656" y="2519569"/>
            <a:ext cx="351351" cy="35135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26"/>
          <p:cNvSpPr txBox="1"/>
          <p:nvPr/>
        </p:nvSpPr>
        <p:spPr>
          <a:xfrm>
            <a:off x="2349472" y="2548820"/>
            <a:ext cx="2220481" cy="1862048"/>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  </a:t>
            </a:r>
            <a:r>
              <a:rPr kumimoji="0" lang="en-US" altLang="zh-CN" sz="1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03</a:t>
            </a:r>
            <a:endParaRPr kumimoji="0" lang="en-US" altLang="zh-CN" sz="8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5474993" y="3088951"/>
            <a:ext cx="4584905" cy="830997"/>
          </a:xfrm>
          <a:prstGeom prst="rect">
            <a:avLst/>
          </a:prstGeom>
          <a:noFill/>
        </p:spPr>
        <p:txBody>
          <a:bodyPr wrap="square" rtlCol="0">
            <a:spAutoFit/>
          </a:bodyPr>
          <a:lstStyle/>
          <a:p>
            <a:pPr algn="dist"/>
            <a:r>
              <a:rPr kumimoji="1" lang="zh-CN" altLang="en-US" sz="4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成功项目展示</a:t>
            </a:r>
          </a:p>
        </p:txBody>
      </p:sp>
    </p:spTree>
    <p:extLst>
      <p:ext uri="{BB962C8B-B14F-4D97-AF65-F5344CB8AC3E}">
        <p14:creationId xmlns:p14="http://schemas.microsoft.com/office/powerpoint/2010/main" val="408248756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inVertical)">
                                      <p:cBhvr>
                                        <p:cTn id="16" dur="500"/>
                                        <p:tgtEl>
                                          <p:spTgt spid="2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strVal val="#ppt_w*0.70"/>
                                          </p:val>
                                        </p:tav>
                                        <p:tav tm="100000">
                                          <p:val>
                                            <p:strVal val="#ppt_w"/>
                                          </p:val>
                                        </p:tav>
                                      </p:tavLst>
                                    </p:anim>
                                    <p:anim calcmode="lin" valueType="num">
                                      <p:cBhvr>
                                        <p:cTn id="46" dur="1000" fill="hold"/>
                                        <p:tgtEl>
                                          <p:spTgt spid="28"/>
                                        </p:tgtEl>
                                        <p:attrNameLst>
                                          <p:attrName>ppt_h</p:attrName>
                                        </p:attrNameLst>
                                      </p:cBhvr>
                                      <p:tavLst>
                                        <p:tav tm="0">
                                          <p:val>
                                            <p:strVal val="#ppt_h"/>
                                          </p:val>
                                        </p:tav>
                                        <p:tav tm="100000">
                                          <p:val>
                                            <p:strVal val="#ppt_h"/>
                                          </p:val>
                                        </p:tav>
                                      </p:tavLst>
                                    </p:anim>
                                    <p:animEffect transition="in" filter="fade">
                                      <p:cBhvr>
                                        <p:cTn id="4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B0462017-9B3D-4316-9859-CFD204F9CC70}"/>
              </a:ext>
            </a:extLst>
          </p:cNvPr>
          <p:cNvGrpSpPr/>
          <p:nvPr/>
        </p:nvGrpSpPr>
        <p:grpSpPr>
          <a:xfrm>
            <a:off x="1855512" y="1438890"/>
            <a:ext cx="3231153" cy="2178967"/>
            <a:chOff x="1390650" y="1079500"/>
            <a:chExt cx="2424113" cy="1634729"/>
          </a:xfrm>
        </p:grpSpPr>
        <p:sp>
          <p:nvSpPr>
            <p:cNvPr id="17" name="Freeform 10"/>
            <p:cNvSpPr>
              <a:spLocks/>
            </p:cNvSpPr>
            <p:nvPr/>
          </p:nvSpPr>
          <p:spPr bwMode="auto">
            <a:xfrm>
              <a:off x="1450182" y="1079500"/>
              <a:ext cx="2364581" cy="1634729"/>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chemeClr val="accent1">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Freeform 11"/>
            <p:cNvSpPr>
              <a:spLocks/>
            </p:cNvSpPr>
            <p:nvPr/>
          </p:nvSpPr>
          <p:spPr bwMode="auto">
            <a:xfrm>
              <a:off x="1390650" y="1200944"/>
              <a:ext cx="2227660" cy="1513285"/>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5" name="组合 4">
            <a:extLst>
              <a:ext uri="{FF2B5EF4-FFF2-40B4-BE49-F238E27FC236}">
                <a16:creationId xmlns="" xmlns:a16="http://schemas.microsoft.com/office/drawing/2014/main" id="{B19AAFB8-5B30-4241-85AA-8C53BC6B92AB}"/>
              </a:ext>
            </a:extLst>
          </p:cNvPr>
          <p:cNvGrpSpPr/>
          <p:nvPr/>
        </p:nvGrpSpPr>
        <p:grpSpPr>
          <a:xfrm>
            <a:off x="7005359" y="1438890"/>
            <a:ext cx="3231152" cy="2178967"/>
            <a:chOff x="5254229" y="1079500"/>
            <a:chExt cx="2424112" cy="1634729"/>
          </a:xfrm>
        </p:grpSpPr>
        <p:sp>
          <p:nvSpPr>
            <p:cNvPr id="19" name="Freeform 10"/>
            <p:cNvSpPr>
              <a:spLocks/>
            </p:cNvSpPr>
            <p:nvPr/>
          </p:nvSpPr>
          <p:spPr bwMode="auto">
            <a:xfrm>
              <a:off x="5313760" y="1079500"/>
              <a:ext cx="2364581" cy="1634729"/>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chemeClr val="accent3">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Freeform 11"/>
            <p:cNvSpPr>
              <a:spLocks/>
            </p:cNvSpPr>
            <p:nvPr/>
          </p:nvSpPr>
          <p:spPr bwMode="auto">
            <a:xfrm>
              <a:off x="5254229" y="1200944"/>
              <a:ext cx="2227659" cy="1513285"/>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7" name="组合 6">
            <a:extLst>
              <a:ext uri="{FF2B5EF4-FFF2-40B4-BE49-F238E27FC236}">
                <a16:creationId xmlns="" xmlns:a16="http://schemas.microsoft.com/office/drawing/2014/main" id="{EB234345-538C-413E-8E21-6BED85DFC79D}"/>
              </a:ext>
            </a:extLst>
          </p:cNvPr>
          <p:cNvGrpSpPr/>
          <p:nvPr/>
        </p:nvGrpSpPr>
        <p:grpSpPr>
          <a:xfrm>
            <a:off x="1855512" y="4051109"/>
            <a:ext cx="3231153" cy="2177379"/>
            <a:chOff x="1390650" y="3039269"/>
            <a:chExt cx="2424113" cy="1633538"/>
          </a:xfrm>
        </p:grpSpPr>
        <p:sp>
          <p:nvSpPr>
            <p:cNvPr id="21" name="Freeform 10"/>
            <p:cNvSpPr>
              <a:spLocks/>
            </p:cNvSpPr>
            <p:nvPr/>
          </p:nvSpPr>
          <p:spPr bwMode="auto">
            <a:xfrm>
              <a:off x="1450182" y="3039269"/>
              <a:ext cx="2364581" cy="1633538"/>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chemeClr val="accent2">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Freeform 11"/>
            <p:cNvSpPr>
              <a:spLocks/>
            </p:cNvSpPr>
            <p:nvPr/>
          </p:nvSpPr>
          <p:spPr bwMode="auto">
            <a:xfrm>
              <a:off x="1390650" y="3160713"/>
              <a:ext cx="2227660" cy="1512094"/>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6" name="组合 5">
            <a:extLst>
              <a:ext uri="{FF2B5EF4-FFF2-40B4-BE49-F238E27FC236}">
                <a16:creationId xmlns="" xmlns:a16="http://schemas.microsoft.com/office/drawing/2014/main" id="{073E84BF-A683-486A-9227-3A2F04675A3D}"/>
              </a:ext>
            </a:extLst>
          </p:cNvPr>
          <p:cNvGrpSpPr/>
          <p:nvPr/>
        </p:nvGrpSpPr>
        <p:grpSpPr>
          <a:xfrm>
            <a:off x="7005359" y="4051109"/>
            <a:ext cx="3231152" cy="2177379"/>
            <a:chOff x="5254229" y="3039269"/>
            <a:chExt cx="2424112" cy="1633538"/>
          </a:xfrm>
        </p:grpSpPr>
        <p:sp>
          <p:nvSpPr>
            <p:cNvPr id="23" name="Freeform 10"/>
            <p:cNvSpPr>
              <a:spLocks/>
            </p:cNvSpPr>
            <p:nvPr/>
          </p:nvSpPr>
          <p:spPr bwMode="auto">
            <a:xfrm>
              <a:off x="5313760" y="3039269"/>
              <a:ext cx="2364581" cy="1633538"/>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chemeClr val="accent4">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Freeform 11"/>
            <p:cNvSpPr>
              <a:spLocks/>
            </p:cNvSpPr>
            <p:nvPr/>
          </p:nvSpPr>
          <p:spPr bwMode="auto">
            <a:xfrm>
              <a:off x="5254229" y="3160713"/>
              <a:ext cx="2227659" cy="1512094"/>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dirty="0">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5" name="TextBox 57"/>
          <p:cNvSpPr txBox="1"/>
          <p:nvPr/>
        </p:nvSpPr>
        <p:spPr bwMode="auto">
          <a:xfrm>
            <a:off x="1949143" y="1968953"/>
            <a:ext cx="2672527" cy="679289"/>
          </a:xfrm>
          <a:prstGeom prst="rect">
            <a:avLst/>
          </a:prstGeom>
          <a:noFill/>
        </p:spPr>
        <p:txBody>
          <a:bodyPr>
            <a:spAutoFit/>
          </a:bodyPr>
          <a:lstStyle/>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endParaRPr>
          </a:p>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TextBox 57"/>
          <p:cNvSpPr txBox="1"/>
          <p:nvPr/>
        </p:nvSpPr>
        <p:spPr bwMode="auto">
          <a:xfrm>
            <a:off x="7154538" y="1968953"/>
            <a:ext cx="2672527" cy="679289"/>
          </a:xfrm>
          <a:prstGeom prst="rect">
            <a:avLst/>
          </a:prstGeom>
          <a:noFill/>
        </p:spPr>
        <p:txBody>
          <a:bodyPr>
            <a:spAutoFit/>
          </a:bodyPr>
          <a:lstStyle/>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endParaRPr>
          </a:p>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TextBox 57"/>
          <p:cNvSpPr txBox="1"/>
          <p:nvPr/>
        </p:nvSpPr>
        <p:spPr bwMode="auto">
          <a:xfrm>
            <a:off x="1949143" y="4574822"/>
            <a:ext cx="2672527" cy="679289"/>
          </a:xfrm>
          <a:prstGeom prst="rect">
            <a:avLst/>
          </a:prstGeom>
          <a:noFill/>
        </p:spPr>
        <p:txBody>
          <a:bodyPr>
            <a:spAutoFit/>
          </a:bodyPr>
          <a:lstStyle/>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endParaRPr>
          </a:p>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TextBox 57"/>
          <p:cNvSpPr txBox="1"/>
          <p:nvPr/>
        </p:nvSpPr>
        <p:spPr bwMode="auto">
          <a:xfrm>
            <a:off x="7154538" y="4574822"/>
            <a:ext cx="2672527" cy="679289"/>
          </a:xfrm>
          <a:prstGeom prst="rect">
            <a:avLst/>
          </a:prstGeom>
          <a:noFill/>
        </p:spPr>
        <p:txBody>
          <a:bodyPr>
            <a:spAutoFit/>
          </a:bodyPr>
          <a:lstStyle/>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endParaRPr>
          </a:p>
          <a:p>
            <a:pPr algn="ctr">
              <a:lnSpc>
                <a:spcPct val="130000"/>
              </a:lnSpc>
              <a:defRPr/>
            </a:pPr>
            <a:r>
              <a:rPr lang="zh-CN" altLang="en-US" sz="1467" kern="0" dirty="0">
                <a:solidFill>
                  <a:schemeClr val="bg1"/>
                </a:solidFill>
                <a:latin typeface="微软雅黑" panose="020B0503020204020204" pitchFamily="34" charset="-122"/>
                <a:ea typeface="微软雅黑" panose="020B0503020204020204" pitchFamily="34" charset="-122"/>
                <a:cs typeface="Arial" pitchFamily="34" charset="0"/>
                <a:sym typeface="FZHei-B01S" panose="02010601030101010101" pitchFamily="2" charset="-122"/>
              </a:rPr>
              <a:t>请在此处输入您的文本</a:t>
            </a:r>
            <a:endParaRPr lang="en-US" altLang="zh-CN" sz="1467" kern="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文本框 10">
            <a:extLst>
              <a:ext uri="{FF2B5EF4-FFF2-40B4-BE49-F238E27FC236}">
                <a16:creationId xmlns="" xmlns:a16="http://schemas.microsoft.com/office/drawing/2014/main" id="{5ED70592-56C4-4E22-963B-FF244185984C}"/>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30" name="矩形 1">
            <a:extLst>
              <a:ext uri="{FF2B5EF4-FFF2-40B4-BE49-F238E27FC236}">
                <a16:creationId xmlns="" xmlns:a16="http://schemas.microsoft.com/office/drawing/2014/main" id="{90D3F168-822C-45EF-AFC6-8D742C693346}"/>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424229512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淘宝店chenying0907 5"/>
          <p:cNvSpPr/>
          <p:nvPr/>
        </p:nvSpPr>
        <p:spPr>
          <a:xfrm>
            <a:off x="3454833" y="1668594"/>
            <a:ext cx="3203207" cy="2084485"/>
          </a:xfrm>
          <a:prstGeom prst="rect">
            <a:avLst/>
          </a:prstGeom>
          <a:solidFill>
            <a:schemeClr val="accent2"/>
          </a:solidFill>
          <a:ln w="12700" cap="flat" cmpd="sng" algn="ctr">
            <a:noFill/>
            <a:prstDash val="solid"/>
            <a:miter lim="800000"/>
          </a:ln>
          <a:effectLst/>
        </p:spPr>
        <p:txBody>
          <a:bodyPr anchor="ctr"/>
          <a:lstStyle/>
          <a:p>
            <a:pPr algn="ctr" defTabSz="696668">
              <a:defRPr/>
            </a:pPr>
            <a:endParaRPr lang="zh-CN" altLang="en-US" sz="1372" kern="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 name="淘宝店chenying0907 6"/>
          <p:cNvSpPr/>
          <p:nvPr/>
        </p:nvSpPr>
        <p:spPr>
          <a:xfrm>
            <a:off x="3454834" y="3887908"/>
            <a:ext cx="3203205" cy="1748656"/>
          </a:xfrm>
          <a:prstGeom prst="rect">
            <a:avLst/>
          </a:prstGeom>
          <a:solidFill>
            <a:schemeClr val="accent2"/>
          </a:solidFill>
          <a:ln w="12700" cap="flat" cmpd="sng" algn="ctr">
            <a:noFill/>
            <a:prstDash val="solid"/>
            <a:miter lim="800000"/>
          </a:ln>
          <a:effectLst/>
        </p:spPr>
        <p:txBody>
          <a:bodyPr anchor="ctr"/>
          <a:lstStyle/>
          <a:p>
            <a:pPr algn="ctr" defTabSz="696668">
              <a:defRPr/>
            </a:pPr>
            <a:endParaRPr lang="zh-CN" altLang="en-US" sz="1372" kern="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1" name="淘宝店chenying0907 10"/>
          <p:cNvGrpSpPr>
            <a:grpSpLocks/>
          </p:cNvGrpSpPr>
          <p:nvPr/>
        </p:nvGrpSpPr>
        <p:grpSpPr bwMode="auto">
          <a:xfrm>
            <a:off x="1409017" y="1668593"/>
            <a:ext cx="1934588" cy="2084183"/>
            <a:chOff x="970360" y="3200927"/>
            <a:chExt cx="1618019" cy="1618019"/>
          </a:xfrm>
        </p:grpSpPr>
        <p:sp>
          <p:nvSpPr>
            <p:cNvPr id="12" name="淘宝店chenying0907 11"/>
            <p:cNvSpPr/>
            <p:nvPr/>
          </p:nvSpPr>
          <p:spPr>
            <a:xfrm>
              <a:off x="970360" y="3200927"/>
              <a:ext cx="1618019" cy="1618019"/>
            </a:xfrm>
            <a:prstGeom prst="rect">
              <a:avLst/>
            </a:prstGeom>
            <a:solidFill>
              <a:schemeClr val="tx1">
                <a:lumMod val="50000"/>
                <a:lumOff val="50000"/>
                <a:alpha val="20000"/>
              </a:schemeClr>
            </a:solidFill>
            <a:ln w="12700" cap="flat" cmpd="sng" algn="ctr">
              <a:solidFill>
                <a:schemeClr val="accent1"/>
              </a:solidFill>
              <a:prstDash val="solid"/>
              <a:miter lim="800000"/>
            </a:ln>
            <a:effectLst/>
          </p:spPr>
          <p:txBody>
            <a:bodyPr anchor="ctr"/>
            <a:lstStyle/>
            <a:p>
              <a:pPr algn="ctr" defTabSz="696668">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3" name="淘宝店chenying0907 1984"/>
            <p:cNvGrpSpPr>
              <a:grpSpLocks/>
            </p:cNvGrpSpPr>
            <p:nvPr/>
          </p:nvGrpSpPr>
          <p:grpSpPr bwMode="auto">
            <a:xfrm>
              <a:off x="1433293" y="3481388"/>
              <a:ext cx="692151" cy="690563"/>
              <a:chOff x="1433293" y="3481388"/>
              <a:chExt cx="692151" cy="690563"/>
            </a:xfrm>
          </p:grpSpPr>
          <p:sp>
            <p:nvSpPr>
              <p:cNvPr id="15" name="淘宝店chenying0907 369"/>
              <p:cNvSpPr>
                <a:spLocks/>
              </p:cNvSpPr>
              <p:nvPr/>
            </p:nvSpPr>
            <p:spPr bwMode="auto">
              <a:xfrm>
                <a:off x="1433293" y="3481388"/>
                <a:ext cx="692151" cy="509588"/>
              </a:xfrm>
              <a:custGeom>
                <a:avLst/>
                <a:gdLst>
                  <a:gd name="T0" fmla="*/ 0 w 184"/>
                  <a:gd name="T1" fmla="*/ 1797092058 h 136"/>
                  <a:gd name="T2" fmla="*/ 127351838 w 184"/>
                  <a:gd name="T3" fmla="*/ 1909411248 h 136"/>
                  <a:gd name="T4" fmla="*/ 2147483646 w 184"/>
                  <a:gd name="T5" fmla="*/ 1909411248 h 136"/>
                  <a:gd name="T6" fmla="*/ 2147483646 w 184"/>
                  <a:gd name="T7" fmla="*/ 1797092058 h 136"/>
                  <a:gd name="T8" fmla="*/ 2147483646 w 184"/>
                  <a:gd name="T9" fmla="*/ 112319190 h 136"/>
                  <a:gd name="T10" fmla="*/ 2147483646 w 184"/>
                  <a:gd name="T11" fmla="*/ 0 h 136"/>
                  <a:gd name="T12" fmla="*/ 113200380 w 184"/>
                  <a:gd name="T13" fmla="*/ 0 h 136"/>
                  <a:gd name="T14" fmla="*/ 0 w 184"/>
                  <a:gd name="T15" fmla="*/ 112319190 h 136"/>
                  <a:gd name="T16" fmla="*/ 0 w 184"/>
                  <a:gd name="T17" fmla="*/ 1797092058 h 1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4" h="136">
                    <a:moveTo>
                      <a:pt x="0" y="128"/>
                    </a:moveTo>
                    <a:cubicBezTo>
                      <a:pt x="0" y="132"/>
                      <a:pt x="4" y="136"/>
                      <a:pt x="9" y="136"/>
                    </a:cubicBezTo>
                    <a:cubicBezTo>
                      <a:pt x="177" y="136"/>
                      <a:pt x="177" y="136"/>
                      <a:pt x="177" y="136"/>
                    </a:cubicBezTo>
                    <a:cubicBezTo>
                      <a:pt x="181" y="136"/>
                      <a:pt x="184" y="132"/>
                      <a:pt x="184" y="128"/>
                    </a:cubicBezTo>
                    <a:cubicBezTo>
                      <a:pt x="184" y="8"/>
                      <a:pt x="184" y="8"/>
                      <a:pt x="184" y="8"/>
                    </a:cubicBezTo>
                    <a:cubicBezTo>
                      <a:pt x="184" y="3"/>
                      <a:pt x="181" y="0"/>
                      <a:pt x="176" y="0"/>
                    </a:cubicBezTo>
                    <a:cubicBezTo>
                      <a:pt x="8" y="0"/>
                      <a:pt x="8" y="0"/>
                      <a:pt x="8" y="0"/>
                    </a:cubicBezTo>
                    <a:cubicBezTo>
                      <a:pt x="4" y="0"/>
                      <a:pt x="0" y="3"/>
                      <a:pt x="0" y="8"/>
                    </a:cubicBezTo>
                    <a:lnTo>
                      <a:pt x="0" y="128"/>
                    </a:lnTo>
                    <a:close/>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Line 370"/>
              <p:cNvSpPr>
                <a:spLocks noChangeShapeType="1"/>
              </p:cNvSpPr>
              <p:nvPr/>
            </p:nvSpPr>
            <p:spPr bwMode="auto">
              <a:xfrm>
                <a:off x="1436469" y="3900488"/>
                <a:ext cx="688975" cy="0"/>
              </a:xfrm>
              <a:prstGeom prst="line">
                <a:avLst/>
              </a:prstGeom>
              <a:noFill/>
              <a:ln w="30163" cap="rnd">
                <a:solidFill>
                  <a:schemeClr val="accent1"/>
                </a:solidFill>
                <a:round/>
                <a:headEnd/>
                <a:tailEnd/>
              </a:ln>
              <a:extLst>
                <a:ext uri="{909E8E84-426E-40DD-AFC4-6F175D3DCCD1}">
                  <a14:hiddenFill xmlns:a14="http://schemas.microsoft.com/office/drawing/2010/main">
                    <a:no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淘宝店chenying0907 371"/>
              <p:cNvSpPr>
                <a:spLocks/>
              </p:cNvSpPr>
              <p:nvPr/>
            </p:nvSpPr>
            <p:spPr bwMode="auto">
              <a:xfrm>
                <a:off x="1733332" y="4006851"/>
                <a:ext cx="90488" cy="104775"/>
              </a:xfrm>
              <a:custGeom>
                <a:avLst/>
                <a:gdLst>
                  <a:gd name="T0" fmla="*/ 143650494 w 57"/>
                  <a:gd name="T1" fmla="*/ 0 h 66"/>
                  <a:gd name="T2" fmla="*/ 143650494 w 57"/>
                  <a:gd name="T3" fmla="*/ 166330313 h 66"/>
                  <a:gd name="T4" fmla="*/ 0 w 57"/>
                  <a:gd name="T5" fmla="*/ 166330313 h 66"/>
                  <a:gd name="T6" fmla="*/ 0 w 57"/>
                  <a:gd name="T7" fmla="*/ 0 h 6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7" h="66">
                    <a:moveTo>
                      <a:pt x="57" y="0"/>
                    </a:moveTo>
                    <a:lnTo>
                      <a:pt x="57" y="66"/>
                    </a:lnTo>
                    <a:lnTo>
                      <a:pt x="0" y="66"/>
                    </a:lnTo>
                    <a:lnTo>
                      <a:pt x="0" y="0"/>
                    </a:ln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淘宝店chenying0907 372"/>
              <p:cNvSpPr>
                <a:spLocks/>
              </p:cNvSpPr>
              <p:nvPr/>
            </p:nvSpPr>
            <p:spPr bwMode="auto">
              <a:xfrm>
                <a:off x="1644432" y="4054476"/>
                <a:ext cx="269875" cy="117475"/>
              </a:xfrm>
              <a:custGeom>
                <a:avLst/>
                <a:gdLst>
                  <a:gd name="T0" fmla="*/ 730574115 w 72"/>
                  <a:gd name="T1" fmla="*/ 0 h 31"/>
                  <a:gd name="T2" fmla="*/ 1011562717 w 72"/>
                  <a:gd name="T3" fmla="*/ 215407465 h 31"/>
                  <a:gd name="T4" fmla="*/ 1011562717 w 72"/>
                  <a:gd name="T5" fmla="*/ 215407465 h 31"/>
                  <a:gd name="T6" fmla="*/ 505783233 w 72"/>
                  <a:gd name="T7" fmla="*/ 445173407 h 31"/>
                  <a:gd name="T8" fmla="*/ 0 w 72"/>
                  <a:gd name="T9" fmla="*/ 215407465 h 31"/>
                  <a:gd name="T10" fmla="*/ 295040844 w 72"/>
                  <a:gd name="T11" fmla="*/ 0 h 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 h="31">
                    <a:moveTo>
                      <a:pt x="52" y="0"/>
                    </a:moveTo>
                    <a:cubicBezTo>
                      <a:pt x="64" y="3"/>
                      <a:pt x="72" y="9"/>
                      <a:pt x="72" y="15"/>
                    </a:cubicBezTo>
                    <a:cubicBezTo>
                      <a:pt x="72" y="15"/>
                      <a:pt x="72" y="15"/>
                      <a:pt x="72" y="15"/>
                    </a:cubicBezTo>
                    <a:cubicBezTo>
                      <a:pt x="72" y="24"/>
                      <a:pt x="56" y="31"/>
                      <a:pt x="36" y="31"/>
                    </a:cubicBezTo>
                    <a:cubicBezTo>
                      <a:pt x="16" y="31"/>
                      <a:pt x="0" y="24"/>
                      <a:pt x="0" y="15"/>
                    </a:cubicBezTo>
                    <a:cubicBezTo>
                      <a:pt x="0" y="8"/>
                      <a:pt x="9" y="3"/>
                      <a:pt x="21" y="0"/>
                    </a:cubicBezTo>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14" name="淘宝店chenying0907 2027"/>
            <p:cNvSpPr txBox="1">
              <a:spLocks noChangeArrowheads="1"/>
            </p:cNvSpPr>
            <p:nvPr/>
          </p:nvSpPr>
          <p:spPr bwMode="auto">
            <a:xfrm>
              <a:off x="1211685" y="4315927"/>
              <a:ext cx="1135367" cy="32649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algn="ctr" defTabSz="696668" fontAlgn="base">
                <a:lnSpc>
                  <a:spcPct val="100000"/>
                </a:lnSpc>
                <a:spcBef>
                  <a:spcPct val="0"/>
                </a:spcBef>
                <a:spcAft>
                  <a:spcPct val="0"/>
                </a:spcAft>
                <a:buNone/>
                <a:defRPr/>
              </a:pPr>
              <a:r>
                <a:rPr lang="zh-CN" altLang="en-US" sz="2133"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关键字</a:t>
              </a:r>
            </a:p>
          </p:txBody>
        </p:sp>
      </p:grpSp>
      <p:grpSp>
        <p:nvGrpSpPr>
          <p:cNvPr id="19" name="淘宝店chenying0907 18"/>
          <p:cNvGrpSpPr>
            <a:grpSpLocks/>
          </p:cNvGrpSpPr>
          <p:nvPr/>
        </p:nvGrpSpPr>
        <p:grpSpPr bwMode="auto">
          <a:xfrm>
            <a:off x="1417074" y="3879440"/>
            <a:ext cx="1934588" cy="1757123"/>
            <a:chOff x="7876967" y="1505063"/>
            <a:chExt cx="1618019" cy="1618019"/>
          </a:xfrm>
        </p:grpSpPr>
        <p:sp>
          <p:nvSpPr>
            <p:cNvPr id="20" name="淘宝店chenying0907 19"/>
            <p:cNvSpPr/>
            <p:nvPr/>
          </p:nvSpPr>
          <p:spPr>
            <a:xfrm>
              <a:off x="7876967" y="1505063"/>
              <a:ext cx="1618019" cy="1618019"/>
            </a:xfrm>
            <a:prstGeom prst="rect">
              <a:avLst/>
            </a:prstGeom>
            <a:solidFill>
              <a:schemeClr val="tx1">
                <a:lumMod val="50000"/>
                <a:lumOff val="50000"/>
                <a:alpha val="20000"/>
              </a:schemeClr>
            </a:solidFill>
            <a:ln w="12700" cap="flat" cmpd="sng" algn="ctr">
              <a:solidFill>
                <a:schemeClr val="accent1"/>
              </a:solidFill>
              <a:prstDash val="solid"/>
              <a:miter lim="800000"/>
            </a:ln>
            <a:effectLst/>
          </p:spPr>
          <p:txBody>
            <a:bodyPr anchor="ctr"/>
            <a:lstStyle/>
            <a:p>
              <a:pPr algn="ctr" defTabSz="696668">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1" name="淘宝店chenying0907 2016"/>
            <p:cNvGrpSpPr>
              <a:grpSpLocks/>
            </p:cNvGrpSpPr>
            <p:nvPr/>
          </p:nvGrpSpPr>
          <p:grpSpPr bwMode="auto">
            <a:xfrm>
              <a:off x="8490714" y="1804274"/>
              <a:ext cx="390525" cy="690563"/>
              <a:chOff x="8490714" y="1804274"/>
              <a:chExt cx="390525" cy="690563"/>
            </a:xfrm>
          </p:grpSpPr>
          <p:sp>
            <p:nvSpPr>
              <p:cNvPr id="23" name="淘宝店chenying0907 356"/>
              <p:cNvSpPr>
                <a:spLocks/>
              </p:cNvSpPr>
              <p:nvPr/>
            </p:nvSpPr>
            <p:spPr bwMode="auto">
              <a:xfrm>
                <a:off x="8490714" y="1804274"/>
                <a:ext cx="390525" cy="690563"/>
              </a:xfrm>
              <a:custGeom>
                <a:avLst/>
                <a:gdLst>
                  <a:gd name="T0" fmla="*/ 1466440150 w 104"/>
                  <a:gd name="T1" fmla="*/ 2147483646 h 184"/>
                  <a:gd name="T2" fmla="*/ 1353638506 w 104"/>
                  <a:gd name="T3" fmla="*/ 2147483646 h 184"/>
                  <a:gd name="T4" fmla="*/ 112801644 w 104"/>
                  <a:gd name="T5" fmla="*/ 2147483646 h 184"/>
                  <a:gd name="T6" fmla="*/ 0 w 104"/>
                  <a:gd name="T7" fmla="*/ 2147483646 h 184"/>
                  <a:gd name="T8" fmla="*/ 0 w 104"/>
                  <a:gd name="T9" fmla="*/ 112681867 h 184"/>
                  <a:gd name="T10" fmla="*/ 112801644 w 104"/>
                  <a:gd name="T11" fmla="*/ 0 h 184"/>
                  <a:gd name="T12" fmla="*/ 1353638506 w 104"/>
                  <a:gd name="T13" fmla="*/ 0 h 184"/>
                  <a:gd name="T14" fmla="*/ 1466440150 w 104"/>
                  <a:gd name="T15" fmla="*/ 112681867 h 184"/>
                  <a:gd name="T16" fmla="*/ 1466440150 w 104"/>
                  <a:gd name="T17" fmla="*/ 2147483646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4" h="184">
                    <a:moveTo>
                      <a:pt x="104" y="176"/>
                    </a:moveTo>
                    <a:cubicBezTo>
                      <a:pt x="104" y="180"/>
                      <a:pt x="101" y="184"/>
                      <a:pt x="96" y="184"/>
                    </a:cubicBezTo>
                    <a:cubicBezTo>
                      <a:pt x="8" y="184"/>
                      <a:pt x="8" y="184"/>
                      <a:pt x="8" y="184"/>
                    </a:cubicBezTo>
                    <a:cubicBezTo>
                      <a:pt x="4" y="184"/>
                      <a:pt x="0" y="180"/>
                      <a:pt x="0" y="176"/>
                    </a:cubicBezTo>
                    <a:cubicBezTo>
                      <a:pt x="0" y="8"/>
                      <a:pt x="0" y="8"/>
                      <a:pt x="0" y="8"/>
                    </a:cubicBezTo>
                    <a:cubicBezTo>
                      <a:pt x="0" y="3"/>
                      <a:pt x="4" y="0"/>
                      <a:pt x="8" y="0"/>
                    </a:cubicBezTo>
                    <a:cubicBezTo>
                      <a:pt x="96" y="0"/>
                      <a:pt x="96" y="0"/>
                      <a:pt x="96" y="0"/>
                    </a:cubicBezTo>
                    <a:cubicBezTo>
                      <a:pt x="101" y="0"/>
                      <a:pt x="104" y="3"/>
                      <a:pt x="104" y="8"/>
                    </a:cubicBezTo>
                    <a:lnTo>
                      <a:pt x="104" y="176"/>
                    </a:lnTo>
                    <a:close/>
                  </a:path>
                </a:pathLst>
              </a:custGeom>
              <a:noFill/>
              <a:ln w="30163" cap="rnd">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Oval 357"/>
              <p:cNvSpPr>
                <a:spLocks noChangeArrowheads="1"/>
              </p:cNvSpPr>
              <p:nvPr/>
            </p:nvSpPr>
            <p:spPr bwMode="auto">
              <a:xfrm>
                <a:off x="8581202" y="2224961"/>
                <a:ext cx="209550" cy="209550"/>
              </a:xfrm>
              <a:prstGeom prst="ellipse">
                <a:avLst/>
              </a:prstGeom>
              <a:noFill/>
              <a:ln w="30163" cap="rnd">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defTabSz="696668" fontAlgn="base">
                  <a:lnSpc>
                    <a:spcPct val="100000"/>
                  </a:lnSpc>
                  <a:spcBef>
                    <a:spcPct val="0"/>
                  </a:spcBef>
                  <a:spcAft>
                    <a:spcPct val="0"/>
                  </a:spcAft>
                  <a:buNone/>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Line 358"/>
              <p:cNvSpPr>
                <a:spLocks noChangeShapeType="1"/>
              </p:cNvSpPr>
              <p:nvPr/>
            </p:nvSpPr>
            <p:spPr bwMode="auto">
              <a:xfrm flipH="1">
                <a:off x="8490714" y="2164636"/>
                <a:ext cx="390525" cy="0"/>
              </a:xfrm>
              <a:prstGeom prst="line">
                <a:avLst/>
              </a:prstGeom>
              <a:noFill/>
              <a:ln w="30163" cap="rnd">
                <a:solidFill>
                  <a:schemeClr val="accent1"/>
                </a:solidFill>
                <a:round/>
                <a:headEnd/>
                <a:tailEnd/>
              </a:ln>
              <a:extLst>
                <a:ext uri="{909E8E84-426E-40DD-AFC4-6F175D3DCCD1}">
                  <a14:hiddenFill xmlns:a14="http://schemas.microsoft.com/office/drawing/2010/main">
                    <a:noFill/>
                  </a14:hiddenFill>
                </a:ext>
              </a:extLst>
            </p:spPr>
            <p:txBody>
              <a:bodyPr/>
              <a:lstStyle/>
              <a:p>
                <a:pPr defTabSz="696668" eaLnBrk="0" fontAlgn="base" hangingPunct="0">
                  <a:spcBef>
                    <a:spcPct val="0"/>
                  </a:spcBef>
                  <a:spcAft>
                    <a:spcPct val="0"/>
                  </a:spcAft>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淘宝店chenying0907 359"/>
              <p:cNvSpPr>
                <a:spLocks noChangeArrowheads="1"/>
              </p:cNvSpPr>
              <p:nvPr/>
            </p:nvSpPr>
            <p:spPr bwMode="auto">
              <a:xfrm>
                <a:off x="8551039" y="1864599"/>
                <a:ext cx="269875" cy="239713"/>
              </a:xfrm>
              <a:prstGeom prst="rect">
                <a:avLst/>
              </a:prstGeom>
              <a:noFill/>
              <a:ln w="30163" cap="rnd">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defTabSz="696668" fontAlgn="base">
                  <a:lnSpc>
                    <a:spcPct val="100000"/>
                  </a:lnSpc>
                  <a:spcBef>
                    <a:spcPct val="0"/>
                  </a:spcBef>
                  <a:spcAft>
                    <a:spcPct val="0"/>
                  </a:spcAft>
                  <a:buNone/>
                  <a:defRPr/>
                </a:pPr>
                <a:endParaRPr lang="zh-CN" altLang="en-US" sz="1600"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2" name="淘宝店chenying0907 2028"/>
            <p:cNvSpPr txBox="1">
              <a:spLocks noChangeArrowheads="1"/>
            </p:cNvSpPr>
            <p:nvPr/>
          </p:nvSpPr>
          <p:spPr bwMode="auto">
            <a:xfrm>
              <a:off x="8118292" y="2548667"/>
              <a:ext cx="1135367" cy="38727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algn="ctr" defTabSz="696668" fontAlgn="base">
                <a:lnSpc>
                  <a:spcPct val="100000"/>
                </a:lnSpc>
                <a:spcBef>
                  <a:spcPct val="0"/>
                </a:spcBef>
                <a:spcAft>
                  <a:spcPct val="0"/>
                </a:spcAft>
                <a:buNone/>
                <a:defRPr/>
              </a:pPr>
              <a:r>
                <a:rPr lang="zh-CN" altLang="en-US" sz="2133" kern="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关键字</a:t>
              </a:r>
            </a:p>
          </p:txBody>
        </p:sp>
      </p:grpSp>
      <p:sp>
        <p:nvSpPr>
          <p:cNvPr id="53" name="淘宝店chenying0907 52"/>
          <p:cNvSpPr/>
          <p:nvPr/>
        </p:nvSpPr>
        <p:spPr>
          <a:xfrm>
            <a:off x="6658040" y="1653351"/>
            <a:ext cx="3985963" cy="2099728"/>
          </a:xfrm>
          <a:prstGeom prst="rect">
            <a:avLst/>
          </a:prstGeom>
          <a:solidFill>
            <a:schemeClr val="tx1">
              <a:lumMod val="50000"/>
              <a:lumOff val="50000"/>
              <a:alpha val="20000"/>
            </a:schemeClr>
          </a:solidFill>
          <a:ln w="12700" cap="flat" cmpd="sng" algn="ctr">
            <a:noFill/>
            <a:prstDash val="solid"/>
            <a:miter lim="800000"/>
          </a:ln>
          <a:effectLst/>
        </p:spPr>
        <p:txBody>
          <a:bodyPr anchor="ctr"/>
          <a:lstStyle/>
          <a:p>
            <a:pPr algn="ctr" defTabSz="696668">
              <a:defRPr/>
            </a:pPr>
            <a:endParaRPr lang="zh-CN" altLang="en-US" sz="1372" kern="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4" name="淘宝店chenying0907 2075"/>
          <p:cNvSpPr txBox="1">
            <a:spLocks noChangeArrowheads="1"/>
          </p:cNvSpPr>
          <p:nvPr/>
        </p:nvSpPr>
        <p:spPr bwMode="auto">
          <a:xfrm>
            <a:off x="6956163" y="1881952"/>
            <a:ext cx="3547533" cy="58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defTabSz="696668" fontAlgn="base">
              <a:lnSpc>
                <a:spcPct val="100000"/>
              </a:lnSpc>
              <a:spcBef>
                <a:spcPct val="0"/>
              </a:spcBef>
              <a:spcAft>
                <a:spcPct val="0"/>
              </a:spcAft>
              <a:buNone/>
            </a:pPr>
            <a:r>
              <a:rPr lang="zh-CN" altLang="en-US" sz="1067"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我曾经欣赏过生命绚丽，也曾经低迷于生命价值的暗淡。在我的生命里似有似无的缺少了一种最安和的色彩，而这种色彩，非后天所能弥补，那是在初起之中而生成。</a:t>
            </a:r>
            <a:endParaRPr lang="zh-CN" altLang="en-US" sz="1067" u="sng"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5" name="淘宝店chenying0907 54"/>
          <p:cNvSpPr/>
          <p:nvPr/>
        </p:nvSpPr>
        <p:spPr>
          <a:xfrm>
            <a:off x="6658039" y="3879440"/>
            <a:ext cx="3985963" cy="1757123"/>
          </a:xfrm>
          <a:prstGeom prst="rect">
            <a:avLst/>
          </a:prstGeom>
          <a:solidFill>
            <a:schemeClr val="tx1">
              <a:lumMod val="50000"/>
              <a:lumOff val="50000"/>
              <a:alpha val="20000"/>
            </a:schemeClr>
          </a:solidFill>
          <a:ln w="12700" cap="flat" cmpd="sng" algn="ctr">
            <a:noFill/>
            <a:prstDash val="solid"/>
            <a:miter lim="800000"/>
          </a:ln>
          <a:effectLst/>
        </p:spPr>
        <p:txBody>
          <a:bodyPr anchor="ctr"/>
          <a:lstStyle/>
          <a:p>
            <a:pPr algn="ctr" defTabSz="696668">
              <a:defRPr/>
            </a:pPr>
            <a:endParaRPr lang="zh-CN" altLang="en-US" sz="1372" kern="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淘宝店chenying0907 2077"/>
          <p:cNvSpPr txBox="1">
            <a:spLocks noChangeArrowheads="1"/>
          </p:cNvSpPr>
          <p:nvPr/>
        </p:nvSpPr>
        <p:spPr bwMode="auto">
          <a:xfrm>
            <a:off x="7154860" y="4092317"/>
            <a:ext cx="2444448" cy="58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defTabSz="696668" fontAlgn="base">
              <a:lnSpc>
                <a:spcPct val="100000"/>
              </a:lnSpc>
              <a:spcBef>
                <a:spcPct val="0"/>
              </a:spcBef>
              <a:spcAft>
                <a:spcPct val="0"/>
              </a:spcAft>
              <a:buNone/>
            </a:pPr>
            <a:r>
              <a:rPr lang="zh-CN" altLang="en-US" sz="1067"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我曾经欣赏过生命绚丽，也曾经低迷于生命价值的暗淡。在我的生命里似有似无的缺少了一种最安和的色彩。</a:t>
            </a:r>
            <a:endParaRPr lang="zh-CN" altLang="en-US" sz="1067" u="sng"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10">
            <a:extLst>
              <a:ext uri="{FF2B5EF4-FFF2-40B4-BE49-F238E27FC236}">
                <a16:creationId xmlns="" xmlns:a16="http://schemas.microsoft.com/office/drawing/2014/main" id="{884D93CD-022B-43F9-8EAF-A04A3A075234}"/>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8" name="矩形 1">
            <a:extLst>
              <a:ext uri="{FF2B5EF4-FFF2-40B4-BE49-F238E27FC236}">
                <a16:creationId xmlns="" xmlns:a16="http://schemas.microsoft.com/office/drawing/2014/main" id="{0D0FE198-55F7-41ED-9944-8798244F970F}"/>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192724595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75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par>
                                <p:cTn id="22" presetID="53" presetClass="entr" presetSubtype="16" fill="hold"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wipe(right)">
                                      <p:cBhvr>
                                        <p:cTn id="31" dur="500"/>
                                        <p:tgtEl>
                                          <p:spTgt spid="5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500"/>
                                        <p:tgtEl>
                                          <p:spTgt spid="54"/>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left)">
                                      <p:cBhvr>
                                        <p:cTn id="41" dur="500"/>
                                        <p:tgtEl>
                                          <p:spTgt spid="5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53" grpId="0" animBg="1"/>
      <p:bldP spid="54" grpId="0"/>
      <p:bldP spid="55" grpId="0" animBg="1"/>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83583" y="2347265"/>
            <a:ext cx="1359320" cy="1359320"/>
            <a:chOff x="6096000" y="1269580"/>
            <a:chExt cx="800100" cy="800100"/>
          </a:xfrm>
        </p:grpSpPr>
        <p:sp>
          <p:nvSpPr>
            <p:cNvPr id="32" name="矩形: 圆角 31"/>
            <p:cNvSpPr/>
            <p:nvPr/>
          </p:nvSpPr>
          <p:spPr>
            <a:xfrm>
              <a:off x="6096000" y="1269580"/>
              <a:ext cx="800100" cy="800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椭圆 8"/>
            <p:cNvSpPr/>
            <p:nvPr/>
          </p:nvSpPr>
          <p:spPr>
            <a:xfrm>
              <a:off x="6280015" y="1467394"/>
              <a:ext cx="432070" cy="404471"/>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7" name="组合 36"/>
          <p:cNvGrpSpPr/>
          <p:nvPr/>
        </p:nvGrpSpPr>
        <p:grpSpPr>
          <a:xfrm>
            <a:off x="6249097" y="2347265"/>
            <a:ext cx="1359320" cy="1359320"/>
            <a:chOff x="6096000" y="1269580"/>
            <a:chExt cx="800100" cy="800100"/>
          </a:xfrm>
        </p:grpSpPr>
        <p:sp>
          <p:nvSpPr>
            <p:cNvPr id="38" name="矩形: 圆角 37"/>
            <p:cNvSpPr/>
            <p:nvPr/>
          </p:nvSpPr>
          <p:spPr>
            <a:xfrm>
              <a:off x="6096000" y="1269580"/>
              <a:ext cx="800100" cy="800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9" name="椭圆 11"/>
            <p:cNvSpPr/>
            <p:nvPr/>
          </p:nvSpPr>
          <p:spPr>
            <a:xfrm>
              <a:off x="6286471" y="1453595"/>
              <a:ext cx="419157" cy="43207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4" name="组合 33"/>
          <p:cNvGrpSpPr/>
          <p:nvPr/>
        </p:nvGrpSpPr>
        <p:grpSpPr>
          <a:xfrm>
            <a:off x="4583583" y="3838350"/>
            <a:ext cx="1359320" cy="1359320"/>
            <a:chOff x="6096000" y="1269580"/>
            <a:chExt cx="800100" cy="800100"/>
          </a:xfrm>
        </p:grpSpPr>
        <p:sp>
          <p:nvSpPr>
            <p:cNvPr id="35" name="矩形: 圆角 34"/>
            <p:cNvSpPr/>
            <p:nvPr/>
          </p:nvSpPr>
          <p:spPr>
            <a:xfrm>
              <a:off x="6096000" y="1269580"/>
              <a:ext cx="800100" cy="800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椭圆 14"/>
            <p:cNvSpPr/>
            <p:nvPr/>
          </p:nvSpPr>
          <p:spPr>
            <a:xfrm>
              <a:off x="6280015" y="1456696"/>
              <a:ext cx="432070" cy="425867"/>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3" name="组合 42"/>
          <p:cNvGrpSpPr/>
          <p:nvPr/>
        </p:nvGrpSpPr>
        <p:grpSpPr>
          <a:xfrm>
            <a:off x="6249097" y="3838350"/>
            <a:ext cx="1359320" cy="1359320"/>
            <a:chOff x="6096000" y="1269580"/>
            <a:chExt cx="800100" cy="800100"/>
          </a:xfrm>
        </p:grpSpPr>
        <p:sp>
          <p:nvSpPr>
            <p:cNvPr id="44" name="矩形: 圆角 43"/>
            <p:cNvSpPr/>
            <p:nvPr/>
          </p:nvSpPr>
          <p:spPr>
            <a:xfrm>
              <a:off x="6096000" y="1269580"/>
              <a:ext cx="800100" cy="800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5" name="椭圆 17"/>
            <p:cNvSpPr/>
            <p:nvPr/>
          </p:nvSpPr>
          <p:spPr>
            <a:xfrm>
              <a:off x="6280015" y="1472841"/>
              <a:ext cx="432070" cy="393578"/>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9" name="组合 18"/>
          <p:cNvGrpSpPr/>
          <p:nvPr/>
        </p:nvGrpSpPr>
        <p:grpSpPr>
          <a:xfrm>
            <a:off x="1263392" y="2587565"/>
            <a:ext cx="3007561" cy="1036904"/>
            <a:chOff x="2291702" y="1996460"/>
            <a:chExt cx="3007561" cy="1036904"/>
          </a:xfrm>
        </p:grpSpPr>
        <p:sp>
          <p:nvSpPr>
            <p:cNvPr id="20" name="TextBox 11"/>
            <p:cNvSpPr txBox="1"/>
            <p:nvPr/>
          </p:nvSpPr>
          <p:spPr>
            <a:xfrm>
              <a:off x="2291702" y="2336570"/>
              <a:ext cx="3007561" cy="696794"/>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1"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2" name="组合 21"/>
          <p:cNvGrpSpPr/>
          <p:nvPr/>
        </p:nvGrpSpPr>
        <p:grpSpPr>
          <a:xfrm>
            <a:off x="1263392" y="4078650"/>
            <a:ext cx="3007561" cy="1036904"/>
            <a:chOff x="2291702" y="1996460"/>
            <a:chExt cx="3007561" cy="1036904"/>
          </a:xfrm>
        </p:grpSpPr>
        <p:sp>
          <p:nvSpPr>
            <p:cNvPr id="23" name="TextBox 11"/>
            <p:cNvSpPr txBox="1"/>
            <p:nvPr/>
          </p:nvSpPr>
          <p:spPr>
            <a:xfrm>
              <a:off x="2291702" y="2336570"/>
              <a:ext cx="3007561" cy="696794"/>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4"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5" name="组合 24"/>
          <p:cNvGrpSpPr/>
          <p:nvPr/>
        </p:nvGrpSpPr>
        <p:grpSpPr>
          <a:xfrm>
            <a:off x="7968994" y="2587565"/>
            <a:ext cx="3007561" cy="1036904"/>
            <a:chOff x="2291702" y="1996460"/>
            <a:chExt cx="3007561" cy="1036904"/>
          </a:xfrm>
        </p:grpSpPr>
        <p:sp>
          <p:nvSpPr>
            <p:cNvPr id="26" name="TextBox 11"/>
            <p:cNvSpPr txBox="1"/>
            <p:nvPr/>
          </p:nvSpPr>
          <p:spPr>
            <a:xfrm>
              <a:off x="2291702" y="2336570"/>
              <a:ext cx="3007561" cy="696794"/>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7" name="TextBox 11"/>
            <p:cNvSpPr txBox="1"/>
            <p:nvPr/>
          </p:nvSpPr>
          <p:spPr>
            <a:xfrm>
              <a:off x="2291702" y="1996460"/>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8" name="组合 27"/>
          <p:cNvGrpSpPr/>
          <p:nvPr/>
        </p:nvGrpSpPr>
        <p:grpSpPr>
          <a:xfrm>
            <a:off x="7968994" y="4078650"/>
            <a:ext cx="3007561" cy="1036904"/>
            <a:chOff x="2291702" y="1996460"/>
            <a:chExt cx="3007561" cy="1036904"/>
          </a:xfrm>
        </p:grpSpPr>
        <p:sp>
          <p:nvSpPr>
            <p:cNvPr id="29" name="TextBox 11"/>
            <p:cNvSpPr txBox="1"/>
            <p:nvPr/>
          </p:nvSpPr>
          <p:spPr>
            <a:xfrm>
              <a:off x="2291702" y="2336570"/>
              <a:ext cx="3007561" cy="696794"/>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30" name="TextBox 11"/>
            <p:cNvSpPr txBox="1"/>
            <p:nvPr/>
          </p:nvSpPr>
          <p:spPr>
            <a:xfrm>
              <a:off x="2291702" y="1996460"/>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40" name="文本框 10">
            <a:extLst>
              <a:ext uri="{FF2B5EF4-FFF2-40B4-BE49-F238E27FC236}">
                <a16:creationId xmlns="" xmlns:a16="http://schemas.microsoft.com/office/drawing/2014/main" id="{4F4249E8-C5C4-4322-881C-0C37B8FAA082}"/>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41" name="矩形 1">
            <a:extLst>
              <a:ext uri="{FF2B5EF4-FFF2-40B4-BE49-F238E27FC236}">
                <a16:creationId xmlns="" xmlns:a16="http://schemas.microsoft.com/office/drawing/2014/main" id="{B9CD87B7-4055-4D5E-A47E-DAB65832E5CD}"/>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60789509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anim calcmode="lin" valueType="num">
                                      <p:cBhvr>
                                        <p:cTn id="10" dur="500" fill="hold"/>
                                        <p:tgtEl>
                                          <p:spTgt spid="31"/>
                                        </p:tgtEl>
                                        <p:attrNameLst>
                                          <p:attrName>ppt_x</p:attrName>
                                        </p:attrNameLst>
                                      </p:cBhvr>
                                      <p:tavLst>
                                        <p:tav tm="0">
                                          <p:val>
                                            <p:fltVal val="0.5"/>
                                          </p:val>
                                        </p:tav>
                                        <p:tav tm="100000">
                                          <p:val>
                                            <p:strVal val="#ppt_x"/>
                                          </p:val>
                                        </p:tav>
                                      </p:tavLst>
                                    </p:anim>
                                    <p:anim calcmode="lin" valueType="num">
                                      <p:cBhvr>
                                        <p:cTn id="11" dur="500" fill="hold"/>
                                        <p:tgtEl>
                                          <p:spTgt spid="31"/>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10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Effect transition="in" filter="fade">
                                      <p:cBhvr>
                                        <p:cTn id="16" dur="500"/>
                                        <p:tgtEl>
                                          <p:spTgt spid="37"/>
                                        </p:tgtEl>
                                      </p:cBhvr>
                                    </p:animEffect>
                                    <p:anim calcmode="lin" valueType="num">
                                      <p:cBhvr>
                                        <p:cTn id="17" dur="500" fill="hold"/>
                                        <p:tgtEl>
                                          <p:spTgt spid="37"/>
                                        </p:tgtEl>
                                        <p:attrNameLst>
                                          <p:attrName>ppt_x</p:attrName>
                                        </p:attrNameLst>
                                      </p:cBhvr>
                                      <p:tavLst>
                                        <p:tav tm="0">
                                          <p:val>
                                            <p:fltVal val="0.5"/>
                                          </p:val>
                                        </p:tav>
                                        <p:tav tm="100000">
                                          <p:val>
                                            <p:strVal val="#ppt_x"/>
                                          </p:val>
                                        </p:tav>
                                      </p:tavLst>
                                    </p:anim>
                                    <p:anim calcmode="lin" valueType="num">
                                      <p:cBhvr>
                                        <p:cTn id="18" dur="500" fill="hold"/>
                                        <p:tgtEl>
                                          <p:spTgt spid="3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anim calcmode="lin" valueType="num">
                                      <p:cBhvr>
                                        <p:cTn id="24" dur="500" fill="hold"/>
                                        <p:tgtEl>
                                          <p:spTgt spid="34"/>
                                        </p:tgtEl>
                                        <p:attrNameLst>
                                          <p:attrName>ppt_x</p:attrName>
                                        </p:attrNameLst>
                                      </p:cBhvr>
                                      <p:tavLst>
                                        <p:tav tm="0">
                                          <p:val>
                                            <p:fltVal val="0.5"/>
                                          </p:val>
                                        </p:tav>
                                        <p:tav tm="100000">
                                          <p:val>
                                            <p:strVal val="#ppt_x"/>
                                          </p:val>
                                        </p:tav>
                                      </p:tavLst>
                                    </p:anim>
                                    <p:anim calcmode="lin" valueType="num">
                                      <p:cBhvr>
                                        <p:cTn id="25" dur="500" fill="hold"/>
                                        <p:tgtEl>
                                          <p:spTgt spid="3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300"/>
                                  </p:stCondLst>
                                  <p:childTnLst>
                                    <p:set>
                                      <p:cBhvr>
                                        <p:cTn id="27" dur="1" fill="hold">
                                          <p:stCondLst>
                                            <p:cond delay="0"/>
                                          </p:stCondLst>
                                        </p:cTn>
                                        <p:tgtEl>
                                          <p:spTgt spid="43"/>
                                        </p:tgtEl>
                                        <p:attrNameLst>
                                          <p:attrName>style.visibility</p:attrName>
                                        </p:attrNameLst>
                                      </p:cBhvr>
                                      <p:to>
                                        <p:strVal val="visible"/>
                                      </p:to>
                                    </p:set>
                                    <p:anim calcmode="lin" valueType="num">
                                      <p:cBhvr>
                                        <p:cTn id="28" dur="500" fill="hold"/>
                                        <p:tgtEl>
                                          <p:spTgt spid="43"/>
                                        </p:tgtEl>
                                        <p:attrNameLst>
                                          <p:attrName>ppt_w</p:attrName>
                                        </p:attrNameLst>
                                      </p:cBhvr>
                                      <p:tavLst>
                                        <p:tav tm="0">
                                          <p:val>
                                            <p:fltVal val="0"/>
                                          </p:val>
                                        </p:tav>
                                        <p:tav tm="100000">
                                          <p:val>
                                            <p:strVal val="#ppt_w"/>
                                          </p:val>
                                        </p:tav>
                                      </p:tavLst>
                                    </p:anim>
                                    <p:anim calcmode="lin" valueType="num">
                                      <p:cBhvr>
                                        <p:cTn id="29" dur="500" fill="hold"/>
                                        <p:tgtEl>
                                          <p:spTgt spid="43"/>
                                        </p:tgtEl>
                                        <p:attrNameLst>
                                          <p:attrName>ppt_h</p:attrName>
                                        </p:attrNameLst>
                                      </p:cBhvr>
                                      <p:tavLst>
                                        <p:tav tm="0">
                                          <p:val>
                                            <p:fltVal val="0"/>
                                          </p:val>
                                        </p:tav>
                                        <p:tav tm="100000">
                                          <p:val>
                                            <p:strVal val="#ppt_h"/>
                                          </p:val>
                                        </p:tav>
                                      </p:tavLst>
                                    </p:anim>
                                    <p:animEffect transition="in" filter="fade">
                                      <p:cBhvr>
                                        <p:cTn id="30" dur="500"/>
                                        <p:tgtEl>
                                          <p:spTgt spid="43"/>
                                        </p:tgtEl>
                                      </p:cBhvr>
                                    </p:animEffect>
                                    <p:anim calcmode="lin" valueType="num">
                                      <p:cBhvr>
                                        <p:cTn id="31" dur="500" fill="hold"/>
                                        <p:tgtEl>
                                          <p:spTgt spid="43"/>
                                        </p:tgtEl>
                                        <p:attrNameLst>
                                          <p:attrName>ppt_x</p:attrName>
                                        </p:attrNameLst>
                                      </p:cBhvr>
                                      <p:tavLst>
                                        <p:tav tm="0">
                                          <p:val>
                                            <p:fltVal val="0.5"/>
                                          </p:val>
                                        </p:tav>
                                        <p:tav tm="100000">
                                          <p:val>
                                            <p:strVal val="#ppt_x"/>
                                          </p:val>
                                        </p:tav>
                                      </p:tavLst>
                                    </p:anim>
                                    <p:anim calcmode="lin" valueType="num">
                                      <p:cBhvr>
                                        <p:cTn id="32" dur="500" fill="hold"/>
                                        <p:tgtEl>
                                          <p:spTgt spid="43"/>
                                        </p:tgtEl>
                                        <p:attrNameLst>
                                          <p:attrName>ppt_y</p:attrName>
                                        </p:attrNameLst>
                                      </p:cBhvr>
                                      <p:tavLst>
                                        <p:tav tm="0">
                                          <p:val>
                                            <p:fltVal val="0.5"/>
                                          </p:val>
                                        </p:tav>
                                        <p:tav tm="100000">
                                          <p:val>
                                            <p:strVal val="#ppt_y"/>
                                          </p:val>
                                        </p:tav>
                                      </p:tavLst>
                                    </p:anim>
                                  </p:childTnLst>
                                </p:cTn>
                              </p:par>
                            </p:childTnLst>
                          </p:cTn>
                        </p:par>
                        <p:par>
                          <p:cTn id="33" fill="hold">
                            <p:stCondLst>
                              <p:cond delay="800"/>
                            </p:stCondLst>
                            <p:childTnLst>
                              <p:par>
                                <p:cTn id="34" presetID="2" presetClass="entr" presetSubtype="8"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0-#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fill="hold"/>
                                        <p:tgtEl>
                                          <p:spTgt spid="22"/>
                                        </p:tgtEl>
                                        <p:attrNameLst>
                                          <p:attrName>ppt_x</p:attrName>
                                        </p:attrNameLst>
                                      </p:cBhvr>
                                      <p:tavLst>
                                        <p:tav tm="0">
                                          <p:val>
                                            <p:strVal val="0-#ppt_w/2"/>
                                          </p:val>
                                        </p:tav>
                                        <p:tav tm="100000">
                                          <p:val>
                                            <p:strVal val="#ppt_x"/>
                                          </p:val>
                                        </p:tav>
                                      </p:tavLst>
                                    </p:anim>
                                    <p:anim calcmode="lin" valueType="num">
                                      <p:cBhvr additive="base">
                                        <p:cTn id="41" dur="500" fill="hold"/>
                                        <p:tgtEl>
                                          <p:spTgt spid="22"/>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500" fill="hold"/>
                                        <p:tgtEl>
                                          <p:spTgt spid="25"/>
                                        </p:tgtEl>
                                        <p:attrNameLst>
                                          <p:attrName>ppt_x</p:attrName>
                                        </p:attrNameLst>
                                      </p:cBhvr>
                                      <p:tavLst>
                                        <p:tav tm="0">
                                          <p:val>
                                            <p:strVal val="1+#ppt_w/2"/>
                                          </p:val>
                                        </p:tav>
                                        <p:tav tm="100000">
                                          <p:val>
                                            <p:strVal val="#ppt_x"/>
                                          </p:val>
                                        </p:tav>
                                      </p:tavLst>
                                    </p:anim>
                                    <p:anim calcmode="lin" valueType="num">
                                      <p:cBhvr additive="base">
                                        <p:cTn id="45" dur="500" fill="hold"/>
                                        <p:tgtEl>
                                          <p:spTgt spid="2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1+#ppt_w/2"/>
                                          </p:val>
                                        </p:tav>
                                        <p:tav tm="100000">
                                          <p:val>
                                            <p:strVal val="#ppt_x"/>
                                          </p:val>
                                        </p:tav>
                                      </p:tavLst>
                                    </p:anim>
                                    <p:anim calcmode="lin" valueType="num">
                                      <p:cBhvr additive="base">
                                        <p:cTn id="49"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a:extLst>
              <a:ext uri="{FF2B5EF4-FFF2-40B4-BE49-F238E27FC236}">
                <a16:creationId xmlns="" xmlns:a16="http://schemas.microsoft.com/office/drawing/2014/main" id="{6FFC88E8-06B9-4735-B631-42C249A9198F}"/>
              </a:ext>
            </a:extLst>
          </p:cNvPr>
          <p:cNvGrpSpPr/>
          <p:nvPr/>
        </p:nvGrpSpPr>
        <p:grpSpPr>
          <a:xfrm>
            <a:off x="917302" y="2460335"/>
            <a:ext cx="7748211" cy="3291329"/>
            <a:chOff x="917302" y="2460335"/>
            <a:chExt cx="7748211" cy="3291329"/>
          </a:xfrm>
        </p:grpSpPr>
        <p:grpSp>
          <p:nvGrpSpPr>
            <p:cNvPr id="10" name="组合 9"/>
            <p:cNvGrpSpPr/>
            <p:nvPr/>
          </p:nvGrpSpPr>
          <p:grpSpPr>
            <a:xfrm>
              <a:off x="917302" y="2460335"/>
              <a:ext cx="2527994" cy="3291329"/>
              <a:chOff x="917302" y="1888835"/>
              <a:chExt cx="2527994" cy="3291329"/>
            </a:xfrm>
          </p:grpSpPr>
          <p:sp>
            <p:nvSpPr>
              <p:cNvPr id="11" name="矩形 46"/>
              <p:cNvSpPr>
                <a:spLocks noChangeArrowheads="1"/>
              </p:cNvSpPr>
              <p:nvPr/>
            </p:nvSpPr>
            <p:spPr bwMode="auto">
              <a:xfrm>
                <a:off x="917302" y="1888835"/>
                <a:ext cx="2527994" cy="1133900"/>
              </a:xfrm>
              <a:prstGeom prst="rect">
                <a:avLst/>
              </a:prstGeom>
              <a:solidFill>
                <a:schemeClr val="accent1"/>
              </a:solidFill>
              <a:ln>
                <a:noFill/>
              </a:ln>
              <a:effectLst>
                <a:outerShdw blurRad="63500" algn="ctr" rotWithShape="0">
                  <a:prstClr val="black">
                    <a:alpha val="4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Freeform 5"/>
              <p:cNvSpPr>
                <a:spLocks noEditPoints="1"/>
              </p:cNvSpPr>
              <p:nvPr/>
            </p:nvSpPr>
            <p:spPr bwMode="auto">
              <a:xfrm>
                <a:off x="1711555" y="2163385"/>
                <a:ext cx="939489" cy="644749"/>
              </a:xfrm>
              <a:custGeom>
                <a:avLst/>
                <a:gdLst>
                  <a:gd name="T0" fmla="*/ 134 w 256"/>
                  <a:gd name="T1" fmla="*/ 1 h 174"/>
                  <a:gd name="T2" fmla="*/ 121 w 256"/>
                  <a:gd name="T3" fmla="*/ 1 h 174"/>
                  <a:gd name="T4" fmla="*/ 0 w 256"/>
                  <a:gd name="T5" fmla="*/ 66 h 174"/>
                  <a:gd name="T6" fmla="*/ 12 w 256"/>
                  <a:gd name="T7" fmla="*/ 84 h 174"/>
                  <a:gd name="T8" fmla="*/ 12 w 256"/>
                  <a:gd name="T9" fmla="*/ 93 h 174"/>
                  <a:gd name="T10" fmla="*/ 12 w 256"/>
                  <a:gd name="T11" fmla="*/ 120 h 174"/>
                  <a:gd name="T12" fmla="*/ 6 w 256"/>
                  <a:gd name="T13" fmla="*/ 133 h 174"/>
                  <a:gd name="T14" fmla="*/ 6 w 256"/>
                  <a:gd name="T15" fmla="*/ 163 h 174"/>
                  <a:gd name="T16" fmla="*/ 29 w 256"/>
                  <a:gd name="T17" fmla="*/ 167 h 174"/>
                  <a:gd name="T18" fmla="*/ 40 w 256"/>
                  <a:gd name="T19" fmla="*/ 155 h 174"/>
                  <a:gd name="T20" fmla="*/ 27 w 256"/>
                  <a:gd name="T21" fmla="*/ 124 h 174"/>
                  <a:gd name="T22" fmla="*/ 15 w 256"/>
                  <a:gd name="T23" fmla="*/ 107 h 174"/>
                  <a:gd name="T24" fmla="*/ 27 w 256"/>
                  <a:gd name="T25" fmla="*/ 89 h 174"/>
                  <a:gd name="T26" fmla="*/ 46 w 256"/>
                  <a:gd name="T27" fmla="*/ 97 h 174"/>
                  <a:gd name="T28" fmla="*/ 45 w 256"/>
                  <a:gd name="T29" fmla="*/ 141 h 174"/>
                  <a:gd name="T30" fmla="*/ 212 w 256"/>
                  <a:gd name="T31" fmla="*/ 141 h 174"/>
                  <a:gd name="T32" fmla="*/ 212 w 256"/>
                  <a:gd name="T33" fmla="*/ 96 h 174"/>
                  <a:gd name="T34" fmla="*/ 256 w 256"/>
                  <a:gd name="T35" fmla="*/ 66 h 174"/>
                  <a:gd name="T36" fmla="*/ 14 w 256"/>
                  <a:gd name="T37" fmla="*/ 156 h 174"/>
                  <a:gd name="T38" fmla="*/ 26 w 256"/>
                  <a:gd name="T39" fmla="*/ 134 h 174"/>
                  <a:gd name="T40" fmla="*/ 14 w 256"/>
                  <a:gd name="T41" fmla="*/ 156 h 174"/>
                  <a:gd name="T42" fmla="*/ 174 w 256"/>
                  <a:gd name="T43" fmla="*/ 134 h 174"/>
                  <a:gd name="T44" fmla="*/ 164 w 256"/>
                  <a:gd name="T45" fmla="*/ 142 h 174"/>
                  <a:gd name="T46" fmla="*/ 170 w 256"/>
                  <a:gd name="T47" fmla="*/ 146 h 174"/>
                  <a:gd name="T48" fmla="*/ 196 w 256"/>
                  <a:gd name="T49" fmla="*/ 137 h 174"/>
                  <a:gd name="T50" fmla="*/ 129 w 256"/>
                  <a:gd name="T51" fmla="*/ 158 h 174"/>
                  <a:gd name="T52" fmla="*/ 61 w 256"/>
                  <a:gd name="T53" fmla="*/ 136 h 174"/>
                  <a:gd name="T54" fmla="*/ 147 w 256"/>
                  <a:gd name="T55" fmla="*/ 150 h 174"/>
                  <a:gd name="T56" fmla="*/ 146 w 256"/>
                  <a:gd name="T57" fmla="*/ 139 h 174"/>
                  <a:gd name="T58" fmla="*/ 61 w 256"/>
                  <a:gd name="T59" fmla="*/ 122 h 174"/>
                  <a:gd name="T60" fmla="*/ 121 w 256"/>
                  <a:gd name="T61" fmla="*/ 130 h 174"/>
                  <a:gd name="T62" fmla="*/ 134 w 256"/>
                  <a:gd name="T63" fmla="*/ 130 h 174"/>
                  <a:gd name="T64" fmla="*/ 196 w 256"/>
                  <a:gd name="T65" fmla="*/ 123 h 174"/>
                  <a:gd name="T66" fmla="*/ 16 w 256"/>
                  <a:gd name="T67" fmla="*/ 66 h 174"/>
                  <a:gd name="T68" fmla="*/ 240 w 256"/>
                  <a:gd name="T69" fmla="*/ 6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174">
                    <a:moveTo>
                      <a:pt x="246" y="51"/>
                    </a:moveTo>
                    <a:cubicBezTo>
                      <a:pt x="134" y="1"/>
                      <a:pt x="134" y="1"/>
                      <a:pt x="134" y="1"/>
                    </a:cubicBezTo>
                    <a:cubicBezTo>
                      <a:pt x="132" y="0"/>
                      <a:pt x="130" y="0"/>
                      <a:pt x="128" y="0"/>
                    </a:cubicBezTo>
                    <a:cubicBezTo>
                      <a:pt x="125" y="0"/>
                      <a:pt x="123" y="0"/>
                      <a:pt x="121" y="1"/>
                    </a:cubicBezTo>
                    <a:cubicBezTo>
                      <a:pt x="9" y="51"/>
                      <a:pt x="9" y="51"/>
                      <a:pt x="9" y="51"/>
                    </a:cubicBezTo>
                    <a:cubicBezTo>
                      <a:pt x="3" y="54"/>
                      <a:pt x="0" y="60"/>
                      <a:pt x="0" y="66"/>
                    </a:cubicBezTo>
                    <a:cubicBezTo>
                      <a:pt x="0" y="72"/>
                      <a:pt x="3" y="77"/>
                      <a:pt x="8" y="80"/>
                    </a:cubicBezTo>
                    <a:cubicBezTo>
                      <a:pt x="9" y="81"/>
                      <a:pt x="11" y="83"/>
                      <a:pt x="12" y="84"/>
                    </a:cubicBezTo>
                    <a:cubicBezTo>
                      <a:pt x="15" y="86"/>
                      <a:pt x="16" y="87"/>
                      <a:pt x="16" y="89"/>
                    </a:cubicBezTo>
                    <a:cubicBezTo>
                      <a:pt x="16" y="90"/>
                      <a:pt x="15" y="91"/>
                      <a:pt x="12" y="93"/>
                    </a:cubicBezTo>
                    <a:cubicBezTo>
                      <a:pt x="9" y="96"/>
                      <a:pt x="4" y="99"/>
                      <a:pt x="4" y="107"/>
                    </a:cubicBezTo>
                    <a:cubicBezTo>
                      <a:pt x="4" y="114"/>
                      <a:pt x="9" y="118"/>
                      <a:pt x="12" y="120"/>
                    </a:cubicBezTo>
                    <a:cubicBezTo>
                      <a:pt x="14" y="122"/>
                      <a:pt x="15" y="123"/>
                      <a:pt x="16" y="124"/>
                    </a:cubicBezTo>
                    <a:cubicBezTo>
                      <a:pt x="11" y="124"/>
                      <a:pt x="7" y="128"/>
                      <a:pt x="6" y="133"/>
                    </a:cubicBezTo>
                    <a:cubicBezTo>
                      <a:pt x="3" y="155"/>
                      <a:pt x="3" y="155"/>
                      <a:pt x="3" y="155"/>
                    </a:cubicBezTo>
                    <a:cubicBezTo>
                      <a:pt x="3" y="158"/>
                      <a:pt x="4" y="161"/>
                      <a:pt x="6" y="163"/>
                    </a:cubicBezTo>
                    <a:cubicBezTo>
                      <a:pt x="8" y="166"/>
                      <a:pt x="11" y="167"/>
                      <a:pt x="14" y="167"/>
                    </a:cubicBezTo>
                    <a:cubicBezTo>
                      <a:pt x="29" y="167"/>
                      <a:pt x="29" y="167"/>
                      <a:pt x="29" y="167"/>
                    </a:cubicBezTo>
                    <a:cubicBezTo>
                      <a:pt x="32" y="167"/>
                      <a:pt x="35" y="166"/>
                      <a:pt x="37" y="163"/>
                    </a:cubicBezTo>
                    <a:cubicBezTo>
                      <a:pt x="39" y="161"/>
                      <a:pt x="40" y="158"/>
                      <a:pt x="40" y="155"/>
                    </a:cubicBezTo>
                    <a:cubicBezTo>
                      <a:pt x="37" y="133"/>
                      <a:pt x="37" y="133"/>
                      <a:pt x="37" y="133"/>
                    </a:cubicBezTo>
                    <a:cubicBezTo>
                      <a:pt x="36" y="128"/>
                      <a:pt x="32" y="124"/>
                      <a:pt x="27" y="124"/>
                    </a:cubicBezTo>
                    <a:cubicBezTo>
                      <a:pt x="26" y="117"/>
                      <a:pt x="22" y="114"/>
                      <a:pt x="19" y="111"/>
                    </a:cubicBezTo>
                    <a:cubicBezTo>
                      <a:pt x="16" y="109"/>
                      <a:pt x="15" y="108"/>
                      <a:pt x="15" y="107"/>
                    </a:cubicBezTo>
                    <a:cubicBezTo>
                      <a:pt x="15" y="105"/>
                      <a:pt x="16" y="104"/>
                      <a:pt x="19" y="102"/>
                    </a:cubicBezTo>
                    <a:cubicBezTo>
                      <a:pt x="22" y="99"/>
                      <a:pt x="27" y="96"/>
                      <a:pt x="27" y="89"/>
                    </a:cubicBezTo>
                    <a:cubicBezTo>
                      <a:pt x="27" y="88"/>
                      <a:pt x="27" y="88"/>
                      <a:pt x="27" y="88"/>
                    </a:cubicBezTo>
                    <a:cubicBezTo>
                      <a:pt x="46" y="97"/>
                      <a:pt x="46" y="97"/>
                      <a:pt x="46" y="97"/>
                    </a:cubicBezTo>
                    <a:cubicBezTo>
                      <a:pt x="46" y="97"/>
                      <a:pt x="45" y="98"/>
                      <a:pt x="45" y="99"/>
                    </a:cubicBezTo>
                    <a:cubicBezTo>
                      <a:pt x="45" y="141"/>
                      <a:pt x="45" y="141"/>
                      <a:pt x="45" y="141"/>
                    </a:cubicBezTo>
                    <a:cubicBezTo>
                      <a:pt x="45" y="171"/>
                      <a:pt x="104" y="174"/>
                      <a:pt x="129" y="174"/>
                    </a:cubicBezTo>
                    <a:cubicBezTo>
                      <a:pt x="154" y="174"/>
                      <a:pt x="212" y="171"/>
                      <a:pt x="212" y="141"/>
                    </a:cubicBezTo>
                    <a:cubicBezTo>
                      <a:pt x="212" y="98"/>
                      <a:pt x="212" y="98"/>
                      <a:pt x="212" y="98"/>
                    </a:cubicBezTo>
                    <a:cubicBezTo>
                      <a:pt x="212" y="97"/>
                      <a:pt x="212" y="96"/>
                      <a:pt x="212" y="96"/>
                    </a:cubicBezTo>
                    <a:cubicBezTo>
                      <a:pt x="246" y="80"/>
                      <a:pt x="246" y="80"/>
                      <a:pt x="246" y="80"/>
                    </a:cubicBezTo>
                    <a:cubicBezTo>
                      <a:pt x="252" y="78"/>
                      <a:pt x="256" y="72"/>
                      <a:pt x="256" y="66"/>
                    </a:cubicBezTo>
                    <a:cubicBezTo>
                      <a:pt x="256" y="60"/>
                      <a:pt x="252" y="54"/>
                      <a:pt x="246" y="51"/>
                    </a:cubicBezTo>
                    <a:close/>
                    <a:moveTo>
                      <a:pt x="14" y="156"/>
                    </a:moveTo>
                    <a:cubicBezTo>
                      <a:pt x="17" y="134"/>
                      <a:pt x="17" y="134"/>
                      <a:pt x="17" y="134"/>
                    </a:cubicBezTo>
                    <a:cubicBezTo>
                      <a:pt x="26" y="134"/>
                      <a:pt x="26" y="134"/>
                      <a:pt x="26" y="134"/>
                    </a:cubicBezTo>
                    <a:cubicBezTo>
                      <a:pt x="29" y="156"/>
                      <a:pt x="29" y="156"/>
                      <a:pt x="29" y="156"/>
                    </a:cubicBezTo>
                    <a:lnTo>
                      <a:pt x="14" y="156"/>
                    </a:lnTo>
                    <a:close/>
                    <a:moveTo>
                      <a:pt x="196" y="123"/>
                    </a:moveTo>
                    <a:cubicBezTo>
                      <a:pt x="193" y="127"/>
                      <a:pt x="186" y="131"/>
                      <a:pt x="174" y="134"/>
                    </a:cubicBezTo>
                    <a:cubicBezTo>
                      <a:pt x="172" y="135"/>
                      <a:pt x="170" y="135"/>
                      <a:pt x="168" y="136"/>
                    </a:cubicBezTo>
                    <a:cubicBezTo>
                      <a:pt x="165" y="136"/>
                      <a:pt x="163" y="139"/>
                      <a:pt x="164" y="142"/>
                    </a:cubicBezTo>
                    <a:cubicBezTo>
                      <a:pt x="164" y="145"/>
                      <a:pt x="166" y="146"/>
                      <a:pt x="169" y="146"/>
                    </a:cubicBezTo>
                    <a:cubicBezTo>
                      <a:pt x="169" y="146"/>
                      <a:pt x="170" y="146"/>
                      <a:pt x="170" y="146"/>
                    </a:cubicBezTo>
                    <a:cubicBezTo>
                      <a:pt x="173" y="146"/>
                      <a:pt x="175" y="145"/>
                      <a:pt x="177" y="144"/>
                    </a:cubicBezTo>
                    <a:cubicBezTo>
                      <a:pt x="185" y="142"/>
                      <a:pt x="191" y="140"/>
                      <a:pt x="196" y="137"/>
                    </a:cubicBezTo>
                    <a:cubicBezTo>
                      <a:pt x="196" y="141"/>
                      <a:pt x="196" y="141"/>
                      <a:pt x="196" y="141"/>
                    </a:cubicBezTo>
                    <a:cubicBezTo>
                      <a:pt x="196" y="150"/>
                      <a:pt x="166" y="158"/>
                      <a:pt x="129" y="158"/>
                    </a:cubicBezTo>
                    <a:cubicBezTo>
                      <a:pt x="92" y="158"/>
                      <a:pt x="61" y="150"/>
                      <a:pt x="61" y="141"/>
                    </a:cubicBezTo>
                    <a:cubicBezTo>
                      <a:pt x="61" y="136"/>
                      <a:pt x="61" y="136"/>
                      <a:pt x="61" y="136"/>
                    </a:cubicBezTo>
                    <a:cubicBezTo>
                      <a:pt x="76" y="146"/>
                      <a:pt x="103" y="150"/>
                      <a:pt x="129" y="150"/>
                    </a:cubicBezTo>
                    <a:cubicBezTo>
                      <a:pt x="135" y="150"/>
                      <a:pt x="141" y="150"/>
                      <a:pt x="147" y="150"/>
                    </a:cubicBezTo>
                    <a:cubicBezTo>
                      <a:pt x="150" y="149"/>
                      <a:pt x="152" y="147"/>
                      <a:pt x="152" y="144"/>
                    </a:cubicBezTo>
                    <a:cubicBezTo>
                      <a:pt x="152" y="141"/>
                      <a:pt x="149" y="139"/>
                      <a:pt x="146" y="139"/>
                    </a:cubicBezTo>
                    <a:cubicBezTo>
                      <a:pt x="141" y="139"/>
                      <a:pt x="135" y="140"/>
                      <a:pt x="129" y="140"/>
                    </a:cubicBezTo>
                    <a:cubicBezTo>
                      <a:pt x="92" y="140"/>
                      <a:pt x="66" y="130"/>
                      <a:pt x="61" y="122"/>
                    </a:cubicBezTo>
                    <a:cubicBezTo>
                      <a:pt x="61" y="104"/>
                      <a:pt x="61" y="104"/>
                      <a:pt x="61" y="104"/>
                    </a:cubicBezTo>
                    <a:cubicBezTo>
                      <a:pt x="121" y="130"/>
                      <a:pt x="121" y="130"/>
                      <a:pt x="121" y="130"/>
                    </a:cubicBezTo>
                    <a:cubicBezTo>
                      <a:pt x="123" y="131"/>
                      <a:pt x="125" y="132"/>
                      <a:pt x="128" y="132"/>
                    </a:cubicBezTo>
                    <a:cubicBezTo>
                      <a:pt x="130" y="132"/>
                      <a:pt x="132" y="131"/>
                      <a:pt x="134" y="130"/>
                    </a:cubicBezTo>
                    <a:cubicBezTo>
                      <a:pt x="196" y="103"/>
                      <a:pt x="196" y="103"/>
                      <a:pt x="196" y="103"/>
                    </a:cubicBezTo>
                    <a:lnTo>
                      <a:pt x="196" y="123"/>
                    </a:lnTo>
                    <a:close/>
                    <a:moveTo>
                      <a:pt x="128" y="116"/>
                    </a:moveTo>
                    <a:cubicBezTo>
                      <a:pt x="16" y="66"/>
                      <a:pt x="16" y="66"/>
                      <a:pt x="16" y="66"/>
                    </a:cubicBezTo>
                    <a:cubicBezTo>
                      <a:pt x="128" y="16"/>
                      <a:pt x="128" y="16"/>
                      <a:pt x="128" y="16"/>
                    </a:cubicBezTo>
                    <a:cubicBezTo>
                      <a:pt x="240" y="66"/>
                      <a:pt x="240" y="66"/>
                      <a:pt x="240" y="66"/>
                    </a:cubicBezTo>
                    <a:lnTo>
                      <a:pt x="128" y="116"/>
                    </a:ln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文本框 50"/>
              <p:cNvSpPr txBox="1">
                <a:spLocks noChangeArrowheads="1"/>
              </p:cNvSpPr>
              <p:nvPr/>
            </p:nvSpPr>
            <p:spPr bwMode="auto">
              <a:xfrm>
                <a:off x="1462183" y="3590664"/>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您的标题</a:t>
                </a:r>
              </a:p>
            </p:txBody>
          </p:sp>
          <p:sp>
            <p:nvSpPr>
              <p:cNvPr id="14" name="文本框 13"/>
              <p:cNvSpPr txBox="1"/>
              <p:nvPr/>
            </p:nvSpPr>
            <p:spPr>
              <a:xfrm>
                <a:off x="1021027" y="4127568"/>
                <a:ext cx="2320544"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grpSp>
        <p:grpSp>
          <p:nvGrpSpPr>
            <p:cNvPr id="20" name="组合 19"/>
            <p:cNvGrpSpPr/>
            <p:nvPr/>
          </p:nvGrpSpPr>
          <p:grpSpPr>
            <a:xfrm>
              <a:off x="6137906" y="2460335"/>
              <a:ext cx="2527607" cy="3291329"/>
              <a:chOff x="6137906" y="1888835"/>
              <a:chExt cx="2527607" cy="3291329"/>
            </a:xfrm>
          </p:grpSpPr>
          <p:sp>
            <p:nvSpPr>
              <p:cNvPr id="21" name="矩形 80"/>
              <p:cNvSpPr>
                <a:spLocks noChangeArrowheads="1"/>
              </p:cNvSpPr>
              <p:nvPr/>
            </p:nvSpPr>
            <p:spPr bwMode="auto">
              <a:xfrm>
                <a:off x="6137906" y="1888835"/>
                <a:ext cx="2527607" cy="1133900"/>
              </a:xfrm>
              <a:prstGeom prst="rect">
                <a:avLst/>
              </a:prstGeom>
              <a:solidFill>
                <a:schemeClr val="accent1"/>
              </a:solidFill>
              <a:ln>
                <a:noFill/>
              </a:ln>
              <a:effectLst>
                <a:outerShdw blurRad="63500" algn="ctr" rotWithShape="0">
                  <a:prstClr val="black">
                    <a:alpha val="4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Freeform 13"/>
              <p:cNvSpPr>
                <a:spLocks noEditPoints="1"/>
              </p:cNvSpPr>
              <p:nvPr/>
            </p:nvSpPr>
            <p:spPr bwMode="auto">
              <a:xfrm>
                <a:off x="6942057" y="2124611"/>
                <a:ext cx="919304" cy="706001"/>
              </a:xfrm>
              <a:custGeom>
                <a:avLst/>
                <a:gdLst>
                  <a:gd name="T0" fmla="*/ 181 w 256"/>
                  <a:gd name="T1" fmla="*/ 27 h 196"/>
                  <a:gd name="T2" fmla="*/ 156 w 256"/>
                  <a:gd name="T3" fmla="*/ 0 h 196"/>
                  <a:gd name="T4" fmla="*/ 75 w 256"/>
                  <a:gd name="T5" fmla="*/ 25 h 196"/>
                  <a:gd name="T6" fmla="*/ 25 w 256"/>
                  <a:gd name="T7" fmla="*/ 27 h 196"/>
                  <a:gd name="T8" fmla="*/ 0 w 256"/>
                  <a:gd name="T9" fmla="*/ 171 h 196"/>
                  <a:gd name="T10" fmla="*/ 231 w 256"/>
                  <a:gd name="T11" fmla="*/ 196 h 196"/>
                  <a:gd name="T12" fmla="*/ 256 w 256"/>
                  <a:gd name="T13" fmla="*/ 52 h 196"/>
                  <a:gd name="T14" fmla="*/ 91 w 256"/>
                  <a:gd name="T15" fmla="*/ 25 h 196"/>
                  <a:gd name="T16" fmla="*/ 156 w 256"/>
                  <a:gd name="T17" fmla="*/ 16 h 196"/>
                  <a:gd name="T18" fmla="*/ 165 w 256"/>
                  <a:gd name="T19" fmla="*/ 27 h 196"/>
                  <a:gd name="T20" fmla="*/ 91 w 256"/>
                  <a:gd name="T21" fmla="*/ 25 h 196"/>
                  <a:gd name="T22" fmla="*/ 231 w 256"/>
                  <a:gd name="T23" fmla="*/ 43 h 196"/>
                  <a:gd name="T24" fmla="*/ 240 w 256"/>
                  <a:gd name="T25" fmla="*/ 69 h 196"/>
                  <a:gd name="T26" fmla="*/ 227 w 256"/>
                  <a:gd name="T27" fmla="*/ 84 h 196"/>
                  <a:gd name="T28" fmla="*/ 148 w 256"/>
                  <a:gd name="T29" fmla="*/ 85 h 196"/>
                  <a:gd name="T30" fmla="*/ 90 w 256"/>
                  <a:gd name="T31" fmla="*/ 100 h 196"/>
                  <a:gd name="T32" fmla="*/ 16 w 256"/>
                  <a:gd name="T33" fmla="*/ 72 h 196"/>
                  <a:gd name="T34" fmla="*/ 25 w 256"/>
                  <a:gd name="T35" fmla="*/ 43 h 196"/>
                  <a:gd name="T36" fmla="*/ 155 w 256"/>
                  <a:gd name="T37" fmla="*/ 112 h 196"/>
                  <a:gd name="T38" fmla="*/ 108 w 256"/>
                  <a:gd name="T39" fmla="*/ 117 h 196"/>
                  <a:gd name="T40" fmla="*/ 101 w 256"/>
                  <a:gd name="T41" fmla="*/ 101 h 196"/>
                  <a:gd name="T42" fmla="*/ 148 w 256"/>
                  <a:gd name="T43" fmla="*/ 96 h 196"/>
                  <a:gd name="T44" fmla="*/ 231 w 256"/>
                  <a:gd name="T45" fmla="*/ 180 h 196"/>
                  <a:gd name="T46" fmla="*/ 16 w 256"/>
                  <a:gd name="T47" fmla="*/ 171 h 196"/>
                  <a:gd name="T48" fmla="*/ 27 w 256"/>
                  <a:gd name="T49" fmla="*/ 172 h 196"/>
                  <a:gd name="T50" fmla="*/ 183 w 256"/>
                  <a:gd name="T51" fmla="*/ 167 h 196"/>
                  <a:gd name="T52" fmla="*/ 27 w 256"/>
                  <a:gd name="T53" fmla="*/ 161 h 196"/>
                  <a:gd name="T54" fmla="*/ 16 w 256"/>
                  <a:gd name="T55" fmla="*/ 90 h 196"/>
                  <a:gd name="T56" fmla="*/ 25 w 256"/>
                  <a:gd name="T57" fmla="*/ 94 h 196"/>
                  <a:gd name="T58" fmla="*/ 90 w 256"/>
                  <a:gd name="T59" fmla="*/ 112 h 196"/>
                  <a:gd name="T60" fmla="*/ 148 w 256"/>
                  <a:gd name="T61" fmla="*/ 128 h 196"/>
                  <a:gd name="T62" fmla="*/ 166 w 256"/>
                  <a:gd name="T63" fmla="*/ 111 h 196"/>
                  <a:gd name="T64" fmla="*/ 231 w 256"/>
                  <a:gd name="T65" fmla="*/ 94 h 196"/>
                  <a:gd name="T66" fmla="*/ 240 w 256"/>
                  <a:gd name="T67" fmla="*/ 152 h 196"/>
                  <a:gd name="T68" fmla="*/ 203 w 256"/>
                  <a:gd name="T69" fmla="*/ 161 h 196"/>
                  <a:gd name="T70" fmla="*/ 203 w 256"/>
                  <a:gd name="T71" fmla="*/ 172 h 196"/>
                  <a:gd name="T72" fmla="*/ 240 w 256"/>
                  <a:gd name="T73" fmla="*/ 169 h 196"/>
                  <a:gd name="T74" fmla="*/ 231 w 256"/>
                  <a:gd name="T75" fmla="*/ 18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6" h="196">
                    <a:moveTo>
                      <a:pt x="231" y="27"/>
                    </a:moveTo>
                    <a:cubicBezTo>
                      <a:pt x="181" y="27"/>
                      <a:pt x="181" y="27"/>
                      <a:pt x="181" y="27"/>
                    </a:cubicBezTo>
                    <a:cubicBezTo>
                      <a:pt x="181" y="25"/>
                      <a:pt x="181" y="25"/>
                      <a:pt x="181" y="25"/>
                    </a:cubicBezTo>
                    <a:cubicBezTo>
                      <a:pt x="181" y="12"/>
                      <a:pt x="170" y="0"/>
                      <a:pt x="156" y="0"/>
                    </a:cubicBezTo>
                    <a:cubicBezTo>
                      <a:pt x="100" y="0"/>
                      <a:pt x="100" y="0"/>
                      <a:pt x="100" y="0"/>
                    </a:cubicBezTo>
                    <a:cubicBezTo>
                      <a:pt x="86" y="0"/>
                      <a:pt x="75" y="12"/>
                      <a:pt x="75" y="25"/>
                    </a:cubicBezTo>
                    <a:cubicBezTo>
                      <a:pt x="75" y="27"/>
                      <a:pt x="75" y="27"/>
                      <a:pt x="75" y="27"/>
                    </a:cubicBezTo>
                    <a:cubicBezTo>
                      <a:pt x="25" y="27"/>
                      <a:pt x="25" y="27"/>
                      <a:pt x="25" y="27"/>
                    </a:cubicBezTo>
                    <a:cubicBezTo>
                      <a:pt x="11" y="27"/>
                      <a:pt x="0" y="38"/>
                      <a:pt x="0" y="52"/>
                    </a:cubicBezTo>
                    <a:cubicBezTo>
                      <a:pt x="0" y="171"/>
                      <a:pt x="0" y="171"/>
                      <a:pt x="0" y="171"/>
                    </a:cubicBezTo>
                    <a:cubicBezTo>
                      <a:pt x="0" y="185"/>
                      <a:pt x="11" y="196"/>
                      <a:pt x="25" y="196"/>
                    </a:cubicBezTo>
                    <a:cubicBezTo>
                      <a:pt x="231" y="196"/>
                      <a:pt x="231" y="196"/>
                      <a:pt x="231" y="196"/>
                    </a:cubicBezTo>
                    <a:cubicBezTo>
                      <a:pt x="245" y="196"/>
                      <a:pt x="256" y="185"/>
                      <a:pt x="256" y="171"/>
                    </a:cubicBezTo>
                    <a:cubicBezTo>
                      <a:pt x="256" y="52"/>
                      <a:pt x="256" y="52"/>
                      <a:pt x="256" y="52"/>
                    </a:cubicBezTo>
                    <a:cubicBezTo>
                      <a:pt x="256" y="38"/>
                      <a:pt x="245" y="27"/>
                      <a:pt x="231" y="27"/>
                    </a:cubicBezTo>
                    <a:close/>
                    <a:moveTo>
                      <a:pt x="91" y="25"/>
                    </a:moveTo>
                    <a:cubicBezTo>
                      <a:pt x="91" y="20"/>
                      <a:pt x="95" y="16"/>
                      <a:pt x="100" y="16"/>
                    </a:cubicBezTo>
                    <a:cubicBezTo>
                      <a:pt x="156" y="16"/>
                      <a:pt x="156" y="16"/>
                      <a:pt x="156" y="16"/>
                    </a:cubicBezTo>
                    <a:cubicBezTo>
                      <a:pt x="161" y="16"/>
                      <a:pt x="165" y="20"/>
                      <a:pt x="165" y="25"/>
                    </a:cubicBezTo>
                    <a:cubicBezTo>
                      <a:pt x="165" y="27"/>
                      <a:pt x="165" y="27"/>
                      <a:pt x="165" y="27"/>
                    </a:cubicBezTo>
                    <a:cubicBezTo>
                      <a:pt x="91" y="27"/>
                      <a:pt x="91" y="27"/>
                      <a:pt x="91" y="27"/>
                    </a:cubicBezTo>
                    <a:lnTo>
                      <a:pt x="91" y="25"/>
                    </a:lnTo>
                    <a:close/>
                    <a:moveTo>
                      <a:pt x="25" y="43"/>
                    </a:moveTo>
                    <a:cubicBezTo>
                      <a:pt x="231" y="43"/>
                      <a:pt x="231" y="43"/>
                      <a:pt x="231" y="43"/>
                    </a:cubicBezTo>
                    <a:cubicBezTo>
                      <a:pt x="236" y="43"/>
                      <a:pt x="240" y="47"/>
                      <a:pt x="240" y="52"/>
                    </a:cubicBezTo>
                    <a:cubicBezTo>
                      <a:pt x="240" y="69"/>
                      <a:pt x="240" y="69"/>
                      <a:pt x="240" y="69"/>
                    </a:cubicBezTo>
                    <a:cubicBezTo>
                      <a:pt x="240" y="69"/>
                      <a:pt x="240" y="70"/>
                      <a:pt x="240" y="70"/>
                    </a:cubicBezTo>
                    <a:cubicBezTo>
                      <a:pt x="240" y="75"/>
                      <a:pt x="238" y="80"/>
                      <a:pt x="227" y="84"/>
                    </a:cubicBezTo>
                    <a:cubicBezTo>
                      <a:pt x="166" y="100"/>
                      <a:pt x="166" y="100"/>
                      <a:pt x="166" y="100"/>
                    </a:cubicBezTo>
                    <a:cubicBezTo>
                      <a:pt x="165" y="91"/>
                      <a:pt x="157" y="85"/>
                      <a:pt x="148" y="85"/>
                    </a:cubicBezTo>
                    <a:cubicBezTo>
                      <a:pt x="108" y="85"/>
                      <a:pt x="108" y="85"/>
                      <a:pt x="108" y="85"/>
                    </a:cubicBezTo>
                    <a:cubicBezTo>
                      <a:pt x="99" y="85"/>
                      <a:pt x="91" y="91"/>
                      <a:pt x="90" y="100"/>
                    </a:cubicBezTo>
                    <a:cubicBezTo>
                      <a:pt x="28" y="84"/>
                      <a:pt x="28" y="84"/>
                      <a:pt x="28" y="84"/>
                    </a:cubicBezTo>
                    <a:cubicBezTo>
                      <a:pt x="19" y="81"/>
                      <a:pt x="16" y="76"/>
                      <a:pt x="16" y="72"/>
                    </a:cubicBezTo>
                    <a:cubicBezTo>
                      <a:pt x="16" y="52"/>
                      <a:pt x="16" y="52"/>
                      <a:pt x="16" y="52"/>
                    </a:cubicBezTo>
                    <a:cubicBezTo>
                      <a:pt x="16" y="47"/>
                      <a:pt x="20" y="43"/>
                      <a:pt x="25" y="43"/>
                    </a:cubicBezTo>
                    <a:close/>
                    <a:moveTo>
                      <a:pt x="155" y="101"/>
                    </a:moveTo>
                    <a:cubicBezTo>
                      <a:pt x="155" y="112"/>
                      <a:pt x="155" y="112"/>
                      <a:pt x="155" y="112"/>
                    </a:cubicBezTo>
                    <a:cubicBezTo>
                      <a:pt x="155" y="115"/>
                      <a:pt x="152" y="117"/>
                      <a:pt x="148" y="117"/>
                    </a:cubicBezTo>
                    <a:cubicBezTo>
                      <a:pt x="108" y="117"/>
                      <a:pt x="108" y="117"/>
                      <a:pt x="108" y="117"/>
                    </a:cubicBezTo>
                    <a:cubicBezTo>
                      <a:pt x="104" y="117"/>
                      <a:pt x="101" y="115"/>
                      <a:pt x="101" y="112"/>
                    </a:cubicBezTo>
                    <a:cubicBezTo>
                      <a:pt x="101" y="101"/>
                      <a:pt x="101" y="101"/>
                      <a:pt x="101" y="101"/>
                    </a:cubicBezTo>
                    <a:cubicBezTo>
                      <a:pt x="101" y="98"/>
                      <a:pt x="104" y="96"/>
                      <a:pt x="108" y="96"/>
                    </a:cubicBezTo>
                    <a:cubicBezTo>
                      <a:pt x="148" y="96"/>
                      <a:pt x="148" y="96"/>
                      <a:pt x="148" y="96"/>
                    </a:cubicBezTo>
                    <a:cubicBezTo>
                      <a:pt x="152" y="96"/>
                      <a:pt x="155" y="98"/>
                      <a:pt x="155" y="101"/>
                    </a:cubicBezTo>
                    <a:close/>
                    <a:moveTo>
                      <a:pt x="231" y="180"/>
                    </a:moveTo>
                    <a:cubicBezTo>
                      <a:pt x="25" y="180"/>
                      <a:pt x="25" y="180"/>
                      <a:pt x="25" y="180"/>
                    </a:cubicBezTo>
                    <a:cubicBezTo>
                      <a:pt x="20" y="180"/>
                      <a:pt x="16" y="176"/>
                      <a:pt x="16" y="171"/>
                    </a:cubicBezTo>
                    <a:cubicBezTo>
                      <a:pt x="16" y="169"/>
                      <a:pt x="16" y="169"/>
                      <a:pt x="16" y="169"/>
                    </a:cubicBezTo>
                    <a:cubicBezTo>
                      <a:pt x="19" y="171"/>
                      <a:pt x="23" y="172"/>
                      <a:pt x="27" y="172"/>
                    </a:cubicBezTo>
                    <a:cubicBezTo>
                      <a:pt x="177" y="172"/>
                      <a:pt x="177" y="172"/>
                      <a:pt x="177" y="172"/>
                    </a:cubicBezTo>
                    <a:cubicBezTo>
                      <a:pt x="180" y="172"/>
                      <a:pt x="183" y="169"/>
                      <a:pt x="183" y="167"/>
                    </a:cubicBezTo>
                    <a:cubicBezTo>
                      <a:pt x="183" y="164"/>
                      <a:pt x="180" y="161"/>
                      <a:pt x="177" y="161"/>
                    </a:cubicBezTo>
                    <a:cubicBezTo>
                      <a:pt x="27" y="161"/>
                      <a:pt x="27" y="161"/>
                      <a:pt x="27" y="161"/>
                    </a:cubicBezTo>
                    <a:cubicBezTo>
                      <a:pt x="22" y="161"/>
                      <a:pt x="17" y="157"/>
                      <a:pt x="16" y="152"/>
                    </a:cubicBezTo>
                    <a:cubicBezTo>
                      <a:pt x="16" y="90"/>
                      <a:pt x="16" y="90"/>
                      <a:pt x="16" y="90"/>
                    </a:cubicBezTo>
                    <a:cubicBezTo>
                      <a:pt x="18" y="91"/>
                      <a:pt x="21" y="93"/>
                      <a:pt x="25" y="94"/>
                    </a:cubicBezTo>
                    <a:cubicBezTo>
                      <a:pt x="25" y="94"/>
                      <a:pt x="25" y="94"/>
                      <a:pt x="25" y="94"/>
                    </a:cubicBezTo>
                    <a:cubicBezTo>
                      <a:pt x="90" y="111"/>
                      <a:pt x="90" y="111"/>
                      <a:pt x="90" y="111"/>
                    </a:cubicBezTo>
                    <a:cubicBezTo>
                      <a:pt x="90" y="112"/>
                      <a:pt x="90" y="112"/>
                      <a:pt x="90" y="112"/>
                    </a:cubicBezTo>
                    <a:cubicBezTo>
                      <a:pt x="90" y="121"/>
                      <a:pt x="98" y="128"/>
                      <a:pt x="108" y="128"/>
                    </a:cubicBezTo>
                    <a:cubicBezTo>
                      <a:pt x="148" y="128"/>
                      <a:pt x="148" y="128"/>
                      <a:pt x="148" y="128"/>
                    </a:cubicBezTo>
                    <a:cubicBezTo>
                      <a:pt x="158" y="128"/>
                      <a:pt x="166" y="121"/>
                      <a:pt x="166" y="112"/>
                    </a:cubicBezTo>
                    <a:cubicBezTo>
                      <a:pt x="166" y="111"/>
                      <a:pt x="166" y="111"/>
                      <a:pt x="166" y="111"/>
                    </a:cubicBezTo>
                    <a:cubicBezTo>
                      <a:pt x="230" y="94"/>
                      <a:pt x="230" y="94"/>
                      <a:pt x="230" y="94"/>
                    </a:cubicBezTo>
                    <a:cubicBezTo>
                      <a:pt x="230" y="94"/>
                      <a:pt x="231" y="94"/>
                      <a:pt x="231" y="94"/>
                    </a:cubicBezTo>
                    <a:cubicBezTo>
                      <a:pt x="234" y="93"/>
                      <a:pt x="237" y="91"/>
                      <a:pt x="240" y="90"/>
                    </a:cubicBezTo>
                    <a:cubicBezTo>
                      <a:pt x="240" y="152"/>
                      <a:pt x="240" y="152"/>
                      <a:pt x="240" y="152"/>
                    </a:cubicBezTo>
                    <a:cubicBezTo>
                      <a:pt x="239" y="157"/>
                      <a:pt x="234" y="161"/>
                      <a:pt x="229" y="161"/>
                    </a:cubicBezTo>
                    <a:cubicBezTo>
                      <a:pt x="203" y="161"/>
                      <a:pt x="203" y="161"/>
                      <a:pt x="203" y="161"/>
                    </a:cubicBezTo>
                    <a:cubicBezTo>
                      <a:pt x="200" y="161"/>
                      <a:pt x="198" y="164"/>
                      <a:pt x="198" y="167"/>
                    </a:cubicBezTo>
                    <a:cubicBezTo>
                      <a:pt x="198" y="169"/>
                      <a:pt x="200" y="172"/>
                      <a:pt x="203" y="172"/>
                    </a:cubicBezTo>
                    <a:cubicBezTo>
                      <a:pt x="229" y="172"/>
                      <a:pt x="229" y="172"/>
                      <a:pt x="229" y="172"/>
                    </a:cubicBezTo>
                    <a:cubicBezTo>
                      <a:pt x="233" y="172"/>
                      <a:pt x="237" y="171"/>
                      <a:pt x="240" y="169"/>
                    </a:cubicBezTo>
                    <a:cubicBezTo>
                      <a:pt x="240" y="171"/>
                      <a:pt x="240" y="171"/>
                      <a:pt x="240" y="171"/>
                    </a:cubicBezTo>
                    <a:cubicBezTo>
                      <a:pt x="240" y="176"/>
                      <a:pt x="236" y="180"/>
                      <a:pt x="231" y="180"/>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文本框 50"/>
              <p:cNvSpPr txBox="1">
                <a:spLocks noChangeArrowheads="1"/>
              </p:cNvSpPr>
              <p:nvPr/>
            </p:nvSpPr>
            <p:spPr bwMode="auto">
              <a:xfrm>
                <a:off x="6682593" y="3590664"/>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您的标题</a:t>
                </a:r>
              </a:p>
            </p:txBody>
          </p:sp>
          <p:sp>
            <p:nvSpPr>
              <p:cNvPr id="24" name="文本框 23"/>
              <p:cNvSpPr txBox="1"/>
              <p:nvPr/>
            </p:nvSpPr>
            <p:spPr>
              <a:xfrm>
                <a:off x="6241437" y="4127568"/>
                <a:ext cx="2320544"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grpSp>
      </p:grpSp>
      <p:grpSp>
        <p:nvGrpSpPr>
          <p:cNvPr id="36" name="组合 35">
            <a:extLst>
              <a:ext uri="{FF2B5EF4-FFF2-40B4-BE49-F238E27FC236}">
                <a16:creationId xmlns="" xmlns:a16="http://schemas.microsoft.com/office/drawing/2014/main" id="{78AE94C0-E5F0-47FE-B287-5DBB59C021BF}"/>
              </a:ext>
            </a:extLst>
          </p:cNvPr>
          <p:cNvGrpSpPr/>
          <p:nvPr/>
        </p:nvGrpSpPr>
        <p:grpSpPr>
          <a:xfrm>
            <a:off x="3528333" y="2866600"/>
            <a:ext cx="7746365" cy="3291329"/>
            <a:chOff x="3528333" y="2866600"/>
            <a:chExt cx="7746365" cy="3291329"/>
          </a:xfrm>
        </p:grpSpPr>
        <p:grpSp>
          <p:nvGrpSpPr>
            <p:cNvPr id="15" name="组合 14"/>
            <p:cNvGrpSpPr/>
            <p:nvPr/>
          </p:nvGrpSpPr>
          <p:grpSpPr>
            <a:xfrm>
              <a:off x="3528333" y="2866600"/>
              <a:ext cx="2526148" cy="3291329"/>
              <a:chOff x="3528333" y="2295100"/>
              <a:chExt cx="2526148" cy="3291329"/>
            </a:xfrm>
          </p:grpSpPr>
          <p:sp>
            <p:nvSpPr>
              <p:cNvPr id="16" name="矩形 58"/>
              <p:cNvSpPr>
                <a:spLocks noChangeArrowheads="1"/>
              </p:cNvSpPr>
              <p:nvPr/>
            </p:nvSpPr>
            <p:spPr bwMode="auto">
              <a:xfrm>
                <a:off x="3528333" y="2295100"/>
                <a:ext cx="2526148" cy="1133900"/>
              </a:xfrm>
              <a:prstGeom prst="rect">
                <a:avLst/>
              </a:prstGeom>
              <a:solidFill>
                <a:schemeClr val="accent2"/>
              </a:solidFill>
              <a:ln>
                <a:noFill/>
              </a:ln>
              <a:effectLst>
                <a:outerShdw blurRad="63500" algn="ctr" rotWithShape="0">
                  <a:prstClr val="black">
                    <a:alpha val="4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Freeform 9"/>
              <p:cNvSpPr>
                <a:spLocks noEditPoints="1"/>
              </p:cNvSpPr>
              <p:nvPr/>
            </p:nvSpPr>
            <p:spPr bwMode="auto">
              <a:xfrm>
                <a:off x="4353310" y="2611314"/>
                <a:ext cx="876195" cy="545125"/>
              </a:xfrm>
              <a:custGeom>
                <a:avLst/>
                <a:gdLst>
                  <a:gd name="T0" fmla="*/ 253 w 257"/>
                  <a:gd name="T1" fmla="*/ 41 h 159"/>
                  <a:gd name="T2" fmla="*/ 224 w 257"/>
                  <a:gd name="T3" fmla="*/ 24 h 159"/>
                  <a:gd name="T4" fmla="*/ 220 w 257"/>
                  <a:gd name="T5" fmla="*/ 25 h 159"/>
                  <a:gd name="T6" fmla="*/ 220 w 257"/>
                  <a:gd name="T7" fmla="*/ 12 h 159"/>
                  <a:gd name="T8" fmla="*/ 220 w 257"/>
                  <a:gd name="T9" fmla="*/ 8 h 159"/>
                  <a:gd name="T10" fmla="*/ 212 w 257"/>
                  <a:gd name="T11" fmla="*/ 0 h 159"/>
                  <a:gd name="T12" fmla="*/ 8 w 257"/>
                  <a:gd name="T13" fmla="*/ 0 h 159"/>
                  <a:gd name="T14" fmla="*/ 0 w 257"/>
                  <a:gd name="T15" fmla="*/ 8 h 159"/>
                  <a:gd name="T16" fmla="*/ 0 w 257"/>
                  <a:gd name="T17" fmla="*/ 12 h 159"/>
                  <a:gd name="T18" fmla="*/ 51 w 257"/>
                  <a:gd name="T19" fmla="*/ 134 h 159"/>
                  <a:gd name="T20" fmla="*/ 51 w 257"/>
                  <a:gd name="T21" fmla="*/ 151 h 159"/>
                  <a:gd name="T22" fmla="*/ 59 w 257"/>
                  <a:gd name="T23" fmla="*/ 159 h 159"/>
                  <a:gd name="T24" fmla="*/ 161 w 257"/>
                  <a:gd name="T25" fmla="*/ 159 h 159"/>
                  <a:gd name="T26" fmla="*/ 169 w 257"/>
                  <a:gd name="T27" fmla="*/ 151 h 159"/>
                  <a:gd name="T28" fmla="*/ 169 w 257"/>
                  <a:gd name="T29" fmla="*/ 134 h 159"/>
                  <a:gd name="T30" fmla="*/ 195 w 257"/>
                  <a:gd name="T31" fmla="*/ 114 h 159"/>
                  <a:gd name="T32" fmla="*/ 252 w 257"/>
                  <a:gd name="T33" fmla="*/ 73 h 159"/>
                  <a:gd name="T34" fmla="*/ 253 w 257"/>
                  <a:gd name="T35" fmla="*/ 41 h 159"/>
                  <a:gd name="T36" fmla="*/ 158 w 257"/>
                  <a:gd name="T37" fmla="*/ 121 h 159"/>
                  <a:gd name="T38" fmla="*/ 157 w 257"/>
                  <a:gd name="T39" fmla="*/ 122 h 159"/>
                  <a:gd name="T40" fmla="*/ 146 w 257"/>
                  <a:gd name="T41" fmla="*/ 122 h 159"/>
                  <a:gd name="T42" fmla="*/ 141 w 257"/>
                  <a:gd name="T43" fmla="*/ 127 h 159"/>
                  <a:gd name="T44" fmla="*/ 146 w 257"/>
                  <a:gd name="T45" fmla="*/ 132 h 159"/>
                  <a:gd name="T46" fmla="*/ 153 w 257"/>
                  <a:gd name="T47" fmla="*/ 132 h 159"/>
                  <a:gd name="T48" fmla="*/ 153 w 257"/>
                  <a:gd name="T49" fmla="*/ 143 h 159"/>
                  <a:gd name="T50" fmla="*/ 67 w 257"/>
                  <a:gd name="T51" fmla="*/ 143 h 159"/>
                  <a:gd name="T52" fmla="*/ 67 w 257"/>
                  <a:gd name="T53" fmla="*/ 132 h 159"/>
                  <a:gd name="T54" fmla="*/ 119 w 257"/>
                  <a:gd name="T55" fmla="*/ 132 h 159"/>
                  <a:gd name="T56" fmla="*/ 125 w 257"/>
                  <a:gd name="T57" fmla="*/ 127 h 159"/>
                  <a:gd name="T58" fmla="*/ 119 w 257"/>
                  <a:gd name="T59" fmla="*/ 122 h 159"/>
                  <a:gd name="T60" fmla="*/ 63 w 257"/>
                  <a:gd name="T61" fmla="*/ 122 h 159"/>
                  <a:gd name="T62" fmla="*/ 62 w 257"/>
                  <a:gd name="T63" fmla="*/ 121 h 159"/>
                  <a:gd name="T64" fmla="*/ 16 w 257"/>
                  <a:gd name="T65" fmla="*/ 39 h 159"/>
                  <a:gd name="T66" fmla="*/ 145 w 257"/>
                  <a:gd name="T67" fmla="*/ 39 h 159"/>
                  <a:gd name="T68" fmla="*/ 150 w 257"/>
                  <a:gd name="T69" fmla="*/ 34 h 159"/>
                  <a:gd name="T70" fmla="*/ 145 w 257"/>
                  <a:gd name="T71" fmla="*/ 28 h 159"/>
                  <a:gd name="T72" fmla="*/ 16 w 257"/>
                  <a:gd name="T73" fmla="*/ 28 h 159"/>
                  <a:gd name="T74" fmla="*/ 16 w 257"/>
                  <a:gd name="T75" fmla="*/ 16 h 159"/>
                  <a:gd name="T76" fmla="*/ 204 w 257"/>
                  <a:gd name="T77" fmla="*/ 16 h 159"/>
                  <a:gd name="T78" fmla="*/ 204 w 257"/>
                  <a:gd name="T79" fmla="*/ 28 h 159"/>
                  <a:gd name="T80" fmla="*/ 174 w 257"/>
                  <a:gd name="T81" fmla="*/ 28 h 159"/>
                  <a:gd name="T82" fmla="*/ 169 w 257"/>
                  <a:gd name="T83" fmla="*/ 34 h 159"/>
                  <a:gd name="T84" fmla="*/ 174 w 257"/>
                  <a:gd name="T85" fmla="*/ 39 h 159"/>
                  <a:gd name="T86" fmla="*/ 203 w 257"/>
                  <a:gd name="T87" fmla="*/ 39 h 159"/>
                  <a:gd name="T88" fmla="*/ 158 w 257"/>
                  <a:gd name="T89" fmla="*/ 121 h 159"/>
                  <a:gd name="T90" fmla="*/ 238 w 257"/>
                  <a:gd name="T91" fmla="*/ 66 h 159"/>
                  <a:gd name="T92" fmla="*/ 211 w 257"/>
                  <a:gd name="T93" fmla="*/ 90 h 159"/>
                  <a:gd name="T94" fmla="*/ 220 w 257"/>
                  <a:gd name="T95" fmla="*/ 41 h 159"/>
                  <a:gd name="T96" fmla="*/ 224 w 257"/>
                  <a:gd name="T97" fmla="*/ 40 h 159"/>
                  <a:gd name="T98" fmla="*/ 238 w 257"/>
                  <a:gd name="T99" fmla="*/ 48 h 159"/>
                  <a:gd name="T100" fmla="*/ 238 w 257"/>
                  <a:gd name="T101" fmla="*/ 6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59">
                    <a:moveTo>
                      <a:pt x="253" y="41"/>
                    </a:moveTo>
                    <a:cubicBezTo>
                      <a:pt x="248" y="31"/>
                      <a:pt x="237" y="24"/>
                      <a:pt x="224" y="24"/>
                    </a:cubicBezTo>
                    <a:cubicBezTo>
                      <a:pt x="223" y="24"/>
                      <a:pt x="221" y="24"/>
                      <a:pt x="220" y="25"/>
                    </a:cubicBezTo>
                    <a:cubicBezTo>
                      <a:pt x="220" y="20"/>
                      <a:pt x="220" y="16"/>
                      <a:pt x="220" y="12"/>
                    </a:cubicBezTo>
                    <a:cubicBezTo>
                      <a:pt x="220" y="8"/>
                      <a:pt x="220" y="8"/>
                      <a:pt x="220" y="8"/>
                    </a:cubicBezTo>
                    <a:cubicBezTo>
                      <a:pt x="220" y="3"/>
                      <a:pt x="216" y="0"/>
                      <a:pt x="212" y="0"/>
                    </a:cubicBezTo>
                    <a:cubicBezTo>
                      <a:pt x="8" y="0"/>
                      <a:pt x="8" y="0"/>
                      <a:pt x="8" y="0"/>
                    </a:cubicBezTo>
                    <a:cubicBezTo>
                      <a:pt x="4" y="0"/>
                      <a:pt x="0" y="3"/>
                      <a:pt x="0" y="8"/>
                    </a:cubicBezTo>
                    <a:cubicBezTo>
                      <a:pt x="0" y="12"/>
                      <a:pt x="0" y="12"/>
                      <a:pt x="0" y="12"/>
                    </a:cubicBezTo>
                    <a:cubicBezTo>
                      <a:pt x="0" y="57"/>
                      <a:pt x="0" y="108"/>
                      <a:pt x="51" y="134"/>
                    </a:cubicBezTo>
                    <a:cubicBezTo>
                      <a:pt x="51" y="151"/>
                      <a:pt x="51" y="151"/>
                      <a:pt x="51" y="151"/>
                    </a:cubicBezTo>
                    <a:cubicBezTo>
                      <a:pt x="51" y="155"/>
                      <a:pt x="54" y="159"/>
                      <a:pt x="59" y="159"/>
                    </a:cubicBezTo>
                    <a:cubicBezTo>
                      <a:pt x="161" y="159"/>
                      <a:pt x="161" y="159"/>
                      <a:pt x="161" y="159"/>
                    </a:cubicBezTo>
                    <a:cubicBezTo>
                      <a:pt x="165" y="159"/>
                      <a:pt x="169" y="155"/>
                      <a:pt x="169" y="151"/>
                    </a:cubicBezTo>
                    <a:cubicBezTo>
                      <a:pt x="169" y="134"/>
                      <a:pt x="169" y="134"/>
                      <a:pt x="169" y="134"/>
                    </a:cubicBezTo>
                    <a:cubicBezTo>
                      <a:pt x="180" y="128"/>
                      <a:pt x="189" y="121"/>
                      <a:pt x="195" y="114"/>
                    </a:cubicBezTo>
                    <a:cubicBezTo>
                      <a:pt x="225" y="104"/>
                      <a:pt x="245" y="91"/>
                      <a:pt x="252" y="73"/>
                    </a:cubicBezTo>
                    <a:cubicBezTo>
                      <a:pt x="257" y="62"/>
                      <a:pt x="257" y="50"/>
                      <a:pt x="253" y="41"/>
                    </a:cubicBezTo>
                    <a:close/>
                    <a:moveTo>
                      <a:pt x="158" y="121"/>
                    </a:moveTo>
                    <a:cubicBezTo>
                      <a:pt x="157" y="121"/>
                      <a:pt x="157" y="122"/>
                      <a:pt x="157" y="122"/>
                    </a:cubicBezTo>
                    <a:cubicBezTo>
                      <a:pt x="146" y="122"/>
                      <a:pt x="146" y="122"/>
                      <a:pt x="146" y="122"/>
                    </a:cubicBezTo>
                    <a:cubicBezTo>
                      <a:pt x="143" y="122"/>
                      <a:pt x="141" y="124"/>
                      <a:pt x="141" y="127"/>
                    </a:cubicBezTo>
                    <a:cubicBezTo>
                      <a:pt x="141" y="130"/>
                      <a:pt x="143" y="132"/>
                      <a:pt x="146" y="132"/>
                    </a:cubicBezTo>
                    <a:cubicBezTo>
                      <a:pt x="153" y="132"/>
                      <a:pt x="153" y="132"/>
                      <a:pt x="153" y="132"/>
                    </a:cubicBezTo>
                    <a:cubicBezTo>
                      <a:pt x="153" y="143"/>
                      <a:pt x="153" y="143"/>
                      <a:pt x="153" y="143"/>
                    </a:cubicBezTo>
                    <a:cubicBezTo>
                      <a:pt x="67" y="143"/>
                      <a:pt x="67" y="143"/>
                      <a:pt x="67" y="143"/>
                    </a:cubicBezTo>
                    <a:cubicBezTo>
                      <a:pt x="67" y="132"/>
                      <a:pt x="67" y="132"/>
                      <a:pt x="67" y="132"/>
                    </a:cubicBezTo>
                    <a:cubicBezTo>
                      <a:pt x="119" y="132"/>
                      <a:pt x="119" y="132"/>
                      <a:pt x="119" y="132"/>
                    </a:cubicBezTo>
                    <a:cubicBezTo>
                      <a:pt x="122" y="132"/>
                      <a:pt x="125" y="130"/>
                      <a:pt x="125" y="127"/>
                    </a:cubicBezTo>
                    <a:cubicBezTo>
                      <a:pt x="125" y="124"/>
                      <a:pt x="122" y="122"/>
                      <a:pt x="119" y="122"/>
                    </a:cubicBezTo>
                    <a:cubicBezTo>
                      <a:pt x="63" y="122"/>
                      <a:pt x="63" y="122"/>
                      <a:pt x="63" y="122"/>
                    </a:cubicBezTo>
                    <a:cubicBezTo>
                      <a:pt x="63" y="122"/>
                      <a:pt x="62" y="121"/>
                      <a:pt x="62" y="121"/>
                    </a:cubicBezTo>
                    <a:cubicBezTo>
                      <a:pt x="25" y="105"/>
                      <a:pt x="18" y="74"/>
                      <a:pt x="16" y="39"/>
                    </a:cubicBezTo>
                    <a:cubicBezTo>
                      <a:pt x="145" y="39"/>
                      <a:pt x="145" y="39"/>
                      <a:pt x="145" y="39"/>
                    </a:cubicBezTo>
                    <a:cubicBezTo>
                      <a:pt x="148" y="39"/>
                      <a:pt x="150" y="37"/>
                      <a:pt x="150" y="34"/>
                    </a:cubicBezTo>
                    <a:cubicBezTo>
                      <a:pt x="150" y="31"/>
                      <a:pt x="148" y="28"/>
                      <a:pt x="145" y="28"/>
                    </a:cubicBezTo>
                    <a:cubicBezTo>
                      <a:pt x="16" y="28"/>
                      <a:pt x="16" y="28"/>
                      <a:pt x="16" y="28"/>
                    </a:cubicBezTo>
                    <a:cubicBezTo>
                      <a:pt x="16" y="24"/>
                      <a:pt x="16" y="20"/>
                      <a:pt x="16" y="16"/>
                    </a:cubicBezTo>
                    <a:cubicBezTo>
                      <a:pt x="204" y="16"/>
                      <a:pt x="204" y="16"/>
                      <a:pt x="204" y="16"/>
                    </a:cubicBezTo>
                    <a:cubicBezTo>
                      <a:pt x="204" y="20"/>
                      <a:pt x="204" y="24"/>
                      <a:pt x="204" y="28"/>
                    </a:cubicBezTo>
                    <a:cubicBezTo>
                      <a:pt x="174" y="28"/>
                      <a:pt x="174" y="28"/>
                      <a:pt x="174" y="28"/>
                    </a:cubicBezTo>
                    <a:cubicBezTo>
                      <a:pt x="171" y="28"/>
                      <a:pt x="169" y="31"/>
                      <a:pt x="169" y="34"/>
                    </a:cubicBezTo>
                    <a:cubicBezTo>
                      <a:pt x="169" y="37"/>
                      <a:pt x="171" y="39"/>
                      <a:pt x="174" y="39"/>
                    </a:cubicBezTo>
                    <a:cubicBezTo>
                      <a:pt x="203" y="39"/>
                      <a:pt x="203" y="39"/>
                      <a:pt x="203" y="39"/>
                    </a:cubicBezTo>
                    <a:cubicBezTo>
                      <a:pt x="202" y="74"/>
                      <a:pt x="195" y="105"/>
                      <a:pt x="158" y="121"/>
                    </a:cubicBezTo>
                    <a:close/>
                    <a:moveTo>
                      <a:pt x="238" y="66"/>
                    </a:moveTo>
                    <a:cubicBezTo>
                      <a:pt x="235" y="73"/>
                      <a:pt x="228" y="82"/>
                      <a:pt x="211" y="90"/>
                    </a:cubicBezTo>
                    <a:cubicBezTo>
                      <a:pt x="218" y="74"/>
                      <a:pt x="219" y="57"/>
                      <a:pt x="220" y="41"/>
                    </a:cubicBezTo>
                    <a:cubicBezTo>
                      <a:pt x="221" y="40"/>
                      <a:pt x="223" y="40"/>
                      <a:pt x="224" y="40"/>
                    </a:cubicBezTo>
                    <a:cubicBezTo>
                      <a:pt x="234" y="40"/>
                      <a:pt x="237" y="46"/>
                      <a:pt x="238" y="48"/>
                    </a:cubicBezTo>
                    <a:cubicBezTo>
                      <a:pt x="240" y="52"/>
                      <a:pt x="241" y="59"/>
                      <a:pt x="238" y="6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文本框 50"/>
              <p:cNvSpPr txBox="1">
                <a:spLocks noChangeArrowheads="1"/>
              </p:cNvSpPr>
              <p:nvPr/>
            </p:nvSpPr>
            <p:spPr bwMode="auto">
              <a:xfrm>
                <a:off x="4072291" y="3996929"/>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您的标题</a:t>
                </a:r>
              </a:p>
            </p:txBody>
          </p:sp>
          <p:sp>
            <p:nvSpPr>
              <p:cNvPr id="19" name="文本框 18"/>
              <p:cNvSpPr txBox="1"/>
              <p:nvPr/>
            </p:nvSpPr>
            <p:spPr>
              <a:xfrm>
                <a:off x="3631135" y="4533833"/>
                <a:ext cx="2320544"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grpSp>
        <p:grpSp>
          <p:nvGrpSpPr>
            <p:cNvPr id="25" name="组合 24"/>
            <p:cNvGrpSpPr/>
            <p:nvPr/>
          </p:nvGrpSpPr>
          <p:grpSpPr>
            <a:xfrm>
              <a:off x="8746704" y="2866600"/>
              <a:ext cx="2527994" cy="3291329"/>
              <a:chOff x="8746704" y="2295100"/>
              <a:chExt cx="2527994" cy="3291329"/>
            </a:xfrm>
          </p:grpSpPr>
          <p:sp>
            <p:nvSpPr>
              <p:cNvPr id="26" name="矩形 68"/>
              <p:cNvSpPr>
                <a:spLocks noChangeArrowheads="1"/>
              </p:cNvSpPr>
              <p:nvPr/>
            </p:nvSpPr>
            <p:spPr bwMode="auto">
              <a:xfrm>
                <a:off x="8746704" y="2295100"/>
                <a:ext cx="2527994" cy="1133900"/>
              </a:xfrm>
              <a:prstGeom prst="rect">
                <a:avLst/>
              </a:prstGeom>
              <a:solidFill>
                <a:schemeClr val="accent2"/>
              </a:solidFill>
              <a:ln>
                <a:noFill/>
              </a:ln>
              <a:effectLst>
                <a:outerShdw blurRad="63500" algn="ctr" rotWithShape="0">
                  <a:prstClr val="black">
                    <a:alpha val="4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7" name="Group 16"/>
              <p:cNvGrpSpPr>
                <a:grpSpLocks noChangeAspect="1"/>
              </p:cNvGrpSpPr>
              <p:nvPr/>
            </p:nvGrpSpPr>
            <p:grpSpPr bwMode="auto">
              <a:xfrm>
                <a:off x="9658241" y="2456764"/>
                <a:ext cx="704920" cy="811845"/>
                <a:chOff x="4720" y="688"/>
                <a:chExt cx="534" cy="615"/>
              </a:xfrm>
              <a:solidFill>
                <a:schemeClr val="bg1"/>
              </a:solidFill>
              <a:effectLst/>
            </p:grpSpPr>
            <p:sp>
              <p:nvSpPr>
                <p:cNvPr id="30" name="Freeform 17"/>
                <p:cNvSpPr>
                  <a:spLocks noEditPoints="1"/>
                </p:cNvSpPr>
                <p:nvPr/>
              </p:nvSpPr>
              <p:spPr bwMode="auto">
                <a:xfrm>
                  <a:off x="4737" y="970"/>
                  <a:ext cx="517" cy="218"/>
                </a:xfrm>
                <a:custGeom>
                  <a:avLst/>
                  <a:gdLst>
                    <a:gd name="T0" fmla="*/ 208 w 216"/>
                    <a:gd name="T1" fmla="*/ 14 h 91"/>
                    <a:gd name="T2" fmla="*/ 185 w 216"/>
                    <a:gd name="T3" fmla="*/ 14 h 91"/>
                    <a:gd name="T4" fmla="*/ 181 w 216"/>
                    <a:gd name="T5" fmla="*/ 14 h 91"/>
                    <a:gd name="T6" fmla="*/ 163 w 216"/>
                    <a:gd name="T7" fmla="*/ 23 h 91"/>
                    <a:gd name="T8" fmla="*/ 163 w 216"/>
                    <a:gd name="T9" fmla="*/ 8 h 91"/>
                    <a:gd name="T10" fmla="*/ 155 w 216"/>
                    <a:gd name="T11" fmla="*/ 0 h 91"/>
                    <a:gd name="T12" fmla="*/ 8 w 216"/>
                    <a:gd name="T13" fmla="*/ 0 h 91"/>
                    <a:gd name="T14" fmla="*/ 0 w 216"/>
                    <a:gd name="T15" fmla="*/ 8 h 91"/>
                    <a:gd name="T16" fmla="*/ 0 w 216"/>
                    <a:gd name="T17" fmla="*/ 35 h 91"/>
                    <a:gd name="T18" fmla="*/ 8 w 216"/>
                    <a:gd name="T19" fmla="*/ 43 h 91"/>
                    <a:gd name="T20" fmla="*/ 24 w 216"/>
                    <a:gd name="T21" fmla="*/ 43 h 91"/>
                    <a:gd name="T22" fmla="*/ 24 w 216"/>
                    <a:gd name="T23" fmla="*/ 83 h 91"/>
                    <a:gd name="T24" fmla="*/ 32 w 216"/>
                    <a:gd name="T25" fmla="*/ 91 h 91"/>
                    <a:gd name="T26" fmla="*/ 155 w 216"/>
                    <a:gd name="T27" fmla="*/ 91 h 91"/>
                    <a:gd name="T28" fmla="*/ 163 w 216"/>
                    <a:gd name="T29" fmla="*/ 83 h 91"/>
                    <a:gd name="T30" fmla="*/ 163 w 216"/>
                    <a:gd name="T31" fmla="*/ 72 h 91"/>
                    <a:gd name="T32" fmla="*/ 181 w 216"/>
                    <a:gd name="T33" fmla="*/ 80 h 91"/>
                    <a:gd name="T34" fmla="*/ 185 w 216"/>
                    <a:gd name="T35" fmla="*/ 81 h 91"/>
                    <a:gd name="T36" fmla="*/ 208 w 216"/>
                    <a:gd name="T37" fmla="*/ 81 h 91"/>
                    <a:gd name="T38" fmla="*/ 216 w 216"/>
                    <a:gd name="T39" fmla="*/ 73 h 91"/>
                    <a:gd name="T40" fmla="*/ 216 w 216"/>
                    <a:gd name="T41" fmla="*/ 22 h 91"/>
                    <a:gd name="T42" fmla="*/ 208 w 216"/>
                    <a:gd name="T43" fmla="*/ 14 h 91"/>
                    <a:gd name="T44" fmla="*/ 40 w 216"/>
                    <a:gd name="T45" fmla="*/ 75 h 91"/>
                    <a:gd name="T46" fmla="*/ 40 w 216"/>
                    <a:gd name="T47" fmla="*/ 37 h 91"/>
                    <a:gd name="T48" fmla="*/ 106 w 216"/>
                    <a:gd name="T49" fmla="*/ 37 h 91"/>
                    <a:gd name="T50" fmla="*/ 112 w 216"/>
                    <a:gd name="T51" fmla="*/ 32 h 91"/>
                    <a:gd name="T52" fmla="*/ 106 w 216"/>
                    <a:gd name="T53" fmla="*/ 27 h 91"/>
                    <a:gd name="T54" fmla="*/ 16 w 216"/>
                    <a:gd name="T55" fmla="*/ 27 h 91"/>
                    <a:gd name="T56" fmla="*/ 16 w 216"/>
                    <a:gd name="T57" fmla="*/ 16 h 91"/>
                    <a:gd name="T58" fmla="*/ 147 w 216"/>
                    <a:gd name="T59" fmla="*/ 16 h 91"/>
                    <a:gd name="T60" fmla="*/ 147 w 216"/>
                    <a:gd name="T61" fmla="*/ 27 h 91"/>
                    <a:gd name="T62" fmla="*/ 131 w 216"/>
                    <a:gd name="T63" fmla="*/ 27 h 91"/>
                    <a:gd name="T64" fmla="*/ 125 w 216"/>
                    <a:gd name="T65" fmla="*/ 32 h 91"/>
                    <a:gd name="T66" fmla="*/ 131 w 216"/>
                    <a:gd name="T67" fmla="*/ 37 h 91"/>
                    <a:gd name="T68" fmla="*/ 147 w 216"/>
                    <a:gd name="T69" fmla="*/ 37 h 91"/>
                    <a:gd name="T70" fmla="*/ 147 w 216"/>
                    <a:gd name="T71" fmla="*/ 75 h 91"/>
                    <a:gd name="T72" fmla="*/ 40 w 216"/>
                    <a:gd name="T73" fmla="*/ 75 h 91"/>
                    <a:gd name="T74" fmla="*/ 200 w 216"/>
                    <a:gd name="T75" fmla="*/ 65 h 91"/>
                    <a:gd name="T76" fmla="*/ 189 w 216"/>
                    <a:gd name="T77" fmla="*/ 65 h 91"/>
                    <a:gd name="T78" fmla="*/ 189 w 216"/>
                    <a:gd name="T79" fmla="*/ 45 h 91"/>
                    <a:gd name="T80" fmla="*/ 184 w 216"/>
                    <a:gd name="T81" fmla="*/ 40 h 91"/>
                    <a:gd name="T82" fmla="*/ 178 w 216"/>
                    <a:gd name="T83" fmla="*/ 45 h 91"/>
                    <a:gd name="T84" fmla="*/ 178 w 216"/>
                    <a:gd name="T85" fmla="*/ 61 h 91"/>
                    <a:gd name="T86" fmla="*/ 166 w 216"/>
                    <a:gd name="T87" fmla="*/ 56 h 91"/>
                    <a:gd name="T88" fmla="*/ 166 w 216"/>
                    <a:gd name="T89" fmla="*/ 39 h 91"/>
                    <a:gd name="T90" fmla="*/ 187 w 216"/>
                    <a:gd name="T91" fmla="*/ 30 h 91"/>
                    <a:gd name="T92" fmla="*/ 200 w 216"/>
                    <a:gd name="T93" fmla="*/ 30 h 91"/>
                    <a:gd name="T94" fmla="*/ 200 w 216"/>
                    <a:gd name="T95"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91">
                      <a:moveTo>
                        <a:pt x="208" y="14"/>
                      </a:moveTo>
                      <a:cubicBezTo>
                        <a:pt x="185" y="14"/>
                        <a:pt x="185" y="14"/>
                        <a:pt x="185" y="14"/>
                      </a:cubicBezTo>
                      <a:cubicBezTo>
                        <a:pt x="184" y="14"/>
                        <a:pt x="183" y="14"/>
                        <a:pt x="181" y="14"/>
                      </a:cubicBezTo>
                      <a:cubicBezTo>
                        <a:pt x="163" y="23"/>
                        <a:pt x="163" y="23"/>
                        <a:pt x="163" y="23"/>
                      </a:cubicBezTo>
                      <a:cubicBezTo>
                        <a:pt x="163" y="8"/>
                        <a:pt x="163" y="8"/>
                        <a:pt x="163" y="8"/>
                      </a:cubicBezTo>
                      <a:cubicBezTo>
                        <a:pt x="163" y="4"/>
                        <a:pt x="159" y="0"/>
                        <a:pt x="155" y="0"/>
                      </a:cubicBezTo>
                      <a:cubicBezTo>
                        <a:pt x="8" y="0"/>
                        <a:pt x="8" y="0"/>
                        <a:pt x="8" y="0"/>
                      </a:cubicBezTo>
                      <a:cubicBezTo>
                        <a:pt x="3" y="0"/>
                        <a:pt x="0" y="4"/>
                        <a:pt x="0" y="8"/>
                      </a:cubicBezTo>
                      <a:cubicBezTo>
                        <a:pt x="0" y="35"/>
                        <a:pt x="0" y="35"/>
                        <a:pt x="0" y="35"/>
                      </a:cubicBezTo>
                      <a:cubicBezTo>
                        <a:pt x="0" y="40"/>
                        <a:pt x="3" y="43"/>
                        <a:pt x="8" y="43"/>
                      </a:cubicBezTo>
                      <a:cubicBezTo>
                        <a:pt x="24" y="43"/>
                        <a:pt x="24" y="43"/>
                        <a:pt x="24" y="43"/>
                      </a:cubicBezTo>
                      <a:cubicBezTo>
                        <a:pt x="24" y="83"/>
                        <a:pt x="24" y="83"/>
                        <a:pt x="24" y="83"/>
                      </a:cubicBezTo>
                      <a:cubicBezTo>
                        <a:pt x="24" y="87"/>
                        <a:pt x="28" y="91"/>
                        <a:pt x="32" y="91"/>
                      </a:cubicBezTo>
                      <a:cubicBezTo>
                        <a:pt x="155" y="91"/>
                        <a:pt x="155" y="91"/>
                        <a:pt x="155" y="91"/>
                      </a:cubicBezTo>
                      <a:cubicBezTo>
                        <a:pt x="159" y="91"/>
                        <a:pt x="163" y="87"/>
                        <a:pt x="163" y="83"/>
                      </a:cubicBezTo>
                      <a:cubicBezTo>
                        <a:pt x="163" y="72"/>
                        <a:pt x="163" y="72"/>
                        <a:pt x="163" y="72"/>
                      </a:cubicBezTo>
                      <a:cubicBezTo>
                        <a:pt x="181" y="80"/>
                        <a:pt x="181" y="80"/>
                        <a:pt x="181" y="80"/>
                      </a:cubicBezTo>
                      <a:cubicBezTo>
                        <a:pt x="183" y="81"/>
                        <a:pt x="184" y="81"/>
                        <a:pt x="185" y="81"/>
                      </a:cubicBezTo>
                      <a:cubicBezTo>
                        <a:pt x="208" y="81"/>
                        <a:pt x="208" y="81"/>
                        <a:pt x="208" y="81"/>
                      </a:cubicBezTo>
                      <a:cubicBezTo>
                        <a:pt x="213" y="81"/>
                        <a:pt x="216" y="78"/>
                        <a:pt x="216" y="73"/>
                      </a:cubicBezTo>
                      <a:cubicBezTo>
                        <a:pt x="216" y="22"/>
                        <a:pt x="216" y="22"/>
                        <a:pt x="216" y="22"/>
                      </a:cubicBezTo>
                      <a:cubicBezTo>
                        <a:pt x="216" y="17"/>
                        <a:pt x="213" y="14"/>
                        <a:pt x="208" y="14"/>
                      </a:cubicBezTo>
                      <a:close/>
                      <a:moveTo>
                        <a:pt x="40" y="75"/>
                      </a:moveTo>
                      <a:cubicBezTo>
                        <a:pt x="40" y="37"/>
                        <a:pt x="40" y="37"/>
                        <a:pt x="40" y="37"/>
                      </a:cubicBezTo>
                      <a:cubicBezTo>
                        <a:pt x="106" y="37"/>
                        <a:pt x="106" y="37"/>
                        <a:pt x="106" y="37"/>
                      </a:cubicBezTo>
                      <a:cubicBezTo>
                        <a:pt x="109" y="37"/>
                        <a:pt x="112" y="35"/>
                        <a:pt x="112" y="32"/>
                      </a:cubicBezTo>
                      <a:cubicBezTo>
                        <a:pt x="112" y="29"/>
                        <a:pt x="109" y="27"/>
                        <a:pt x="106" y="27"/>
                      </a:cubicBezTo>
                      <a:cubicBezTo>
                        <a:pt x="16" y="27"/>
                        <a:pt x="16" y="27"/>
                        <a:pt x="16" y="27"/>
                      </a:cubicBezTo>
                      <a:cubicBezTo>
                        <a:pt x="16" y="16"/>
                        <a:pt x="16" y="16"/>
                        <a:pt x="16" y="16"/>
                      </a:cubicBezTo>
                      <a:cubicBezTo>
                        <a:pt x="147" y="16"/>
                        <a:pt x="147" y="16"/>
                        <a:pt x="147" y="16"/>
                      </a:cubicBezTo>
                      <a:cubicBezTo>
                        <a:pt x="147" y="27"/>
                        <a:pt x="147" y="27"/>
                        <a:pt x="147" y="27"/>
                      </a:cubicBezTo>
                      <a:cubicBezTo>
                        <a:pt x="131" y="27"/>
                        <a:pt x="131" y="27"/>
                        <a:pt x="131" y="27"/>
                      </a:cubicBezTo>
                      <a:cubicBezTo>
                        <a:pt x="128" y="27"/>
                        <a:pt x="125" y="29"/>
                        <a:pt x="125" y="32"/>
                      </a:cubicBezTo>
                      <a:cubicBezTo>
                        <a:pt x="125" y="35"/>
                        <a:pt x="128" y="37"/>
                        <a:pt x="131" y="37"/>
                      </a:cubicBezTo>
                      <a:cubicBezTo>
                        <a:pt x="147" y="37"/>
                        <a:pt x="147" y="37"/>
                        <a:pt x="147" y="37"/>
                      </a:cubicBezTo>
                      <a:cubicBezTo>
                        <a:pt x="147" y="75"/>
                        <a:pt x="147" y="75"/>
                        <a:pt x="147" y="75"/>
                      </a:cubicBezTo>
                      <a:lnTo>
                        <a:pt x="40" y="75"/>
                      </a:lnTo>
                      <a:close/>
                      <a:moveTo>
                        <a:pt x="200" y="65"/>
                      </a:moveTo>
                      <a:cubicBezTo>
                        <a:pt x="189" y="65"/>
                        <a:pt x="189" y="65"/>
                        <a:pt x="189" y="65"/>
                      </a:cubicBezTo>
                      <a:cubicBezTo>
                        <a:pt x="189" y="45"/>
                        <a:pt x="189" y="45"/>
                        <a:pt x="189" y="45"/>
                      </a:cubicBezTo>
                      <a:cubicBezTo>
                        <a:pt x="189" y="43"/>
                        <a:pt x="187" y="40"/>
                        <a:pt x="184" y="40"/>
                      </a:cubicBezTo>
                      <a:cubicBezTo>
                        <a:pt x="181" y="40"/>
                        <a:pt x="178" y="43"/>
                        <a:pt x="178" y="45"/>
                      </a:cubicBezTo>
                      <a:cubicBezTo>
                        <a:pt x="178" y="61"/>
                        <a:pt x="178" y="61"/>
                        <a:pt x="178" y="61"/>
                      </a:cubicBezTo>
                      <a:cubicBezTo>
                        <a:pt x="166" y="56"/>
                        <a:pt x="166" y="56"/>
                        <a:pt x="166" y="56"/>
                      </a:cubicBezTo>
                      <a:cubicBezTo>
                        <a:pt x="166" y="39"/>
                        <a:pt x="166" y="39"/>
                        <a:pt x="166" y="39"/>
                      </a:cubicBezTo>
                      <a:cubicBezTo>
                        <a:pt x="187" y="30"/>
                        <a:pt x="187" y="30"/>
                        <a:pt x="187" y="30"/>
                      </a:cubicBezTo>
                      <a:cubicBezTo>
                        <a:pt x="200" y="30"/>
                        <a:pt x="200" y="30"/>
                        <a:pt x="200" y="30"/>
                      </a:cubicBezTo>
                      <a:lnTo>
                        <a:pt x="200"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Freeform 18"/>
                <p:cNvSpPr/>
                <p:nvPr/>
              </p:nvSpPr>
              <p:spPr bwMode="auto">
                <a:xfrm>
                  <a:off x="4881" y="1210"/>
                  <a:ext cx="160" cy="93"/>
                </a:xfrm>
                <a:custGeom>
                  <a:avLst/>
                  <a:gdLst>
                    <a:gd name="T0" fmla="*/ 39 w 67"/>
                    <a:gd name="T1" fmla="*/ 3 h 39"/>
                    <a:gd name="T2" fmla="*/ 28 w 67"/>
                    <a:gd name="T3" fmla="*/ 3 h 39"/>
                    <a:gd name="T4" fmla="*/ 4 w 67"/>
                    <a:gd name="T5" fmla="*/ 24 h 39"/>
                    <a:gd name="T6" fmla="*/ 3 w 67"/>
                    <a:gd name="T7" fmla="*/ 35 h 39"/>
                    <a:gd name="T8" fmla="*/ 14 w 67"/>
                    <a:gd name="T9" fmla="*/ 36 h 39"/>
                    <a:gd name="T10" fmla="*/ 33 w 67"/>
                    <a:gd name="T11" fmla="*/ 19 h 39"/>
                    <a:gd name="T12" fmla="*/ 53 w 67"/>
                    <a:gd name="T13" fmla="*/ 36 h 39"/>
                    <a:gd name="T14" fmla="*/ 58 w 67"/>
                    <a:gd name="T15" fmla="*/ 38 h 39"/>
                    <a:gd name="T16" fmla="*/ 64 w 67"/>
                    <a:gd name="T17" fmla="*/ 35 h 39"/>
                    <a:gd name="T18" fmla="*/ 63 w 67"/>
                    <a:gd name="T19" fmla="*/ 24 h 39"/>
                    <a:gd name="T20" fmla="*/ 39 w 67"/>
                    <a:gd name="T2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39">
                      <a:moveTo>
                        <a:pt x="39" y="3"/>
                      </a:moveTo>
                      <a:cubicBezTo>
                        <a:pt x="36" y="0"/>
                        <a:pt x="31" y="0"/>
                        <a:pt x="28" y="3"/>
                      </a:cubicBezTo>
                      <a:cubicBezTo>
                        <a:pt x="4" y="24"/>
                        <a:pt x="4" y="24"/>
                        <a:pt x="4" y="24"/>
                      </a:cubicBezTo>
                      <a:cubicBezTo>
                        <a:pt x="0" y="27"/>
                        <a:pt x="0" y="32"/>
                        <a:pt x="3" y="35"/>
                      </a:cubicBezTo>
                      <a:cubicBezTo>
                        <a:pt x="6" y="39"/>
                        <a:pt x="11" y="39"/>
                        <a:pt x="14" y="36"/>
                      </a:cubicBezTo>
                      <a:cubicBezTo>
                        <a:pt x="33" y="19"/>
                        <a:pt x="33" y="19"/>
                        <a:pt x="33" y="19"/>
                      </a:cubicBezTo>
                      <a:cubicBezTo>
                        <a:pt x="53" y="36"/>
                        <a:pt x="53" y="36"/>
                        <a:pt x="53" y="36"/>
                      </a:cubicBezTo>
                      <a:cubicBezTo>
                        <a:pt x="55" y="37"/>
                        <a:pt x="56" y="38"/>
                        <a:pt x="58" y="38"/>
                      </a:cubicBezTo>
                      <a:cubicBezTo>
                        <a:pt x="60" y="38"/>
                        <a:pt x="63" y="37"/>
                        <a:pt x="64" y="35"/>
                      </a:cubicBezTo>
                      <a:cubicBezTo>
                        <a:pt x="67" y="32"/>
                        <a:pt x="67" y="27"/>
                        <a:pt x="63" y="24"/>
                      </a:cubicBezTo>
                      <a:lnTo>
                        <a:pt x="3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Freeform 19"/>
                <p:cNvSpPr>
                  <a:spLocks noEditPoints="1"/>
                </p:cNvSpPr>
                <p:nvPr/>
              </p:nvSpPr>
              <p:spPr bwMode="auto">
                <a:xfrm>
                  <a:off x="4720" y="688"/>
                  <a:ext cx="482" cy="258"/>
                </a:xfrm>
                <a:custGeom>
                  <a:avLst/>
                  <a:gdLst>
                    <a:gd name="T0" fmla="*/ 54 w 201"/>
                    <a:gd name="T1" fmla="*/ 108 h 108"/>
                    <a:gd name="T2" fmla="*/ 100 w 201"/>
                    <a:gd name="T3" fmla="*/ 82 h 108"/>
                    <a:gd name="T4" fmla="*/ 147 w 201"/>
                    <a:gd name="T5" fmla="*/ 108 h 108"/>
                    <a:gd name="T6" fmla="*/ 201 w 201"/>
                    <a:gd name="T7" fmla="*/ 54 h 108"/>
                    <a:gd name="T8" fmla="*/ 147 w 201"/>
                    <a:gd name="T9" fmla="*/ 0 h 108"/>
                    <a:gd name="T10" fmla="*/ 100 w 201"/>
                    <a:gd name="T11" fmla="*/ 26 h 108"/>
                    <a:gd name="T12" fmla="*/ 54 w 201"/>
                    <a:gd name="T13" fmla="*/ 0 h 108"/>
                    <a:gd name="T14" fmla="*/ 0 w 201"/>
                    <a:gd name="T15" fmla="*/ 54 h 108"/>
                    <a:gd name="T16" fmla="*/ 54 w 201"/>
                    <a:gd name="T17" fmla="*/ 108 h 108"/>
                    <a:gd name="T18" fmla="*/ 147 w 201"/>
                    <a:gd name="T19" fmla="*/ 16 h 108"/>
                    <a:gd name="T20" fmla="*/ 185 w 201"/>
                    <a:gd name="T21" fmla="*/ 54 h 108"/>
                    <a:gd name="T22" fmla="*/ 147 w 201"/>
                    <a:gd name="T23" fmla="*/ 92 h 108"/>
                    <a:gd name="T24" fmla="*/ 108 w 201"/>
                    <a:gd name="T25" fmla="*/ 54 h 108"/>
                    <a:gd name="T26" fmla="*/ 147 w 201"/>
                    <a:gd name="T27" fmla="*/ 16 h 108"/>
                    <a:gd name="T28" fmla="*/ 54 w 201"/>
                    <a:gd name="T29" fmla="*/ 16 h 108"/>
                    <a:gd name="T30" fmla="*/ 92 w 201"/>
                    <a:gd name="T31" fmla="*/ 54 h 108"/>
                    <a:gd name="T32" fmla="*/ 54 w 201"/>
                    <a:gd name="T33" fmla="*/ 92 h 108"/>
                    <a:gd name="T34" fmla="*/ 16 w 201"/>
                    <a:gd name="T35" fmla="*/ 54 h 108"/>
                    <a:gd name="T36" fmla="*/ 54 w 201"/>
                    <a:gd name="T37" fmla="*/ 1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1" h="108">
                      <a:moveTo>
                        <a:pt x="54" y="108"/>
                      </a:moveTo>
                      <a:cubicBezTo>
                        <a:pt x="74" y="108"/>
                        <a:pt x="91" y="98"/>
                        <a:pt x="100" y="82"/>
                      </a:cubicBezTo>
                      <a:cubicBezTo>
                        <a:pt x="110" y="98"/>
                        <a:pt x="127" y="108"/>
                        <a:pt x="147" y="108"/>
                      </a:cubicBezTo>
                      <a:cubicBezTo>
                        <a:pt x="176" y="108"/>
                        <a:pt x="201" y="84"/>
                        <a:pt x="201" y="54"/>
                      </a:cubicBezTo>
                      <a:cubicBezTo>
                        <a:pt x="201" y="24"/>
                        <a:pt x="176" y="0"/>
                        <a:pt x="147" y="0"/>
                      </a:cubicBezTo>
                      <a:cubicBezTo>
                        <a:pt x="127" y="0"/>
                        <a:pt x="110" y="10"/>
                        <a:pt x="100" y="26"/>
                      </a:cubicBezTo>
                      <a:cubicBezTo>
                        <a:pt x="91" y="10"/>
                        <a:pt x="74" y="0"/>
                        <a:pt x="54" y="0"/>
                      </a:cubicBezTo>
                      <a:cubicBezTo>
                        <a:pt x="24" y="0"/>
                        <a:pt x="0" y="24"/>
                        <a:pt x="0" y="54"/>
                      </a:cubicBezTo>
                      <a:cubicBezTo>
                        <a:pt x="0" y="84"/>
                        <a:pt x="24" y="108"/>
                        <a:pt x="54" y="108"/>
                      </a:cubicBezTo>
                      <a:close/>
                      <a:moveTo>
                        <a:pt x="147" y="16"/>
                      </a:moveTo>
                      <a:cubicBezTo>
                        <a:pt x="168" y="16"/>
                        <a:pt x="185" y="33"/>
                        <a:pt x="185" y="54"/>
                      </a:cubicBezTo>
                      <a:cubicBezTo>
                        <a:pt x="185" y="75"/>
                        <a:pt x="168" y="92"/>
                        <a:pt x="147" y="92"/>
                      </a:cubicBezTo>
                      <a:cubicBezTo>
                        <a:pt x="126" y="92"/>
                        <a:pt x="108" y="75"/>
                        <a:pt x="108" y="54"/>
                      </a:cubicBezTo>
                      <a:cubicBezTo>
                        <a:pt x="108" y="33"/>
                        <a:pt x="126" y="16"/>
                        <a:pt x="147" y="16"/>
                      </a:cubicBezTo>
                      <a:close/>
                      <a:moveTo>
                        <a:pt x="54" y="16"/>
                      </a:moveTo>
                      <a:cubicBezTo>
                        <a:pt x="75" y="16"/>
                        <a:pt x="92" y="33"/>
                        <a:pt x="92" y="54"/>
                      </a:cubicBezTo>
                      <a:cubicBezTo>
                        <a:pt x="92" y="75"/>
                        <a:pt x="75" y="92"/>
                        <a:pt x="54" y="92"/>
                      </a:cubicBezTo>
                      <a:cubicBezTo>
                        <a:pt x="33" y="92"/>
                        <a:pt x="16" y="75"/>
                        <a:pt x="16" y="54"/>
                      </a:cubicBezTo>
                      <a:cubicBezTo>
                        <a:pt x="16" y="33"/>
                        <a:pt x="33" y="16"/>
                        <a:pt x="5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Freeform 20"/>
                <p:cNvSpPr>
                  <a:spLocks noEditPoints="1"/>
                </p:cNvSpPr>
                <p:nvPr/>
              </p:nvSpPr>
              <p:spPr bwMode="auto">
                <a:xfrm>
                  <a:off x="4809" y="777"/>
                  <a:ext cx="81" cy="81"/>
                </a:xfrm>
                <a:custGeom>
                  <a:avLst/>
                  <a:gdLst>
                    <a:gd name="T0" fmla="*/ 17 w 34"/>
                    <a:gd name="T1" fmla="*/ 34 h 34"/>
                    <a:gd name="T2" fmla="*/ 34 w 34"/>
                    <a:gd name="T3" fmla="*/ 17 h 34"/>
                    <a:gd name="T4" fmla="*/ 17 w 34"/>
                    <a:gd name="T5" fmla="*/ 0 h 34"/>
                    <a:gd name="T6" fmla="*/ 0 w 34"/>
                    <a:gd name="T7" fmla="*/ 17 h 34"/>
                    <a:gd name="T8" fmla="*/ 17 w 34"/>
                    <a:gd name="T9" fmla="*/ 34 h 34"/>
                    <a:gd name="T10" fmla="*/ 17 w 34"/>
                    <a:gd name="T11" fmla="*/ 11 h 34"/>
                    <a:gd name="T12" fmla="*/ 24 w 34"/>
                    <a:gd name="T13" fmla="*/ 17 h 34"/>
                    <a:gd name="T14" fmla="*/ 17 w 34"/>
                    <a:gd name="T15" fmla="*/ 24 h 34"/>
                    <a:gd name="T16" fmla="*/ 11 w 34"/>
                    <a:gd name="T17" fmla="*/ 17 h 34"/>
                    <a:gd name="T18" fmla="*/ 17 w 34"/>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34"/>
                      </a:moveTo>
                      <a:cubicBezTo>
                        <a:pt x="27" y="34"/>
                        <a:pt x="34" y="27"/>
                        <a:pt x="34" y="17"/>
                      </a:cubicBezTo>
                      <a:cubicBezTo>
                        <a:pt x="34" y="8"/>
                        <a:pt x="27" y="0"/>
                        <a:pt x="17" y="0"/>
                      </a:cubicBezTo>
                      <a:cubicBezTo>
                        <a:pt x="8" y="0"/>
                        <a:pt x="0" y="8"/>
                        <a:pt x="0" y="17"/>
                      </a:cubicBezTo>
                      <a:cubicBezTo>
                        <a:pt x="0" y="27"/>
                        <a:pt x="8" y="34"/>
                        <a:pt x="17" y="34"/>
                      </a:cubicBezTo>
                      <a:close/>
                      <a:moveTo>
                        <a:pt x="17" y="11"/>
                      </a:moveTo>
                      <a:cubicBezTo>
                        <a:pt x="21" y="11"/>
                        <a:pt x="24" y="14"/>
                        <a:pt x="24" y="17"/>
                      </a:cubicBezTo>
                      <a:cubicBezTo>
                        <a:pt x="24" y="21"/>
                        <a:pt x="21" y="24"/>
                        <a:pt x="17" y="24"/>
                      </a:cubicBezTo>
                      <a:cubicBezTo>
                        <a:pt x="14" y="24"/>
                        <a:pt x="11" y="21"/>
                        <a:pt x="11" y="17"/>
                      </a:cubicBezTo>
                      <a:cubicBezTo>
                        <a:pt x="11" y="14"/>
                        <a:pt x="14" y="11"/>
                        <a:pt x="1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Freeform 21"/>
                <p:cNvSpPr>
                  <a:spLocks noEditPoints="1"/>
                </p:cNvSpPr>
                <p:nvPr/>
              </p:nvSpPr>
              <p:spPr bwMode="auto">
                <a:xfrm>
                  <a:off x="5029" y="777"/>
                  <a:ext cx="84" cy="81"/>
                </a:xfrm>
                <a:custGeom>
                  <a:avLst/>
                  <a:gdLst>
                    <a:gd name="T0" fmla="*/ 18 w 35"/>
                    <a:gd name="T1" fmla="*/ 34 h 34"/>
                    <a:gd name="T2" fmla="*/ 35 w 35"/>
                    <a:gd name="T3" fmla="*/ 17 h 34"/>
                    <a:gd name="T4" fmla="*/ 18 w 35"/>
                    <a:gd name="T5" fmla="*/ 0 h 34"/>
                    <a:gd name="T6" fmla="*/ 0 w 35"/>
                    <a:gd name="T7" fmla="*/ 17 h 34"/>
                    <a:gd name="T8" fmla="*/ 18 w 35"/>
                    <a:gd name="T9" fmla="*/ 34 h 34"/>
                    <a:gd name="T10" fmla="*/ 18 w 35"/>
                    <a:gd name="T11" fmla="*/ 11 h 34"/>
                    <a:gd name="T12" fmla="*/ 24 w 35"/>
                    <a:gd name="T13" fmla="*/ 17 h 34"/>
                    <a:gd name="T14" fmla="*/ 18 w 35"/>
                    <a:gd name="T15" fmla="*/ 24 h 34"/>
                    <a:gd name="T16" fmla="*/ 11 w 35"/>
                    <a:gd name="T17" fmla="*/ 17 h 34"/>
                    <a:gd name="T18" fmla="*/ 18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8" y="34"/>
                      </a:moveTo>
                      <a:cubicBezTo>
                        <a:pt x="27" y="34"/>
                        <a:pt x="35" y="27"/>
                        <a:pt x="35" y="17"/>
                      </a:cubicBezTo>
                      <a:cubicBezTo>
                        <a:pt x="35" y="8"/>
                        <a:pt x="27" y="0"/>
                        <a:pt x="18" y="0"/>
                      </a:cubicBezTo>
                      <a:cubicBezTo>
                        <a:pt x="8" y="0"/>
                        <a:pt x="0" y="8"/>
                        <a:pt x="0" y="17"/>
                      </a:cubicBezTo>
                      <a:cubicBezTo>
                        <a:pt x="0" y="27"/>
                        <a:pt x="8" y="34"/>
                        <a:pt x="18" y="34"/>
                      </a:cubicBezTo>
                      <a:close/>
                      <a:moveTo>
                        <a:pt x="18" y="11"/>
                      </a:moveTo>
                      <a:cubicBezTo>
                        <a:pt x="21" y="11"/>
                        <a:pt x="24" y="14"/>
                        <a:pt x="24" y="17"/>
                      </a:cubicBezTo>
                      <a:cubicBezTo>
                        <a:pt x="24" y="21"/>
                        <a:pt x="21" y="24"/>
                        <a:pt x="18" y="24"/>
                      </a:cubicBezTo>
                      <a:cubicBezTo>
                        <a:pt x="14" y="24"/>
                        <a:pt x="11" y="21"/>
                        <a:pt x="11" y="17"/>
                      </a:cubicBezTo>
                      <a:cubicBezTo>
                        <a:pt x="11" y="14"/>
                        <a:pt x="14"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8" name="文本框 50"/>
              <p:cNvSpPr txBox="1">
                <a:spLocks noChangeArrowheads="1"/>
              </p:cNvSpPr>
              <p:nvPr/>
            </p:nvSpPr>
            <p:spPr bwMode="auto">
              <a:xfrm>
                <a:off x="9291585" y="3996929"/>
                <a:ext cx="14382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2000"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您的标题</a:t>
                </a:r>
              </a:p>
            </p:txBody>
          </p:sp>
          <p:sp>
            <p:nvSpPr>
              <p:cNvPr id="29" name="文本框 28"/>
              <p:cNvSpPr txBox="1"/>
              <p:nvPr/>
            </p:nvSpPr>
            <p:spPr>
              <a:xfrm>
                <a:off x="8850429" y="4533833"/>
                <a:ext cx="2320544" cy="1052596"/>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grpSp>
      </p:grpSp>
      <p:sp>
        <p:nvSpPr>
          <p:cNvPr id="37" name="文本框 10">
            <a:extLst>
              <a:ext uri="{FF2B5EF4-FFF2-40B4-BE49-F238E27FC236}">
                <a16:creationId xmlns="" xmlns:a16="http://schemas.microsoft.com/office/drawing/2014/main" id="{69776421-F652-4BA2-8935-15362892019E}"/>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38" name="矩形 1">
            <a:extLst>
              <a:ext uri="{FF2B5EF4-FFF2-40B4-BE49-F238E27FC236}">
                <a16:creationId xmlns="" xmlns:a16="http://schemas.microsoft.com/office/drawing/2014/main" id="{C629AA78-0067-47E4-88CD-A7E609A81191}"/>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95573621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294355" y="2090711"/>
            <a:ext cx="2843767" cy="28443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anchor="ctr"/>
          <a:lstStyle/>
          <a:p>
            <a:pPr algn="ctr" eaLnBrk="0" hangingPunct="0">
              <a:lnSpc>
                <a:spcPct val="150000"/>
              </a:lnSpc>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 name="椭圆 4"/>
          <p:cNvSpPr/>
          <p:nvPr/>
        </p:nvSpPr>
        <p:spPr>
          <a:xfrm>
            <a:off x="4684849" y="2090711"/>
            <a:ext cx="2843767" cy="28443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anchor="ctr"/>
          <a:lstStyle/>
          <a:p>
            <a:pPr algn="ctr" eaLnBrk="0" hangingPunct="0">
              <a:lnSpc>
                <a:spcPct val="150000"/>
              </a:lnSpc>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 name="椭圆 5"/>
          <p:cNvSpPr/>
          <p:nvPr/>
        </p:nvSpPr>
        <p:spPr>
          <a:xfrm>
            <a:off x="8075343" y="2090711"/>
            <a:ext cx="2843767" cy="28443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anchor="ctr"/>
          <a:lstStyle/>
          <a:p>
            <a:pPr algn="ctr" eaLnBrk="0" hangingPunct="0">
              <a:lnSpc>
                <a:spcPct val="150000"/>
              </a:lnSpc>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 name="组合 29"/>
          <p:cNvGrpSpPr>
            <a:grpSpLocks/>
          </p:cNvGrpSpPr>
          <p:nvPr/>
        </p:nvGrpSpPr>
        <p:grpSpPr bwMode="auto">
          <a:xfrm>
            <a:off x="2402024" y="1697157"/>
            <a:ext cx="628421" cy="630657"/>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788" name="矩形 26"/>
            <p:cNvSpPr>
              <a:spLocks noChangeArrowheads="1"/>
            </p:cNvSpPr>
            <p:nvPr/>
          </p:nvSpPr>
          <p:spPr bwMode="auto">
            <a:xfrm>
              <a:off x="2547824" y="1745731"/>
              <a:ext cx="360572" cy="28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867"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01</a:t>
              </a:r>
              <a:endParaRPr lang="zh-CN" altLang="en-US" sz="17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 name="组合 30"/>
          <p:cNvGrpSpPr>
            <a:grpSpLocks/>
          </p:cNvGrpSpPr>
          <p:nvPr/>
        </p:nvGrpSpPr>
        <p:grpSpPr bwMode="auto">
          <a:xfrm>
            <a:off x="5792529" y="1697157"/>
            <a:ext cx="628422" cy="630657"/>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786" name="矩形 27"/>
            <p:cNvSpPr>
              <a:spLocks noChangeArrowheads="1"/>
            </p:cNvSpPr>
            <p:nvPr/>
          </p:nvSpPr>
          <p:spPr bwMode="auto">
            <a:xfrm>
              <a:off x="5199584" y="1745731"/>
              <a:ext cx="360571" cy="28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867"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02</a:t>
              </a:r>
              <a:endParaRPr lang="zh-CN" altLang="en-US" sz="17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7" name="组合 31"/>
          <p:cNvGrpSpPr>
            <a:grpSpLocks/>
          </p:cNvGrpSpPr>
          <p:nvPr/>
        </p:nvGrpSpPr>
        <p:grpSpPr bwMode="auto">
          <a:xfrm>
            <a:off x="9183027" y="1697157"/>
            <a:ext cx="628422" cy="630657"/>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sz="2399"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784" name="矩形 28"/>
            <p:cNvSpPr>
              <a:spLocks noChangeArrowheads="1"/>
            </p:cNvSpPr>
            <p:nvPr/>
          </p:nvSpPr>
          <p:spPr bwMode="auto">
            <a:xfrm>
              <a:off x="7912304" y="1745731"/>
              <a:ext cx="360571" cy="28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867"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03</a:t>
              </a:r>
              <a:endParaRPr lang="zh-CN" altLang="en-US" sz="17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32" name="TextBox 15"/>
          <p:cNvSpPr txBox="1"/>
          <p:nvPr/>
        </p:nvSpPr>
        <p:spPr>
          <a:xfrm>
            <a:off x="1582867" y="5450452"/>
            <a:ext cx="2266740" cy="738664"/>
          </a:xfrm>
          <a:prstGeom prst="rect">
            <a:avLst/>
          </a:prstGeom>
          <a:noFill/>
        </p:spPr>
        <p:txBody>
          <a:bodyPr wrap="square" lIns="0" tIns="0" rIns="0" bIns="0" rtlCol="0">
            <a:spAutoFit/>
          </a:bodyPr>
          <a:lstStyle/>
          <a:p>
            <a:pPr algn="just">
              <a:lnSpc>
                <a:spcPct val="150000"/>
              </a:lnSpc>
            </a:pPr>
            <a:r>
              <a:rPr lang="zh-CN" altLang="en-US" sz="8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p>
        </p:txBody>
      </p:sp>
      <p:sp>
        <p:nvSpPr>
          <p:cNvPr id="33" name="TextBox 16"/>
          <p:cNvSpPr txBox="1"/>
          <p:nvPr/>
        </p:nvSpPr>
        <p:spPr>
          <a:xfrm>
            <a:off x="1849426" y="5146390"/>
            <a:ext cx="1543692" cy="205121"/>
          </a:xfrm>
          <a:prstGeom prst="rect">
            <a:avLst/>
          </a:prstGeom>
          <a:noFill/>
        </p:spPr>
        <p:txBody>
          <a:bodyPr wrap="none" lIns="0" tIns="0" rIns="0" bIns="0" rtlCol="0">
            <a:spAutoFit/>
          </a:bodyPr>
          <a:lstStyle/>
          <a:p>
            <a:pPr algn="just"/>
            <a:r>
              <a:rPr lang="zh-CN" altLang="en-US" sz="1333"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点击请替换文字内容</a:t>
            </a:r>
          </a:p>
        </p:txBody>
      </p:sp>
      <p:sp>
        <p:nvSpPr>
          <p:cNvPr id="34" name="TextBox 15"/>
          <p:cNvSpPr txBox="1"/>
          <p:nvPr/>
        </p:nvSpPr>
        <p:spPr>
          <a:xfrm>
            <a:off x="4983925" y="5450452"/>
            <a:ext cx="2266740" cy="738664"/>
          </a:xfrm>
          <a:prstGeom prst="rect">
            <a:avLst/>
          </a:prstGeom>
          <a:noFill/>
        </p:spPr>
        <p:txBody>
          <a:bodyPr wrap="square" lIns="0" tIns="0" rIns="0" bIns="0" rtlCol="0">
            <a:spAutoFit/>
          </a:bodyPr>
          <a:lstStyle/>
          <a:p>
            <a:pPr algn="just">
              <a:lnSpc>
                <a:spcPct val="150000"/>
              </a:lnSpc>
            </a:pPr>
            <a:r>
              <a:rPr lang="zh-CN" altLang="en-US" sz="8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p>
        </p:txBody>
      </p:sp>
      <p:sp>
        <p:nvSpPr>
          <p:cNvPr id="35" name="TextBox 16"/>
          <p:cNvSpPr txBox="1"/>
          <p:nvPr/>
        </p:nvSpPr>
        <p:spPr>
          <a:xfrm>
            <a:off x="5345450" y="5146390"/>
            <a:ext cx="1543692" cy="205121"/>
          </a:xfrm>
          <a:prstGeom prst="rect">
            <a:avLst/>
          </a:prstGeom>
          <a:noFill/>
        </p:spPr>
        <p:txBody>
          <a:bodyPr wrap="none" lIns="0" tIns="0" rIns="0" bIns="0" rtlCol="0">
            <a:spAutoFit/>
          </a:bodyPr>
          <a:lstStyle/>
          <a:p>
            <a:pPr algn="just"/>
            <a:r>
              <a:rPr lang="zh-CN" altLang="en-US" sz="1333"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点击请替换文字内容</a:t>
            </a:r>
          </a:p>
        </p:txBody>
      </p:sp>
      <p:sp>
        <p:nvSpPr>
          <p:cNvPr id="36" name="TextBox 15"/>
          <p:cNvSpPr txBox="1"/>
          <p:nvPr/>
        </p:nvSpPr>
        <p:spPr>
          <a:xfrm>
            <a:off x="8363857" y="5450452"/>
            <a:ext cx="2266740" cy="738664"/>
          </a:xfrm>
          <a:prstGeom prst="rect">
            <a:avLst/>
          </a:prstGeom>
          <a:noFill/>
        </p:spPr>
        <p:txBody>
          <a:bodyPr wrap="square" lIns="0" tIns="0" rIns="0" bIns="0" rtlCol="0">
            <a:spAutoFit/>
          </a:bodyPr>
          <a:lstStyle/>
          <a:p>
            <a:pPr algn="just">
              <a:lnSpc>
                <a:spcPct val="150000"/>
              </a:lnSpc>
            </a:pPr>
            <a:r>
              <a:rPr lang="zh-CN" altLang="en-US" sz="8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请替换文字内容，添加相关标题，修改文字内容，也可以直接复制你的内容到此。请替换文字内容，添加相关标题，修改文字内容，也可以直接复制你的内容到此。</a:t>
            </a:r>
          </a:p>
        </p:txBody>
      </p:sp>
      <p:sp>
        <p:nvSpPr>
          <p:cNvPr id="37" name="TextBox 16"/>
          <p:cNvSpPr txBox="1"/>
          <p:nvPr/>
        </p:nvSpPr>
        <p:spPr>
          <a:xfrm>
            <a:off x="8630417" y="5146390"/>
            <a:ext cx="1543692" cy="205121"/>
          </a:xfrm>
          <a:prstGeom prst="rect">
            <a:avLst/>
          </a:prstGeom>
          <a:noFill/>
        </p:spPr>
        <p:txBody>
          <a:bodyPr wrap="none" lIns="0" tIns="0" rIns="0" bIns="0" rtlCol="0">
            <a:spAutoFit/>
          </a:bodyPr>
          <a:lstStyle/>
          <a:p>
            <a:pPr algn="just"/>
            <a:r>
              <a:rPr lang="zh-CN" altLang="en-US" sz="1333"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点击请替换文字内容</a:t>
            </a:r>
          </a:p>
        </p:txBody>
      </p:sp>
      <p:sp>
        <p:nvSpPr>
          <p:cNvPr id="20" name="文本框 10">
            <a:extLst>
              <a:ext uri="{FF2B5EF4-FFF2-40B4-BE49-F238E27FC236}">
                <a16:creationId xmlns="" xmlns:a16="http://schemas.microsoft.com/office/drawing/2014/main" id="{4C6A2C53-FEC5-499E-A393-04551B212E8E}"/>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1" name="矩形 1">
            <a:extLst>
              <a:ext uri="{FF2B5EF4-FFF2-40B4-BE49-F238E27FC236}">
                <a16:creationId xmlns="" xmlns:a16="http://schemas.microsoft.com/office/drawing/2014/main" id="{085C3850-1E99-43B1-9110-9DE76DE63A9D}"/>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32515986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
                                        </p:tgtEl>
                                        <p:attrNameLst>
                                          <p:attrName>style.visibility</p:attrName>
                                        </p:attrNameLst>
                                      </p:cBhvr>
                                      <p:to>
                                        <p:strVal val="visible"/>
                                      </p:to>
                                    </p:set>
                                    <p:anim calcmode="lin" valueType="num">
                                      <p:cBhvr>
                                        <p:cTn id="22" dur="750" fill="hold"/>
                                        <p:tgtEl>
                                          <p:spTgt spid="2"/>
                                        </p:tgtEl>
                                        <p:attrNameLst>
                                          <p:attrName>ppt_w</p:attrName>
                                        </p:attrNameLst>
                                      </p:cBhvr>
                                      <p:tavLst>
                                        <p:tav tm="0">
                                          <p:val>
                                            <p:fltVal val="0"/>
                                          </p:val>
                                        </p:tav>
                                        <p:tav tm="100000">
                                          <p:val>
                                            <p:strVal val="#ppt_w"/>
                                          </p:val>
                                        </p:tav>
                                      </p:tavLst>
                                    </p:anim>
                                    <p:anim calcmode="lin" valueType="num">
                                      <p:cBhvr>
                                        <p:cTn id="23" dur="750" fill="hold"/>
                                        <p:tgtEl>
                                          <p:spTgt spid="2"/>
                                        </p:tgtEl>
                                        <p:attrNameLst>
                                          <p:attrName>ppt_h</p:attrName>
                                        </p:attrNameLst>
                                      </p:cBhvr>
                                      <p:tavLst>
                                        <p:tav tm="0">
                                          <p:val>
                                            <p:fltVal val="0"/>
                                          </p:val>
                                        </p:tav>
                                        <p:tav tm="100000">
                                          <p:val>
                                            <p:strVal val="#ppt_h"/>
                                          </p:val>
                                        </p:tav>
                                      </p:tavLst>
                                    </p:anim>
                                    <p:animEffect transition="in" filter="fade">
                                      <p:cBhvr>
                                        <p:cTn id="24" dur="750"/>
                                        <p:tgtEl>
                                          <p:spTgt spid="2"/>
                                        </p:tgtEl>
                                      </p:cBhvr>
                                    </p:animEffect>
                                  </p:childTnLst>
                                </p:cTn>
                              </p:par>
                              <p:par>
                                <p:cTn id="25" presetID="53" presetClass="entr" presetSubtype="16" fill="hold" nodeType="withEffect">
                                  <p:stCondLst>
                                    <p:cond delay="900"/>
                                  </p:stCondLst>
                                  <p:childTnLst>
                                    <p:set>
                                      <p:cBhvr>
                                        <p:cTn id="26" dur="1" fill="hold">
                                          <p:stCondLst>
                                            <p:cond delay="0"/>
                                          </p:stCondLst>
                                        </p:cTn>
                                        <p:tgtEl>
                                          <p:spTgt spid="3"/>
                                        </p:tgtEl>
                                        <p:attrNameLst>
                                          <p:attrName>style.visibility</p:attrName>
                                        </p:attrNameLst>
                                      </p:cBhvr>
                                      <p:to>
                                        <p:strVal val="visible"/>
                                      </p:to>
                                    </p:set>
                                    <p:anim calcmode="lin" valueType="num">
                                      <p:cBhvr>
                                        <p:cTn id="27" dur="750" fill="hold"/>
                                        <p:tgtEl>
                                          <p:spTgt spid="3"/>
                                        </p:tgtEl>
                                        <p:attrNameLst>
                                          <p:attrName>ppt_w</p:attrName>
                                        </p:attrNameLst>
                                      </p:cBhvr>
                                      <p:tavLst>
                                        <p:tav tm="0">
                                          <p:val>
                                            <p:fltVal val="0"/>
                                          </p:val>
                                        </p:tav>
                                        <p:tav tm="100000">
                                          <p:val>
                                            <p:strVal val="#ppt_w"/>
                                          </p:val>
                                        </p:tav>
                                      </p:tavLst>
                                    </p:anim>
                                    <p:anim calcmode="lin" valueType="num">
                                      <p:cBhvr>
                                        <p:cTn id="28" dur="750" fill="hold"/>
                                        <p:tgtEl>
                                          <p:spTgt spid="3"/>
                                        </p:tgtEl>
                                        <p:attrNameLst>
                                          <p:attrName>ppt_h</p:attrName>
                                        </p:attrNameLst>
                                      </p:cBhvr>
                                      <p:tavLst>
                                        <p:tav tm="0">
                                          <p:val>
                                            <p:fltVal val="0"/>
                                          </p:val>
                                        </p:tav>
                                        <p:tav tm="100000">
                                          <p:val>
                                            <p:strVal val="#ppt_h"/>
                                          </p:val>
                                        </p:tav>
                                      </p:tavLst>
                                    </p:anim>
                                    <p:animEffect transition="in" filter="fade">
                                      <p:cBhvr>
                                        <p:cTn id="29" dur="750"/>
                                        <p:tgtEl>
                                          <p:spTgt spid="3"/>
                                        </p:tgtEl>
                                      </p:cBhvr>
                                    </p:animEffect>
                                  </p:childTnLst>
                                </p:cTn>
                              </p:par>
                              <p:par>
                                <p:cTn id="30" presetID="53" presetClass="entr" presetSubtype="16" fill="hold" nodeType="withEffect">
                                  <p:stCondLst>
                                    <p:cond delay="1100"/>
                                  </p:stCondLst>
                                  <p:childTnLst>
                                    <p:set>
                                      <p:cBhvr>
                                        <p:cTn id="31" dur="1" fill="hold">
                                          <p:stCondLst>
                                            <p:cond delay="0"/>
                                          </p:stCondLst>
                                        </p:cTn>
                                        <p:tgtEl>
                                          <p:spTgt spid="7"/>
                                        </p:tgtEl>
                                        <p:attrNameLst>
                                          <p:attrName>style.visibility</p:attrName>
                                        </p:attrNameLst>
                                      </p:cBhvr>
                                      <p:to>
                                        <p:strVal val="visible"/>
                                      </p:to>
                                    </p:set>
                                    <p:anim calcmode="lin" valueType="num">
                                      <p:cBhvr>
                                        <p:cTn id="32" dur="750" fill="hold"/>
                                        <p:tgtEl>
                                          <p:spTgt spid="7"/>
                                        </p:tgtEl>
                                        <p:attrNameLst>
                                          <p:attrName>ppt_w</p:attrName>
                                        </p:attrNameLst>
                                      </p:cBhvr>
                                      <p:tavLst>
                                        <p:tav tm="0">
                                          <p:val>
                                            <p:fltVal val="0"/>
                                          </p:val>
                                        </p:tav>
                                        <p:tav tm="100000">
                                          <p:val>
                                            <p:strVal val="#ppt_w"/>
                                          </p:val>
                                        </p:tav>
                                      </p:tavLst>
                                    </p:anim>
                                    <p:anim calcmode="lin" valueType="num">
                                      <p:cBhvr>
                                        <p:cTn id="33" dur="750" fill="hold"/>
                                        <p:tgtEl>
                                          <p:spTgt spid="7"/>
                                        </p:tgtEl>
                                        <p:attrNameLst>
                                          <p:attrName>ppt_h</p:attrName>
                                        </p:attrNameLst>
                                      </p:cBhvr>
                                      <p:tavLst>
                                        <p:tav tm="0">
                                          <p:val>
                                            <p:fltVal val="0"/>
                                          </p:val>
                                        </p:tav>
                                        <p:tav tm="100000">
                                          <p:val>
                                            <p:strVal val="#ppt_h"/>
                                          </p:val>
                                        </p:tav>
                                      </p:tavLst>
                                    </p:anim>
                                    <p:animEffect transition="in" filter="fade">
                                      <p:cBhvr>
                                        <p:cTn id="34" dur="750"/>
                                        <p:tgtEl>
                                          <p:spTgt spid="7"/>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317C4C34-FF54-4740-BD9D-EA91850DE209}"/>
              </a:ext>
            </a:extLst>
          </p:cNvPr>
          <p:cNvGrpSpPr/>
          <p:nvPr/>
        </p:nvGrpSpPr>
        <p:grpSpPr>
          <a:xfrm>
            <a:off x="5862865" y="1572420"/>
            <a:ext cx="4457700" cy="827881"/>
            <a:chOff x="6591300" y="1650829"/>
            <a:chExt cx="4457700" cy="827881"/>
          </a:xfrm>
        </p:grpSpPr>
        <p:sp>
          <p:nvSpPr>
            <p:cNvPr id="3" name="菱形 2">
              <a:extLst>
                <a:ext uri="{FF2B5EF4-FFF2-40B4-BE49-F238E27FC236}">
                  <a16:creationId xmlns="" xmlns:a16="http://schemas.microsoft.com/office/drawing/2014/main" id="{CC2AC891-CF77-4576-BF9E-58002D224353}"/>
                </a:ext>
              </a:extLst>
            </p:cNvPr>
            <p:cNvSpPr/>
            <p:nvPr/>
          </p:nvSpPr>
          <p:spPr>
            <a:xfrm>
              <a:off x="6591300" y="1650829"/>
              <a:ext cx="827881" cy="827881"/>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1</a:t>
              </a:r>
              <a:endPar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 name="组合 3">
              <a:extLst>
                <a:ext uri="{FF2B5EF4-FFF2-40B4-BE49-F238E27FC236}">
                  <a16:creationId xmlns="" xmlns:a16="http://schemas.microsoft.com/office/drawing/2014/main" id="{AC97AA2D-41F0-419D-9807-529D5EDB42BA}"/>
                </a:ext>
              </a:extLst>
            </p:cNvPr>
            <p:cNvGrpSpPr/>
            <p:nvPr/>
          </p:nvGrpSpPr>
          <p:grpSpPr>
            <a:xfrm>
              <a:off x="7590631" y="1703154"/>
              <a:ext cx="3458369" cy="707841"/>
              <a:chOff x="7419181" y="1757690"/>
              <a:chExt cx="3458369" cy="707841"/>
            </a:xfrm>
          </p:grpSpPr>
          <p:sp>
            <p:nvSpPr>
              <p:cNvPr id="5" name="文本框 4">
                <a:extLst>
                  <a:ext uri="{FF2B5EF4-FFF2-40B4-BE49-F238E27FC236}">
                    <a16:creationId xmlns="" xmlns:a16="http://schemas.microsoft.com/office/drawing/2014/main" id="{B1F89E15-D6BD-4440-A3F2-45089C2149F9}"/>
                  </a:ext>
                </a:extLst>
              </p:cNvPr>
              <p:cNvSpPr txBox="1"/>
              <p:nvPr/>
            </p:nvSpPr>
            <p:spPr>
              <a:xfrm>
                <a:off x="7419181" y="1757690"/>
                <a:ext cx="2391569" cy="523220"/>
              </a:xfrm>
              <a:prstGeom prst="rect">
                <a:avLst/>
              </a:prstGeom>
              <a:noFill/>
            </p:spPr>
            <p:txBody>
              <a:bodyPr wrap="square" rtlCol="0">
                <a:spAutoFit/>
                <a:scene3d>
                  <a:camera prst="orthographicFront"/>
                  <a:lightRig rig="threePt" dir="t"/>
                </a:scene3d>
                <a:sp3d contourW="12700"/>
              </a:bodyPr>
              <a:lstStyle/>
              <a:p>
                <a:pPr algn="dist"/>
                <a:r>
                  <a:rPr kumimoji="1" lang="zh-CN" altLang="en-US"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年度工作概述</a:t>
                </a:r>
              </a:p>
            </p:txBody>
          </p:sp>
          <p:sp>
            <p:nvSpPr>
              <p:cNvPr id="6" name="文本框 5">
                <a:extLst>
                  <a:ext uri="{FF2B5EF4-FFF2-40B4-BE49-F238E27FC236}">
                    <a16:creationId xmlns="" xmlns:a16="http://schemas.microsoft.com/office/drawing/2014/main" id="{CA9A62DC-2E31-4E2F-B679-C22A0767579B}"/>
                  </a:ext>
                </a:extLst>
              </p:cNvPr>
              <p:cNvSpPr txBox="1"/>
              <p:nvPr/>
            </p:nvSpPr>
            <p:spPr>
              <a:xfrm>
                <a:off x="7419181" y="2178080"/>
                <a:ext cx="3458369" cy="287451"/>
              </a:xfrm>
              <a:prstGeom prst="rect">
                <a:avLst/>
              </a:prstGeom>
              <a:noFill/>
            </p:spPr>
            <p:txBody>
              <a:bodyPr wrap="square" rtlCol="0">
                <a:spAutoFit/>
                <a:scene3d>
                  <a:camera prst="orthographicFront"/>
                  <a:lightRig rig="threePt" dir="t"/>
                </a:scene3d>
                <a:sp3d contourW="12700"/>
              </a:bodyPr>
              <a:lstStyle/>
              <a:p>
                <a:pPr defTabSz="914377">
                  <a:lnSpc>
                    <a:spcPct val="114000"/>
                  </a:lnSpc>
                </a:pPr>
                <a:r>
                  <a:rPr lang="en-US" altLang="zh-CN" sz="1200" dirty="0">
                    <a:solidFill>
                      <a:prstClr val="white">
                        <a:lumMod val="50000"/>
                      </a:prstClr>
                    </a:solidFill>
                    <a:latin typeface="微软雅黑" panose="020B0503020204020204" pitchFamily="34" charset="-122"/>
                    <a:ea typeface="微软雅黑" panose="020B0503020204020204" pitchFamily="34" charset="-122"/>
                    <a:sym typeface="FZHei-B01S" panose="02010601030101010101" pitchFamily="2" charset="-122"/>
                  </a:rPr>
                  <a:t>The user can demonstrate on a projector</a:t>
                </a:r>
              </a:p>
            </p:txBody>
          </p:sp>
        </p:grpSp>
      </p:grpSp>
      <p:grpSp>
        <p:nvGrpSpPr>
          <p:cNvPr id="7" name="组合 6">
            <a:extLst>
              <a:ext uri="{FF2B5EF4-FFF2-40B4-BE49-F238E27FC236}">
                <a16:creationId xmlns="" xmlns:a16="http://schemas.microsoft.com/office/drawing/2014/main" id="{6BEAEF6F-C199-47E1-AC71-0269503F78E7}"/>
              </a:ext>
            </a:extLst>
          </p:cNvPr>
          <p:cNvGrpSpPr/>
          <p:nvPr/>
        </p:nvGrpSpPr>
        <p:grpSpPr>
          <a:xfrm>
            <a:off x="5862865" y="2721904"/>
            <a:ext cx="4457700" cy="827881"/>
            <a:chOff x="6591300" y="1650829"/>
            <a:chExt cx="4457700" cy="827881"/>
          </a:xfrm>
        </p:grpSpPr>
        <p:sp>
          <p:nvSpPr>
            <p:cNvPr id="8" name="菱形 7">
              <a:extLst>
                <a:ext uri="{FF2B5EF4-FFF2-40B4-BE49-F238E27FC236}">
                  <a16:creationId xmlns="" xmlns:a16="http://schemas.microsoft.com/office/drawing/2014/main" id="{AC367E3A-FFFE-4749-8D19-2317BC1ED9EC}"/>
                </a:ext>
              </a:extLst>
            </p:cNvPr>
            <p:cNvSpPr/>
            <p:nvPr/>
          </p:nvSpPr>
          <p:spPr>
            <a:xfrm>
              <a:off x="6591300" y="1650829"/>
              <a:ext cx="827881" cy="82788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2</a:t>
              </a:r>
              <a:endPar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9" name="组合 8">
              <a:extLst>
                <a:ext uri="{FF2B5EF4-FFF2-40B4-BE49-F238E27FC236}">
                  <a16:creationId xmlns="" xmlns:a16="http://schemas.microsoft.com/office/drawing/2014/main" id="{178A36D1-80E2-451E-B214-0F549269819D}"/>
                </a:ext>
              </a:extLst>
            </p:cNvPr>
            <p:cNvGrpSpPr/>
            <p:nvPr/>
          </p:nvGrpSpPr>
          <p:grpSpPr>
            <a:xfrm>
              <a:off x="7590631" y="1703154"/>
              <a:ext cx="3458369" cy="707841"/>
              <a:chOff x="7419181" y="1757690"/>
              <a:chExt cx="3458369" cy="707841"/>
            </a:xfrm>
          </p:grpSpPr>
          <p:sp>
            <p:nvSpPr>
              <p:cNvPr id="10" name="文本框 9">
                <a:extLst>
                  <a:ext uri="{FF2B5EF4-FFF2-40B4-BE49-F238E27FC236}">
                    <a16:creationId xmlns="" xmlns:a16="http://schemas.microsoft.com/office/drawing/2014/main" id="{089BC19E-9D4F-47F7-AF11-ECFF4391272C}"/>
                  </a:ext>
                </a:extLst>
              </p:cNvPr>
              <p:cNvSpPr txBox="1"/>
              <p:nvPr/>
            </p:nvSpPr>
            <p:spPr>
              <a:xfrm>
                <a:off x="7419181" y="1757690"/>
                <a:ext cx="2391569" cy="523220"/>
              </a:xfrm>
              <a:prstGeom prst="rect">
                <a:avLst/>
              </a:prstGeom>
              <a:noFill/>
            </p:spPr>
            <p:txBody>
              <a:bodyPr wrap="square" rtlCol="0">
                <a:spAutoFit/>
                <a:scene3d>
                  <a:camera prst="orthographicFront"/>
                  <a:lightRig rig="threePt" dir="t"/>
                </a:scene3d>
                <a:sp3d contourW="12700"/>
              </a:bodyPr>
              <a:lstStyle/>
              <a:p>
                <a:pPr algn="dist"/>
                <a:r>
                  <a:rPr kumimoji="1" lang="zh-CN" altLang="en-US"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工作完成情况</a:t>
                </a:r>
              </a:p>
            </p:txBody>
          </p:sp>
          <p:sp>
            <p:nvSpPr>
              <p:cNvPr id="11" name="文本框 10">
                <a:extLst>
                  <a:ext uri="{FF2B5EF4-FFF2-40B4-BE49-F238E27FC236}">
                    <a16:creationId xmlns="" xmlns:a16="http://schemas.microsoft.com/office/drawing/2014/main" id="{4B0CEA41-2089-4D00-8CB0-147FE02113EE}"/>
                  </a:ext>
                </a:extLst>
              </p:cNvPr>
              <p:cNvSpPr txBox="1"/>
              <p:nvPr/>
            </p:nvSpPr>
            <p:spPr>
              <a:xfrm>
                <a:off x="7419181" y="2178080"/>
                <a:ext cx="3458369" cy="287451"/>
              </a:xfrm>
              <a:prstGeom prst="rect">
                <a:avLst/>
              </a:prstGeom>
              <a:noFill/>
            </p:spPr>
            <p:txBody>
              <a:bodyPr wrap="square" rtlCol="0">
                <a:spAutoFit/>
                <a:scene3d>
                  <a:camera prst="orthographicFront"/>
                  <a:lightRig rig="threePt" dir="t"/>
                </a:scene3d>
                <a:sp3d contourW="12700"/>
              </a:bodyPr>
              <a:lstStyle/>
              <a:p>
                <a:pPr defTabSz="914377">
                  <a:lnSpc>
                    <a:spcPct val="114000"/>
                  </a:lnSpc>
                </a:pPr>
                <a:r>
                  <a:rPr lang="en-US" altLang="zh-CN" sz="1200" dirty="0">
                    <a:solidFill>
                      <a:prstClr val="white">
                        <a:lumMod val="50000"/>
                      </a:prstClr>
                    </a:solidFill>
                    <a:latin typeface="微软雅黑" panose="020B0503020204020204" pitchFamily="34" charset="-122"/>
                    <a:ea typeface="微软雅黑" panose="020B0503020204020204" pitchFamily="34" charset="-122"/>
                    <a:sym typeface="FZHei-B01S" panose="02010601030101010101" pitchFamily="2" charset="-122"/>
                  </a:rPr>
                  <a:t>The user can demonstrate on a projector</a:t>
                </a:r>
              </a:p>
            </p:txBody>
          </p:sp>
        </p:grpSp>
      </p:grpSp>
      <p:grpSp>
        <p:nvGrpSpPr>
          <p:cNvPr id="12" name="组合 11">
            <a:extLst>
              <a:ext uri="{FF2B5EF4-FFF2-40B4-BE49-F238E27FC236}">
                <a16:creationId xmlns="" xmlns:a16="http://schemas.microsoft.com/office/drawing/2014/main" id="{32C97C78-00E7-4B8A-8D49-F746877AC85F}"/>
              </a:ext>
            </a:extLst>
          </p:cNvPr>
          <p:cNvGrpSpPr/>
          <p:nvPr/>
        </p:nvGrpSpPr>
        <p:grpSpPr>
          <a:xfrm>
            <a:off x="5862865" y="3871389"/>
            <a:ext cx="4457700" cy="827881"/>
            <a:chOff x="6591300" y="1650829"/>
            <a:chExt cx="4457700" cy="827881"/>
          </a:xfrm>
        </p:grpSpPr>
        <p:sp>
          <p:nvSpPr>
            <p:cNvPr id="13" name="菱形 12">
              <a:extLst>
                <a:ext uri="{FF2B5EF4-FFF2-40B4-BE49-F238E27FC236}">
                  <a16:creationId xmlns="" xmlns:a16="http://schemas.microsoft.com/office/drawing/2014/main" id="{1A52B230-FF25-4022-BDC9-B684375010EE}"/>
                </a:ext>
              </a:extLst>
            </p:cNvPr>
            <p:cNvSpPr/>
            <p:nvPr/>
          </p:nvSpPr>
          <p:spPr>
            <a:xfrm>
              <a:off x="6591300" y="1650829"/>
              <a:ext cx="827881" cy="827881"/>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3</a:t>
              </a:r>
              <a:endPar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4" name="组合 13">
              <a:extLst>
                <a:ext uri="{FF2B5EF4-FFF2-40B4-BE49-F238E27FC236}">
                  <a16:creationId xmlns="" xmlns:a16="http://schemas.microsoft.com/office/drawing/2014/main" id="{419E1DB1-57E0-4ADE-8323-3037B81C2AAE}"/>
                </a:ext>
              </a:extLst>
            </p:cNvPr>
            <p:cNvGrpSpPr/>
            <p:nvPr/>
          </p:nvGrpSpPr>
          <p:grpSpPr>
            <a:xfrm>
              <a:off x="7590631" y="1703154"/>
              <a:ext cx="3458369" cy="707841"/>
              <a:chOff x="7419181" y="1757690"/>
              <a:chExt cx="3458369" cy="707841"/>
            </a:xfrm>
          </p:grpSpPr>
          <p:sp>
            <p:nvSpPr>
              <p:cNvPr id="15" name="文本框 14">
                <a:extLst>
                  <a:ext uri="{FF2B5EF4-FFF2-40B4-BE49-F238E27FC236}">
                    <a16:creationId xmlns="" xmlns:a16="http://schemas.microsoft.com/office/drawing/2014/main" id="{6F989260-5F95-461C-9197-EF6E9266C468}"/>
                  </a:ext>
                </a:extLst>
              </p:cNvPr>
              <p:cNvSpPr txBox="1"/>
              <p:nvPr/>
            </p:nvSpPr>
            <p:spPr>
              <a:xfrm>
                <a:off x="7419181" y="1757690"/>
                <a:ext cx="2391569" cy="523220"/>
              </a:xfrm>
              <a:prstGeom prst="rect">
                <a:avLst/>
              </a:prstGeom>
              <a:noFill/>
            </p:spPr>
            <p:txBody>
              <a:bodyPr wrap="square" rtlCol="0">
                <a:spAutoFit/>
                <a:scene3d>
                  <a:camera prst="orthographicFront"/>
                  <a:lightRig rig="threePt" dir="t"/>
                </a:scene3d>
                <a:sp3d contourW="12700"/>
              </a:bodyPr>
              <a:lstStyle/>
              <a:p>
                <a:pPr algn="dist"/>
                <a:r>
                  <a:rPr kumimoji="1" lang="zh-CN" altLang="en-US"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成功项目展示</a:t>
                </a:r>
              </a:p>
            </p:txBody>
          </p:sp>
          <p:sp>
            <p:nvSpPr>
              <p:cNvPr id="16" name="文本框 15">
                <a:extLst>
                  <a:ext uri="{FF2B5EF4-FFF2-40B4-BE49-F238E27FC236}">
                    <a16:creationId xmlns="" xmlns:a16="http://schemas.microsoft.com/office/drawing/2014/main" id="{7571EAD4-9663-49F1-A442-3E78737B2A41}"/>
                  </a:ext>
                </a:extLst>
              </p:cNvPr>
              <p:cNvSpPr txBox="1"/>
              <p:nvPr/>
            </p:nvSpPr>
            <p:spPr>
              <a:xfrm>
                <a:off x="7419181" y="2178080"/>
                <a:ext cx="3458369" cy="287451"/>
              </a:xfrm>
              <a:prstGeom prst="rect">
                <a:avLst/>
              </a:prstGeom>
              <a:noFill/>
            </p:spPr>
            <p:txBody>
              <a:bodyPr wrap="square" rtlCol="0">
                <a:spAutoFit/>
                <a:scene3d>
                  <a:camera prst="orthographicFront"/>
                  <a:lightRig rig="threePt" dir="t"/>
                </a:scene3d>
                <a:sp3d contourW="12700"/>
              </a:bodyPr>
              <a:lstStyle/>
              <a:p>
                <a:pPr defTabSz="914377">
                  <a:lnSpc>
                    <a:spcPct val="114000"/>
                  </a:lnSpc>
                </a:pPr>
                <a:r>
                  <a:rPr lang="en-US" altLang="zh-CN" sz="1200" dirty="0">
                    <a:solidFill>
                      <a:prstClr val="white">
                        <a:lumMod val="50000"/>
                      </a:prstClr>
                    </a:solidFill>
                    <a:latin typeface="微软雅黑" panose="020B0503020204020204" pitchFamily="34" charset="-122"/>
                    <a:ea typeface="微软雅黑" panose="020B0503020204020204" pitchFamily="34" charset="-122"/>
                    <a:sym typeface="FZHei-B01S" panose="02010601030101010101" pitchFamily="2" charset="-122"/>
                  </a:rPr>
                  <a:t>The user can demonstrate on a projector</a:t>
                </a:r>
              </a:p>
            </p:txBody>
          </p:sp>
        </p:grpSp>
      </p:grpSp>
      <p:grpSp>
        <p:nvGrpSpPr>
          <p:cNvPr id="17" name="组合 16">
            <a:extLst>
              <a:ext uri="{FF2B5EF4-FFF2-40B4-BE49-F238E27FC236}">
                <a16:creationId xmlns="" xmlns:a16="http://schemas.microsoft.com/office/drawing/2014/main" id="{7FBC53B0-BA17-41DE-9D88-415B2B4A02CD}"/>
              </a:ext>
            </a:extLst>
          </p:cNvPr>
          <p:cNvGrpSpPr/>
          <p:nvPr/>
        </p:nvGrpSpPr>
        <p:grpSpPr>
          <a:xfrm>
            <a:off x="5862865" y="5020873"/>
            <a:ext cx="4457700" cy="827881"/>
            <a:chOff x="6591300" y="1650829"/>
            <a:chExt cx="4457700" cy="827881"/>
          </a:xfrm>
        </p:grpSpPr>
        <p:sp>
          <p:nvSpPr>
            <p:cNvPr id="18" name="菱形 17">
              <a:extLst>
                <a:ext uri="{FF2B5EF4-FFF2-40B4-BE49-F238E27FC236}">
                  <a16:creationId xmlns="" xmlns:a16="http://schemas.microsoft.com/office/drawing/2014/main" id="{09DC9B01-1FCC-4877-913D-FD1DF3083800}"/>
                </a:ext>
              </a:extLst>
            </p:cNvPr>
            <p:cNvSpPr/>
            <p:nvPr/>
          </p:nvSpPr>
          <p:spPr>
            <a:xfrm>
              <a:off x="6591300" y="1650829"/>
              <a:ext cx="827881" cy="827881"/>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r>
                <a:rPr lang="en-US" altLang="zh-CN"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rPr>
                <a:t>4</a:t>
              </a:r>
              <a:endParaRPr lang="zh-CN" altLang="en-US" sz="2400" dirty="0">
                <a:solidFill>
                  <a:prstClr val="white"/>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9" name="组合 18">
              <a:extLst>
                <a:ext uri="{FF2B5EF4-FFF2-40B4-BE49-F238E27FC236}">
                  <a16:creationId xmlns="" xmlns:a16="http://schemas.microsoft.com/office/drawing/2014/main" id="{098A8144-27DF-45A1-A267-192E2E071A1F}"/>
                </a:ext>
              </a:extLst>
            </p:cNvPr>
            <p:cNvGrpSpPr/>
            <p:nvPr/>
          </p:nvGrpSpPr>
          <p:grpSpPr>
            <a:xfrm>
              <a:off x="7590631" y="1703154"/>
              <a:ext cx="3458369" cy="707841"/>
              <a:chOff x="7419181" y="1757690"/>
              <a:chExt cx="3458369" cy="707841"/>
            </a:xfrm>
          </p:grpSpPr>
          <p:sp>
            <p:nvSpPr>
              <p:cNvPr id="20" name="文本框 19">
                <a:extLst>
                  <a:ext uri="{FF2B5EF4-FFF2-40B4-BE49-F238E27FC236}">
                    <a16:creationId xmlns="" xmlns:a16="http://schemas.microsoft.com/office/drawing/2014/main" id="{3BEBBD24-8CC7-4FDF-8645-C7324614E561}"/>
                  </a:ext>
                </a:extLst>
              </p:cNvPr>
              <p:cNvSpPr txBox="1"/>
              <p:nvPr/>
            </p:nvSpPr>
            <p:spPr>
              <a:xfrm>
                <a:off x="7419181" y="1757690"/>
                <a:ext cx="2391569" cy="523220"/>
              </a:xfrm>
              <a:prstGeom prst="rect">
                <a:avLst/>
              </a:prstGeom>
              <a:noFill/>
            </p:spPr>
            <p:txBody>
              <a:bodyPr wrap="square" rtlCol="0">
                <a:spAutoFit/>
                <a:scene3d>
                  <a:camera prst="orthographicFront"/>
                  <a:lightRig rig="threePt" dir="t"/>
                </a:scene3d>
                <a:sp3d contourW="12700"/>
              </a:bodyPr>
              <a:lstStyle/>
              <a:p>
                <a:pPr algn="dist"/>
                <a:r>
                  <a:rPr kumimoji="1" lang="zh-CN" altLang="en-US" sz="2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明年工作计划</a:t>
                </a:r>
              </a:p>
            </p:txBody>
          </p:sp>
          <p:sp>
            <p:nvSpPr>
              <p:cNvPr id="21" name="文本框 20">
                <a:extLst>
                  <a:ext uri="{FF2B5EF4-FFF2-40B4-BE49-F238E27FC236}">
                    <a16:creationId xmlns="" xmlns:a16="http://schemas.microsoft.com/office/drawing/2014/main" id="{839B9369-69F6-44FD-B947-0065E86EDB2A}"/>
                  </a:ext>
                </a:extLst>
              </p:cNvPr>
              <p:cNvSpPr txBox="1"/>
              <p:nvPr/>
            </p:nvSpPr>
            <p:spPr>
              <a:xfrm>
                <a:off x="7419181" y="2178080"/>
                <a:ext cx="3458369" cy="287451"/>
              </a:xfrm>
              <a:prstGeom prst="rect">
                <a:avLst/>
              </a:prstGeom>
              <a:noFill/>
            </p:spPr>
            <p:txBody>
              <a:bodyPr wrap="square" rtlCol="0">
                <a:spAutoFit/>
                <a:scene3d>
                  <a:camera prst="orthographicFront"/>
                  <a:lightRig rig="threePt" dir="t"/>
                </a:scene3d>
                <a:sp3d contourW="12700"/>
              </a:bodyPr>
              <a:lstStyle/>
              <a:p>
                <a:pPr defTabSz="914377">
                  <a:lnSpc>
                    <a:spcPct val="114000"/>
                  </a:lnSpc>
                </a:pPr>
                <a:r>
                  <a:rPr lang="en-US" altLang="zh-CN" sz="1200" dirty="0">
                    <a:solidFill>
                      <a:prstClr val="white">
                        <a:lumMod val="50000"/>
                      </a:prstClr>
                    </a:solidFill>
                    <a:latin typeface="微软雅黑" panose="020B0503020204020204" pitchFamily="34" charset="-122"/>
                    <a:ea typeface="微软雅黑" panose="020B0503020204020204" pitchFamily="34" charset="-122"/>
                    <a:sym typeface="FZHei-B01S" panose="02010601030101010101" pitchFamily="2" charset="-122"/>
                  </a:rPr>
                  <a:t>The user can demonstrate on a projector</a:t>
                </a:r>
              </a:p>
            </p:txBody>
          </p:sp>
        </p:grpSp>
      </p:grpSp>
      <p:sp>
        <p:nvSpPr>
          <p:cNvPr id="22" name="文本框 21">
            <a:extLst>
              <a:ext uri="{FF2B5EF4-FFF2-40B4-BE49-F238E27FC236}">
                <a16:creationId xmlns="" xmlns:a16="http://schemas.microsoft.com/office/drawing/2014/main" id="{9D505EE5-A18F-4FD7-A812-A17426DB2DA8}"/>
              </a:ext>
            </a:extLst>
          </p:cNvPr>
          <p:cNvSpPr txBox="1"/>
          <p:nvPr/>
        </p:nvSpPr>
        <p:spPr>
          <a:xfrm>
            <a:off x="1514703" y="1501634"/>
            <a:ext cx="3356061" cy="769441"/>
          </a:xfrm>
          <a:prstGeom prst="rect">
            <a:avLst/>
          </a:prstGeom>
          <a:noFill/>
        </p:spPr>
        <p:txBody>
          <a:bodyPr wrap="square" rtlCol="0">
            <a:spAutoFit/>
            <a:scene3d>
              <a:camera prst="orthographicFront"/>
              <a:lightRig rig="threePt" dir="t"/>
            </a:scene3d>
            <a:sp3d contourW="12700"/>
          </a:bodyPr>
          <a:lstStyle/>
          <a:p>
            <a:pPr defTabSz="914377">
              <a:defRPr/>
            </a:pPr>
            <a:r>
              <a:rPr lang="en-US" altLang="zh-CN" sz="4400" b="1"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CONTENTS</a:t>
            </a:r>
            <a:endParaRPr lang="zh-CN" altLang="en-US" sz="4400" b="1"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219708493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1+#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700000">
            <a:off x="2549843" y="2496677"/>
            <a:ext cx="2017032" cy="2017032"/>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rot="2700000">
            <a:off x="3234254" y="1296477"/>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rot="2700000">
            <a:off x="1349643" y="3181089"/>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19"/>
          <p:cNvSpPr/>
          <p:nvPr/>
        </p:nvSpPr>
        <p:spPr>
          <a:xfrm rot="2700000">
            <a:off x="1442912" y="4059165"/>
            <a:ext cx="461671" cy="46167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20"/>
          <p:cNvSpPr/>
          <p:nvPr/>
        </p:nvSpPr>
        <p:spPr>
          <a:xfrm rot="2700000">
            <a:off x="2620443" y="1428489"/>
            <a:ext cx="384187" cy="384187"/>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a:spLocks noChangeAspect="1"/>
          </p:cNvSpPr>
          <p:nvPr/>
        </p:nvSpPr>
        <p:spPr>
          <a:xfrm rot="2700000">
            <a:off x="667061" y="3688141"/>
            <a:ext cx="252000" cy="252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rot="2700000">
            <a:off x="2873088" y="5461532"/>
            <a:ext cx="292365" cy="2923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rot="2700000">
            <a:off x="9793359" y="4386731"/>
            <a:ext cx="467064" cy="4670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rot="2700000">
            <a:off x="10174335" y="4856667"/>
            <a:ext cx="264047" cy="26404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rot="2700000">
            <a:off x="10647656" y="2519569"/>
            <a:ext cx="351351" cy="35135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26"/>
          <p:cNvSpPr txBox="1"/>
          <p:nvPr/>
        </p:nvSpPr>
        <p:spPr>
          <a:xfrm>
            <a:off x="2349472" y="2548820"/>
            <a:ext cx="2220481" cy="1862048"/>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  </a:t>
            </a:r>
            <a:r>
              <a:rPr kumimoji="0" lang="en-US" altLang="zh-CN" sz="1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04</a:t>
            </a:r>
            <a:endParaRPr kumimoji="0" lang="en-US" altLang="zh-CN" sz="8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5474993" y="3088951"/>
            <a:ext cx="4584905" cy="830997"/>
          </a:xfrm>
          <a:prstGeom prst="rect">
            <a:avLst/>
          </a:prstGeom>
          <a:noFill/>
        </p:spPr>
        <p:txBody>
          <a:bodyPr wrap="square" rtlCol="0">
            <a:spAutoFit/>
          </a:bodyPr>
          <a:lstStyle/>
          <a:p>
            <a:pPr algn="dist"/>
            <a:r>
              <a:rPr kumimoji="1" lang="zh-CN" altLang="en-US" sz="4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明年工作计划</a:t>
            </a:r>
          </a:p>
        </p:txBody>
      </p:sp>
    </p:spTree>
    <p:extLst>
      <p:ext uri="{BB962C8B-B14F-4D97-AF65-F5344CB8AC3E}">
        <p14:creationId xmlns:p14="http://schemas.microsoft.com/office/powerpoint/2010/main" val="203135473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inVertical)">
                                      <p:cBhvr>
                                        <p:cTn id="16" dur="500"/>
                                        <p:tgtEl>
                                          <p:spTgt spid="2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strVal val="#ppt_w*0.70"/>
                                          </p:val>
                                        </p:tav>
                                        <p:tav tm="100000">
                                          <p:val>
                                            <p:strVal val="#ppt_w"/>
                                          </p:val>
                                        </p:tav>
                                      </p:tavLst>
                                    </p:anim>
                                    <p:anim calcmode="lin" valueType="num">
                                      <p:cBhvr>
                                        <p:cTn id="46" dur="1000" fill="hold"/>
                                        <p:tgtEl>
                                          <p:spTgt spid="28"/>
                                        </p:tgtEl>
                                        <p:attrNameLst>
                                          <p:attrName>ppt_h</p:attrName>
                                        </p:attrNameLst>
                                      </p:cBhvr>
                                      <p:tavLst>
                                        <p:tav tm="0">
                                          <p:val>
                                            <p:strVal val="#ppt_h"/>
                                          </p:val>
                                        </p:tav>
                                        <p:tav tm="100000">
                                          <p:val>
                                            <p:strVal val="#ppt_h"/>
                                          </p:val>
                                        </p:tav>
                                      </p:tavLst>
                                    </p:anim>
                                    <p:animEffect transition="in" filter="fade">
                                      <p:cBhvr>
                                        <p:cTn id="4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形状 4"/>
          <p:cNvSpPr>
            <a:spLocks/>
          </p:cNvSpPr>
          <p:nvPr/>
        </p:nvSpPr>
        <p:spPr bwMode="auto">
          <a:xfrm>
            <a:off x="7685889" y="2683723"/>
            <a:ext cx="3153065" cy="3041447"/>
          </a:xfrm>
          <a:custGeom>
            <a:avLst/>
            <a:gdLst>
              <a:gd name="T0" fmla="*/ 1106 w 1129"/>
              <a:gd name="T1" fmla="*/ 0 h 1089"/>
              <a:gd name="T2" fmla="*/ 885 w 1129"/>
              <a:gd name="T3" fmla="*/ 56 h 1089"/>
              <a:gd name="T4" fmla="*/ 12 w 1129"/>
              <a:gd name="T5" fmla="*/ 289 h 1089"/>
              <a:gd name="T6" fmla="*/ 34 w 1129"/>
              <a:gd name="T7" fmla="*/ 667 h 1089"/>
              <a:gd name="T8" fmla="*/ 56 w 1129"/>
              <a:gd name="T9" fmla="*/ 695 h 1089"/>
              <a:gd name="T10" fmla="*/ 673 w 1129"/>
              <a:gd name="T11" fmla="*/ 756 h 1089"/>
              <a:gd name="T12" fmla="*/ 751 w 1129"/>
              <a:gd name="T13" fmla="*/ 845 h 1089"/>
              <a:gd name="T14" fmla="*/ 723 w 1129"/>
              <a:gd name="T15" fmla="*/ 906 h 1089"/>
              <a:gd name="T16" fmla="*/ 0 w 1129"/>
              <a:gd name="T17" fmla="*/ 923 h 1089"/>
              <a:gd name="T18" fmla="*/ 17 w 1129"/>
              <a:gd name="T19" fmla="*/ 961 h 1089"/>
              <a:gd name="T20" fmla="*/ 67 w 1129"/>
              <a:gd name="T21" fmla="*/ 984 h 1089"/>
              <a:gd name="T22" fmla="*/ 73 w 1129"/>
              <a:gd name="T23" fmla="*/ 1068 h 1089"/>
              <a:gd name="T24" fmla="*/ 162 w 1129"/>
              <a:gd name="T25" fmla="*/ 1068 h 1089"/>
              <a:gd name="T26" fmla="*/ 173 w 1129"/>
              <a:gd name="T27" fmla="*/ 984 h 1089"/>
              <a:gd name="T28" fmla="*/ 562 w 1129"/>
              <a:gd name="T29" fmla="*/ 973 h 1089"/>
              <a:gd name="T30" fmla="*/ 540 w 1129"/>
              <a:gd name="T31" fmla="*/ 1051 h 1089"/>
              <a:gd name="T32" fmla="*/ 623 w 1129"/>
              <a:gd name="T33" fmla="*/ 1083 h 1089"/>
              <a:gd name="T34" fmla="*/ 662 w 1129"/>
              <a:gd name="T35" fmla="*/ 1007 h 1089"/>
              <a:gd name="T36" fmla="*/ 729 w 1129"/>
              <a:gd name="T37" fmla="*/ 961 h 1089"/>
              <a:gd name="T38" fmla="*/ 795 w 1129"/>
              <a:gd name="T39" fmla="*/ 917 h 1089"/>
              <a:gd name="T40" fmla="*/ 807 w 1129"/>
              <a:gd name="T41" fmla="*/ 828 h 1089"/>
              <a:gd name="T42" fmla="*/ 712 w 1129"/>
              <a:gd name="T43" fmla="*/ 717 h 1089"/>
              <a:gd name="T44" fmla="*/ 1117 w 1129"/>
              <a:gd name="T45" fmla="*/ 50 h 1089"/>
              <a:gd name="T46" fmla="*/ 162 w 1129"/>
              <a:gd name="T47" fmla="*/ 1022 h 1089"/>
              <a:gd name="T48" fmla="*/ 118 w 1129"/>
              <a:gd name="T49" fmla="*/ 1068 h 1089"/>
              <a:gd name="T50" fmla="*/ 78 w 1129"/>
              <a:gd name="T51" fmla="*/ 1022 h 1089"/>
              <a:gd name="T52" fmla="*/ 118 w 1129"/>
              <a:gd name="T53" fmla="*/ 978 h 1089"/>
              <a:gd name="T54" fmla="*/ 162 w 1129"/>
              <a:gd name="T55" fmla="*/ 1022 h 1089"/>
              <a:gd name="T56" fmla="*/ 617 w 1129"/>
              <a:gd name="T57" fmla="*/ 1062 h 1089"/>
              <a:gd name="T58" fmla="*/ 562 w 1129"/>
              <a:gd name="T59" fmla="*/ 1039 h 1089"/>
              <a:gd name="T60" fmla="*/ 584 w 1129"/>
              <a:gd name="T61" fmla="*/ 984 h 1089"/>
              <a:gd name="T62" fmla="*/ 640 w 1129"/>
              <a:gd name="T63" fmla="*/ 1007 h 1089"/>
              <a:gd name="T64" fmla="*/ 723 w 1129"/>
              <a:gd name="T65" fmla="*/ 450 h 1089"/>
              <a:gd name="T66" fmla="*/ 668 w 1129"/>
              <a:gd name="T67" fmla="*/ 584 h 1089"/>
              <a:gd name="T68" fmla="*/ 139 w 1129"/>
              <a:gd name="T69" fmla="*/ 450 h 1089"/>
              <a:gd name="T70" fmla="*/ 423 w 1129"/>
              <a:gd name="T71" fmla="*/ 450 h 1089"/>
              <a:gd name="T72" fmla="*/ 423 w 1129"/>
              <a:gd name="T73" fmla="*/ 450 h 1089"/>
              <a:gd name="T74" fmla="*/ 401 w 1129"/>
              <a:gd name="T75" fmla="*/ 434 h 1089"/>
              <a:gd name="T76" fmla="*/ 295 w 1129"/>
              <a:gd name="T77" fmla="*/ 556 h 1089"/>
              <a:gd name="T78" fmla="*/ 162 w 1129"/>
              <a:gd name="T79" fmla="*/ 339 h 1089"/>
              <a:gd name="T80" fmla="*/ 273 w 1129"/>
              <a:gd name="T81" fmla="*/ 450 h 1089"/>
              <a:gd name="T82" fmla="*/ 273 w 1129"/>
              <a:gd name="T83" fmla="*/ 450 h 1089"/>
              <a:gd name="T84" fmla="*/ 162 w 1129"/>
              <a:gd name="T85" fmla="*/ 579 h 1089"/>
              <a:gd name="T86" fmla="*/ 401 w 1129"/>
              <a:gd name="T87" fmla="*/ 667 h 1089"/>
              <a:gd name="T88" fmla="*/ 529 w 1129"/>
              <a:gd name="T89" fmla="*/ 579 h 1089"/>
              <a:gd name="T90" fmla="*/ 423 w 1129"/>
              <a:gd name="T91" fmla="*/ 434 h 1089"/>
              <a:gd name="T92" fmla="*/ 423 w 1129"/>
              <a:gd name="T93" fmla="*/ 434 h 1089"/>
              <a:gd name="T94" fmla="*/ 545 w 1129"/>
              <a:gd name="T95" fmla="*/ 556 h 1089"/>
              <a:gd name="T96" fmla="*/ 651 w 1129"/>
              <a:gd name="T97" fmla="*/ 322 h 1089"/>
              <a:gd name="T98" fmla="*/ 139 w 1129"/>
              <a:gd name="T99" fmla="*/ 339 h 1089"/>
              <a:gd name="T100" fmla="*/ 56 w 1129"/>
              <a:gd name="T101" fmla="*/ 339 h 1089"/>
              <a:gd name="T102" fmla="*/ 84 w 1129"/>
              <a:gd name="T103" fmla="*/ 640 h 1089"/>
              <a:gd name="T104" fmla="*/ 651 w 1129"/>
              <a:gd name="T105" fmla="*/ 579 h 1089"/>
              <a:gd name="T106" fmla="*/ 734 w 1129"/>
              <a:gd name="T107" fmla="*/ 434 h 1089"/>
              <a:gd name="T108" fmla="*/ 734 w 1129"/>
              <a:gd name="T109" fmla="*/ 434 h 1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29" h="1089">
                <a:moveTo>
                  <a:pt x="1129" y="23"/>
                </a:moveTo>
                <a:lnTo>
                  <a:pt x="1123" y="12"/>
                </a:lnTo>
                <a:lnTo>
                  <a:pt x="1117" y="6"/>
                </a:lnTo>
                <a:lnTo>
                  <a:pt x="1106" y="0"/>
                </a:lnTo>
                <a:lnTo>
                  <a:pt x="1096" y="0"/>
                </a:lnTo>
                <a:lnTo>
                  <a:pt x="906" y="39"/>
                </a:lnTo>
                <a:lnTo>
                  <a:pt x="895" y="44"/>
                </a:lnTo>
                <a:lnTo>
                  <a:pt x="885" y="56"/>
                </a:lnTo>
                <a:lnTo>
                  <a:pt x="801" y="261"/>
                </a:lnTo>
                <a:lnTo>
                  <a:pt x="795" y="261"/>
                </a:lnTo>
                <a:lnTo>
                  <a:pt x="23" y="289"/>
                </a:lnTo>
                <a:lnTo>
                  <a:pt x="12" y="289"/>
                </a:lnTo>
                <a:lnTo>
                  <a:pt x="6" y="295"/>
                </a:lnTo>
                <a:lnTo>
                  <a:pt x="0" y="305"/>
                </a:lnTo>
                <a:lnTo>
                  <a:pt x="0" y="317"/>
                </a:lnTo>
                <a:lnTo>
                  <a:pt x="34" y="667"/>
                </a:lnTo>
                <a:lnTo>
                  <a:pt x="34" y="678"/>
                </a:lnTo>
                <a:lnTo>
                  <a:pt x="40" y="684"/>
                </a:lnTo>
                <a:lnTo>
                  <a:pt x="46" y="689"/>
                </a:lnTo>
                <a:lnTo>
                  <a:pt x="56" y="695"/>
                </a:lnTo>
                <a:lnTo>
                  <a:pt x="640" y="745"/>
                </a:lnTo>
                <a:lnTo>
                  <a:pt x="645" y="745"/>
                </a:lnTo>
                <a:lnTo>
                  <a:pt x="651" y="745"/>
                </a:lnTo>
                <a:lnTo>
                  <a:pt x="673" y="756"/>
                </a:lnTo>
                <a:lnTo>
                  <a:pt x="701" y="778"/>
                </a:lnTo>
                <a:lnTo>
                  <a:pt x="734" y="806"/>
                </a:lnTo>
                <a:lnTo>
                  <a:pt x="746" y="822"/>
                </a:lnTo>
                <a:lnTo>
                  <a:pt x="751" y="845"/>
                </a:lnTo>
                <a:lnTo>
                  <a:pt x="756" y="872"/>
                </a:lnTo>
                <a:lnTo>
                  <a:pt x="746" y="889"/>
                </a:lnTo>
                <a:lnTo>
                  <a:pt x="734" y="900"/>
                </a:lnTo>
                <a:lnTo>
                  <a:pt x="723" y="906"/>
                </a:lnTo>
                <a:lnTo>
                  <a:pt x="23" y="906"/>
                </a:lnTo>
                <a:lnTo>
                  <a:pt x="17" y="912"/>
                </a:lnTo>
                <a:lnTo>
                  <a:pt x="6" y="917"/>
                </a:lnTo>
                <a:lnTo>
                  <a:pt x="0" y="923"/>
                </a:lnTo>
                <a:lnTo>
                  <a:pt x="0" y="934"/>
                </a:lnTo>
                <a:lnTo>
                  <a:pt x="0" y="944"/>
                </a:lnTo>
                <a:lnTo>
                  <a:pt x="6" y="956"/>
                </a:lnTo>
                <a:lnTo>
                  <a:pt x="17" y="961"/>
                </a:lnTo>
                <a:lnTo>
                  <a:pt x="23" y="961"/>
                </a:lnTo>
                <a:lnTo>
                  <a:pt x="101" y="961"/>
                </a:lnTo>
                <a:lnTo>
                  <a:pt x="84" y="973"/>
                </a:lnTo>
                <a:lnTo>
                  <a:pt x="67" y="984"/>
                </a:lnTo>
                <a:lnTo>
                  <a:pt x="61" y="1007"/>
                </a:lnTo>
                <a:lnTo>
                  <a:pt x="56" y="1022"/>
                </a:lnTo>
                <a:lnTo>
                  <a:pt x="61" y="1051"/>
                </a:lnTo>
                <a:lnTo>
                  <a:pt x="73" y="1068"/>
                </a:lnTo>
                <a:lnTo>
                  <a:pt x="95" y="1083"/>
                </a:lnTo>
                <a:lnTo>
                  <a:pt x="118" y="1089"/>
                </a:lnTo>
                <a:lnTo>
                  <a:pt x="145" y="1083"/>
                </a:lnTo>
                <a:lnTo>
                  <a:pt x="162" y="1068"/>
                </a:lnTo>
                <a:lnTo>
                  <a:pt x="179" y="1051"/>
                </a:lnTo>
                <a:lnTo>
                  <a:pt x="185" y="1022"/>
                </a:lnTo>
                <a:lnTo>
                  <a:pt x="179" y="1007"/>
                </a:lnTo>
                <a:lnTo>
                  <a:pt x="173" y="984"/>
                </a:lnTo>
                <a:lnTo>
                  <a:pt x="156" y="973"/>
                </a:lnTo>
                <a:lnTo>
                  <a:pt x="139" y="961"/>
                </a:lnTo>
                <a:lnTo>
                  <a:pt x="579" y="961"/>
                </a:lnTo>
                <a:lnTo>
                  <a:pt x="562" y="973"/>
                </a:lnTo>
                <a:lnTo>
                  <a:pt x="550" y="984"/>
                </a:lnTo>
                <a:lnTo>
                  <a:pt x="540" y="1007"/>
                </a:lnTo>
                <a:lnTo>
                  <a:pt x="535" y="1022"/>
                </a:lnTo>
                <a:lnTo>
                  <a:pt x="540" y="1051"/>
                </a:lnTo>
                <a:lnTo>
                  <a:pt x="556" y="1068"/>
                </a:lnTo>
                <a:lnTo>
                  <a:pt x="573" y="1083"/>
                </a:lnTo>
                <a:lnTo>
                  <a:pt x="601" y="1089"/>
                </a:lnTo>
                <a:lnTo>
                  <a:pt x="623" y="1083"/>
                </a:lnTo>
                <a:lnTo>
                  <a:pt x="645" y="1068"/>
                </a:lnTo>
                <a:lnTo>
                  <a:pt x="657" y="1051"/>
                </a:lnTo>
                <a:lnTo>
                  <a:pt x="662" y="1022"/>
                </a:lnTo>
                <a:lnTo>
                  <a:pt x="662" y="1007"/>
                </a:lnTo>
                <a:lnTo>
                  <a:pt x="651" y="984"/>
                </a:lnTo>
                <a:lnTo>
                  <a:pt x="640" y="973"/>
                </a:lnTo>
                <a:lnTo>
                  <a:pt x="617" y="961"/>
                </a:lnTo>
                <a:lnTo>
                  <a:pt x="729" y="961"/>
                </a:lnTo>
                <a:lnTo>
                  <a:pt x="734" y="961"/>
                </a:lnTo>
                <a:lnTo>
                  <a:pt x="767" y="944"/>
                </a:lnTo>
                <a:lnTo>
                  <a:pt x="784" y="934"/>
                </a:lnTo>
                <a:lnTo>
                  <a:pt x="795" y="917"/>
                </a:lnTo>
                <a:lnTo>
                  <a:pt x="807" y="900"/>
                </a:lnTo>
                <a:lnTo>
                  <a:pt x="812" y="878"/>
                </a:lnTo>
                <a:lnTo>
                  <a:pt x="812" y="856"/>
                </a:lnTo>
                <a:lnTo>
                  <a:pt x="807" y="828"/>
                </a:lnTo>
                <a:lnTo>
                  <a:pt x="795" y="800"/>
                </a:lnTo>
                <a:lnTo>
                  <a:pt x="779" y="778"/>
                </a:lnTo>
                <a:lnTo>
                  <a:pt x="746" y="745"/>
                </a:lnTo>
                <a:lnTo>
                  <a:pt x="712" y="717"/>
                </a:lnTo>
                <a:lnTo>
                  <a:pt x="684" y="695"/>
                </a:lnTo>
                <a:lnTo>
                  <a:pt x="934" y="94"/>
                </a:lnTo>
                <a:lnTo>
                  <a:pt x="1106" y="56"/>
                </a:lnTo>
                <a:lnTo>
                  <a:pt x="1117" y="50"/>
                </a:lnTo>
                <a:lnTo>
                  <a:pt x="1123" y="44"/>
                </a:lnTo>
                <a:lnTo>
                  <a:pt x="1129" y="33"/>
                </a:lnTo>
                <a:lnTo>
                  <a:pt x="1129" y="23"/>
                </a:lnTo>
                <a:close/>
                <a:moveTo>
                  <a:pt x="162" y="1022"/>
                </a:moveTo>
                <a:lnTo>
                  <a:pt x="156" y="1039"/>
                </a:lnTo>
                <a:lnTo>
                  <a:pt x="151" y="1056"/>
                </a:lnTo>
                <a:lnTo>
                  <a:pt x="134" y="1062"/>
                </a:lnTo>
                <a:lnTo>
                  <a:pt x="118" y="1068"/>
                </a:lnTo>
                <a:lnTo>
                  <a:pt x="101" y="1062"/>
                </a:lnTo>
                <a:lnTo>
                  <a:pt x="90" y="1056"/>
                </a:lnTo>
                <a:lnTo>
                  <a:pt x="78" y="1039"/>
                </a:lnTo>
                <a:lnTo>
                  <a:pt x="78" y="1022"/>
                </a:lnTo>
                <a:lnTo>
                  <a:pt x="78" y="1007"/>
                </a:lnTo>
                <a:lnTo>
                  <a:pt x="90" y="995"/>
                </a:lnTo>
                <a:lnTo>
                  <a:pt x="101" y="984"/>
                </a:lnTo>
                <a:lnTo>
                  <a:pt x="118" y="978"/>
                </a:lnTo>
                <a:lnTo>
                  <a:pt x="134" y="984"/>
                </a:lnTo>
                <a:lnTo>
                  <a:pt x="151" y="995"/>
                </a:lnTo>
                <a:lnTo>
                  <a:pt x="156" y="1007"/>
                </a:lnTo>
                <a:lnTo>
                  <a:pt x="162" y="1022"/>
                </a:lnTo>
                <a:close/>
                <a:moveTo>
                  <a:pt x="645" y="1022"/>
                </a:moveTo>
                <a:lnTo>
                  <a:pt x="640" y="1039"/>
                </a:lnTo>
                <a:lnTo>
                  <a:pt x="628" y="1056"/>
                </a:lnTo>
                <a:lnTo>
                  <a:pt x="617" y="1062"/>
                </a:lnTo>
                <a:lnTo>
                  <a:pt x="601" y="1068"/>
                </a:lnTo>
                <a:lnTo>
                  <a:pt x="584" y="1062"/>
                </a:lnTo>
                <a:lnTo>
                  <a:pt x="567" y="1056"/>
                </a:lnTo>
                <a:lnTo>
                  <a:pt x="562" y="1039"/>
                </a:lnTo>
                <a:lnTo>
                  <a:pt x="556" y="1022"/>
                </a:lnTo>
                <a:lnTo>
                  <a:pt x="562" y="1007"/>
                </a:lnTo>
                <a:lnTo>
                  <a:pt x="567" y="995"/>
                </a:lnTo>
                <a:lnTo>
                  <a:pt x="584" y="984"/>
                </a:lnTo>
                <a:lnTo>
                  <a:pt x="601" y="978"/>
                </a:lnTo>
                <a:lnTo>
                  <a:pt x="617" y="984"/>
                </a:lnTo>
                <a:lnTo>
                  <a:pt x="628" y="995"/>
                </a:lnTo>
                <a:lnTo>
                  <a:pt x="640" y="1007"/>
                </a:lnTo>
                <a:lnTo>
                  <a:pt x="645" y="1022"/>
                </a:lnTo>
                <a:close/>
                <a:moveTo>
                  <a:pt x="668" y="556"/>
                </a:moveTo>
                <a:lnTo>
                  <a:pt x="668" y="450"/>
                </a:lnTo>
                <a:lnTo>
                  <a:pt x="723" y="450"/>
                </a:lnTo>
                <a:lnTo>
                  <a:pt x="684" y="556"/>
                </a:lnTo>
                <a:lnTo>
                  <a:pt x="668" y="556"/>
                </a:lnTo>
                <a:close/>
                <a:moveTo>
                  <a:pt x="673" y="579"/>
                </a:moveTo>
                <a:lnTo>
                  <a:pt x="668" y="584"/>
                </a:lnTo>
                <a:lnTo>
                  <a:pt x="668" y="579"/>
                </a:lnTo>
                <a:lnTo>
                  <a:pt x="673" y="579"/>
                </a:lnTo>
                <a:close/>
                <a:moveTo>
                  <a:pt x="67" y="450"/>
                </a:moveTo>
                <a:lnTo>
                  <a:pt x="139" y="450"/>
                </a:lnTo>
                <a:lnTo>
                  <a:pt x="139" y="556"/>
                </a:lnTo>
                <a:lnTo>
                  <a:pt x="78" y="556"/>
                </a:lnTo>
                <a:lnTo>
                  <a:pt x="67" y="450"/>
                </a:lnTo>
                <a:close/>
                <a:moveTo>
                  <a:pt x="423" y="450"/>
                </a:moveTo>
                <a:lnTo>
                  <a:pt x="529" y="450"/>
                </a:lnTo>
                <a:lnTo>
                  <a:pt x="529" y="556"/>
                </a:lnTo>
                <a:lnTo>
                  <a:pt x="423" y="556"/>
                </a:lnTo>
                <a:lnTo>
                  <a:pt x="423" y="450"/>
                </a:lnTo>
                <a:close/>
                <a:moveTo>
                  <a:pt x="295" y="434"/>
                </a:moveTo>
                <a:lnTo>
                  <a:pt x="295" y="333"/>
                </a:lnTo>
                <a:lnTo>
                  <a:pt x="401" y="328"/>
                </a:lnTo>
                <a:lnTo>
                  <a:pt x="401" y="434"/>
                </a:lnTo>
                <a:lnTo>
                  <a:pt x="295" y="434"/>
                </a:lnTo>
                <a:close/>
                <a:moveTo>
                  <a:pt x="401" y="450"/>
                </a:moveTo>
                <a:lnTo>
                  <a:pt x="401" y="556"/>
                </a:lnTo>
                <a:lnTo>
                  <a:pt x="295" y="556"/>
                </a:lnTo>
                <a:lnTo>
                  <a:pt x="295" y="450"/>
                </a:lnTo>
                <a:lnTo>
                  <a:pt x="401" y="450"/>
                </a:lnTo>
                <a:close/>
                <a:moveTo>
                  <a:pt x="162" y="434"/>
                </a:moveTo>
                <a:lnTo>
                  <a:pt x="162" y="339"/>
                </a:lnTo>
                <a:lnTo>
                  <a:pt x="273" y="333"/>
                </a:lnTo>
                <a:lnTo>
                  <a:pt x="273" y="434"/>
                </a:lnTo>
                <a:lnTo>
                  <a:pt x="162" y="434"/>
                </a:lnTo>
                <a:close/>
                <a:moveTo>
                  <a:pt x="273" y="450"/>
                </a:moveTo>
                <a:lnTo>
                  <a:pt x="273" y="556"/>
                </a:lnTo>
                <a:lnTo>
                  <a:pt x="162" y="556"/>
                </a:lnTo>
                <a:lnTo>
                  <a:pt x="162" y="450"/>
                </a:lnTo>
                <a:lnTo>
                  <a:pt x="273" y="450"/>
                </a:lnTo>
                <a:close/>
                <a:moveTo>
                  <a:pt x="273" y="579"/>
                </a:moveTo>
                <a:lnTo>
                  <a:pt x="273" y="655"/>
                </a:lnTo>
                <a:lnTo>
                  <a:pt x="162" y="645"/>
                </a:lnTo>
                <a:lnTo>
                  <a:pt x="162" y="579"/>
                </a:lnTo>
                <a:lnTo>
                  <a:pt x="273" y="579"/>
                </a:lnTo>
                <a:close/>
                <a:moveTo>
                  <a:pt x="295" y="579"/>
                </a:moveTo>
                <a:lnTo>
                  <a:pt x="401" y="579"/>
                </a:lnTo>
                <a:lnTo>
                  <a:pt x="401" y="667"/>
                </a:lnTo>
                <a:lnTo>
                  <a:pt x="295" y="655"/>
                </a:lnTo>
                <a:lnTo>
                  <a:pt x="295" y="579"/>
                </a:lnTo>
                <a:close/>
                <a:moveTo>
                  <a:pt x="423" y="579"/>
                </a:moveTo>
                <a:lnTo>
                  <a:pt x="529" y="579"/>
                </a:lnTo>
                <a:lnTo>
                  <a:pt x="529" y="678"/>
                </a:lnTo>
                <a:lnTo>
                  <a:pt x="423" y="667"/>
                </a:lnTo>
                <a:lnTo>
                  <a:pt x="423" y="579"/>
                </a:lnTo>
                <a:close/>
                <a:moveTo>
                  <a:pt x="423" y="434"/>
                </a:moveTo>
                <a:lnTo>
                  <a:pt x="423" y="328"/>
                </a:lnTo>
                <a:lnTo>
                  <a:pt x="529" y="322"/>
                </a:lnTo>
                <a:lnTo>
                  <a:pt x="529" y="434"/>
                </a:lnTo>
                <a:lnTo>
                  <a:pt x="423" y="434"/>
                </a:lnTo>
                <a:close/>
                <a:moveTo>
                  <a:pt x="545" y="450"/>
                </a:moveTo>
                <a:lnTo>
                  <a:pt x="651" y="450"/>
                </a:lnTo>
                <a:lnTo>
                  <a:pt x="651" y="556"/>
                </a:lnTo>
                <a:lnTo>
                  <a:pt x="545" y="556"/>
                </a:lnTo>
                <a:lnTo>
                  <a:pt x="545" y="450"/>
                </a:lnTo>
                <a:close/>
                <a:moveTo>
                  <a:pt x="545" y="434"/>
                </a:moveTo>
                <a:lnTo>
                  <a:pt x="545" y="322"/>
                </a:lnTo>
                <a:lnTo>
                  <a:pt x="651" y="322"/>
                </a:lnTo>
                <a:lnTo>
                  <a:pt x="651" y="434"/>
                </a:lnTo>
                <a:lnTo>
                  <a:pt x="545" y="434"/>
                </a:lnTo>
                <a:close/>
                <a:moveTo>
                  <a:pt x="56" y="339"/>
                </a:moveTo>
                <a:lnTo>
                  <a:pt x="139" y="339"/>
                </a:lnTo>
                <a:lnTo>
                  <a:pt x="139" y="434"/>
                </a:lnTo>
                <a:lnTo>
                  <a:pt x="67" y="434"/>
                </a:lnTo>
                <a:lnTo>
                  <a:pt x="67" y="450"/>
                </a:lnTo>
                <a:lnTo>
                  <a:pt x="56" y="339"/>
                </a:lnTo>
                <a:close/>
                <a:moveTo>
                  <a:pt x="78" y="579"/>
                </a:moveTo>
                <a:lnTo>
                  <a:pt x="139" y="579"/>
                </a:lnTo>
                <a:lnTo>
                  <a:pt x="139" y="645"/>
                </a:lnTo>
                <a:lnTo>
                  <a:pt x="84" y="640"/>
                </a:lnTo>
                <a:lnTo>
                  <a:pt x="78" y="579"/>
                </a:lnTo>
                <a:close/>
                <a:moveTo>
                  <a:pt x="545" y="678"/>
                </a:moveTo>
                <a:lnTo>
                  <a:pt x="545" y="579"/>
                </a:lnTo>
                <a:lnTo>
                  <a:pt x="651" y="579"/>
                </a:lnTo>
                <a:lnTo>
                  <a:pt x="651" y="634"/>
                </a:lnTo>
                <a:lnTo>
                  <a:pt x="628" y="689"/>
                </a:lnTo>
                <a:lnTo>
                  <a:pt x="545" y="678"/>
                </a:lnTo>
                <a:close/>
                <a:moveTo>
                  <a:pt x="734" y="434"/>
                </a:moveTo>
                <a:lnTo>
                  <a:pt x="668" y="434"/>
                </a:lnTo>
                <a:lnTo>
                  <a:pt x="668" y="322"/>
                </a:lnTo>
                <a:lnTo>
                  <a:pt x="779" y="317"/>
                </a:lnTo>
                <a:lnTo>
                  <a:pt x="734" y="434"/>
                </a:lnTo>
                <a:close/>
              </a:path>
            </a:pathLst>
          </a:custGeom>
          <a:solidFill>
            <a:schemeClr val="tx1">
              <a:lumMod val="40000"/>
              <a:lumOff val="6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6" name="组合 5"/>
          <p:cNvGrpSpPr/>
          <p:nvPr/>
        </p:nvGrpSpPr>
        <p:grpSpPr>
          <a:xfrm>
            <a:off x="7685889" y="1727102"/>
            <a:ext cx="2611177" cy="1248223"/>
            <a:chOff x="1317257" y="1360556"/>
            <a:chExt cx="3761195" cy="1248223"/>
          </a:xfrm>
        </p:grpSpPr>
        <p:sp>
          <p:nvSpPr>
            <p:cNvPr id="11" name="文本框 382"/>
            <p:cNvSpPr txBox="1"/>
            <p:nvPr/>
          </p:nvSpPr>
          <p:spPr>
            <a:xfrm>
              <a:off x="1317257" y="1811459"/>
              <a:ext cx="3761195" cy="797320"/>
            </a:xfrm>
            <a:prstGeom prst="rect">
              <a:avLst/>
            </a:prstGeom>
            <a:noFill/>
          </p:spPr>
          <p:txBody>
            <a:bodyPr wrap="square" lIns="0" tIns="0" rIns="0" bIns="0">
              <a:noAutofit/>
            </a:bodyPr>
            <a:lstStyle/>
            <a:p>
              <a:pPr>
                <a:lnSpc>
                  <a:spcPct val="120000"/>
                </a:lnSpc>
              </a:pPr>
              <a:r>
                <a:rPr lang="zh-CN" altLang="en-US" sz="10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2" name="矩形 11"/>
            <p:cNvSpPr/>
            <p:nvPr/>
          </p:nvSpPr>
          <p:spPr>
            <a:xfrm>
              <a:off x="1317257" y="1360556"/>
              <a:ext cx="3761195" cy="307777"/>
            </a:xfrm>
            <a:prstGeom prst="rect">
              <a:avLst/>
            </a:prstGeom>
          </p:spPr>
          <p:txBody>
            <a:bodyPr wrap="square" lIns="0" tIns="0" rIns="0" bIns="0">
              <a:no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29" name="组合 28"/>
          <p:cNvGrpSpPr/>
          <p:nvPr/>
        </p:nvGrpSpPr>
        <p:grpSpPr>
          <a:xfrm>
            <a:off x="2351585" y="2168861"/>
            <a:ext cx="2161319" cy="3481984"/>
            <a:chOff x="5323800" y="1626645"/>
            <a:chExt cx="1620989" cy="2611488"/>
          </a:xfrm>
        </p:grpSpPr>
        <p:sp>
          <p:nvSpPr>
            <p:cNvPr id="17" name="矩形 16"/>
            <p:cNvSpPr/>
            <p:nvPr/>
          </p:nvSpPr>
          <p:spPr>
            <a:xfrm>
              <a:off x="5363972" y="2000712"/>
              <a:ext cx="1546534" cy="9540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a:off x="5323800" y="3202243"/>
              <a:ext cx="1620989" cy="352308"/>
            </a:xfrm>
            <a:prstGeom prst="rect">
              <a:avLst/>
            </a:prstGeom>
          </p:spPr>
          <p:txBody>
            <a:bodyPr wrap="square" anchor="ctr">
              <a:spAutoFit/>
            </a:bodyPr>
            <a:lstStyle/>
            <a:p>
              <a:pPr>
                <a:lnSpc>
                  <a:spcPct val="120000"/>
                </a:lnSpc>
                <a:buClr>
                  <a:srgbClr val="E24848"/>
                </a:buClr>
                <a:defRPr/>
              </a:pPr>
              <a:r>
                <a:rPr lang="zh-CN" altLang="en-US" sz="1067"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9" name="矩形 18"/>
            <p:cNvSpPr/>
            <p:nvPr/>
          </p:nvSpPr>
          <p:spPr>
            <a:xfrm>
              <a:off x="5363972" y="1626645"/>
              <a:ext cx="1537732" cy="305853"/>
            </a:xfrm>
            <a:prstGeom prst="rect">
              <a:avLst/>
            </a:prstGeom>
          </p:spPr>
          <p:txBody>
            <a:bodyPr vert="horz" lIns="121920" tIns="60960" rIns="121920" bIns="60960" anchor="ctr">
              <a:noAutofit/>
            </a:bodyPr>
            <a:lstStyle/>
            <a:p>
              <a:pPr algn="ctr">
                <a:spcBef>
                  <a:spcPct val="0"/>
                </a:spcBef>
              </a:pPr>
              <a:r>
                <a:rPr lang="zh-CN" altLang="en-US" sz="1600"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20" name="矩形 19"/>
            <p:cNvSpPr/>
            <p:nvPr/>
          </p:nvSpPr>
          <p:spPr>
            <a:xfrm>
              <a:off x="5404136"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2133"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6" name="矩形 25"/>
            <p:cNvSpPr/>
            <p:nvPr/>
          </p:nvSpPr>
          <p:spPr>
            <a:xfrm>
              <a:off x="5323800" y="3885825"/>
              <a:ext cx="1620989" cy="352308"/>
            </a:xfrm>
            <a:prstGeom prst="rect">
              <a:avLst/>
            </a:prstGeom>
          </p:spPr>
          <p:txBody>
            <a:bodyPr wrap="square" anchor="ctr">
              <a:spAutoFit/>
            </a:bodyPr>
            <a:lstStyle/>
            <a:p>
              <a:pPr>
                <a:lnSpc>
                  <a:spcPct val="120000"/>
                </a:lnSpc>
                <a:buClr>
                  <a:srgbClr val="E24848"/>
                </a:buClr>
                <a:defRPr/>
              </a:pPr>
              <a:r>
                <a:rPr lang="zh-CN" altLang="en-US" sz="1067"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8" name="任意多边形: 形状 7"/>
            <p:cNvSpPr/>
            <p:nvPr/>
          </p:nvSpPr>
          <p:spPr>
            <a:xfrm>
              <a:off x="5959280"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0" name="组合 29"/>
          <p:cNvGrpSpPr/>
          <p:nvPr/>
        </p:nvGrpSpPr>
        <p:grpSpPr>
          <a:xfrm>
            <a:off x="4623467" y="2168860"/>
            <a:ext cx="2161319" cy="3481983"/>
            <a:chOff x="7027712" y="1626645"/>
            <a:chExt cx="1620989" cy="2611487"/>
          </a:xfrm>
        </p:grpSpPr>
        <p:sp>
          <p:nvSpPr>
            <p:cNvPr id="21" name="矩形 20"/>
            <p:cNvSpPr/>
            <p:nvPr/>
          </p:nvSpPr>
          <p:spPr>
            <a:xfrm>
              <a:off x="7067885" y="2000712"/>
              <a:ext cx="1546534" cy="95401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p:nvPr/>
          </p:nvSpPr>
          <p:spPr>
            <a:xfrm>
              <a:off x="7027712" y="3202242"/>
              <a:ext cx="1620989" cy="352308"/>
            </a:xfrm>
            <a:prstGeom prst="rect">
              <a:avLst/>
            </a:prstGeom>
          </p:spPr>
          <p:txBody>
            <a:bodyPr wrap="square" anchor="ctr">
              <a:spAutoFit/>
            </a:bodyPr>
            <a:lstStyle/>
            <a:p>
              <a:pPr>
                <a:lnSpc>
                  <a:spcPct val="120000"/>
                </a:lnSpc>
                <a:buClr>
                  <a:srgbClr val="E24848"/>
                </a:buClr>
                <a:defRPr/>
              </a:pPr>
              <a:r>
                <a:rPr lang="zh-CN" altLang="en-US" sz="1067"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23" name="矩形 22"/>
            <p:cNvSpPr/>
            <p:nvPr/>
          </p:nvSpPr>
          <p:spPr>
            <a:xfrm>
              <a:off x="7067885" y="1626645"/>
              <a:ext cx="1537732" cy="305853"/>
            </a:xfrm>
            <a:prstGeom prst="rect">
              <a:avLst/>
            </a:prstGeom>
          </p:spPr>
          <p:txBody>
            <a:bodyPr vert="horz" lIns="121920" tIns="60960" rIns="121920" bIns="60960" anchor="ctr">
              <a:noAutofit/>
            </a:bodyPr>
            <a:lstStyle/>
            <a:p>
              <a:pPr algn="ctr">
                <a:spcBef>
                  <a:spcPct val="0"/>
                </a:spcBef>
              </a:pPr>
              <a:r>
                <a:rPr lang="zh-CN" altLang="en-US" sz="1600"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24" name="矩形 23"/>
            <p:cNvSpPr/>
            <p:nvPr/>
          </p:nvSpPr>
          <p:spPr>
            <a:xfrm>
              <a:off x="7108050"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2133"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7" name="矩形 26"/>
            <p:cNvSpPr/>
            <p:nvPr/>
          </p:nvSpPr>
          <p:spPr>
            <a:xfrm>
              <a:off x="7027712" y="3885824"/>
              <a:ext cx="1620989" cy="352308"/>
            </a:xfrm>
            <a:prstGeom prst="rect">
              <a:avLst/>
            </a:prstGeom>
          </p:spPr>
          <p:txBody>
            <a:bodyPr wrap="square" anchor="ctr">
              <a:spAutoFit/>
            </a:bodyPr>
            <a:lstStyle/>
            <a:p>
              <a:pPr>
                <a:lnSpc>
                  <a:spcPct val="120000"/>
                </a:lnSpc>
                <a:buClr>
                  <a:srgbClr val="E24848"/>
                </a:buClr>
                <a:defRPr/>
              </a:pPr>
              <a:r>
                <a:rPr lang="zh-CN" altLang="en-US" sz="1067"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9" name="任意多边形: 形状 8"/>
            <p:cNvSpPr/>
            <p:nvPr/>
          </p:nvSpPr>
          <p:spPr>
            <a:xfrm>
              <a:off x="7648265"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5" name="文本框 10">
            <a:extLst>
              <a:ext uri="{FF2B5EF4-FFF2-40B4-BE49-F238E27FC236}">
                <a16:creationId xmlns="" xmlns:a16="http://schemas.microsoft.com/office/drawing/2014/main" id="{30DD98C1-4866-4DF1-A6DA-2C38B386983E}"/>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8" name="矩形 1">
            <a:extLst>
              <a:ext uri="{FF2B5EF4-FFF2-40B4-BE49-F238E27FC236}">
                <a16:creationId xmlns="" xmlns:a16="http://schemas.microsoft.com/office/drawing/2014/main" id="{4D2478C4-58B9-4E89-9F57-E17B7A3C3C19}"/>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41501802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80859" y="1776424"/>
            <a:ext cx="2670568" cy="3778107"/>
            <a:chOff x="1260644" y="1332318"/>
            <a:chExt cx="2002926" cy="2833580"/>
          </a:xfrm>
        </p:grpSpPr>
        <p:sp>
          <p:nvSpPr>
            <p:cNvPr id="5" name="Rectangle 2"/>
            <p:cNvSpPr/>
            <p:nvPr/>
          </p:nvSpPr>
          <p:spPr>
            <a:xfrm>
              <a:off x="1664555" y="3624834"/>
              <a:ext cx="1404729"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nSpc>
                  <a:spcPct val="120000"/>
                </a:lnSpc>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7" name="Freeform: Shape 5"/>
            <p:cNvSpPr/>
            <p:nvPr/>
          </p:nvSpPr>
          <p:spPr>
            <a:xfrm>
              <a:off x="1260644" y="1332318"/>
              <a:ext cx="2002926" cy="1441880"/>
            </a:xfrm>
            <a:custGeom>
              <a:avLst/>
              <a:gdLst/>
              <a:ahLst/>
              <a:cxnLst>
                <a:cxn ang="0">
                  <a:pos x="wd2" y="hd2"/>
                </a:cxn>
                <a:cxn ang="5400000">
                  <a:pos x="wd2" y="hd2"/>
                </a:cxn>
                <a:cxn ang="10800000">
                  <a:pos x="wd2" y="hd2"/>
                </a:cxn>
                <a:cxn ang="16200000">
                  <a:pos x="wd2" y="hd2"/>
                </a:cxn>
              </a:cxnLst>
              <a:rect l="0" t="0" r="r" b="b"/>
              <a:pathLst>
                <a:path w="21600" h="21600" extrusionOk="0">
                  <a:moveTo>
                    <a:pt x="19976" y="0"/>
                  </a:moveTo>
                  <a:lnTo>
                    <a:pt x="5680" y="0"/>
                  </a:lnTo>
                  <a:cubicBezTo>
                    <a:pt x="4783" y="0"/>
                    <a:pt x="4056" y="1160"/>
                    <a:pt x="4056" y="2591"/>
                  </a:cubicBezTo>
                  <a:lnTo>
                    <a:pt x="4056" y="18776"/>
                  </a:lnTo>
                  <a:lnTo>
                    <a:pt x="3371" y="18776"/>
                  </a:lnTo>
                  <a:lnTo>
                    <a:pt x="3371" y="10372"/>
                  </a:lnTo>
                  <a:lnTo>
                    <a:pt x="1747" y="10372"/>
                  </a:lnTo>
                  <a:cubicBezTo>
                    <a:pt x="1734" y="10643"/>
                    <a:pt x="1685" y="10872"/>
                    <a:pt x="1599" y="11054"/>
                  </a:cubicBezTo>
                  <a:cubicBezTo>
                    <a:pt x="1514" y="11234"/>
                    <a:pt x="1387" y="11382"/>
                    <a:pt x="1217" y="11496"/>
                  </a:cubicBezTo>
                  <a:cubicBezTo>
                    <a:pt x="1073" y="11592"/>
                    <a:pt x="893" y="11660"/>
                    <a:pt x="677" y="11696"/>
                  </a:cubicBezTo>
                  <a:cubicBezTo>
                    <a:pt x="461" y="11735"/>
                    <a:pt x="236" y="11755"/>
                    <a:pt x="0" y="11755"/>
                  </a:cubicBezTo>
                  <a:lnTo>
                    <a:pt x="0" y="13412"/>
                  </a:lnTo>
                  <a:lnTo>
                    <a:pt x="1541" y="13412"/>
                  </a:lnTo>
                  <a:lnTo>
                    <a:pt x="1541" y="18776"/>
                  </a:lnTo>
                  <a:lnTo>
                    <a:pt x="0" y="18776"/>
                  </a:lnTo>
                  <a:lnTo>
                    <a:pt x="0" y="20548"/>
                  </a:lnTo>
                  <a:lnTo>
                    <a:pt x="4373" y="20548"/>
                  </a:lnTo>
                  <a:cubicBezTo>
                    <a:pt x="4669" y="21186"/>
                    <a:pt x="5144" y="21600"/>
                    <a:pt x="5680" y="21600"/>
                  </a:cubicBezTo>
                  <a:lnTo>
                    <a:pt x="19976" y="21600"/>
                  </a:lnTo>
                  <a:cubicBezTo>
                    <a:pt x="20872" y="21600"/>
                    <a:pt x="21600" y="20440"/>
                    <a:pt x="21600" y="19008"/>
                  </a:cubicBezTo>
                  <a:lnTo>
                    <a:pt x="21600" y="2591"/>
                  </a:lnTo>
                  <a:cubicBezTo>
                    <a:pt x="21600" y="1160"/>
                    <a:pt x="20872" y="0"/>
                    <a:pt x="19976" y="0"/>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Rectangle 6"/>
            <p:cNvSpPr/>
            <p:nvPr/>
          </p:nvSpPr>
          <p:spPr>
            <a:xfrm>
              <a:off x="1893430" y="1556380"/>
              <a:ext cx="1124309" cy="374083"/>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9" name="Rectangle 7"/>
            <p:cNvSpPr/>
            <p:nvPr/>
          </p:nvSpPr>
          <p:spPr>
            <a:xfrm>
              <a:off x="1753219" y="2011784"/>
              <a:ext cx="1404729"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gn="ctr">
                <a:lnSpc>
                  <a:spcPct val="120000"/>
                </a:lnSpc>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grpSp>
          <p:nvGrpSpPr>
            <p:cNvPr id="16" name="Group 16"/>
            <p:cNvGrpSpPr/>
            <p:nvPr/>
          </p:nvGrpSpPr>
          <p:grpSpPr>
            <a:xfrm>
              <a:off x="1658273" y="3036767"/>
              <a:ext cx="1594622" cy="324644"/>
              <a:chOff x="2211031" y="4049023"/>
              <a:chExt cx="2126162" cy="432858"/>
            </a:xfrm>
          </p:grpSpPr>
          <p:sp>
            <p:nvSpPr>
              <p:cNvPr id="86" name="Oval 17"/>
              <p:cNvSpPr/>
              <p:nvPr/>
            </p:nvSpPr>
            <p:spPr>
              <a:xfrm>
                <a:off x="2252391" y="4049023"/>
                <a:ext cx="82721"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7" name="Freeform: Shape 18"/>
              <p:cNvSpPr/>
              <p:nvPr/>
            </p:nvSpPr>
            <p:spPr>
              <a:xfrm>
                <a:off x="2211031"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8" name="Oval 19"/>
              <p:cNvSpPr/>
              <p:nvPr/>
            </p:nvSpPr>
            <p:spPr>
              <a:xfrm>
                <a:off x="2472607"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9" name="Freeform: Shape 20"/>
              <p:cNvSpPr/>
              <p:nvPr/>
            </p:nvSpPr>
            <p:spPr>
              <a:xfrm>
                <a:off x="2426777" y="4139785"/>
                <a:ext cx="169914"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0" name="Oval 21"/>
              <p:cNvSpPr/>
              <p:nvPr/>
            </p:nvSpPr>
            <p:spPr>
              <a:xfrm>
                <a:off x="2688354"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1" name="Freeform: Shape 22"/>
              <p:cNvSpPr/>
              <p:nvPr/>
            </p:nvSpPr>
            <p:spPr>
              <a:xfrm>
                <a:off x="2646994"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2" name="Oval 23"/>
              <p:cNvSpPr/>
              <p:nvPr/>
            </p:nvSpPr>
            <p:spPr>
              <a:xfrm>
                <a:off x="2908570"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3" name="Freeform: Shape 24"/>
              <p:cNvSpPr/>
              <p:nvPr/>
            </p:nvSpPr>
            <p:spPr>
              <a:xfrm>
                <a:off x="2862740"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4" name="Oval 25"/>
              <p:cNvSpPr/>
              <p:nvPr/>
            </p:nvSpPr>
            <p:spPr>
              <a:xfrm>
                <a:off x="3124316"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5" name="Freeform: Shape 26"/>
              <p:cNvSpPr/>
              <p:nvPr/>
            </p:nvSpPr>
            <p:spPr>
              <a:xfrm>
                <a:off x="3078484"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8956" y="0"/>
                      <a:pt x="8956" y="0"/>
                      <a:pt x="8956"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6" name="Oval 27"/>
              <p:cNvSpPr/>
              <p:nvPr/>
            </p:nvSpPr>
            <p:spPr>
              <a:xfrm>
                <a:off x="3340063" y="4049023"/>
                <a:ext cx="8383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7" name="Freeform: Shape 28"/>
              <p:cNvSpPr/>
              <p:nvPr/>
            </p:nvSpPr>
            <p:spPr>
              <a:xfrm>
                <a:off x="3298704"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8" name="Oval 29"/>
              <p:cNvSpPr/>
              <p:nvPr/>
            </p:nvSpPr>
            <p:spPr>
              <a:xfrm>
                <a:off x="3560278"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99" name="Freeform: Shape 30"/>
              <p:cNvSpPr/>
              <p:nvPr/>
            </p:nvSpPr>
            <p:spPr>
              <a:xfrm>
                <a:off x="3514447"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429" y="0"/>
                      <a:pt x="8429" y="0"/>
                      <a:pt x="8429"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3688" y="10116"/>
                      <a:pt x="3688" y="9570"/>
                    </a:cubicBezTo>
                    <a:cubicBezTo>
                      <a:pt x="3688" y="5742"/>
                      <a:pt x="3688" y="5742"/>
                      <a:pt x="3688" y="5742"/>
                    </a:cubicBezTo>
                    <a:cubicBezTo>
                      <a:pt x="3688" y="3828"/>
                      <a:pt x="3688" y="3828"/>
                      <a:pt x="3688"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117"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0" name="Oval 31"/>
              <p:cNvSpPr/>
              <p:nvPr/>
            </p:nvSpPr>
            <p:spPr>
              <a:xfrm>
                <a:off x="3776023"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1" name="Freeform: Shape 32"/>
              <p:cNvSpPr/>
              <p:nvPr/>
            </p:nvSpPr>
            <p:spPr>
              <a:xfrm>
                <a:off x="3730192"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9483" y="0"/>
                      <a:pt x="9483" y="0"/>
                      <a:pt x="9483"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2" name="Oval 33"/>
              <p:cNvSpPr/>
              <p:nvPr/>
            </p:nvSpPr>
            <p:spPr>
              <a:xfrm>
                <a:off x="3991771" y="4049025"/>
                <a:ext cx="83839"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3" name="Freeform: Shape 34"/>
              <p:cNvSpPr/>
              <p:nvPr/>
            </p:nvSpPr>
            <p:spPr>
              <a:xfrm>
                <a:off x="3950411" y="4139786"/>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4" name="Oval 35"/>
              <p:cNvSpPr/>
              <p:nvPr/>
            </p:nvSpPr>
            <p:spPr>
              <a:xfrm>
                <a:off x="4211991"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5" name="Freeform: Shape 36"/>
              <p:cNvSpPr/>
              <p:nvPr/>
            </p:nvSpPr>
            <p:spPr>
              <a:xfrm>
                <a:off x="4166160"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9" name="Group 79"/>
            <p:cNvGrpSpPr/>
            <p:nvPr/>
          </p:nvGrpSpPr>
          <p:grpSpPr>
            <a:xfrm>
              <a:off x="1658273" y="3037624"/>
              <a:ext cx="613707" cy="324644"/>
              <a:chOff x="0" y="0"/>
              <a:chExt cx="1636539" cy="865712"/>
            </a:xfrm>
          </p:grpSpPr>
          <p:sp>
            <p:nvSpPr>
              <p:cNvPr id="38" name="Oval 80"/>
              <p:cNvSpPr/>
              <p:nvPr/>
            </p:nvSpPr>
            <p:spPr>
              <a:xfrm>
                <a:off x="82720" y="0"/>
                <a:ext cx="165441" cy="165229"/>
              </a:xfrm>
              <a:prstGeom prst="ellipse">
                <a:avLst/>
              </a:pr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9" name="Freeform: Shape 81"/>
              <p:cNvSpPr/>
              <p:nvPr/>
            </p:nvSpPr>
            <p:spPr>
              <a:xfrm>
                <a:off x="0"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0" name="Oval 82"/>
              <p:cNvSpPr/>
              <p:nvPr/>
            </p:nvSpPr>
            <p:spPr>
              <a:xfrm>
                <a:off x="523152" y="0"/>
                <a:ext cx="158735" cy="165229"/>
              </a:xfrm>
              <a:prstGeom prst="ellipse">
                <a:avLst/>
              </a:pr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1" name="Freeform: Shape 83"/>
              <p:cNvSpPr/>
              <p:nvPr/>
            </p:nvSpPr>
            <p:spPr>
              <a:xfrm>
                <a:off x="431491" y="181521"/>
                <a:ext cx="339827"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2" name="Oval 84"/>
              <p:cNvSpPr/>
              <p:nvPr/>
            </p:nvSpPr>
            <p:spPr>
              <a:xfrm>
                <a:off x="954645" y="0"/>
                <a:ext cx="158736" cy="165229"/>
              </a:xfrm>
              <a:prstGeom prst="ellipse">
                <a:avLst/>
              </a:pr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3" name="Freeform: Shape 85"/>
              <p:cNvSpPr/>
              <p:nvPr/>
            </p:nvSpPr>
            <p:spPr>
              <a:xfrm>
                <a:off x="87192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4" name="Oval 86"/>
              <p:cNvSpPr/>
              <p:nvPr/>
            </p:nvSpPr>
            <p:spPr>
              <a:xfrm>
                <a:off x="1395078" y="0"/>
                <a:ext cx="158736" cy="165229"/>
              </a:xfrm>
              <a:prstGeom prst="ellipse">
                <a:avLst/>
              </a:pr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5" name="Freeform: Shape 87"/>
              <p:cNvSpPr/>
              <p:nvPr/>
            </p:nvSpPr>
            <p:spPr>
              <a:xfrm>
                <a:off x="130341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1"/>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107" name="组合 106"/>
          <p:cNvGrpSpPr/>
          <p:nvPr/>
        </p:nvGrpSpPr>
        <p:grpSpPr>
          <a:xfrm>
            <a:off x="4709185" y="1776425"/>
            <a:ext cx="2719665" cy="3778108"/>
            <a:chOff x="3531888" y="1332318"/>
            <a:chExt cx="2039749" cy="2833581"/>
          </a:xfrm>
        </p:grpSpPr>
        <p:sp>
          <p:nvSpPr>
            <p:cNvPr id="6" name="Rectangle 3"/>
            <p:cNvSpPr/>
            <p:nvPr/>
          </p:nvSpPr>
          <p:spPr>
            <a:xfrm>
              <a:off x="3916890" y="3624835"/>
              <a:ext cx="1404728"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nSpc>
                  <a:spcPct val="120000"/>
                </a:lnSpc>
              </a:pPr>
              <a:r>
                <a:rPr lang="zh-CN" altLang="en-US" sz="1333" dirty="0">
                  <a:solidFill>
                    <a:schemeClr val="tx1">
                      <a:lumMod val="65000"/>
                      <a:lumOff val="35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0" name="Freeform: Shape 9"/>
            <p:cNvSpPr/>
            <p:nvPr/>
          </p:nvSpPr>
          <p:spPr>
            <a:xfrm>
              <a:off x="3531888" y="1332318"/>
              <a:ext cx="2039749" cy="1441880"/>
            </a:xfrm>
            <a:custGeom>
              <a:avLst/>
              <a:gdLst/>
              <a:ahLst/>
              <a:cxnLst>
                <a:cxn ang="0">
                  <a:pos x="wd2" y="hd2"/>
                </a:cxn>
                <a:cxn ang="5400000">
                  <a:pos x="wd2" y="hd2"/>
                </a:cxn>
                <a:cxn ang="10800000">
                  <a:pos x="wd2" y="hd2"/>
                </a:cxn>
                <a:cxn ang="16200000">
                  <a:pos x="wd2" y="hd2"/>
                </a:cxn>
              </a:cxnLst>
              <a:rect l="0" t="0" r="r" b="b"/>
              <a:pathLst>
                <a:path w="21600" h="21600" extrusionOk="0">
                  <a:moveTo>
                    <a:pt x="3041" y="17933"/>
                  </a:moveTo>
                  <a:cubicBezTo>
                    <a:pt x="3336" y="17612"/>
                    <a:pt x="3629" y="17261"/>
                    <a:pt x="3921" y="16880"/>
                  </a:cubicBezTo>
                  <a:cubicBezTo>
                    <a:pt x="4088" y="16662"/>
                    <a:pt x="4238" y="16446"/>
                    <a:pt x="4372" y="16232"/>
                  </a:cubicBezTo>
                  <a:lnTo>
                    <a:pt x="4372" y="18605"/>
                  </a:lnTo>
                  <a:lnTo>
                    <a:pt x="2410" y="18605"/>
                  </a:lnTo>
                  <a:cubicBezTo>
                    <a:pt x="2534" y="18478"/>
                    <a:pt x="2745" y="18253"/>
                    <a:pt x="3041" y="17933"/>
                  </a:cubicBezTo>
                  <a:close/>
                  <a:moveTo>
                    <a:pt x="20005" y="0"/>
                  </a:moveTo>
                  <a:lnTo>
                    <a:pt x="5967" y="0"/>
                  </a:lnTo>
                  <a:cubicBezTo>
                    <a:pt x="5087" y="0"/>
                    <a:pt x="4372" y="1160"/>
                    <a:pt x="4372" y="2591"/>
                  </a:cubicBezTo>
                  <a:lnTo>
                    <a:pt x="4372" y="10788"/>
                  </a:lnTo>
                  <a:cubicBezTo>
                    <a:pt x="3916" y="10397"/>
                    <a:pt x="3304" y="10201"/>
                    <a:pt x="2534" y="10201"/>
                  </a:cubicBezTo>
                  <a:cubicBezTo>
                    <a:pt x="2088" y="10201"/>
                    <a:pt x="1642" y="10271"/>
                    <a:pt x="1197" y="10412"/>
                  </a:cubicBezTo>
                  <a:cubicBezTo>
                    <a:pt x="753" y="10554"/>
                    <a:pt x="416" y="10694"/>
                    <a:pt x="188" y="10835"/>
                  </a:cubicBezTo>
                  <a:lnTo>
                    <a:pt x="188" y="13091"/>
                  </a:lnTo>
                  <a:lnTo>
                    <a:pt x="343" y="13091"/>
                  </a:lnTo>
                  <a:cubicBezTo>
                    <a:pt x="622" y="12823"/>
                    <a:pt x="924" y="12603"/>
                    <a:pt x="1250" y="12429"/>
                  </a:cubicBezTo>
                  <a:cubicBezTo>
                    <a:pt x="1576" y="12257"/>
                    <a:pt x="1887" y="12170"/>
                    <a:pt x="2182" y="12170"/>
                  </a:cubicBezTo>
                  <a:cubicBezTo>
                    <a:pt x="2578" y="12170"/>
                    <a:pt x="2880" y="12298"/>
                    <a:pt x="3090" y="12550"/>
                  </a:cubicBezTo>
                  <a:cubicBezTo>
                    <a:pt x="3301" y="12802"/>
                    <a:pt x="3407" y="13159"/>
                    <a:pt x="3407" y="13622"/>
                  </a:cubicBezTo>
                  <a:cubicBezTo>
                    <a:pt x="3407" y="14008"/>
                    <a:pt x="3325" y="14400"/>
                    <a:pt x="3160" y="14795"/>
                  </a:cubicBezTo>
                  <a:cubicBezTo>
                    <a:pt x="2997" y="15189"/>
                    <a:pt x="2720" y="15654"/>
                    <a:pt x="2332" y="16186"/>
                  </a:cubicBezTo>
                  <a:cubicBezTo>
                    <a:pt x="2072" y="16545"/>
                    <a:pt x="1725" y="16971"/>
                    <a:pt x="1294" y="17467"/>
                  </a:cubicBezTo>
                  <a:cubicBezTo>
                    <a:pt x="862" y="17961"/>
                    <a:pt x="431" y="18430"/>
                    <a:pt x="0" y="18871"/>
                  </a:cubicBezTo>
                  <a:lnTo>
                    <a:pt x="0" y="20548"/>
                  </a:lnTo>
                  <a:lnTo>
                    <a:pt x="4684" y="20548"/>
                  </a:lnTo>
                  <a:cubicBezTo>
                    <a:pt x="4975" y="21186"/>
                    <a:pt x="5441" y="21600"/>
                    <a:pt x="5967" y="21600"/>
                  </a:cubicBezTo>
                  <a:lnTo>
                    <a:pt x="20005" y="21600"/>
                  </a:lnTo>
                  <a:cubicBezTo>
                    <a:pt x="20886" y="21600"/>
                    <a:pt x="21600" y="20440"/>
                    <a:pt x="21600" y="19008"/>
                  </a:cubicBezTo>
                  <a:lnTo>
                    <a:pt x="21600" y="2591"/>
                  </a:lnTo>
                  <a:cubicBezTo>
                    <a:pt x="21600" y="1160"/>
                    <a:pt x="20886" y="0"/>
                    <a:pt x="20005" y="0"/>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Rectangle 10"/>
            <p:cNvSpPr/>
            <p:nvPr/>
          </p:nvSpPr>
          <p:spPr>
            <a:xfrm>
              <a:off x="4199980" y="1556380"/>
              <a:ext cx="1124309" cy="374083"/>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2" name="Rectangle 11"/>
            <p:cNvSpPr/>
            <p:nvPr/>
          </p:nvSpPr>
          <p:spPr>
            <a:xfrm>
              <a:off x="4054843" y="2011784"/>
              <a:ext cx="1404729"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gn="ctr">
                <a:lnSpc>
                  <a:spcPct val="120000"/>
                </a:lnSpc>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grpSp>
          <p:nvGrpSpPr>
            <p:cNvPr id="17" name="Group 37"/>
            <p:cNvGrpSpPr/>
            <p:nvPr/>
          </p:nvGrpSpPr>
          <p:grpSpPr>
            <a:xfrm>
              <a:off x="3952363" y="3036767"/>
              <a:ext cx="1594622" cy="324644"/>
              <a:chOff x="5269818" y="4049023"/>
              <a:chExt cx="2126163" cy="432858"/>
            </a:xfrm>
          </p:grpSpPr>
          <p:sp>
            <p:nvSpPr>
              <p:cNvPr id="66" name="Oval 38"/>
              <p:cNvSpPr/>
              <p:nvPr/>
            </p:nvSpPr>
            <p:spPr>
              <a:xfrm>
                <a:off x="5311178" y="4049023"/>
                <a:ext cx="82721"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7" name="Freeform: Shape 39"/>
              <p:cNvSpPr/>
              <p:nvPr/>
            </p:nvSpPr>
            <p:spPr>
              <a:xfrm>
                <a:off x="5269818"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8" name="Oval 40"/>
              <p:cNvSpPr/>
              <p:nvPr/>
            </p:nvSpPr>
            <p:spPr>
              <a:xfrm>
                <a:off x="5531394"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9" name="Freeform: Shape 41"/>
              <p:cNvSpPr/>
              <p:nvPr/>
            </p:nvSpPr>
            <p:spPr>
              <a:xfrm>
                <a:off x="5485564" y="4139785"/>
                <a:ext cx="169914"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0" name="Oval 42"/>
              <p:cNvSpPr/>
              <p:nvPr/>
            </p:nvSpPr>
            <p:spPr>
              <a:xfrm>
                <a:off x="5747141"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1" name="Freeform: Shape 43"/>
              <p:cNvSpPr/>
              <p:nvPr/>
            </p:nvSpPr>
            <p:spPr>
              <a:xfrm>
                <a:off x="5705782"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2" name="Oval 44"/>
              <p:cNvSpPr/>
              <p:nvPr/>
            </p:nvSpPr>
            <p:spPr>
              <a:xfrm>
                <a:off x="5967358"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3" name="Freeform: Shape 45"/>
              <p:cNvSpPr/>
              <p:nvPr/>
            </p:nvSpPr>
            <p:spPr>
              <a:xfrm>
                <a:off x="5921527"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4" name="Oval 46"/>
              <p:cNvSpPr/>
              <p:nvPr/>
            </p:nvSpPr>
            <p:spPr>
              <a:xfrm>
                <a:off x="6183104"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5" name="Freeform: Shape 47"/>
              <p:cNvSpPr/>
              <p:nvPr/>
            </p:nvSpPr>
            <p:spPr>
              <a:xfrm>
                <a:off x="6137272"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8956" y="0"/>
                      <a:pt x="8956" y="0"/>
                      <a:pt x="8956"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6" name="Oval 48"/>
              <p:cNvSpPr/>
              <p:nvPr/>
            </p:nvSpPr>
            <p:spPr>
              <a:xfrm>
                <a:off x="6398850" y="4049023"/>
                <a:ext cx="83839"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7" name="Freeform: Shape 49"/>
              <p:cNvSpPr/>
              <p:nvPr/>
            </p:nvSpPr>
            <p:spPr>
              <a:xfrm>
                <a:off x="6357492"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8" name="Oval 50"/>
              <p:cNvSpPr/>
              <p:nvPr/>
            </p:nvSpPr>
            <p:spPr>
              <a:xfrm>
                <a:off x="6619066"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79" name="Freeform: Shape 51"/>
              <p:cNvSpPr/>
              <p:nvPr/>
            </p:nvSpPr>
            <p:spPr>
              <a:xfrm>
                <a:off x="6573234"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429" y="0"/>
                      <a:pt x="8429" y="0"/>
                      <a:pt x="8429"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3688" y="10116"/>
                      <a:pt x="3688" y="9570"/>
                    </a:cubicBezTo>
                    <a:cubicBezTo>
                      <a:pt x="3688" y="5742"/>
                      <a:pt x="3688" y="5742"/>
                      <a:pt x="3688" y="5742"/>
                    </a:cubicBezTo>
                    <a:cubicBezTo>
                      <a:pt x="3688" y="3828"/>
                      <a:pt x="3688" y="3828"/>
                      <a:pt x="3688"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117"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0" name="Oval 52"/>
              <p:cNvSpPr/>
              <p:nvPr/>
            </p:nvSpPr>
            <p:spPr>
              <a:xfrm>
                <a:off x="6834810"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1" name="Freeform: Shape 53"/>
              <p:cNvSpPr/>
              <p:nvPr/>
            </p:nvSpPr>
            <p:spPr>
              <a:xfrm>
                <a:off x="6788980"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9483" y="0"/>
                      <a:pt x="9483" y="0"/>
                      <a:pt x="9483"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2" name="Oval 54"/>
              <p:cNvSpPr/>
              <p:nvPr/>
            </p:nvSpPr>
            <p:spPr>
              <a:xfrm>
                <a:off x="7050559" y="4049025"/>
                <a:ext cx="83838" cy="82614"/>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3" name="Freeform: Shape 55"/>
              <p:cNvSpPr/>
              <p:nvPr/>
            </p:nvSpPr>
            <p:spPr>
              <a:xfrm>
                <a:off x="7009199" y="4139786"/>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4" name="Oval 56"/>
              <p:cNvSpPr/>
              <p:nvPr/>
            </p:nvSpPr>
            <p:spPr>
              <a:xfrm>
                <a:off x="7270778"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5" name="Freeform: Shape 57"/>
              <p:cNvSpPr/>
              <p:nvPr/>
            </p:nvSpPr>
            <p:spPr>
              <a:xfrm>
                <a:off x="7224948"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0" name="Group 88"/>
            <p:cNvGrpSpPr/>
            <p:nvPr/>
          </p:nvGrpSpPr>
          <p:grpSpPr>
            <a:xfrm>
              <a:off x="3952363" y="3037624"/>
              <a:ext cx="613707" cy="324644"/>
              <a:chOff x="0" y="0"/>
              <a:chExt cx="1636539" cy="865712"/>
            </a:xfrm>
          </p:grpSpPr>
          <p:sp>
            <p:nvSpPr>
              <p:cNvPr id="30" name="Oval 89"/>
              <p:cNvSpPr/>
              <p:nvPr/>
            </p:nvSpPr>
            <p:spPr>
              <a:xfrm>
                <a:off x="82720" y="0"/>
                <a:ext cx="165441" cy="165229"/>
              </a:xfrm>
              <a:prstGeom prst="ellipse">
                <a:avLst/>
              </a:pr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Freeform: Shape 90"/>
              <p:cNvSpPr/>
              <p:nvPr/>
            </p:nvSpPr>
            <p:spPr>
              <a:xfrm>
                <a:off x="0"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Oval 91"/>
              <p:cNvSpPr/>
              <p:nvPr/>
            </p:nvSpPr>
            <p:spPr>
              <a:xfrm>
                <a:off x="523152" y="0"/>
                <a:ext cx="158735" cy="165229"/>
              </a:xfrm>
              <a:prstGeom prst="ellipse">
                <a:avLst/>
              </a:pr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Freeform: Shape 92"/>
              <p:cNvSpPr/>
              <p:nvPr/>
            </p:nvSpPr>
            <p:spPr>
              <a:xfrm>
                <a:off x="431491" y="181521"/>
                <a:ext cx="339827"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4" name="Oval 93"/>
              <p:cNvSpPr/>
              <p:nvPr/>
            </p:nvSpPr>
            <p:spPr>
              <a:xfrm>
                <a:off x="954645" y="0"/>
                <a:ext cx="158736" cy="165229"/>
              </a:xfrm>
              <a:prstGeom prst="ellipse">
                <a:avLst/>
              </a:pr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Freeform: Shape 94"/>
              <p:cNvSpPr/>
              <p:nvPr/>
            </p:nvSpPr>
            <p:spPr>
              <a:xfrm>
                <a:off x="87192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Oval 95"/>
              <p:cNvSpPr/>
              <p:nvPr/>
            </p:nvSpPr>
            <p:spPr>
              <a:xfrm>
                <a:off x="1395078" y="0"/>
                <a:ext cx="158736" cy="165229"/>
              </a:xfrm>
              <a:prstGeom prst="ellipse">
                <a:avLst/>
              </a:pr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7" name="Freeform: Shape 96"/>
              <p:cNvSpPr/>
              <p:nvPr/>
            </p:nvSpPr>
            <p:spPr>
              <a:xfrm>
                <a:off x="130341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2"/>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108" name="组合 107"/>
          <p:cNvGrpSpPr/>
          <p:nvPr/>
        </p:nvGrpSpPr>
        <p:grpSpPr>
          <a:xfrm>
            <a:off x="7764205" y="1776424"/>
            <a:ext cx="2746939" cy="3736664"/>
            <a:chOff x="5823154" y="1332318"/>
            <a:chExt cx="2060204" cy="2802498"/>
          </a:xfrm>
        </p:grpSpPr>
        <p:sp>
          <p:nvSpPr>
            <p:cNvPr id="4" name="TextBox 1"/>
            <p:cNvSpPr txBox="1">
              <a:spLocks/>
            </p:cNvSpPr>
            <p:nvPr/>
          </p:nvSpPr>
          <p:spPr>
            <a:xfrm>
              <a:off x="6265835" y="3654028"/>
              <a:ext cx="1359181" cy="480788"/>
            </a:xfrm>
            <a:prstGeom prst="rect">
              <a:avLst/>
            </a:prstGeom>
            <a:noFill/>
            <a:ln w="12700" cap="flat">
              <a:noFill/>
              <a:miter lim="400000"/>
            </a:ln>
            <a:effectLst/>
          </p:spPr>
          <p:txBody>
            <a:bodyPr wrap="square" lIns="33867" tIns="33867" rIns="33867" bIns="33867" anchor="t">
              <a:normAutofit fontScale="47500" lnSpcReduction="20000"/>
            </a:bodyPr>
            <a:lstStyle/>
            <a:p>
              <a:pPr>
                <a:lnSpc>
                  <a:spcPct val="120000"/>
                </a:lnSpc>
              </a:pPr>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3" name="Freeform: Shape 13"/>
            <p:cNvSpPr/>
            <p:nvPr/>
          </p:nvSpPr>
          <p:spPr>
            <a:xfrm>
              <a:off x="5823154" y="1332318"/>
              <a:ext cx="2060204" cy="1441880"/>
            </a:xfrm>
            <a:custGeom>
              <a:avLst/>
              <a:gdLst/>
              <a:ahLst/>
              <a:cxnLst>
                <a:cxn ang="0">
                  <a:pos x="wd2" y="hd2"/>
                </a:cxn>
                <a:cxn ang="5400000">
                  <a:pos x="wd2" y="hd2"/>
                </a:cxn>
                <a:cxn ang="10800000">
                  <a:pos x="wd2" y="hd2"/>
                </a:cxn>
                <a:cxn ang="16200000">
                  <a:pos x="wd2" y="hd2"/>
                </a:cxn>
              </a:cxnLst>
              <a:rect l="0" t="0" r="r" b="b"/>
              <a:pathLst>
                <a:path w="21600" h="21600" extrusionOk="0">
                  <a:moveTo>
                    <a:pt x="4083" y="15087"/>
                  </a:moveTo>
                  <a:cubicBezTo>
                    <a:pt x="4251" y="15036"/>
                    <a:pt x="4404" y="14956"/>
                    <a:pt x="4544" y="14848"/>
                  </a:cubicBezTo>
                  <a:lnTo>
                    <a:pt x="4544" y="15348"/>
                  </a:lnTo>
                  <a:cubicBezTo>
                    <a:pt x="4383" y="15268"/>
                    <a:pt x="4229" y="15212"/>
                    <a:pt x="4083" y="15183"/>
                  </a:cubicBezTo>
                  <a:cubicBezTo>
                    <a:pt x="4083" y="15183"/>
                    <a:pt x="4083" y="15087"/>
                    <a:pt x="4083" y="15087"/>
                  </a:cubicBezTo>
                  <a:close/>
                  <a:moveTo>
                    <a:pt x="20021" y="0"/>
                  </a:moveTo>
                  <a:lnTo>
                    <a:pt x="6124" y="0"/>
                  </a:lnTo>
                  <a:cubicBezTo>
                    <a:pt x="5251" y="0"/>
                    <a:pt x="4544" y="1159"/>
                    <a:pt x="4544" y="2591"/>
                  </a:cubicBezTo>
                  <a:lnTo>
                    <a:pt x="4544" y="10720"/>
                  </a:lnTo>
                  <a:cubicBezTo>
                    <a:pt x="4342" y="10572"/>
                    <a:pt x="4098" y="10449"/>
                    <a:pt x="3811" y="10355"/>
                  </a:cubicBezTo>
                  <a:cubicBezTo>
                    <a:pt x="3474" y="10243"/>
                    <a:pt x="3082" y="10187"/>
                    <a:pt x="2633" y="10187"/>
                  </a:cubicBezTo>
                  <a:cubicBezTo>
                    <a:pt x="2172" y="10187"/>
                    <a:pt x="1717" y="10257"/>
                    <a:pt x="1269" y="10396"/>
                  </a:cubicBezTo>
                  <a:cubicBezTo>
                    <a:pt x="821" y="10534"/>
                    <a:pt x="466" y="10678"/>
                    <a:pt x="205" y="10828"/>
                  </a:cubicBezTo>
                  <a:lnTo>
                    <a:pt x="205" y="13030"/>
                  </a:lnTo>
                  <a:lnTo>
                    <a:pt x="382" y="13030"/>
                  </a:lnTo>
                  <a:cubicBezTo>
                    <a:pt x="709" y="12753"/>
                    <a:pt x="1048" y="12540"/>
                    <a:pt x="1398" y="12392"/>
                  </a:cubicBezTo>
                  <a:cubicBezTo>
                    <a:pt x="1748" y="12245"/>
                    <a:pt x="2072" y="12170"/>
                    <a:pt x="2371" y="12170"/>
                  </a:cubicBezTo>
                  <a:cubicBezTo>
                    <a:pt x="2492" y="12170"/>
                    <a:pt x="2637" y="12185"/>
                    <a:pt x="2805" y="12211"/>
                  </a:cubicBezTo>
                  <a:cubicBezTo>
                    <a:pt x="2974" y="12239"/>
                    <a:pt x="3120" y="12294"/>
                    <a:pt x="3244" y="12375"/>
                  </a:cubicBezTo>
                  <a:cubicBezTo>
                    <a:pt x="3355" y="12448"/>
                    <a:pt x="3447" y="12547"/>
                    <a:pt x="3520" y="12672"/>
                  </a:cubicBezTo>
                  <a:cubicBezTo>
                    <a:pt x="3594" y="12796"/>
                    <a:pt x="3630" y="12961"/>
                    <a:pt x="3630" y="13166"/>
                  </a:cubicBezTo>
                  <a:cubicBezTo>
                    <a:pt x="3630" y="13443"/>
                    <a:pt x="3595" y="13653"/>
                    <a:pt x="3525" y="13796"/>
                  </a:cubicBezTo>
                  <a:cubicBezTo>
                    <a:pt x="3455" y="13940"/>
                    <a:pt x="3350" y="14054"/>
                    <a:pt x="3210" y="14140"/>
                  </a:cubicBezTo>
                  <a:cubicBezTo>
                    <a:pt x="3077" y="14222"/>
                    <a:pt x="2915" y="14274"/>
                    <a:pt x="2724" y="14296"/>
                  </a:cubicBezTo>
                  <a:cubicBezTo>
                    <a:pt x="2533" y="14321"/>
                    <a:pt x="2313" y="14331"/>
                    <a:pt x="2066" y="14331"/>
                  </a:cubicBezTo>
                  <a:lnTo>
                    <a:pt x="1660" y="14331"/>
                  </a:lnTo>
                  <a:lnTo>
                    <a:pt x="1660" y="16144"/>
                  </a:lnTo>
                  <a:lnTo>
                    <a:pt x="2051" y="16144"/>
                  </a:lnTo>
                  <a:cubicBezTo>
                    <a:pt x="2239" y="16144"/>
                    <a:pt x="2442" y="16147"/>
                    <a:pt x="2662" y="16154"/>
                  </a:cubicBezTo>
                  <a:cubicBezTo>
                    <a:pt x="2881" y="16161"/>
                    <a:pt x="3069" y="16200"/>
                    <a:pt x="3225" y="16274"/>
                  </a:cubicBezTo>
                  <a:cubicBezTo>
                    <a:pt x="3380" y="16342"/>
                    <a:pt x="3506" y="16456"/>
                    <a:pt x="3602" y="16617"/>
                  </a:cubicBezTo>
                  <a:cubicBezTo>
                    <a:pt x="3697" y="16778"/>
                    <a:pt x="3744" y="17008"/>
                    <a:pt x="3744" y="17303"/>
                  </a:cubicBezTo>
                  <a:cubicBezTo>
                    <a:pt x="3744" y="17607"/>
                    <a:pt x="3709" y="17839"/>
                    <a:pt x="3640" y="18001"/>
                  </a:cubicBezTo>
                  <a:cubicBezTo>
                    <a:pt x="3570" y="18162"/>
                    <a:pt x="3476" y="18299"/>
                    <a:pt x="3358" y="18413"/>
                  </a:cubicBezTo>
                  <a:cubicBezTo>
                    <a:pt x="3209" y="18558"/>
                    <a:pt x="3026" y="18654"/>
                    <a:pt x="2810" y="18696"/>
                  </a:cubicBezTo>
                  <a:cubicBezTo>
                    <a:pt x="2594" y="18739"/>
                    <a:pt x="2393" y="18762"/>
                    <a:pt x="2209" y="18762"/>
                  </a:cubicBezTo>
                  <a:cubicBezTo>
                    <a:pt x="1894" y="18762"/>
                    <a:pt x="1546" y="18675"/>
                    <a:pt x="1166" y="18503"/>
                  </a:cubicBezTo>
                  <a:cubicBezTo>
                    <a:pt x="786" y="18329"/>
                    <a:pt x="460" y="18125"/>
                    <a:pt x="186" y="17888"/>
                  </a:cubicBezTo>
                  <a:lnTo>
                    <a:pt x="0" y="17888"/>
                  </a:lnTo>
                  <a:lnTo>
                    <a:pt x="0" y="20118"/>
                  </a:lnTo>
                  <a:cubicBezTo>
                    <a:pt x="264" y="20282"/>
                    <a:pt x="606" y="20428"/>
                    <a:pt x="1028" y="20560"/>
                  </a:cubicBezTo>
                  <a:cubicBezTo>
                    <a:pt x="1449" y="20692"/>
                    <a:pt x="1954" y="20758"/>
                    <a:pt x="2543" y="20758"/>
                  </a:cubicBezTo>
                  <a:cubicBezTo>
                    <a:pt x="3058" y="20758"/>
                    <a:pt x="3496" y="20682"/>
                    <a:pt x="3857" y="20530"/>
                  </a:cubicBezTo>
                  <a:cubicBezTo>
                    <a:pt x="4159" y="20402"/>
                    <a:pt x="4428" y="20227"/>
                    <a:pt x="4665" y="20004"/>
                  </a:cubicBezTo>
                  <a:cubicBezTo>
                    <a:pt x="4903" y="20941"/>
                    <a:pt x="5466" y="21600"/>
                    <a:pt x="6124" y="21600"/>
                  </a:cubicBezTo>
                  <a:lnTo>
                    <a:pt x="20021" y="21600"/>
                  </a:lnTo>
                  <a:cubicBezTo>
                    <a:pt x="20893" y="21600"/>
                    <a:pt x="21600" y="20440"/>
                    <a:pt x="21600" y="19009"/>
                  </a:cubicBezTo>
                  <a:lnTo>
                    <a:pt x="21600" y="2591"/>
                  </a:lnTo>
                  <a:cubicBezTo>
                    <a:pt x="21600" y="1159"/>
                    <a:pt x="20893" y="0"/>
                    <a:pt x="20021" y="0"/>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Rectangle 14"/>
            <p:cNvSpPr/>
            <p:nvPr/>
          </p:nvSpPr>
          <p:spPr>
            <a:xfrm>
              <a:off x="6532063" y="1556380"/>
              <a:ext cx="1124309" cy="374083"/>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33867" tIns="33867" rIns="33867" bIns="33867" anchor="ctr">
              <a:norm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15" name="Rectangle 15"/>
            <p:cNvSpPr/>
            <p:nvPr/>
          </p:nvSpPr>
          <p:spPr>
            <a:xfrm>
              <a:off x="6365242" y="2011784"/>
              <a:ext cx="1404729" cy="541064"/>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33867" tIns="33867" rIns="33867" bIns="33867" anchor="t">
              <a:normAutofit fontScale="92500" lnSpcReduction="10000"/>
            </a:bodyPr>
            <a:lstStyle/>
            <a:p>
              <a:pPr algn="ctr">
                <a:lnSpc>
                  <a:spcPct val="120000"/>
                </a:lnSpc>
              </a:pPr>
              <a:r>
                <a:rPr lang="zh-CN" altLang="en-US" sz="1333"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grpSp>
          <p:nvGrpSpPr>
            <p:cNvPr id="18" name="Group 58"/>
            <p:cNvGrpSpPr/>
            <p:nvPr/>
          </p:nvGrpSpPr>
          <p:grpSpPr>
            <a:xfrm>
              <a:off x="6248974" y="3036767"/>
              <a:ext cx="1594622" cy="324644"/>
              <a:chOff x="8331966" y="4049023"/>
              <a:chExt cx="2126163" cy="432858"/>
            </a:xfrm>
          </p:grpSpPr>
          <p:sp>
            <p:nvSpPr>
              <p:cNvPr id="46" name="Oval 59"/>
              <p:cNvSpPr/>
              <p:nvPr/>
            </p:nvSpPr>
            <p:spPr>
              <a:xfrm>
                <a:off x="8373326" y="4049023"/>
                <a:ext cx="82721"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7" name="Freeform: Shape 60"/>
              <p:cNvSpPr/>
              <p:nvPr/>
            </p:nvSpPr>
            <p:spPr>
              <a:xfrm>
                <a:off x="8331966"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8" name="Oval 61"/>
              <p:cNvSpPr/>
              <p:nvPr/>
            </p:nvSpPr>
            <p:spPr>
              <a:xfrm>
                <a:off x="8593542"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49" name="Freeform: Shape 62"/>
              <p:cNvSpPr/>
              <p:nvPr/>
            </p:nvSpPr>
            <p:spPr>
              <a:xfrm>
                <a:off x="8547712" y="4139785"/>
                <a:ext cx="169914"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0" name="Oval 63"/>
              <p:cNvSpPr/>
              <p:nvPr/>
            </p:nvSpPr>
            <p:spPr>
              <a:xfrm>
                <a:off x="8809290" y="4049023"/>
                <a:ext cx="79368" cy="82615"/>
              </a:xfrm>
              <a:prstGeom prst="ellipse">
                <a:avLst/>
              </a:prstGeom>
              <a:solidFill>
                <a:schemeClr val="bg1"/>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1" name="Freeform: Shape 64"/>
              <p:cNvSpPr/>
              <p:nvPr/>
            </p:nvSpPr>
            <p:spPr>
              <a:xfrm>
                <a:off x="8767929" y="4139785"/>
                <a:ext cx="166562"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2" name="Oval 65"/>
              <p:cNvSpPr/>
              <p:nvPr/>
            </p:nvSpPr>
            <p:spPr>
              <a:xfrm>
                <a:off x="9029506"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3" name="Freeform: Shape 66"/>
              <p:cNvSpPr/>
              <p:nvPr/>
            </p:nvSpPr>
            <p:spPr>
              <a:xfrm>
                <a:off x="8983675"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4" name="Oval 67"/>
              <p:cNvSpPr/>
              <p:nvPr/>
            </p:nvSpPr>
            <p:spPr>
              <a:xfrm>
                <a:off x="9245251"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5" name="Freeform: Shape 68"/>
              <p:cNvSpPr/>
              <p:nvPr/>
            </p:nvSpPr>
            <p:spPr>
              <a:xfrm>
                <a:off x="9199420"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8956" y="0"/>
                      <a:pt x="8956" y="0"/>
                      <a:pt x="8956"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Oval 69"/>
              <p:cNvSpPr/>
              <p:nvPr/>
            </p:nvSpPr>
            <p:spPr>
              <a:xfrm>
                <a:off x="9460998" y="4049023"/>
                <a:ext cx="8383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7" name="Freeform: Shape 70"/>
              <p:cNvSpPr/>
              <p:nvPr/>
            </p:nvSpPr>
            <p:spPr>
              <a:xfrm>
                <a:off x="9419639" y="4139785"/>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8" name="Oval 71"/>
              <p:cNvSpPr/>
              <p:nvPr/>
            </p:nvSpPr>
            <p:spPr>
              <a:xfrm>
                <a:off x="9681214"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9" name="Freeform: Shape 72"/>
              <p:cNvSpPr/>
              <p:nvPr/>
            </p:nvSpPr>
            <p:spPr>
              <a:xfrm>
                <a:off x="9635383"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429" y="0"/>
                      <a:pt x="8429" y="0"/>
                      <a:pt x="8429"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3688" y="10116"/>
                      <a:pt x="3688" y="9570"/>
                    </a:cubicBezTo>
                    <a:cubicBezTo>
                      <a:pt x="3688" y="5742"/>
                      <a:pt x="3688" y="5742"/>
                      <a:pt x="3688" y="5742"/>
                    </a:cubicBezTo>
                    <a:cubicBezTo>
                      <a:pt x="3688" y="3828"/>
                      <a:pt x="3688" y="3828"/>
                      <a:pt x="3688"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117"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0" name="Oval 73"/>
              <p:cNvSpPr/>
              <p:nvPr/>
            </p:nvSpPr>
            <p:spPr>
              <a:xfrm>
                <a:off x="9896958"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1" name="Freeform: Shape 74"/>
              <p:cNvSpPr/>
              <p:nvPr/>
            </p:nvSpPr>
            <p:spPr>
              <a:xfrm>
                <a:off x="9851128"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66" y="0"/>
                      <a:pt x="15278" y="0"/>
                    </a:cubicBezTo>
                    <a:cubicBezTo>
                      <a:pt x="9483" y="0"/>
                      <a:pt x="9483" y="0"/>
                      <a:pt x="9483" y="0"/>
                    </a:cubicBezTo>
                    <a:cubicBezTo>
                      <a:pt x="8956" y="0"/>
                      <a:pt x="8956" y="0"/>
                      <a:pt x="8956" y="0"/>
                    </a:cubicBezTo>
                    <a:cubicBezTo>
                      <a:pt x="6322" y="0"/>
                      <a:pt x="6322" y="0"/>
                      <a:pt x="6322" y="0"/>
                    </a:cubicBezTo>
                    <a:cubicBezTo>
                      <a:pt x="3161"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5268" y="3828"/>
                      <a:pt x="5268" y="3828"/>
                      <a:pt x="5268" y="3828"/>
                    </a:cubicBezTo>
                    <a:cubicBezTo>
                      <a:pt x="5268" y="6015"/>
                      <a:pt x="5268" y="6015"/>
                      <a:pt x="5268" y="6015"/>
                    </a:cubicBezTo>
                    <a:cubicBezTo>
                      <a:pt x="5268" y="10116"/>
                      <a:pt x="5268" y="10116"/>
                      <a:pt x="5268" y="10116"/>
                    </a:cubicBezTo>
                    <a:cubicBezTo>
                      <a:pt x="5268" y="10663"/>
                      <a:pt x="5268" y="10663"/>
                      <a:pt x="5268" y="10663"/>
                    </a:cubicBezTo>
                    <a:cubicBezTo>
                      <a:pt x="5268" y="20233"/>
                      <a:pt x="5268" y="20233"/>
                      <a:pt x="5268" y="20233"/>
                    </a:cubicBezTo>
                    <a:cubicBezTo>
                      <a:pt x="5268" y="21053"/>
                      <a:pt x="6322" y="21600"/>
                      <a:pt x="7902" y="21600"/>
                    </a:cubicBezTo>
                    <a:cubicBezTo>
                      <a:pt x="8956" y="21600"/>
                      <a:pt x="10537" y="21053"/>
                      <a:pt x="10537" y="20233"/>
                    </a:cubicBezTo>
                    <a:cubicBezTo>
                      <a:pt x="10537" y="10663"/>
                      <a:pt x="10537" y="10663"/>
                      <a:pt x="10537" y="10663"/>
                    </a:cubicBezTo>
                    <a:cubicBezTo>
                      <a:pt x="11590" y="10663"/>
                      <a:pt x="11590" y="10663"/>
                      <a:pt x="11590" y="10663"/>
                    </a:cubicBezTo>
                    <a:cubicBezTo>
                      <a:pt x="11590" y="20233"/>
                      <a:pt x="11590" y="20233"/>
                      <a:pt x="11590" y="20233"/>
                    </a:cubicBezTo>
                    <a:cubicBezTo>
                      <a:pt x="11590" y="21053"/>
                      <a:pt x="12644" y="21600"/>
                      <a:pt x="14224" y="21600"/>
                    </a:cubicBezTo>
                    <a:cubicBezTo>
                      <a:pt x="15278" y="21600"/>
                      <a:pt x="16859" y="21053"/>
                      <a:pt x="16859" y="20233"/>
                    </a:cubicBezTo>
                    <a:cubicBezTo>
                      <a:pt x="16859" y="10663"/>
                      <a:pt x="16859" y="10663"/>
                      <a:pt x="16859" y="10663"/>
                    </a:cubicBezTo>
                    <a:cubicBezTo>
                      <a:pt x="16859" y="10116"/>
                      <a:pt x="16859" y="10116"/>
                      <a:pt x="16859" y="10116"/>
                    </a:cubicBezTo>
                    <a:cubicBezTo>
                      <a:pt x="16859" y="6015"/>
                      <a:pt x="16859" y="6015"/>
                      <a:pt x="16859" y="6015"/>
                    </a:cubicBezTo>
                    <a:cubicBezTo>
                      <a:pt x="16859" y="3828"/>
                      <a:pt x="16859" y="3828"/>
                      <a:pt x="16859"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2" name="Oval 75"/>
              <p:cNvSpPr/>
              <p:nvPr/>
            </p:nvSpPr>
            <p:spPr>
              <a:xfrm>
                <a:off x="10112706" y="4049025"/>
                <a:ext cx="83838" cy="82614"/>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3" name="Freeform: Shape 76"/>
              <p:cNvSpPr/>
              <p:nvPr/>
            </p:nvSpPr>
            <p:spPr>
              <a:xfrm>
                <a:off x="10071346" y="4139786"/>
                <a:ext cx="166561"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4" name="Oval 77"/>
              <p:cNvSpPr/>
              <p:nvPr/>
            </p:nvSpPr>
            <p:spPr>
              <a:xfrm>
                <a:off x="10332926" y="4049023"/>
                <a:ext cx="79368" cy="82615"/>
              </a:xfrm>
              <a:prstGeom prst="ellipse">
                <a:avLst/>
              </a:pr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65" name="Freeform: Shape 78"/>
              <p:cNvSpPr/>
              <p:nvPr/>
            </p:nvSpPr>
            <p:spPr>
              <a:xfrm>
                <a:off x="10287096" y="4139785"/>
                <a:ext cx="171033" cy="342095"/>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rgbClr val="FFFFFF"/>
              </a:solidFill>
              <a:ln w="12700" cap="flat">
                <a:solidFill>
                  <a:srgbClr val="DCDEE0"/>
                </a:solidFill>
                <a:prstDash val="solid"/>
                <a:round/>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1" name="Group 97"/>
            <p:cNvGrpSpPr/>
            <p:nvPr/>
          </p:nvGrpSpPr>
          <p:grpSpPr>
            <a:xfrm>
              <a:off x="6248974" y="3037624"/>
              <a:ext cx="613707" cy="324644"/>
              <a:chOff x="0" y="0"/>
              <a:chExt cx="1636539" cy="865712"/>
            </a:xfrm>
          </p:grpSpPr>
          <p:sp>
            <p:nvSpPr>
              <p:cNvPr id="22" name="Oval 98"/>
              <p:cNvSpPr/>
              <p:nvPr/>
            </p:nvSpPr>
            <p:spPr>
              <a:xfrm>
                <a:off x="82720" y="0"/>
                <a:ext cx="165441" cy="165229"/>
              </a:xfrm>
              <a:prstGeom prst="ellipse">
                <a:avLst/>
              </a:pr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Freeform: Shape 99"/>
              <p:cNvSpPr/>
              <p:nvPr/>
            </p:nvSpPr>
            <p:spPr>
              <a:xfrm>
                <a:off x="0"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54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Oval 100"/>
              <p:cNvSpPr/>
              <p:nvPr/>
            </p:nvSpPr>
            <p:spPr>
              <a:xfrm>
                <a:off x="523152" y="0"/>
                <a:ext cx="158735" cy="165229"/>
              </a:xfrm>
              <a:prstGeom prst="ellipse">
                <a:avLst/>
              </a:pr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Freeform: Shape 101"/>
              <p:cNvSpPr/>
              <p:nvPr/>
            </p:nvSpPr>
            <p:spPr>
              <a:xfrm>
                <a:off x="431491" y="181521"/>
                <a:ext cx="339827"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439" y="0"/>
                      <a:pt x="15278" y="0"/>
                    </a:cubicBezTo>
                    <a:cubicBezTo>
                      <a:pt x="8956" y="0"/>
                      <a:pt x="8956" y="0"/>
                      <a:pt x="8956" y="0"/>
                    </a:cubicBezTo>
                    <a:cubicBezTo>
                      <a:pt x="8956" y="0"/>
                      <a:pt x="8956" y="0"/>
                      <a:pt x="8956" y="0"/>
                    </a:cubicBezTo>
                    <a:cubicBezTo>
                      <a:pt x="6322" y="0"/>
                      <a:pt x="6322" y="0"/>
                      <a:pt x="6322" y="0"/>
                    </a:cubicBezTo>
                    <a:cubicBezTo>
                      <a:pt x="2634" y="0"/>
                      <a:pt x="0" y="1641"/>
                      <a:pt x="0" y="3281"/>
                    </a:cubicBezTo>
                    <a:cubicBezTo>
                      <a:pt x="0" y="3281"/>
                      <a:pt x="0" y="3281"/>
                      <a:pt x="0" y="3281"/>
                    </a:cubicBezTo>
                    <a:cubicBezTo>
                      <a:pt x="0" y="9570"/>
                      <a:pt x="0" y="9570"/>
                      <a:pt x="0" y="9570"/>
                    </a:cubicBezTo>
                    <a:cubicBezTo>
                      <a:pt x="0" y="10116"/>
                      <a:pt x="1054" y="10663"/>
                      <a:pt x="2107" y="10663"/>
                    </a:cubicBezTo>
                    <a:cubicBezTo>
                      <a:pt x="3161" y="10663"/>
                      <a:pt x="4215" y="10116"/>
                      <a:pt x="4215" y="9570"/>
                    </a:cubicBezTo>
                    <a:cubicBezTo>
                      <a:pt x="4215" y="5742"/>
                      <a:pt x="4215" y="5742"/>
                      <a:pt x="4215" y="5742"/>
                    </a:cubicBezTo>
                    <a:cubicBezTo>
                      <a:pt x="4215" y="3828"/>
                      <a:pt x="4215" y="3828"/>
                      <a:pt x="4215" y="3828"/>
                    </a:cubicBezTo>
                    <a:cubicBezTo>
                      <a:pt x="4741" y="3828"/>
                      <a:pt x="4741" y="3828"/>
                      <a:pt x="4741" y="3828"/>
                    </a:cubicBezTo>
                    <a:cubicBezTo>
                      <a:pt x="4741" y="6015"/>
                      <a:pt x="4741" y="6015"/>
                      <a:pt x="4741" y="6015"/>
                    </a:cubicBezTo>
                    <a:cubicBezTo>
                      <a:pt x="4741" y="10116"/>
                      <a:pt x="4741" y="10116"/>
                      <a:pt x="4741" y="10116"/>
                    </a:cubicBezTo>
                    <a:cubicBezTo>
                      <a:pt x="4741" y="10663"/>
                      <a:pt x="4741" y="10663"/>
                      <a:pt x="4741" y="10663"/>
                    </a:cubicBezTo>
                    <a:cubicBezTo>
                      <a:pt x="4741" y="20233"/>
                      <a:pt x="4741" y="20233"/>
                      <a:pt x="4741" y="20233"/>
                    </a:cubicBezTo>
                    <a:cubicBezTo>
                      <a:pt x="4741" y="21053"/>
                      <a:pt x="6322" y="21600"/>
                      <a:pt x="7376" y="21600"/>
                    </a:cubicBezTo>
                    <a:cubicBezTo>
                      <a:pt x="8956" y="21600"/>
                      <a:pt x="10010" y="21053"/>
                      <a:pt x="10010" y="20233"/>
                    </a:cubicBezTo>
                    <a:cubicBezTo>
                      <a:pt x="10010" y="10663"/>
                      <a:pt x="10010" y="10663"/>
                      <a:pt x="10010" y="10663"/>
                    </a:cubicBezTo>
                    <a:cubicBezTo>
                      <a:pt x="11063" y="10663"/>
                      <a:pt x="11063" y="10663"/>
                      <a:pt x="11063" y="10663"/>
                    </a:cubicBezTo>
                    <a:cubicBezTo>
                      <a:pt x="11063" y="20233"/>
                      <a:pt x="11063" y="20233"/>
                      <a:pt x="11063" y="20233"/>
                    </a:cubicBezTo>
                    <a:cubicBezTo>
                      <a:pt x="11063" y="21053"/>
                      <a:pt x="12644" y="21600"/>
                      <a:pt x="13698" y="21600"/>
                    </a:cubicBezTo>
                    <a:cubicBezTo>
                      <a:pt x="15278" y="21600"/>
                      <a:pt x="16332" y="21053"/>
                      <a:pt x="16332" y="20233"/>
                    </a:cubicBezTo>
                    <a:cubicBezTo>
                      <a:pt x="16332" y="10663"/>
                      <a:pt x="16332" y="10663"/>
                      <a:pt x="16332" y="10663"/>
                    </a:cubicBezTo>
                    <a:cubicBezTo>
                      <a:pt x="16332" y="10116"/>
                      <a:pt x="16332" y="10116"/>
                      <a:pt x="16332" y="10116"/>
                    </a:cubicBezTo>
                    <a:cubicBezTo>
                      <a:pt x="16332" y="6015"/>
                      <a:pt x="16332" y="6015"/>
                      <a:pt x="16332" y="6015"/>
                    </a:cubicBezTo>
                    <a:cubicBezTo>
                      <a:pt x="16332" y="3828"/>
                      <a:pt x="16332" y="3828"/>
                      <a:pt x="16332" y="3828"/>
                    </a:cubicBezTo>
                    <a:cubicBezTo>
                      <a:pt x="17385" y="3828"/>
                      <a:pt x="17385" y="3828"/>
                      <a:pt x="17385" y="3828"/>
                    </a:cubicBezTo>
                    <a:cubicBezTo>
                      <a:pt x="17385" y="5742"/>
                      <a:pt x="17385" y="5742"/>
                      <a:pt x="17385" y="5742"/>
                    </a:cubicBezTo>
                    <a:cubicBezTo>
                      <a:pt x="17385" y="9570"/>
                      <a:pt x="17385" y="9570"/>
                      <a:pt x="17385" y="9570"/>
                    </a:cubicBezTo>
                    <a:cubicBezTo>
                      <a:pt x="17385" y="10116"/>
                      <a:pt x="18439" y="10663"/>
                      <a:pt x="19493" y="10663"/>
                    </a:cubicBezTo>
                    <a:cubicBezTo>
                      <a:pt x="20546" y="10663"/>
                      <a:pt x="21600" y="10116"/>
                      <a:pt x="21600" y="9570"/>
                    </a:cubicBezTo>
                    <a:cubicBezTo>
                      <a:pt x="21600" y="3281"/>
                      <a:pt x="21600" y="3281"/>
                      <a:pt x="21600" y="3281"/>
                    </a:cubicBezTo>
                    <a:cubicBezTo>
                      <a:pt x="21600" y="3281"/>
                      <a:pt x="21600" y="3281"/>
                      <a:pt x="21600" y="3281"/>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Oval 102"/>
              <p:cNvSpPr/>
              <p:nvPr/>
            </p:nvSpPr>
            <p:spPr>
              <a:xfrm>
                <a:off x="954645" y="0"/>
                <a:ext cx="158736" cy="165229"/>
              </a:xfrm>
              <a:prstGeom prst="ellipse">
                <a:avLst/>
              </a:pr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Freeform: Shape 103"/>
              <p:cNvSpPr/>
              <p:nvPr/>
            </p:nvSpPr>
            <p:spPr>
              <a:xfrm>
                <a:off x="87192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120" y="0"/>
                    </a:cubicBezTo>
                    <a:cubicBezTo>
                      <a:pt x="9180" y="0"/>
                      <a:pt x="9180" y="0"/>
                      <a:pt x="9180" y="0"/>
                    </a:cubicBezTo>
                    <a:cubicBezTo>
                      <a:pt x="8640" y="0"/>
                      <a:pt x="8640" y="0"/>
                      <a:pt x="8640" y="0"/>
                    </a:cubicBezTo>
                    <a:cubicBezTo>
                      <a:pt x="5940" y="0"/>
                      <a:pt x="5940" y="0"/>
                      <a:pt x="5940" y="0"/>
                    </a:cubicBezTo>
                    <a:cubicBezTo>
                      <a:pt x="2700" y="0"/>
                      <a:pt x="0" y="1641"/>
                      <a:pt x="0" y="3281"/>
                    </a:cubicBezTo>
                    <a:cubicBezTo>
                      <a:pt x="0" y="3281"/>
                      <a:pt x="0" y="3281"/>
                      <a:pt x="0" y="3281"/>
                    </a:cubicBezTo>
                    <a:cubicBezTo>
                      <a:pt x="0" y="9570"/>
                      <a:pt x="0" y="9570"/>
                      <a:pt x="0" y="9570"/>
                    </a:cubicBezTo>
                    <a:cubicBezTo>
                      <a:pt x="0" y="10116"/>
                      <a:pt x="540" y="10663"/>
                      <a:pt x="1620" y="10663"/>
                    </a:cubicBezTo>
                    <a:cubicBezTo>
                      <a:pt x="270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360" y="10663"/>
                      <a:pt x="19440" y="10663"/>
                    </a:cubicBezTo>
                    <a:cubicBezTo>
                      <a:pt x="20520" y="10663"/>
                      <a:pt x="21600" y="10116"/>
                      <a:pt x="21600" y="9570"/>
                    </a:cubicBezTo>
                    <a:cubicBezTo>
                      <a:pt x="21600" y="3281"/>
                      <a:pt x="21600" y="3281"/>
                      <a:pt x="21600" y="3281"/>
                    </a:cubicBezTo>
                    <a:cubicBezTo>
                      <a:pt x="21600" y="3281"/>
                      <a:pt x="21600" y="3281"/>
                      <a:pt x="21600" y="3281"/>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Oval 104"/>
              <p:cNvSpPr/>
              <p:nvPr/>
            </p:nvSpPr>
            <p:spPr>
              <a:xfrm>
                <a:off x="1395078" y="0"/>
                <a:ext cx="158736" cy="165229"/>
              </a:xfrm>
              <a:prstGeom prst="ellipse">
                <a:avLst/>
              </a:pr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Freeform: Shape 105"/>
              <p:cNvSpPr/>
              <p:nvPr/>
            </p:nvSpPr>
            <p:spPr>
              <a:xfrm>
                <a:off x="1303417" y="181521"/>
                <a:ext cx="333122" cy="684191"/>
              </a:xfrm>
              <a:custGeom>
                <a:avLst/>
                <a:gdLst/>
                <a:ahLst/>
                <a:cxnLst>
                  <a:cxn ang="0">
                    <a:pos x="wd2" y="hd2"/>
                  </a:cxn>
                  <a:cxn ang="5400000">
                    <a:pos x="wd2" y="hd2"/>
                  </a:cxn>
                  <a:cxn ang="10800000">
                    <a:pos x="wd2" y="hd2"/>
                  </a:cxn>
                  <a:cxn ang="16200000">
                    <a:pos x="wd2" y="hd2"/>
                  </a:cxn>
                </a:cxnLst>
                <a:rect l="0" t="0" r="r" b="b"/>
                <a:pathLst>
                  <a:path w="21600" h="21600" extrusionOk="0">
                    <a:moveTo>
                      <a:pt x="21600" y="3281"/>
                    </a:moveTo>
                    <a:cubicBezTo>
                      <a:pt x="21600" y="1641"/>
                      <a:pt x="18900" y="0"/>
                      <a:pt x="15660" y="0"/>
                    </a:cubicBezTo>
                    <a:cubicBezTo>
                      <a:pt x="9180" y="0"/>
                      <a:pt x="9180" y="0"/>
                      <a:pt x="9180" y="0"/>
                    </a:cubicBezTo>
                    <a:cubicBezTo>
                      <a:pt x="8640" y="0"/>
                      <a:pt x="8640" y="0"/>
                      <a:pt x="8640" y="0"/>
                    </a:cubicBezTo>
                    <a:cubicBezTo>
                      <a:pt x="6480" y="0"/>
                      <a:pt x="6480" y="0"/>
                      <a:pt x="6480" y="0"/>
                    </a:cubicBezTo>
                    <a:cubicBezTo>
                      <a:pt x="2700" y="0"/>
                      <a:pt x="0" y="1641"/>
                      <a:pt x="0" y="3281"/>
                    </a:cubicBezTo>
                    <a:cubicBezTo>
                      <a:pt x="0" y="3281"/>
                      <a:pt x="0" y="3281"/>
                      <a:pt x="0" y="3281"/>
                    </a:cubicBezTo>
                    <a:cubicBezTo>
                      <a:pt x="0" y="9570"/>
                      <a:pt x="0" y="9570"/>
                      <a:pt x="0" y="9570"/>
                    </a:cubicBezTo>
                    <a:cubicBezTo>
                      <a:pt x="0" y="10116"/>
                      <a:pt x="1080" y="10663"/>
                      <a:pt x="2160" y="10663"/>
                    </a:cubicBezTo>
                    <a:cubicBezTo>
                      <a:pt x="3240" y="10663"/>
                      <a:pt x="3780" y="10116"/>
                      <a:pt x="3780" y="9570"/>
                    </a:cubicBezTo>
                    <a:cubicBezTo>
                      <a:pt x="3780" y="5742"/>
                      <a:pt x="3780" y="5742"/>
                      <a:pt x="3780" y="5742"/>
                    </a:cubicBezTo>
                    <a:cubicBezTo>
                      <a:pt x="3780" y="3828"/>
                      <a:pt x="3780" y="3828"/>
                      <a:pt x="3780" y="3828"/>
                    </a:cubicBezTo>
                    <a:cubicBezTo>
                      <a:pt x="4860" y="3828"/>
                      <a:pt x="4860" y="3828"/>
                      <a:pt x="4860" y="3828"/>
                    </a:cubicBezTo>
                    <a:cubicBezTo>
                      <a:pt x="4860" y="6015"/>
                      <a:pt x="4860" y="6015"/>
                      <a:pt x="4860" y="6015"/>
                    </a:cubicBezTo>
                    <a:cubicBezTo>
                      <a:pt x="4860" y="10116"/>
                      <a:pt x="4860" y="10116"/>
                      <a:pt x="4860" y="10116"/>
                    </a:cubicBezTo>
                    <a:cubicBezTo>
                      <a:pt x="4860" y="10663"/>
                      <a:pt x="4860" y="10663"/>
                      <a:pt x="4860" y="10663"/>
                    </a:cubicBezTo>
                    <a:cubicBezTo>
                      <a:pt x="4860" y="20233"/>
                      <a:pt x="4860" y="20233"/>
                      <a:pt x="4860" y="20233"/>
                    </a:cubicBezTo>
                    <a:cubicBezTo>
                      <a:pt x="4860" y="21053"/>
                      <a:pt x="5940" y="21600"/>
                      <a:pt x="7560" y="21600"/>
                    </a:cubicBezTo>
                    <a:cubicBezTo>
                      <a:pt x="9180" y="21600"/>
                      <a:pt x="10260" y="21053"/>
                      <a:pt x="10260" y="20233"/>
                    </a:cubicBezTo>
                    <a:cubicBezTo>
                      <a:pt x="10260" y="10663"/>
                      <a:pt x="10260" y="10663"/>
                      <a:pt x="10260" y="10663"/>
                    </a:cubicBezTo>
                    <a:cubicBezTo>
                      <a:pt x="11340" y="10663"/>
                      <a:pt x="11340" y="10663"/>
                      <a:pt x="11340" y="10663"/>
                    </a:cubicBezTo>
                    <a:cubicBezTo>
                      <a:pt x="11340" y="20233"/>
                      <a:pt x="11340" y="20233"/>
                      <a:pt x="11340" y="20233"/>
                    </a:cubicBezTo>
                    <a:cubicBezTo>
                      <a:pt x="11340" y="21053"/>
                      <a:pt x="12420" y="21600"/>
                      <a:pt x="14040" y="21600"/>
                    </a:cubicBezTo>
                    <a:cubicBezTo>
                      <a:pt x="15660" y="21600"/>
                      <a:pt x="16740" y="21053"/>
                      <a:pt x="16740" y="20233"/>
                    </a:cubicBezTo>
                    <a:cubicBezTo>
                      <a:pt x="16740" y="10663"/>
                      <a:pt x="16740" y="10663"/>
                      <a:pt x="16740" y="10663"/>
                    </a:cubicBezTo>
                    <a:cubicBezTo>
                      <a:pt x="16740" y="10116"/>
                      <a:pt x="16740" y="10116"/>
                      <a:pt x="16740" y="10116"/>
                    </a:cubicBezTo>
                    <a:cubicBezTo>
                      <a:pt x="16740" y="6015"/>
                      <a:pt x="16740" y="6015"/>
                      <a:pt x="16740" y="6015"/>
                    </a:cubicBezTo>
                    <a:cubicBezTo>
                      <a:pt x="16740" y="3828"/>
                      <a:pt x="16740" y="3828"/>
                      <a:pt x="16740" y="3828"/>
                    </a:cubicBezTo>
                    <a:cubicBezTo>
                      <a:pt x="17820" y="3828"/>
                      <a:pt x="17820" y="3828"/>
                      <a:pt x="17820" y="3828"/>
                    </a:cubicBezTo>
                    <a:cubicBezTo>
                      <a:pt x="17820" y="5742"/>
                      <a:pt x="17820" y="5742"/>
                      <a:pt x="17820" y="5742"/>
                    </a:cubicBezTo>
                    <a:cubicBezTo>
                      <a:pt x="17820" y="9570"/>
                      <a:pt x="17820" y="9570"/>
                      <a:pt x="17820" y="9570"/>
                    </a:cubicBezTo>
                    <a:cubicBezTo>
                      <a:pt x="17820" y="10116"/>
                      <a:pt x="18900" y="10663"/>
                      <a:pt x="19980" y="10663"/>
                    </a:cubicBezTo>
                    <a:cubicBezTo>
                      <a:pt x="21060" y="10663"/>
                      <a:pt x="21600" y="10116"/>
                      <a:pt x="21600" y="9570"/>
                    </a:cubicBezTo>
                    <a:cubicBezTo>
                      <a:pt x="21600" y="3281"/>
                      <a:pt x="21600" y="3281"/>
                      <a:pt x="21600" y="3281"/>
                    </a:cubicBezTo>
                    <a:cubicBezTo>
                      <a:pt x="21600" y="3281"/>
                      <a:pt x="21600" y="3281"/>
                      <a:pt x="21600" y="3281"/>
                    </a:cubicBezTo>
                    <a:close/>
                  </a:path>
                </a:pathLst>
              </a:custGeom>
              <a:solidFill>
                <a:schemeClr val="accent3"/>
              </a:solidFill>
              <a:ln w="12700" cap="flat">
                <a:noFill/>
                <a:miter lim="400000"/>
              </a:ln>
              <a:effectLst/>
            </p:spPr>
            <p:txBody>
              <a:bodyPr anchor="ctr"/>
              <a:lstStyle/>
              <a:p>
                <a:pPr algn="ctr"/>
                <a:endParaRPr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109" name="文本框 10">
            <a:extLst>
              <a:ext uri="{FF2B5EF4-FFF2-40B4-BE49-F238E27FC236}">
                <a16:creationId xmlns="" xmlns:a16="http://schemas.microsoft.com/office/drawing/2014/main" id="{E4998B18-1837-49BA-B2A1-EB3EB59413B7}"/>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110" name="矩形 1">
            <a:extLst>
              <a:ext uri="{FF2B5EF4-FFF2-40B4-BE49-F238E27FC236}">
                <a16:creationId xmlns="" xmlns:a16="http://schemas.microsoft.com/office/drawing/2014/main" id="{DC93EE8A-9533-4BA8-937F-DFD2505C9ADC}"/>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89584509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7"/>
                                        </p:tgtEl>
                                        <p:attrNameLst>
                                          <p:attrName>style.visibility</p:attrName>
                                        </p:attrNameLst>
                                      </p:cBhvr>
                                      <p:to>
                                        <p:strVal val="visible"/>
                                      </p:to>
                                    </p:set>
                                    <p:animEffect transition="in" filter="fade">
                                      <p:cBhvr>
                                        <p:cTn id="13" dur="1000"/>
                                        <p:tgtEl>
                                          <p:spTgt spid="107"/>
                                        </p:tgtEl>
                                      </p:cBhvr>
                                    </p:animEffect>
                                    <p:anim calcmode="lin" valueType="num">
                                      <p:cBhvr>
                                        <p:cTn id="14" dur="1000" fill="hold"/>
                                        <p:tgtEl>
                                          <p:spTgt spid="107"/>
                                        </p:tgtEl>
                                        <p:attrNameLst>
                                          <p:attrName>ppt_x</p:attrName>
                                        </p:attrNameLst>
                                      </p:cBhvr>
                                      <p:tavLst>
                                        <p:tav tm="0">
                                          <p:val>
                                            <p:strVal val="#ppt_x"/>
                                          </p:val>
                                        </p:tav>
                                        <p:tav tm="100000">
                                          <p:val>
                                            <p:strVal val="#ppt_x"/>
                                          </p:val>
                                        </p:tav>
                                      </p:tavLst>
                                    </p:anim>
                                    <p:anim calcmode="lin" valueType="num">
                                      <p:cBhvr>
                                        <p:cTn id="15" dur="1000" fill="hold"/>
                                        <p:tgtEl>
                                          <p:spTgt spid="10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8"/>
                                        </p:tgtEl>
                                        <p:attrNameLst>
                                          <p:attrName>style.visibility</p:attrName>
                                        </p:attrNameLst>
                                      </p:cBhvr>
                                      <p:to>
                                        <p:strVal val="visible"/>
                                      </p:to>
                                    </p:set>
                                    <p:animEffect transition="in" filter="fade">
                                      <p:cBhvr>
                                        <p:cTn id="19" dur="1000"/>
                                        <p:tgtEl>
                                          <p:spTgt spid="108"/>
                                        </p:tgtEl>
                                      </p:cBhvr>
                                    </p:animEffect>
                                    <p:anim calcmode="lin" valueType="num">
                                      <p:cBhvr>
                                        <p:cTn id="20" dur="1000" fill="hold"/>
                                        <p:tgtEl>
                                          <p:spTgt spid="108"/>
                                        </p:tgtEl>
                                        <p:attrNameLst>
                                          <p:attrName>ppt_x</p:attrName>
                                        </p:attrNameLst>
                                      </p:cBhvr>
                                      <p:tavLst>
                                        <p:tav tm="0">
                                          <p:val>
                                            <p:strVal val="#ppt_x"/>
                                          </p:val>
                                        </p:tav>
                                        <p:tav tm="100000">
                                          <p:val>
                                            <p:strVal val="#ppt_x"/>
                                          </p:val>
                                        </p:tav>
                                      </p:tavLst>
                                    </p:anim>
                                    <p:anim calcmode="lin" valueType="num">
                                      <p:cBhvr>
                                        <p:cTn id="21"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BB86DED2-ADB2-4DBA-9E2B-F3FA124098D2}"/>
              </a:ext>
            </a:extLst>
          </p:cNvPr>
          <p:cNvGrpSpPr/>
          <p:nvPr/>
        </p:nvGrpSpPr>
        <p:grpSpPr>
          <a:xfrm>
            <a:off x="2968625" y="2359978"/>
            <a:ext cx="2052638" cy="3603625"/>
            <a:chOff x="2968625" y="2359978"/>
            <a:chExt cx="2052638" cy="3603625"/>
          </a:xfrm>
        </p:grpSpPr>
        <p:cxnSp>
          <p:nvCxnSpPr>
            <p:cNvPr id="55" name="直接连接符 54"/>
            <p:cNvCxnSpPr/>
            <p:nvPr/>
          </p:nvCxnSpPr>
          <p:spPr>
            <a:xfrm rot="5400000">
              <a:off x="4283076" y="1621790"/>
              <a:ext cx="0" cy="1476375"/>
            </a:xfrm>
            <a:prstGeom prst="line">
              <a:avLst/>
            </a:prstGeom>
            <a:ln w="19050">
              <a:solidFill>
                <a:srgbClr val="0D0D0D"/>
              </a:solidFill>
            </a:ln>
          </p:spPr>
          <p:style>
            <a:lnRef idx="1">
              <a:schemeClr val="accent1"/>
            </a:lnRef>
            <a:fillRef idx="0">
              <a:schemeClr val="accent1"/>
            </a:fillRef>
            <a:effectRef idx="0">
              <a:schemeClr val="accent1"/>
            </a:effectRef>
            <a:fontRef idx="minor">
              <a:schemeClr val="tx1"/>
            </a:fontRef>
          </p:style>
        </p:cxnSp>
        <p:grpSp>
          <p:nvGrpSpPr>
            <p:cNvPr id="6" name="组合 5">
              <a:extLst>
                <a:ext uri="{FF2B5EF4-FFF2-40B4-BE49-F238E27FC236}">
                  <a16:creationId xmlns="" xmlns:a16="http://schemas.microsoft.com/office/drawing/2014/main" id="{DF259EC7-181D-4A37-8C68-9FB6FE71A574}"/>
                </a:ext>
              </a:extLst>
            </p:cNvPr>
            <p:cNvGrpSpPr/>
            <p:nvPr/>
          </p:nvGrpSpPr>
          <p:grpSpPr>
            <a:xfrm>
              <a:off x="2968625" y="2359978"/>
              <a:ext cx="1476375" cy="3600450"/>
              <a:chOff x="2968625" y="2359978"/>
              <a:chExt cx="1476375" cy="3600450"/>
            </a:xfrm>
          </p:grpSpPr>
          <p:cxnSp>
            <p:nvCxnSpPr>
              <p:cNvPr id="54" name="直接连接符 53"/>
              <p:cNvCxnSpPr/>
              <p:nvPr/>
            </p:nvCxnSpPr>
            <p:spPr>
              <a:xfrm>
                <a:off x="3544888" y="2359978"/>
                <a:ext cx="0" cy="3600450"/>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3706813" y="3436302"/>
                <a:ext cx="0" cy="1476375"/>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cxnSp>
          <p:nvCxnSpPr>
            <p:cNvPr id="57" name="直接连接符 56"/>
            <p:cNvCxnSpPr/>
            <p:nvPr/>
          </p:nvCxnSpPr>
          <p:spPr>
            <a:xfrm rot="5400000">
              <a:off x="4283076" y="5225415"/>
              <a:ext cx="0" cy="1476375"/>
            </a:xfrm>
            <a:prstGeom prst="line">
              <a:avLst/>
            </a:prstGeom>
            <a:ln w="19050">
              <a:solidFill>
                <a:srgbClr val="0D0D0D"/>
              </a:solidFill>
            </a:ln>
          </p:spPr>
          <p:style>
            <a:lnRef idx="1">
              <a:schemeClr val="accent1"/>
            </a:lnRef>
            <a:fillRef idx="0">
              <a:schemeClr val="accent1"/>
            </a:fillRef>
            <a:effectRef idx="0">
              <a:schemeClr val="accent1"/>
            </a:effectRef>
            <a:fontRef idx="minor">
              <a:schemeClr val="tx1"/>
            </a:fontRef>
          </p:style>
        </p:cxnSp>
      </p:grpSp>
      <p:sp>
        <p:nvSpPr>
          <p:cNvPr id="102" name="椭圆 101"/>
          <p:cNvSpPr/>
          <p:nvPr/>
        </p:nvSpPr>
        <p:spPr>
          <a:xfrm>
            <a:off x="1055688" y="3056890"/>
            <a:ext cx="2193925" cy="2193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 name="组合 2">
            <a:extLst>
              <a:ext uri="{FF2B5EF4-FFF2-40B4-BE49-F238E27FC236}">
                <a16:creationId xmlns="" xmlns:a16="http://schemas.microsoft.com/office/drawing/2014/main" id="{4AA6072D-4F25-48B1-BBFE-86715941176A}"/>
              </a:ext>
            </a:extLst>
          </p:cNvPr>
          <p:cNvGrpSpPr/>
          <p:nvPr/>
        </p:nvGrpSpPr>
        <p:grpSpPr>
          <a:xfrm>
            <a:off x="3952875" y="1985328"/>
            <a:ext cx="2910067" cy="773112"/>
            <a:chOff x="3952875" y="1985328"/>
            <a:chExt cx="2910067" cy="773112"/>
          </a:xfrm>
        </p:grpSpPr>
        <p:sp>
          <p:nvSpPr>
            <p:cNvPr id="103" name="圆角矩形 102"/>
            <p:cNvSpPr/>
            <p:nvPr/>
          </p:nvSpPr>
          <p:spPr>
            <a:xfrm>
              <a:off x="3952875" y="1985328"/>
              <a:ext cx="2855913" cy="77311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6" name="矩形 105"/>
            <p:cNvSpPr/>
            <p:nvPr/>
          </p:nvSpPr>
          <p:spPr>
            <a:xfrm>
              <a:off x="4374760" y="2167891"/>
              <a:ext cx="2488182"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sp>
        <p:nvSpPr>
          <p:cNvPr id="107" name="文本框 60"/>
          <p:cNvSpPr>
            <a:spLocks noChangeArrowheads="1"/>
          </p:cNvSpPr>
          <p:nvPr/>
        </p:nvSpPr>
        <p:spPr bwMode="auto">
          <a:xfrm>
            <a:off x="7406375" y="1985328"/>
            <a:ext cx="329972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b="1"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a:p>
            <a:pPr defTabSz="608738">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sym typeface="FZHei-B01S" panose="02010601030101010101" pitchFamily="2" charset="-122"/>
              </a:rPr>
              <a:t>此处添加详细文本描述，建议与标题相关并符合整体语言风格。</a:t>
            </a:r>
            <a:endParaRPr kumimoji="0" lang="zh-CN" altLang="en-US" sz="18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8" name="文本框 60"/>
          <p:cNvSpPr>
            <a:spLocks noChangeArrowheads="1"/>
          </p:cNvSpPr>
          <p:nvPr/>
        </p:nvSpPr>
        <p:spPr bwMode="auto">
          <a:xfrm>
            <a:off x="7426762" y="3766503"/>
            <a:ext cx="327933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b="1"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a:p>
            <a:pPr defTabSz="608738">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sym typeface="FZHei-B01S" panose="02010601030101010101" pitchFamily="2" charset="-122"/>
              </a:rPr>
              <a:t>此处添加详细文本描述，建议与标题相关并符合整体语言风格。</a:t>
            </a:r>
            <a:endParaRPr kumimoji="0" lang="zh-CN" altLang="en-US" sz="18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9" name="文本框 60"/>
          <p:cNvSpPr>
            <a:spLocks noChangeArrowheads="1"/>
          </p:cNvSpPr>
          <p:nvPr/>
        </p:nvSpPr>
        <p:spPr bwMode="auto">
          <a:xfrm>
            <a:off x="7406374" y="5547678"/>
            <a:ext cx="310922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defRPr/>
            </a:pPr>
            <a:r>
              <a:rPr lang="zh-CN" altLang="en-US" sz="1600" b="1"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标题文本预设</a:t>
            </a:r>
          </a:p>
          <a:p>
            <a:pPr defTabSz="608738">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Calibri"/>
                <a:sym typeface="FZHei-B01S" panose="02010601030101010101" pitchFamily="2" charset="-122"/>
              </a:rPr>
              <a:t>此处添加详细文本描述，建议与标题相关并符合整体语言风格。</a:t>
            </a:r>
            <a:endParaRPr kumimoji="0" lang="zh-CN" altLang="en-US" sz="18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4" name="组合 3">
            <a:extLst>
              <a:ext uri="{FF2B5EF4-FFF2-40B4-BE49-F238E27FC236}">
                <a16:creationId xmlns="" xmlns:a16="http://schemas.microsoft.com/office/drawing/2014/main" id="{65005D14-528E-4284-B55B-49EB0D81921C}"/>
              </a:ext>
            </a:extLst>
          </p:cNvPr>
          <p:cNvGrpSpPr/>
          <p:nvPr/>
        </p:nvGrpSpPr>
        <p:grpSpPr>
          <a:xfrm>
            <a:off x="3952875" y="3766503"/>
            <a:ext cx="2855913" cy="774700"/>
            <a:chOff x="3952875" y="3766503"/>
            <a:chExt cx="2855913" cy="774700"/>
          </a:xfrm>
        </p:grpSpPr>
        <p:sp>
          <p:nvSpPr>
            <p:cNvPr id="104" name="圆角矩形 103"/>
            <p:cNvSpPr/>
            <p:nvPr/>
          </p:nvSpPr>
          <p:spPr>
            <a:xfrm>
              <a:off x="3952875" y="3766503"/>
              <a:ext cx="2855913" cy="7747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0" name="矩形 109"/>
            <p:cNvSpPr/>
            <p:nvPr/>
          </p:nvSpPr>
          <p:spPr>
            <a:xfrm>
              <a:off x="4372451" y="3949035"/>
              <a:ext cx="1723549" cy="400110"/>
            </a:xfrm>
            <a:prstGeom prst="rect">
              <a:avLst/>
            </a:prstGeom>
          </p:spPr>
          <p:txBody>
            <a:bodyPr wrap="none">
              <a:spAutoFit/>
            </a:bodyPr>
            <a:lstStyle/>
            <a:p>
              <a:pPr lvl="0">
                <a:defRPr/>
              </a:pPr>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5" name="组合 4">
            <a:extLst>
              <a:ext uri="{FF2B5EF4-FFF2-40B4-BE49-F238E27FC236}">
                <a16:creationId xmlns="" xmlns:a16="http://schemas.microsoft.com/office/drawing/2014/main" id="{BCFBDAC6-E936-4921-8C09-680288335E0F}"/>
              </a:ext>
            </a:extLst>
          </p:cNvPr>
          <p:cNvGrpSpPr/>
          <p:nvPr/>
        </p:nvGrpSpPr>
        <p:grpSpPr>
          <a:xfrm>
            <a:off x="3952875" y="5547678"/>
            <a:ext cx="2855913" cy="774700"/>
            <a:chOff x="3952875" y="5547678"/>
            <a:chExt cx="2855913" cy="774700"/>
          </a:xfrm>
        </p:grpSpPr>
        <p:sp>
          <p:nvSpPr>
            <p:cNvPr id="105" name="圆角矩形 104"/>
            <p:cNvSpPr/>
            <p:nvPr/>
          </p:nvSpPr>
          <p:spPr>
            <a:xfrm>
              <a:off x="3952875" y="5547678"/>
              <a:ext cx="2855913" cy="7747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1" name="矩形 110"/>
            <p:cNvSpPr/>
            <p:nvPr/>
          </p:nvSpPr>
          <p:spPr>
            <a:xfrm>
              <a:off x="4374759" y="5732343"/>
              <a:ext cx="1723549" cy="400110"/>
            </a:xfrm>
            <a:prstGeom prst="rect">
              <a:avLst/>
            </a:prstGeom>
          </p:spPr>
          <p:txBody>
            <a:bodyPr wrap="none">
              <a:spAutoFit/>
            </a:bodyPr>
            <a:lstStyle/>
            <a:p>
              <a:pPr lvl="0">
                <a:defRPr/>
              </a:pPr>
              <a:r>
                <a:rPr lang="zh-CN" alt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sp>
        <p:nvSpPr>
          <p:cNvPr id="21" name="文本框 10">
            <a:extLst>
              <a:ext uri="{FF2B5EF4-FFF2-40B4-BE49-F238E27FC236}">
                <a16:creationId xmlns="" xmlns:a16="http://schemas.microsoft.com/office/drawing/2014/main" id="{826E3874-4B84-4C0B-A691-DAFF044270F8}"/>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2" name="矩形 1">
            <a:extLst>
              <a:ext uri="{FF2B5EF4-FFF2-40B4-BE49-F238E27FC236}">
                <a16:creationId xmlns="" xmlns:a16="http://schemas.microsoft.com/office/drawing/2014/main" id="{9834CE43-C3F8-43F0-BE8B-B49D7AC53D18}"/>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08568056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Effect transition="in" filter="fade">
                                      <p:cBhvr>
                                        <p:cTn id="9" dur="500"/>
                                        <p:tgtEl>
                                          <p:spTgt spid="10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7"/>
                                        </p:tgtEl>
                                        <p:attrNameLst>
                                          <p:attrName>style.visibility</p:attrName>
                                        </p:attrNameLst>
                                      </p:cBhvr>
                                      <p:to>
                                        <p:strVal val="visible"/>
                                      </p:to>
                                    </p:set>
                                    <p:animEffect transition="in" filter="wipe(left)">
                                      <p:cBhvr>
                                        <p:cTn id="21" dur="500"/>
                                        <p:tgtEl>
                                          <p:spTgt spid="10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08"/>
                                        </p:tgtEl>
                                        <p:attrNameLst>
                                          <p:attrName>style.visibility</p:attrName>
                                        </p:attrNameLst>
                                      </p:cBhvr>
                                      <p:to>
                                        <p:strVal val="visible"/>
                                      </p:to>
                                    </p:set>
                                    <p:animEffect transition="in" filter="wipe(left)">
                                      <p:cBhvr>
                                        <p:cTn id="29" dur="500"/>
                                        <p:tgtEl>
                                          <p:spTgt spid="108"/>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wipe(left)">
                                      <p:cBhvr>
                                        <p:cTn id="3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7" grpId="0"/>
      <p:bldP spid="108" grpId="0"/>
      <p:bldP spid="10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直接连接符 37">
            <a:extLst>
              <a:ext uri="{FF2B5EF4-FFF2-40B4-BE49-F238E27FC236}">
                <a16:creationId xmlns="" xmlns:a16="http://schemas.microsoft.com/office/drawing/2014/main" id="{E30E889F-82AD-4468-8FB5-DB6E71953424}"/>
              </a:ext>
            </a:extLst>
          </p:cNvPr>
          <p:cNvCxnSpPr>
            <a:cxnSpLocks/>
          </p:cNvCxnSpPr>
          <p:nvPr/>
        </p:nvCxnSpPr>
        <p:spPr>
          <a:xfrm flipH="1">
            <a:off x="9473456" y="1066691"/>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2374B8BA-E1A5-4F96-A711-A1301B6872D2}"/>
              </a:ext>
            </a:extLst>
          </p:cNvPr>
          <p:cNvCxnSpPr>
            <a:cxnSpLocks/>
          </p:cNvCxnSpPr>
          <p:nvPr/>
        </p:nvCxnSpPr>
        <p:spPr>
          <a:xfrm flipH="1">
            <a:off x="8632850" y="1261096"/>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70E81229-FADF-487D-929C-4ED20521D106}"/>
              </a:ext>
            </a:extLst>
          </p:cNvPr>
          <p:cNvCxnSpPr>
            <a:cxnSpLocks/>
          </p:cNvCxnSpPr>
          <p:nvPr/>
        </p:nvCxnSpPr>
        <p:spPr>
          <a:xfrm flipH="1">
            <a:off x="2910545" y="5347172"/>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50C234BB-6BAA-41DF-A988-4ED207C73FA7}"/>
              </a:ext>
            </a:extLst>
          </p:cNvPr>
          <p:cNvCxnSpPr>
            <a:cxnSpLocks/>
          </p:cNvCxnSpPr>
          <p:nvPr/>
        </p:nvCxnSpPr>
        <p:spPr>
          <a:xfrm flipH="1">
            <a:off x="2069939" y="5541577"/>
            <a:ext cx="840606" cy="391982"/>
          </a:xfrm>
          <a:prstGeom prst="line">
            <a:avLst/>
          </a:prstGeom>
          <a:ln w="31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a:extLst>
              <a:ext uri="{FF2B5EF4-FFF2-40B4-BE49-F238E27FC236}">
                <a16:creationId xmlns="" xmlns:a16="http://schemas.microsoft.com/office/drawing/2014/main" id="{55658A09-94DD-4D42-A1E6-877B1B733197}"/>
              </a:ext>
            </a:extLst>
          </p:cNvPr>
          <p:cNvGrpSpPr/>
          <p:nvPr/>
        </p:nvGrpSpPr>
        <p:grpSpPr>
          <a:xfrm>
            <a:off x="5178458" y="1364474"/>
            <a:ext cx="1835083" cy="645459"/>
            <a:chOff x="5178000" y="1248360"/>
            <a:chExt cx="1835083" cy="645459"/>
          </a:xfrm>
        </p:grpSpPr>
        <p:cxnSp>
          <p:nvCxnSpPr>
            <p:cNvPr id="43" name="直接连接符 42">
              <a:extLst>
                <a:ext uri="{FF2B5EF4-FFF2-40B4-BE49-F238E27FC236}">
                  <a16:creationId xmlns="" xmlns:a16="http://schemas.microsoft.com/office/drawing/2014/main" id="{74393DC5-7F50-4EA2-8054-6E651B261BDF}"/>
                </a:ext>
              </a:extLst>
            </p:cNvPr>
            <p:cNvCxnSpPr/>
            <p:nvPr/>
          </p:nvCxnSpPr>
          <p:spPr>
            <a:xfrm>
              <a:off x="5178000" y="1267408"/>
              <a:ext cx="1835083"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 xmlns:a16="http://schemas.microsoft.com/office/drawing/2014/main" id="{8320CBD2-A6F5-45DE-BF56-9DBE0A074F23}"/>
                </a:ext>
              </a:extLst>
            </p:cNvPr>
            <p:cNvCxnSpPr/>
            <p:nvPr/>
          </p:nvCxnSpPr>
          <p:spPr>
            <a:xfrm>
              <a:off x="5178000" y="1248360"/>
              <a:ext cx="0" cy="64545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20CBFE0D-445F-4C61-B017-E84CBA945535}"/>
                </a:ext>
              </a:extLst>
            </p:cNvPr>
            <p:cNvCxnSpPr/>
            <p:nvPr/>
          </p:nvCxnSpPr>
          <p:spPr>
            <a:xfrm>
              <a:off x="7013083" y="1248360"/>
              <a:ext cx="0" cy="64545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cxnSp>
        <p:nvCxnSpPr>
          <p:cNvPr id="46" name="直接连接符 45">
            <a:extLst>
              <a:ext uri="{FF2B5EF4-FFF2-40B4-BE49-F238E27FC236}">
                <a16:creationId xmlns="" xmlns:a16="http://schemas.microsoft.com/office/drawing/2014/main" id="{2B22691D-A916-41EF-B5E9-68B2F5D43576}"/>
              </a:ext>
            </a:extLst>
          </p:cNvPr>
          <p:cNvCxnSpPr/>
          <p:nvPr/>
        </p:nvCxnSpPr>
        <p:spPr>
          <a:xfrm>
            <a:off x="6096458" y="4079263"/>
            <a:ext cx="0" cy="660400"/>
          </a:xfrm>
          <a:prstGeom prst="line">
            <a:avLst/>
          </a:prstGeom>
          <a:ln w="63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nvGrpSpPr>
          <p:cNvPr id="47" name="组合 46">
            <a:extLst>
              <a:ext uri="{FF2B5EF4-FFF2-40B4-BE49-F238E27FC236}">
                <a16:creationId xmlns="" xmlns:a16="http://schemas.microsoft.com/office/drawing/2014/main" id="{D7E46458-47DE-485F-BEFC-0BF30283F2E3}"/>
              </a:ext>
            </a:extLst>
          </p:cNvPr>
          <p:cNvGrpSpPr/>
          <p:nvPr/>
        </p:nvGrpSpPr>
        <p:grpSpPr>
          <a:xfrm>
            <a:off x="2921219" y="1907729"/>
            <a:ext cx="6349559" cy="1723167"/>
            <a:chOff x="2920761" y="1791615"/>
            <a:chExt cx="6349559" cy="1723167"/>
          </a:xfrm>
        </p:grpSpPr>
        <p:sp>
          <p:nvSpPr>
            <p:cNvPr id="48" name="文本框 47">
              <a:extLst>
                <a:ext uri="{FF2B5EF4-FFF2-40B4-BE49-F238E27FC236}">
                  <a16:creationId xmlns="" xmlns:a16="http://schemas.microsoft.com/office/drawing/2014/main" id="{973B07BA-70B6-441F-98EB-6D0148A08C53}"/>
                </a:ext>
              </a:extLst>
            </p:cNvPr>
            <p:cNvSpPr txBox="1"/>
            <p:nvPr/>
          </p:nvSpPr>
          <p:spPr>
            <a:xfrm>
              <a:off x="4867877" y="1791615"/>
              <a:ext cx="2418747" cy="1107996"/>
            </a:xfrm>
            <a:prstGeom prst="rect">
              <a:avLst/>
            </a:prstGeom>
            <a:noFill/>
          </p:spPr>
          <p:txBody>
            <a:bodyPr wrap="square" rtlCol="0">
              <a:spAutoFit/>
            </a:bodyPr>
            <a:lstStyle/>
            <a:p>
              <a:pPr algn="dist"/>
              <a:r>
                <a:rPr lang="en-US" altLang="zh-CN" sz="6600" b="1" dirty="0" smtClean="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20XX</a:t>
              </a:r>
              <a:endParaRPr lang="zh-CN" altLang="en-US" sz="6600" b="1"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
          <p:nvSpPr>
            <p:cNvPr id="49" name="文本框 48">
              <a:extLst>
                <a:ext uri="{FF2B5EF4-FFF2-40B4-BE49-F238E27FC236}">
                  <a16:creationId xmlns="" xmlns:a16="http://schemas.microsoft.com/office/drawing/2014/main" id="{506C9309-DA9A-4E52-B9D6-A88C4EF798D2}"/>
                </a:ext>
              </a:extLst>
            </p:cNvPr>
            <p:cNvSpPr txBox="1"/>
            <p:nvPr/>
          </p:nvSpPr>
          <p:spPr>
            <a:xfrm>
              <a:off x="2920761" y="2745341"/>
              <a:ext cx="6349559" cy="769441"/>
            </a:xfrm>
            <a:prstGeom prst="rect">
              <a:avLst/>
            </a:prstGeom>
            <a:noFill/>
          </p:spPr>
          <p:txBody>
            <a:bodyPr wrap="square" rtlCol="0">
              <a:spAutoFit/>
            </a:bodyPr>
            <a:lstStyle/>
            <a:p>
              <a:pPr algn="dist"/>
              <a:r>
                <a:rPr lang="zh-CN" altLang="en-US" sz="4400" b="1"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非常感谢您的观看</a:t>
              </a:r>
            </a:p>
          </p:txBody>
        </p:sp>
      </p:grpSp>
      <p:grpSp>
        <p:nvGrpSpPr>
          <p:cNvPr id="50" name="组合 49">
            <a:extLst>
              <a:ext uri="{FF2B5EF4-FFF2-40B4-BE49-F238E27FC236}">
                <a16:creationId xmlns="" xmlns:a16="http://schemas.microsoft.com/office/drawing/2014/main" id="{1232BAD4-3E3D-4B01-9EA0-34C1CAA212B7}"/>
              </a:ext>
            </a:extLst>
          </p:cNvPr>
          <p:cNvGrpSpPr/>
          <p:nvPr/>
        </p:nvGrpSpPr>
        <p:grpSpPr>
          <a:xfrm>
            <a:off x="5178458" y="3696226"/>
            <a:ext cx="1835083" cy="1634379"/>
            <a:chOff x="5178000" y="3580112"/>
            <a:chExt cx="1835083" cy="1634379"/>
          </a:xfrm>
        </p:grpSpPr>
        <p:cxnSp>
          <p:nvCxnSpPr>
            <p:cNvPr id="51" name="直接连接符 50">
              <a:extLst>
                <a:ext uri="{FF2B5EF4-FFF2-40B4-BE49-F238E27FC236}">
                  <a16:creationId xmlns="" xmlns:a16="http://schemas.microsoft.com/office/drawing/2014/main" id="{B6905B06-9247-47FC-8F86-DFC336F3EA80}"/>
                </a:ext>
              </a:extLst>
            </p:cNvPr>
            <p:cNvCxnSpPr>
              <a:cxnSpLocks/>
            </p:cNvCxnSpPr>
            <p:nvPr/>
          </p:nvCxnSpPr>
          <p:spPr>
            <a:xfrm flipV="1">
              <a:off x="7013083" y="3580112"/>
              <a:ext cx="0" cy="163437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 xmlns:a16="http://schemas.microsoft.com/office/drawing/2014/main" id="{DABEDD52-1F0E-4582-A1D5-4034B77F7F4E}"/>
                </a:ext>
              </a:extLst>
            </p:cNvPr>
            <p:cNvCxnSpPr/>
            <p:nvPr/>
          </p:nvCxnSpPr>
          <p:spPr>
            <a:xfrm>
              <a:off x="5178000" y="5193853"/>
              <a:ext cx="1835083" cy="0"/>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42A2E27C-1B12-4DFF-98E8-0259CC25840E}"/>
                </a:ext>
              </a:extLst>
            </p:cNvPr>
            <p:cNvCxnSpPr>
              <a:cxnSpLocks/>
            </p:cNvCxnSpPr>
            <p:nvPr/>
          </p:nvCxnSpPr>
          <p:spPr>
            <a:xfrm flipV="1">
              <a:off x="5178000" y="3580112"/>
              <a:ext cx="0" cy="1634379"/>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 xmlns:a16="http://schemas.microsoft.com/office/drawing/2014/main" id="{5450D6CC-F654-4CA4-BF8A-DEE1B3D8999E}"/>
              </a:ext>
            </a:extLst>
          </p:cNvPr>
          <p:cNvSpPr txBox="1"/>
          <p:nvPr/>
        </p:nvSpPr>
        <p:spPr>
          <a:xfrm>
            <a:off x="5268458" y="3635053"/>
            <a:ext cx="1656000" cy="338554"/>
          </a:xfrm>
          <a:prstGeom prst="rect">
            <a:avLst/>
          </a:prstGeom>
          <a:noFill/>
        </p:spPr>
        <p:txBody>
          <a:bodyPr wrap="square" rtlCol="0">
            <a:spAutoFit/>
          </a:bodyPr>
          <a:lstStyle/>
          <a:p>
            <a:pPr algn="dist"/>
            <a:r>
              <a:rPr lang="en-US" altLang="zh-CN"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POSITION</a:t>
            </a:r>
            <a:endParaRPr lang="zh-CN" altLang="en-US"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
        <p:nvSpPr>
          <p:cNvPr id="55" name="椭圆 54">
            <a:extLst>
              <a:ext uri="{FF2B5EF4-FFF2-40B4-BE49-F238E27FC236}">
                <a16:creationId xmlns="" xmlns:a16="http://schemas.microsoft.com/office/drawing/2014/main" id="{88E5D509-E508-4364-886D-8C3B6D5CD86A}"/>
              </a:ext>
            </a:extLst>
          </p:cNvPr>
          <p:cNvSpPr/>
          <p:nvPr/>
        </p:nvSpPr>
        <p:spPr>
          <a:xfrm rot="9600000">
            <a:off x="4045782" y="4504896"/>
            <a:ext cx="4101352" cy="774786"/>
          </a:xfrm>
          <a:prstGeom prst="ellipse">
            <a:avLst/>
          </a:prstGeom>
          <a:noFill/>
          <a:ln w="317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56" name="文本框 55">
            <a:extLst>
              <a:ext uri="{FF2B5EF4-FFF2-40B4-BE49-F238E27FC236}">
                <a16:creationId xmlns="" xmlns:a16="http://schemas.microsoft.com/office/drawing/2014/main" id="{40881E12-60F7-4FFC-9C1D-17F9A247F4A4}"/>
              </a:ext>
            </a:extLst>
          </p:cNvPr>
          <p:cNvSpPr txBox="1"/>
          <p:nvPr/>
        </p:nvSpPr>
        <p:spPr>
          <a:xfrm>
            <a:off x="5267783" y="4845320"/>
            <a:ext cx="1657350" cy="338554"/>
          </a:xfrm>
          <a:prstGeom prst="rect">
            <a:avLst/>
          </a:prstGeom>
          <a:noFill/>
        </p:spPr>
        <p:txBody>
          <a:bodyPr wrap="square" rtlCol="0">
            <a:spAutoFit/>
          </a:bodyPr>
          <a:lstStyle/>
          <a:p>
            <a:pPr algn="dist"/>
            <a:r>
              <a:rPr lang="en-US" altLang="zh-CN"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rPr>
              <a:t>YOUR NAME</a:t>
            </a:r>
            <a:endParaRPr lang="zh-CN" altLang="en-US" sz="1600" dirty="0">
              <a:solidFill>
                <a:schemeClr val="bg2">
                  <a:lumMod val="10000"/>
                </a:schemeClr>
              </a:solidFill>
              <a:latin typeface="微软雅黑" panose="020B0503020204020204" pitchFamily="34" charset="-122"/>
              <a:ea typeface="微软雅黑" panose="020B0503020204020204" pitchFamily="34" charset="-122"/>
              <a:cs typeface="Segoe UI" panose="020B0502040204020203" pitchFamily="34" charset="0"/>
              <a:sym typeface="FZHei-B01S" panose="02010601030101010101" pitchFamily="2" charset="-122"/>
            </a:endParaRPr>
          </a:p>
        </p:txBody>
      </p:sp>
    </p:spTree>
    <p:extLst>
      <p:ext uri="{BB962C8B-B14F-4D97-AF65-F5344CB8AC3E}">
        <p14:creationId xmlns:p14="http://schemas.microsoft.com/office/powerpoint/2010/main" val="276645654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4199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700000">
            <a:off x="2549843" y="2496677"/>
            <a:ext cx="2017032" cy="2017032"/>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rot="2700000">
            <a:off x="3234254" y="1296477"/>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rot="2700000">
            <a:off x="1349643" y="3181089"/>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19"/>
          <p:cNvSpPr/>
          <p:nvPr/>
        </p:nvSpPr>
        <p:spPr>
          <a:xfrm rot="2700000">
            <a:off x="1442912" y="4059165"/>
            <a:ext cx="461671" cy="46167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20"/>
          <p:cNvSpPr/>
          <p:nvPr/>
        </p:nvSpPr>
        <p:spPr>
          <a:xfrm rot="2700000">
            <a:off x="2620443" y="1428489"/>
            <a:ext cx="384187" cy="384187"/>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a:spLocks noChangeAspect="1"/>
          </p:cNvSpPr>
          <p:nvPr/>
        </p:nvSpPr>
        <p:spPr>
          <a:xfrm rot="2700000">
            <a:off x="667061" y="3688141"/>
            <a:ext cx="252000" cy="252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rot="2700000">
            <a:off x="2873088" y="5461532"/>
            <a:ext cx="292365" cy="2923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rot="2700000">
            <a:off x="9793359" y="4386731"/>
            <a:ext cx="467064" cy="4670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rot="2700000">
            <a:off x="10174335" y="4856667"/>
            <a:ext cx="264047" cy="26404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rot="2700000">
            <a:off x="10647656" y="2519569"/>
            <a:ext cx="351351" cy="35135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26"/>
          <p:cNvSpPr txBox="1"/>
          <p:nvPr/>
        </p:nvSpPr>
        <p:spPr>
          <a:xfrm>
            <a:off x="2349472" y="2548820"/>
            <a:ext cx="2220481" cy="1862048"/>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  </a:t>
            </a:r>
            <a:r>
              <a:rPr kumimoji="0" lang="en-US" altLang="zh-CN" sz="1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01</a:t>
            </a:r>
            <a:endParaRPr kumimoji="0" lang="en-US" altLang="zh-CN" sz="8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5474993" y="3088951"/>
            <a:ext cx="4584905" cy="830997"/>
          </a:xfrm>
          <a:prstGeom prst="rect">
            <a:avLst/>
          </a:prstGeom>
          <a:noFill/>
        </p:spPr>
        <p:txBody>
          <a:bodyPr wrap="square" rtlCol="0">
            <a:spAutoFit/>
          </a:bodyPr>
          <a:lstStyle/>
          <a:p>
            <a:pPr algn="dist"/>
            <a:r>
              <a:rPr kumimoji="1" lang="zh-CN" altLang="en-US" sz="4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年度工作概述</a:t>
            </a:r>
          </a:p>
        </p:txBody>
      </p:sp>
    </p:spTree>
    <p:extLst>
      <p:ext uri="{BB962C8B-B14F-4D97-AF65-F5344CB8AC3E}">
        <p14:creationId xmlns:p14="http://schemas.microsoft.com/office/powerpoint/2010/main" val="265756352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inVertical)">
                                      <p:cBhvr>
                                        <p:cTn id="16" dur="500"/>
                                        <p:tgtEl>
                                          <p:spTgt spid="2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strVal val="#ppt_w*0.70"/>
                                          </p:val>
                                        </p:tav>
                                        <p:tav tm="100000">
                                          <p:val>
                                            <p:strVal val="#ppt_w"/>
                                          </p:val>
                                        </p:tav>
                                      </p:tavLst>
                                    </p:anim>
                                    <p:anim calcmode="lin" valueType="num">
                                      <p:cBhvr>
                                        <p:cTn id="46" dur="1000" fill="hold"/>
                                        <p:tgtEl>
                                          <p:spTgt spid="28"/>
                                        </p:tgtEl>
                                        <p:attrNameLst>
                                          <p:attrName>ppt_h</p:attrName>
                                        </p:attrNameLst>
                                      </p:cBhvr>
                                      <p:tavLst>
                                        <p:tav tm="0">
                                          <p:val>
                                            <p:strVal val="#ppt_h"/>
                                          </p:val>
                                        </p:tav>
                                        <p:tav tm="100000">
                                          <p:val>
                                            <p:strVal val="#ppt_h"/>
                                          </p:val>
                                        </p:tav>
                                      </p:tavLst>
                                    </p:anim>
                                    <p:animEffect transition="in" filter="fade">
                                      <p:cBhvr>
                                        <p:cTn id="4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735627" y="2168861"/>
            <a:ext cx="2161319" cy="3652127"/>
            <a:chOff x="3619886" y="1626645"/>
            <a:chExt cx="1620989" cy="2739095"/>
          </a:xfrm>
        </p:grpSpPr>
        <p:sp>
          <p:nvSpPr>
            <p:cNvPr id="13" name="矩形 12"/>
            <p:cNvSpPr/>
            <p:nvPr/>
          </p:nvSpPr>
          <p:spPr>
            <a:xfrm>
              <a:off x="3660059" y="2000712"/>
              <a:ext cx="1546534" cy="9540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矩形 13"/>
            <p:cNvSpPr/>
            <p:nvPr/>
          </p:nvSpPr>
          <p:spPr>
            <a:xfrm>
              <a:off x="3619886" y="3074635"/>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5" name="矩形 14"/>
            <p:cNvSpPr/>
            <p:nvPr/>
          </p:nvSpPr>
          <p:spPr>
            <a:xfrm>
              <a:off x="3660058" y="1626645"/>
              <a:ext cx="1537732" cy="305853"/>
            </a:xfrm>
            <a:prstGeom prst="rect">
              <a:avLst/>
            </a:prstGeom>
          </p:spPr>
          <p:txBody>
            <a:bodyPr vert="horz" lIns="121920" tIns="60960" rIns="121920" bIns="60960" anchor="ctr">
              <a:noAutofit/>
            </a:bodyPr>
            <a:lstStyle/>
            <a:p>
              <a:pPr algn="ctr">
                <a:spcBef>
                  <a:spcPct val="0"/>
                </a:spcBef>
              </a:pPr>
              <a:r>
                <a:rPr lang="zh-CN" altLang="en-US" sz="2133"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16" name="矩形 15"/>
            <p:cNvSpPr/>
            <p:nvPr/>
          </p:nvSpPr>
          <p:spPr>
            <a:xfrm>
              <a:off x="3700224"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1600"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5" name="矩形 24"/>
            <p:cNvSpPr/>
            <p:nvPr/>
          </p:nvSpPr>
          <p:spPr>
            <a:xfrm>
              <a:off x="3619886" y="3758217"/>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7" name="任意多边形: 形状 6"/>
            <p:cNvSpPr/>
            <p:nvPr/>
          </p:nvSpPr>
          <p:spPr>
            <a:xfrm>
              <a:off x="4270294"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29" name="组合 28"/>
          <p:cNvGrpSpPr/>
          <p:nvPr/>
        </p:nvGrpSpPr>
        <p:grpSpPr>
          <a:xfrm>
            <a:off x="5007513" y="2168861"/>
            <a:ext cx="2161319" cy="3652127"/>
            <a:chOff x="5323800" y="1626645"/>
            <a:chExt cx="1620989" cy="2739095"/>
          </a:xfrm>
        </p:grpSpPr>
        <p:sp>
          <p:nvSpPr>
            <p:cNvPr id="17" name="矩形 16"/>
            <p:cNvSpPr/>
            <p:nvPr/>
          </p:nvSpPr>
          <p:spPr>
            <a:xfrm>
              <a:off x="5363972" y="2000712"/>
              <a:ext cx="1546534" cy="9540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a:off x="5323800" y="3074635"/>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19" name="矩形 18"/>
            <p:cNvSpPr/>
            <p:nvPr/>
          </p:nvSpPr>
          <p:spPr>
            <a:xfrm>
              <a:off x="5363972" y="1626645"/>
              <a:ext cx="1537732" cy="305853"/>
            </a:xfrm>
            <a:prstGeom prst="rect">
              <a:avLst/>
            </a:prstGeom>
          </p:spPr>
          <p:txBody>
            <a:bodyPr vert="horz" lIns="121920" tIns="60960" rIns="121920" bIns="60960" anchor="ctr">
              <a:noAutofit/>
            </a:bodyPr>
            <a:lstStyle/>
            <a:p>
              <a:pPr algn="ctr">
                <a:spcBef>
                  <a:spcPct val="0"/>
                </a:spcBef>
              </a:pPr>
              <a:r>
                <a:rPr lang="zh-CN" altLang="en-US" sz="2133"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20" name="矩形 19"/>
            <p:cNvSpPr/>
            <p:nvPr/>
          </p:nvSpPr>
          <p:spPr>
            <a:xfrm>
              <a:off x="5404136"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1600"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6" name="矩形 25"/>
            <p:cNvSpPr/>
            <p:nvPr/>
          </p:nvSpPr>
          <p:spPr>
            <a:xfrm>
              <a:off x="5323800" y="3758217"/>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8" name="任意多边形: 形状 7"/>
            <p:cNvSpPr/>
            <p:nvPr/>
          </p:nvSpPr>
          <p:spPr>
            <a:xfrm>
              <a:off x="5959280"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0" name="组合 29"/>
          <p:cNvGrpSpPr/>
          <p:nvPr/>
        </p:nvGrpSpPr>
        <p:grpSpPr>
          <a:xfrm>
            <a:off x="7279395" y="2168861"/>
            <a:ext cx="2161319" cy="3652127"/>
            <a:chOff x="7027712" y="1626645"/>
            <a:chExt cx="1620989" cy="2739095"/>
          </a:xfrm>
        </p:grpSpPr>
        <p:sp>
          <p:nvSpPr>
            <p:cNvPr id="21" name="矩形 20"/>
            <p:cNvSpPr/>
            <p:nvPr/>
          </p:nvSpPr>
          <p:spPr>
            <a:xfrm>
              <a:off x="7067885" y="2000712"/>
              <a:ext cx="1546534" cy="95401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p:nvPr/>
          </p:nvSpPr>
          <p:spPr>
            <a:xfrm>
              <a:off x="7027712" y="3074635"/>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23" name="矩形 22"/>
            <p:cNvSpPr/>
            <p:nvPr/>
          </p:nvSpPr>
          <p:spPr>
            <a:xfrm>
              <a:off x="7067885" y="1626645"/>
              <a:ext cx="1537732" cy="305853"/>
            </a:xfrm>
            <a:prstGeom prst="rect">
              <a:avLst/>
            </a:prstGeom>
          </p:spPr>
          <p:txBody>
            <a:bodyPr vert="horz" lIns="121920" tIns="60960" rIns="121920" bIns="60960" anchor="ctr">
              <a:noAutofit/>
            </a:bodyPr>
            <a:lstStyle/>
            <a:p>
              <a:pPr algn="ctr">
                <a:spcBef>
                  <a:spcPct val="0"/>
                </a:spcBef>
              </a:pPr>
              <a:r>
                <a:rPr lang="zh-CN" altLang="en-US" sz="2133" b="1" spc="-201"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关键词</a:t>
              </a:r>
            </a:p>
          </p:txBody>
        </p:sp>
        <p:sp>
          <p:nvSpPr>
            <p:cNvPr id="24" name="矩形 23"/>
            <p:cNvSpPr/>
            <p:nvPr/>
          </p:nvSpPr>
          <p:spPr>
            <a:xfrm>
              <a:off x="7108050" y="2598597"/>
              <a:ext cx="1497568" cy="27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1600" b="1" noProof="1">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sp>
          <p:nvSpPr>
            <p:cNvPr id="27" name="矩形 26"/>
            <p:cNvSpPr/>
            <p:nvPr/>
          </p:nvSpPr>
          <p:spPr>
            <a:xfrm>
              <a:off x="7027712" y="3758217"/>
              <a:ext cx="1620989" cy="607523"/>
            </a:xfrm>
            <a:prstGeom prst="rect">
              <a:avLst/>
            </a:prstGeom>
          </p:spPr>
          <p:txBody>
            <a:bodyPr wrap="square" anchor="ctr">
              <a:spAutoFit/>
            </a:bodyPr>
            <a:lstStyle/>
            <a:p>
              <a:pPr>
                <a:lnSpc>
                  <a:spcPct val="120000"/>
                </a:lnSpc>
                <a:buClr>
                  <a:srgbClr val="E24848"/>
                </a:buClr>
                <a:defRPr/>
              </a:pPr>
              <a:r>
                <a:rPr lang="zh-CN" altLang="en-US" sz="1333" noProof="1">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rPr>
                <a:t>此部分内容作为文字排版占位显示（建议使用主题字体）。</a:t>
              </a:r>
            </a:p>
          </p:txBody>
        </p:sp>
        <p:sp>
          <p:nvSpPr>
            <p:cNvPr id="9" name="任意多边形: 形状 8"/>
            <p:cNvSpPr/>
            <p:nvPr/>
          </p:nvSpPr>
          <p:spPr>
            <a:xfrm>
              <a:off x="7648265" y="2165259"/>
              <a:ext cx="342900" cy="325171"/>
            </a:xfrm>
            <a:custGeom>
              <a:avLst/>
              <a:gdLst>
                <a:gd name="connsiteX0" fmla="*/ 17139 w 331464"/>
                <a:gd name="connsiteY0" fmla="*/ 274638 h 314326"/>
                <a:gd name="connsiteX1" fmla="*/ 312414 w 331464"/>
                <a:gd name="connsiteY1" fmla="*/ 274638 h 314326"/>
                <a:gd name="connsiteX2" fmla="*/ 312414 w 331464"/>
                <a:gd name="connsiteY2" fmla="*/ 302420 h 314326"/>
                <a:gd name="connsiteX3" fmla="*/ 300758 w 331464"/>
                <a:gd name="connsiteY3" fmla="*/ 314326 h 314326"/>
                <a:gd name="connsiteX4" fmla="*/ 28795 w 331464"/>
                <a:gd name="connsiteY4" fmla="*/ 314326 h 314326"/>
                <a:gd name="connsiteX5" fmla="*/ 17139 w 331464"/>
                <a:gd name="connsiteY5" fmla="*/ 302420 h 314326"/>
                <a:gd name="connsiteX6" fmla="*/ 220339 w 331464"/>
                <a:gd name="connsiteY6" fmla="*/ 168275 h 314326"/>
                <a:gd name="connsiteX7" fmla="*/ 312414 w 331464"/>
                <a:gd name="connsiteY7" fmla="*/ 168275 h 314326"/>
                <a:gd name="connsiteX8" fmla="*/ 312414 w 331464"/>
                <a:gd name="connsiteY8" fmla="*/ 258763 h 314326"/>
                <a:gd name="connsiteX9" fmla="*/ 220339 w 331464"/>
                <a:gd name="connsiteY9" fmla="*/ 258763 h 314326"/>
                <a:gd name="connsiteX10" fmla="*/ 128264 w 331464"/>
                <a:gd name="connsiteY10" fmla="*/ 168275 h 314326"/>
                <a:gd name="connsiteX11" fmla="*/ 201289 w 331464"/>
                <a:gd name="connsiteY11" fmla="*/ 168275 h 314326"/>
                <a:gd name="connsiteX12" fmla="*/ 201289 w 331464"/>
                <a:gd name="connsiteY12" fmla="*/ 258763 h 314326"/>
                <a:gd name="connsiteX13" fmla="*/ 128264 w 331464"/>
                <a:gd name="connsiteY13" fmla="*/ 258763 h 314326"/>
                <a:gd name="connsiteX14" fmla="*/ 17139 w 331464"/>
                <a:gd name="connsiteY14" fmla="*/ 168275 h 314326"/>
                <a:gd name="connsiteX15" fmla="*/ 110802 w 331464"/>
                <a:gd name="connsiteY15" fmla="*/ 168275 h 314326"/>
                <a:gd name="connsiteX16" fmla="*/ 110802 w 331464"/>
                <a:gd name="connsiteY16" fmla="*/ 258763 h 314326"/>
                <a:gd name="connsiteX17" fmla="*/ 17139 w 331464"/>
                <a:gd name="connsiteY17" fmla="*/ 258763 h 314326"/>
                <a:gd name="connsiteX18" fmla="*/ 28189 w 331464"/>
                <a:gd name="connsiteY18" fmla="*/ 93663 h 314326"/>
                <a:gd name="connsiteX19" fmla="*/ 302951 w 331464"/>
                <a:gd name="connsiteY19" fmla="*/ 93663 h 314326"/>
                <a:gd name="connsiteX20" fmla="*/ 328872 w 331464"/>
                <a:gd name="connsiteY20" fmla="*/ 132428 h 314326"/>
                <a:gd name="connsiteX21" fmla="*/ 331464 w 331464"/>
                <a:gd name="connsiteY21" fmla="*/ 138888 h 314326"/>
                <a:gd name="connsiteX22" fmla="*/ 322392 w 331464"/>
                <a:gd name="connsiteY22" fmla="*/ 149226 h 314326"/>
                <a:gd name="connsiteX23" fmla="*/ 7452 w 331464"/>
                <a:gd name="connsiteY23" fmla="*/ 149226 h 314326"/>
                <a:gd name="connsiteX24" fmla="*/ 972 w 331464"/>
                <a:gd name="connsiteY24" fmla="*/ 144057 h 314326"/>
                <a:gd name="connsiteX25" fmla="*/ 972 w 331464"/>
                <a:gd name="connsiteY25" fmla="*/ 132428 h 314326"/>
                <a:gd name="connsiteX26" fmla="*/ 28189 w 331464"/>
                <a:gd name="connsiteY26" fmla="*/ 93663 h 314326"/>
                <a:gd name="connsiteX27" fmla="*/ 47833 w 331464"/>
                <a:gd name="connsiteY27" fmla="*/ 0 h 314326"/>
                <a:gd name="connsiteX28" fmla="*/ 283308 w 331464"/>
                <a:gd name="connsiteY28" fmla="*/ 0 h 314326"/>
                <a:gd name="connsiteX29" fmla="*/ 294952 w 331464"/>
                <a:gd name="connsiteY29" fmla="*/ 11824 h 314326"/>
                <a:gd name="connsiteX30" fmla="*/ 294952 w 331464"/>
                <a:gd name="connsiteY30" fmla="*/ 76200 h 314326"/>
                <a:gd name="connsiteX31" fmla="*/ 36189 w 331464"/>
                <a:gd name="connsiteY31" fmla="*/ 76200 h 314326"/>
                <a:gd name="connsiteX32" fmla="*/ 36189 w 331464"/>
                <a:gd name="connsiteY32" fmla="*/ 11824 h 314326"/>
                <a:gd name="connsiteX33" fmla="*/ 47833 w 331464"/>
                <a:gd name="connsiteY33" fmla="*/ 0 h 31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1464" h="314326">
                  <a:moveTo>
                    <a:pt x="17139" y="274638"/>
                  </a:moveTo>
                  <a:cubicBezTo>
                    <a:pt x="17139" y="274638"/>
                    <a:pt x="17139" y="274638"/>
                    <a:pt x="312414" y="274638"/>
                  </a:cubicBezTo>
                  <a:cubicBezTo>
                    <a:pt x="312414" y="274638"/>
                    <a:pt x="312414" y="274638"/>
                    <a:pt x="312414" y="302420"/>
                  </a:cubicBezTo>
                  <a:cubicBezTo>
                    <a:pt x="312414" y="309035"/>
                    <a:pt x="307234" y="314326"/>
                    <a:pt x="300758" y="314326"/>
                  </a:cubicBezTo>
                  <a:cubicBezTo>
                    <a:pt x="300758" y="314326"/>
                    <a:pt x="300758" y="314326"/>
                    <a:pt x="28795" y="314326"/>
                  </a:cubicBezTo>
                  <a:cubicBezTo>
                    <a:pt x="22319" y="314326"/>
                    <a:pt x="17139" y="309035"/>
                    <a:pt x="17139" y="302420"/>
                  </a:cubicBezTo>
                  <a:close/>
                  <a:moveTo>
                    <a:pt x="220339" y="168275"/>
                  </a:moveTo>
                  <a:lnTo>
                    <a:pt x="312414" y="168275"/>
                  </a:lnTo>
                  <a:lnTo>
                    <a:pt x="312414" y="258763"/>
                  </a:lnTo>
                  <a:lnTo>
                    <a:pt x="220339" y="258763"/>
                  </a:lnTo>
                  <a:close/>
                  <a:moveTo>
                    <a:pt x="128264" y="168275"/>
                  </a:moveTo>
                  <a:lnTo>
                    <a:pt x="201289" y="168275"/>
                  </a:lnTo>
                  <a:lnTo>
                    <a:pt x="201289" y="258763"/>
                  </a:lnTo>
                  <a:lnTo>
                    <a:pt x="128264" y="258763"/>
                  </a:lnTo>
                  <a:close/>
                  <a:moveTo>
                    <a:pt x="17139" y="168275"/>
                  </a:moveTo>
                  <a:lnTo>
                    <a:pt x="110802" y="168275"/>
                  </a:lnTo>
                  <a:lnTo>
                    <a:pt x="110802" y="258763"/>
                  </a:lnTo>
                  <a:lnTo>
                    <a:pt x="17139" y="258763"/>
                  </a:lnTo>
                  <a:close/>
                  <a:moveTo>
                    <a:pt x="28189" y="93663"/>
                  </a:moveTo>
                  <a:cubicBezTo>
                    <a:pt x="28189" y="93663"/>
                    <a:pt x="28189" y="93663"/>
                    <a:pt x="302951" y="93663"/>
                  </a:cubicBezTo>
                  <a:cubicBezTo>
                    <a:pt x="302951" y="93663"/>
                    <a:pt x="302951" y="93663"/>
                    <a:pt x="328872" y="132428"/>
                  </a:cubicBezTo>
                  <a:cubicBezTo>
                    <a:pt x="330168" y="133720"/>
                    <a:pt x="331464" y="136304"/>
                    <a:pt x="331464" y="138888"/>
                  </a:cubicBezTo>
                  <a:cubicBezTo>
                    <a:pt x="331464" y="144057"/>
                    <a:pt x="327576" y="147934"/>
                    <a:pt x="322392" y="149226"/>
                  </a:cubicBezTo>
                  <a:cubicBezTo>
                    <a:pt x="322392" y="149226"/>
                    <a:pt x="322392" y="149226"/>
                    <a:pt x="7452" y="149226"/>
                  </a:cubicBezTo>
                  <a:cubicBezTo>
                    <a:pt x="4860" y="147934"/>
                    <a:pt x="2268" y="146641"/>
                    <a:pt x="972" y="144057"/>
                  </a:cubicBezTo>
                  <a:cubicBezTo>
                    <a:pt x="-324" y="140181"/>
                    <a:pt x="-324" y="136304"/>
                    <a:pt x="972" y="132428"/>
                  </a:cubicBezTo>
                  <a:cubicBezTo>
                    <a:pt x="972" y="132428"/>
                    <a:pt x="972" y="132428"/>
                    <a:pt x="28189" y="93663"/>
                  </a:cubicBezTo>
                  <a:close/>
                  <a:moveTo>
                    <a:pt x="47833" y="0"/>
                  </a:moveTo>
                  <a:cubicBezTo>
                    <a:pt x="47833" y="0"/>
                    <a:pt x="47833" y="0"/>
                    <a:pt x="283308" y="0"/>
                  </a:cubicBezTo>
                  <a:cubicBezTo>
                    <a:pt x="289777" y="0"/>
                    <a:pt x="294952" y="5255"/>
                    <a:pt x="294952" y="11824"/>
                  </a:cubicBezTo>
                  <a:lnTo>
                    <a:pt x="294952" y="76200"/>
                  </a:lnTo>
                  <a:cubicBezTo>
                    <a:pt x="294952" y="76200"/>
                    <a:pt x="294952" y="76200"/>
                    <a:pt x="36189" y="76200"/>
                  </a:cubicBezTo>
                  <a:cubicBezTo>
                    <a:pt x="36189" y="76200"/>
                    <a:pt x="36189" y="76200"/>
                    <a:pt x="36189" y="11824"/>
                  </a:cubicBezTo>
                  <a:cubicBezTo>
                    <a:pt x="36189" y="5255"/>
                    <a:pt x="41364" y="0"/>
                    <a:pt x="478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867" dirty="0">
                <a:solidFill>
                  <a:schemeClr val="bg1">
                    <a:lumMod val="5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31" name="文本框 10">
            <a:extLst>
              <a:ext uri="{FF2B5EF4-FFF2-40B4-BE49-F238E27FC236}">
                <a16:creationId xmlns="" xmlns:a16="http://schemas.microsoft.com/office/drawing/2014/main" id="{20AC68DF-2C0D-415C-9DE3-387A2EFBAEE7}"/>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32" name="矩形 1">
            <a:extLst>
              <a:ext uri="{FF2B5EF4-FFF2-40B4-BE49-F238E27FC236}">
                <a16:creationId xmlns="" xmlns:a16="http://schemas.microsoft.com/office/drawing/2014/main" id="{40280004-6E01-4AC0-9C8F-E75BAB53EFE8}"/>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410760282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 xmlns:a16="http://schemas.microsoft.com/office/drawing/2014/main" id="{E3D4AFE5-ABD4-4533-ACDA-B03BD24A2B2B}"/>
              </a:ext>
            </a:extLst>
          </p:cNvPr>
          <p:cNvSpPr/>
          <p:nvPr/>
        </p:nvSpPr>
        <p:spPr>
          <a:xfrm>
            <a:off x="4396174" y="1678360"/>
            <a:ext cx="3406562" cy="210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0" name="矩形 29">
            <a:extLst>
              <a:ext uri="{FF2B5EF4-FFF2-40B4-BE49-F238E27FC236}">
                <a16:creationId xmlns="" xmlns:a16="http://schemas.microsoft.com/office/drawing/2014/main" id="{9FB4B028-D4E3-4242-8C8B-AE6CD533722F}"/>
              </a:ext>
            </a:extLst>
          </p:cNvPr>
          <p:cNvSpPr/>
          <p:nvPr/>
        </p:nvSpPr>
        <p:spPr>
          <a:xfrm>
            <a:off x="987885" y="3786344"/>
            <a:ext cx="3406562" cy="210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1" name="矩形 30">
            <a:extLst>
              <a:ext uri="{FF2B5EF4-FFF2-40B4-BE49-F238E27FC236}">
                <a16:creationId xmlns="" xmlns:a16="http://schemas.microsoft.com/office/drawing/2014/main" id="{6B13D110-430C-4BCE-825D-60CF12831383}"/>
              </a:ext>
            </a:extLst>
          </p:cNvPr>
          <p:cNvSpPr/>
          <p:nvPr/>
        </p:nvSpPr>
        <p:spPr>
          <a:xfrm>
            <a:off x="7784557" y="3786344"/>
            <a:ext cx="3406562" cy="210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2" name="组合 31"/>
          <p:cNvGrpSpPr/>
          <p:nvPr/>
        </p:nvGrpSpPr>
        <p:grpSpPr>
          <a:xfrm>
            <a:off x="986158" y="1683176"/>
            <a:ext cx="3406562" cy="2105250"/>
            <a:chOff x="986158" y="1683176"/>
            <a:chExt cx="3406562" cy="2105250"/>
          </a:xfrm>
        </p:grpSpPr>
        <p:sp>
          <p:nvSpPr>
            <p:cNvPr id="6" name="矩形 5"/>
            <p:cNvSpPr/>
            <p:nvPr/>
          </p:nvSpPr>
          <p:spPr>
            <a:xfrm>
              <a:off x="986158" y="1683176"/>
              <a:ext cx="3406562" cy="2105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4" name="组合 13"/>
            <p:cNvGrpSpPr/>
            <p:nvPr/>
          </p:nvGrpSpPr>
          <p:grpSpPr>
            <a:xfrm>
              <a:off x="1464921" y="2116905"/>
              <a:ext cx="2449035" cy="1276970"/>
              <a:chOff x="2850228" y="1996460"/>
              <a:chExt cx="2449035" cy="1276970"/>
            </a:xfrm>
          </p:grpSpPr>
          <p:sp>
            <p:nvSpPr>
              <p:cNvPr id="15" name="TextBox 11"/>
              <p:cNvSpPr txBox="1"/>
              <p:nvPr/>
            </p:nvSpPr>
            <p:spPr>
              <a:xfrm>
                <a:off x="3004222" y="2336570"/>
                <a:ext cx="2141048" cy="936860"/>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16"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34" name="组合 33"/>
          <p:cNvGrpSpPr/>
          <p:nvPr/>
        </p:nvGrpSpPr>
        <p:grpSpPr>
          <a:xfrm>
            <a:off x="7799281" y="1683176"/>
            <a:ext cx="3406562" cy="2105250"/>
            <a:chOff x="7799281" y="1683176"/>
            <a:chExt cx="3406562" cy="2105250"/>
          </a:xfrm>
        </p:grpSpPr>
        <p:sp>
          <p:nvSpPr>
            <p:cNvPr id="9" name="矩形 8"/>
            <p:cNvSpPr/>
            <p:nvPr/>
          </p:nvSpPr>
          <p:spPr>
            <a:xfrm>
              <a:off x="7799281" y="1683176"/>
              <a:ext cx="3406562" cy="2105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17" name="组合 16"/>
            <p:cNvGrpSpPr/>
            <p:nvPr/>
          </p:nvGrpSpPr>
          <p:grpSpPr>
            <a:xfrm>
              <a:off x="8278044" y="2116905"/>
              <a:ext cx="2449035" cy="1276970"/>
              <a:chOff x="2850228" y="1996460"/>
              <a:chExt cx="2449035" cy="1276970"/>
            </a:xfrm>
          </p:grpSpPr>
          <p:sp>
            <p:nvSpPr>
              <p:cNvPr id="18" name="TextBox 11"/>
              <p:cNvSpPr txBox="1"/>
              <p:nvPr/>
            </p:nvSpPr>
            <p:spPr>
              <a:xfrm>
                <a:off x="3004222" y="2336570"/>
                <a:ext cx="2141048" cy="936860"/>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19"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33" name="组合 32"/>
          <p:cNvGrpSpPr/>
          <p:nvPr/>
        </p:nvGrpSpPr>
        <p:grpSpPr>
          <a:xfrm>
            <a:off x="4392720" y="3788426"/>
            <a:ext cx="3406562" cy="2105250"/>
            <a:chOff x="4392720" y="3788426"/>
            <a:chExt cx="3406562" cy="2105250"/>
          </a:xfrm>
        </p:grpSpPr>
        <p:sp>
          <p:nvSpPr>
            <p:cNvPr id="12" name="矩形 11"/>
            <p:cNvSpPr/>
            <p:nvPr/>
          </p:nvSpPr>
          <p:spPr>
            <a:xfrm>
              <a:off x="4392720" y="3788426"/>
              <a:ext cx="3406562" cy="2105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20" name="组合 19"/>
            <p:cNvGrpSpPr/>
            <p:nvPr/>
          </p:nvGrpSpPr>
          <p:grpSpPr>
            <a:xfrm>
              <a:off x="4883309" y="4222155"/>
              <a:ext cx="2449035" cy="1276970"/>
              <a:chOff x="2850228" y="1996460"/>
              <a:chExt cx="2449035" cy="1276970"/>
            </a:xfrm>
          </p:grpSpPr>
          <p:sp>
            <p:nvSpPr>
              <p:cNvPr id="21" name="TextBox 11"/>
              <p:cNvSpPr txBox="1"/>
              <p:nvPr/>
            </p:nvSpPr>
            <p:spPr>
              <a:xfrm>
                <a:off x="3004222" y="2336570"/>
                <a:ext cx="2141048" cy="936860"/>
              </a:xfrm>
              <a:prstGeom prst="rect">
                <a:avLst/>
              </a:prstGeom>
              <a:noFill/>
            </p:spPr>
            <p:txBody>
              <a:bodyPr wrap="square" lIns="0" tIns="0" rIns="0" bIns="0" rtlCol="0">
                <a:spAutoFit/>
                <a:scene3d>
                  <a:camera prst="orthographicFront"/>
                  <a:lightRig rig="threePt" dir="t"/>
                </a:scene3d>
                <a:sp3d contourW="12700"/>
              </a:bodyPr>
              <a:lstStyle/>
              <a:p>
                <a:pPr algn="ct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2" name="TextBox 11"/>
              <p:cNvSpPr txBox="1"/>
              <p:nvPr/>
            </p:nvSpPr>
            <p:spPr>
              <a:xfrm>
                <a:off x="2850228" y="1996460"/>
                <a:ext cx="2449035" cy="276999"/>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标题文字添加</a:t>
                </a:r>
                <a:endParaRPr lang="en-US"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23" name="文本框 10">
            <a:extLst>
              <a:ext uri="{FF2B5EF4-FFF2-40B4-BE49-F238E27FC236}">
                <a16:creationId xmlns="" xmlns:a16="http://schemas.microsoft.com/office/drawing/2014/main" id="{B5EBD45B-FCA2-4B95-A215-15EF532F851A}"/>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4" name="矩形 1">
            <a:extLst>
              <a:ext uri="{FF2B5EF4-FFF2-40B4-BE49-F238E27FC236}">
                <a16:creationId xmlns="" xmlns:a16="http://schemas.microsoft.com/office/drawing/2014/main" id="{B184BC93-FEFA-4DB2-99CC-47F3C6EE3B4B}"/>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36537740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750" fill="hold"/>
                                        <p:tgtEl>
                                          <p:spTgt spid="32"/>
                                        </p:tgtEl>
                                        <p:attrNameLst>
                                          <p:attrName>ppt_x</p:attrName>
                                        </p:attrNameLst>
                                      </p:cBhvr>
                                      <p:tavLst>
                                        <p:tav tm="0">
                                          <p:val>
                                            <p:strVal val="#ppt_x"/>
                                          </p:val>
                                        </p:tav>
                                        <p:tav tm="100000">
                                          <p:val>
                                            <p:strVal val="#ppt_x"/>
                                          </p:val>
                                        </p:tav>
                                      </p:tavLst>
                                    </p:anim>
                                    <p:anim calcmode="lin" valueType="num">
                                      <p:cBhvr additive="base">
                                        <p:cTn id="8" dur="75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750" fill="hold"/>
                                        <p:tgtEl>
                                          <p:spTgt spid="33"/>
                                        </p:tgtEl>
                                        <p:attrNameLst>
                                          <p:attrName>ppt_x</p:attrName>
                                        </p:attrNameLst>
                                      </p:cBhvr>
                                      <p:tavLst>
                                        <p:tav tm="0">
                                          <p:val>
                                            <p:strVal val="#ppt_x"/>
                                          </p:val>
                                        </p:tav>
                                        <p:tav tm="100000">
                                          <p:val>
                                            <p:strVal val="#ppt_x"/>
                                          </p:val>
                                        </p:tav>
                                      </p:tavLst>
                                    </p:anim>
                                    <p:anim calcmode="lin" valueType="num">
                                      <p:cBhvr additive="base">
                                        <p:cTn id="12" dur="750" fill="hold"/>
                                        <p:tgtEl>
                                          <p:spTgt spid="33"/>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750" fill="hold"/>
                                        <p:tgtEl>
                                          <p:spTgt spid="34"/>
                                        </p:tgtEl>
                                        <p:attrNameLst>
                                          <p:attrName>ppt_x</p:attrName>
                                        </p:attrNameLst>
                                      </p:cBhvr>
                                      <p:tavLst>
                                        <p:tav tm="0">
                                          <p:val>
                                            <p:strVal val="#ppt_x"/>
                                          </p:val>
                                        </p:tav>
                                        <p:tav tm="100000">
                                          <p:val>
                                            <p:strVal val="#ppt_x"/>
                                          </p:val>
                                        </p:tav>
                                      </p:tavLst>
                                    </p:anim>
                                    <p:anim calcmode="lin" valueType="num">
                                      <p:cBhvr additive="base">
                                        <p:cTn id="1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6"/>
          <p:cNvGrpSpPr>
            <a:grpSpLocks/>
          </p:cNvGrpSpPr>
          <p:nvPr/>
        </p:nvGrpSpPr>
        <p:grpSpPr bwMode="auto">
          <a:xfrm>
            <a:off x="745055" y="4517707"/>
            <a:ext cx="10796432" cy="576163"/>
            <a:chOff x="386" y="2371"/>
            <a:chExt cx="6803" cy="363"/>
          </a:xfrm>
        </p:grpSpPr>
        <p:sp>
          <p:nvSpPr>
            <p:cNvPr id="7" name="矩形 53"/>
            <p:cNvSpPr>
              <a:spLocks noChangeArrowheads="1"/>
            </p:cNvSpPr>
            <p:nvPr/>
          </p:nvSpPr>
          <p:spPr bwMode="auto">
            <a:xfrm>
              <a:off x="386" y="2371"/>
              <a:ext cx="6803" cy="363"/>
            </a:xfrm>
            <a:prstGeom prst="rect">
              <a:avLst/>
            </a:prstGeom>
            <a:noFill/>
            <a:ln w="25400"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8" name="TextBox 146"/>
            <p:cNvSpPr txBox="1">
              <a:spLocks noChangeArrowheads="1"/>
            </p:cNvSpPr>
            <p:nvPr/>
          </p:nvSpPr>
          <p:spPr bwMode="auto">
            <a:xfrm>
              <a:off x="1882" y="2456"/>
              <a:ext cx="5306"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9" name="Rectangle 44"/>
            <p:cNvSpPr>
              <a:spLocks noChangeArrowheads="1"/>
            </p:cNvSpPr>
            <p:nvPr/>
          </p:nvSpPr>
          <p:spPr bwMode="auto">
            <a:xfrm>
              <a:off x="431" y="2411"/>
              <a:ext cx="1406" cy="272"/>
            </a:xfrm>
            <a:prstGeom prst="rect">
              <a:avLst/>
            </a:prstGeom>
            <a:solidFill>
              <a:schemeClr val="accent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14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3" name="Group 55"/>
          <p:cNvGrpSpPr>
            <a:grpSpLocks/>
          </p:cNvGrpSpPr>
          <p:nvPr/>
        </p:nvGrpSpPr>
        <p:grpSpPr bwMode="auto">
          <a:xfrm>
            <a:off x="743469" y="2357495"/>
            <a:ext cx="10796432" cy="576164"/>
            <a:chOff x="386" y="2371"/>
            <a:chExt cx="6803" cy="363"/>
          </a:xfrm>
        </p:grpSpPr>
        <p:sp>
          <p:nvSpPr>
            <p:cNvPr id="11" name="矩形 53"/>
            <p:cNvSpPr>
              <a:spLocks noChangeArrowheads="1"/>
            </p:cNvSpPr>
            <p:nvPr/>
          </p:nvSpPr>
          <p:spPr bwMode="auto">
            <a:xfrm>
              <a:off x="386" y="2371"/>
              <a:ext cx="6803" cy="363"/>
            </a:xfrm>
            <a:prstGeom prst="rect">
              <a:avLst/>
            </a:prstGeom>
            <a:noFill/>
            <a:ln w="25400"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TextBox 146"/>
            <p:cNvSpPr txBox="1">
              <a:spLocks noChangeArrowheads="1"/>
            </p:cNvSpPr>
            <p:nvPr/>
          </p:nvSpPr>
          <p:spPr bwMode="auto">
            <a:xfrm>
              <a:off x="1882" y="2456"/>
              <a:ext cx="5307"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13" name="Rectangle 58"/>
            <p:cNvSpPr>
              <a:spLocks noChangeArrowheads="1"/>
            </p:cNvSpPr>
            <p:nvPr/>
          </p:nvSpPr>
          <p:spPr bwMode="auto">
            <a:xfrm>
              <a:off x="431" y="2411"/>
              <a:ext cx="1406" cy="272"/>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14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6" name="Group 59"/>
          <p:cNvGrpSpPr>
            <a:grpSpLocks/>
          </p:cNvGrpSpPr>
          <p:nvPr/>
        </p:nvGrpSpPr>
        <p:grpSpPr bwMode="auto">
          <a:xfrm>
            <a:off x="743469" y="3798694"/>
            <a:ext cx="10796432" cy="576164"/>
            <a:chOff x="386" y="2371"/>
            <a:chExt cx="6803" cy="363"/>
          </a:xfrm>
        </p:grpSpPr>
        <p:sp>
          <p:nvSpPr>
            <p:cNvPr id="15" name="矩形 53"/>
            <p:cNvSpPr>
              <a:spLocks noChangeArrowheads="1"/>
            </p:cNvSpPr>
            <p:nvPr/>
          </p:nvSpPr>
          <p:spPr bwMode="auto">
            <a:xfrm>
              <a:off x="386" y="2371"/>
              <a:ext cx="6803" cy="363"/>
            </a:xfrm>
            <a:prstGeom prst="rect">
              <a:avLst/>
            </a:prstGeom>
            <a:noFill/>
            <a:ln w="25400"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TextBox 146"/>
            <p:cNvSpPr txBox="1">
              <a:spLocks noChangeArrowheads="1"/>
            </p:cNvSpPr>
            <p:nvPr/>
          </p:nvSpPr>
          <p:spPr bwMode="auto">
            <a:xfrm>
              <a:off x="1882" y="2456"/>
              <a:ext cx="5307"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17" name="Rectangle 62"/>
            <p:cNvSpPr>
              <a:spLocks noChangeArrowheads="1"/>
            </p:cNvSpPr>
            <p:nvPr/>
          </p:nvSpPr>
          <p:spPr bwMode="auto">
            <a:xfrm>
              <a:off x="431" y="2411"/>
              <a:ext cx="1406" cy="272"/>
            </a:xfrm>
            <a:prstGeom prst="rect">
              <a:avLst/>
            </a:prstGeom>
            <a:solidFill>
              <a:schemeClr val="accent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14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grpSp>
        <p:nvGrpSpPr>
          <p:cNvPr id="10" name="Group 63"/>
          <p:cNvGrpSpPr>
            <a:grpSpLocks/>
          </p:cNvGrpSpPr>
          <p:nvPr/>
        </p:nvGrpSpPr>
        <p:grpSpPr bwMode="auto">
          <a:xfrm>
            <a:off x="743469" y="3078095"/>
            <a:ext cx="10796432" cy="576164"/>
            <a:chOff x="386" y="2371"/>
            <a:chExt cx="6803" cy="363"/>
          </a:xfrm>
        </p:grpSpPr>
        <p:sp>
          <p:nvSpPr>
            <p:cNvPr id="19" name="矩形 53"/>
            <p:cNvSpPr>
              <a:spLocks noChangeArrowheads="1"/>
            </p:cNvSpPr>
            <p:nvPr/>
          </p:nvSpPr>
          <p:spPr bwMode="auto">
            <a:xfrm>
              <a:off x="386" y="2371"/>
              <a:ext cx="6803" cy="363"/>
            </a:xfrm>
            <a:prstGeom prst="rect">
              <a:avLst/>
            </a:prstGeom>
            <a:noFill/>
            <a:ln w="25400"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sz="1200"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TextBox 146"/>
            <p:cNvSpPr txBox="1">
              <a:spLocks noChangeArrowheads="1"/>
            </p:cNvSpPr>
            <p:nvPr/>
          </p:nvSpPr>
          <p:spPr bwMode="auto">
            <a:xfrm>
              <a:off x="1882" y="2456"/>
              <a:ext cx="5307"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30000"/>
                </a:lnSpc>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请在此添加文字说明，添加您文字。请在此添加文字说明，添加您文字。请在此添加文字说明，添加您文字。</a:t>
              </a:r>
            </a:p>
          </p:txBody>
        </p:sp>
        <p:sp>
          <p:nvSpPr>
            <p:cNvPr id="21" name="Rectangle 66"/>
            <p:cNvSpPr>
              <a:spLocks noChangeArrowheads="1"/>
            </p:cNvSpPr>
            <p:nvPr/>
          </p:nvSpPr>
          <p:spPr bwMode="auto">
            <a:xfrm>
              <a:off x="431" y="2411"/>
              <a:ext cx="1406" cy="27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1400" b="1"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标题文本预设</a:t>
              </a:r>
            </a:p>
          </p:txBody>
        </p:sp>
      </p:grpSp>
      <p:sp>
        <p:nvSpPr>
          <p:cNvPr id="18" name="文本框 10">
            <a:extLst>
              <a:ext uri="{FF2B5EF4-FFF2-40B4-BE49-F238E27FC236}">
                <a16:creationId xmlns="" xmlns:a16="http://schemas.microsoft.com/office/drawing/2014/main" id="{4928A6E0-7E87-4EA2-A9CF-23FBF134E996}"/>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2" name="矩形 1">
            <a:extLst>
              <a:ext uri="{FF2B5EF4-FFF2-40B4-BE49-F238E27FC236}">
                <a16:creationId xmlns="" xmlns:a16="http://schemas.microsoft.com/office/drawing/2014/main" id="{3324E183-B534-4F84-B2A4-C8884FE87AEC}"/>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396596394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6" presetClass="emph" presetSubtype="0" fill="hold" nodeType="withEffect">
                                  <p:stCondLst>
                                    <p:cond delay="400"/>
                                  </p:stCondLst>
                                  <p:childTnLst>
                                    <p:animEffect transition="out" filter="fade">
                                      <p:cBhvr>
                                        <p:cTn id="18" dur="500" tmFilter="0, 0; .2, .5; .8, .5; 1, 0"/>
                                        <p:tgtEl>
                                          <p:spTgt spid="3"/>
                                        </p:tgtEl>
                                      </p:cBhvr>
                                    </p:animEffect>
                                    <p:animScale>
                                      <p:cBhvr>
                                        <p:cTn id="19" dur="250" autoRev="1" fill="hold"/>
                                        <p:tgtEl>
                                          <p:spTgt spid="3"/>
                                        </p:tgtEl>
                                      </p:cBhvr>
                                      <p:by x="105000" y="105000"/>
                                    </p:animScale>
                                  </p:childTnLst>
                                </p:cTn>
                              </p:par>
                              <p:par>
                                <p:cTn id="20" presetID="2" presetClass="entr" presetSubtype="8" fill="hold" nodeType="withEffect">
                                  <p:stCondLst>
                                    <p:cond delay="6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par>
                                <p:cTn id="24" presetID="26" presetClass="emph" presetSubtype="0" fill="hold" nodeType="withEffect">
                                  <p:stCondLst>
                                    <p:cond delay="600"/>
                                  </p:stCondLst>
                                  <p:childTnLst>
                                    <p:animEffect transition="out" filter="fade">
                                      <p:cBhvr>
                                        <p:cTn id="25" dur="500" tmFilter="0, 0; .2, .5; .8, .5; 1, 0"/>
                                        <p:tgtEl>
                                          <p:spTgt spid="10"/>
                                        </p:tgtEl>
                                      </p:cBhvr>
                                    </p:animEffect>
                                    <p:animScale>
                                      <p:cBhvr>
                                        <p:cTn id="26" dur="250" autoRev="1" fill="hold"/>
                                        <p:tgtEl>
                                          <p:spTgt spid="10"/>
                                        </p:tgtEl>
                                      </p:cBhvr>
                                      <p:by x="105000" y="105000"/>
                                    </p:animScale>
                                  </p:childTnLst>
                                </p:cTn>
                              </p:par>
                              <p:par>
                                <p:cTn id="27" presetID="26" presetClass="emph" presetSubtype="0" fill="hold" nodeType="withEffect">
                                  <p:stCondLst>
                                    <p:cond delay="800"/>
                                  </p:stCondLst>
                                  <p:childTnLst>
                                    <p:animEffect transition="out" filter="fade">
                                      <p:cBhvr>
                                        <p:cTn id="28" dur="500" tmFilter="0, 0; .2, .5; .8, .5; 1, 0"/>
                                        <p:tgtEl>
                                          <p:spTgt spid="6"/>
                                        </p:tgtEl>
                                      </p:cBhvr>
                                    </p:animEffect>
                                    <p:animScale>
                                      <p:cBhvr>
                                        <p:cTn id="29" dur="250" autoRev="1" fill="hold"/>
                                        <p:tgtEl>
                                          <p:spTgt spid="6"/>
                                        </p:tgtEl>
                                      </p:cBhvr>
                                      <p:by x="105000" y="105000"/>
                                    </p:animScale>
                                  </p:childTnLst>
                                </p:cTn>
                              </p:par>
                              <p:par>
                                <p:cTn id="30" presetID="26" presetClass="emph" presetSubtype="0" fill="hold" nodeType="withEffect">
                                  <p:stCondLst>
                                    <p:cond delay="1000"/>
                                  </p:stCondLst>
                                  <p:childTnLst>
                                    <p:animEffect transition="out" filter="fade">
                                      <p:cBhvr>
                                        <p:cTn id="31" dur="500" tmFilter="0, 0; .2, .5; .8, .5; 1, 0"/>
                                        <p:tgtEl>
                                          <p:spTgt spid="2"/>
                                        </p:tgtEl>
                                      </p:cBhvr>
                                    </p:animEffect>
                                    <p:animScale>
                                      <p:cBhvr>
                                        <p:cTn id="32"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4836390" y="2509271"/>
            <a:ext cx="2519223" cy="251956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08" tIns="45704" rIns="91408" bIns="45704"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a:off x="7584298" y="1732759"/>
            <a:ext cx="2556052" cy="754149"/>
          </a:xfrm>
          <a:prstGeom prst="rect">
            <a:avLst/>
          </a:prstGeom>
        </p:spPr>
        <p:txBody>
          <a:bodyPr wrap="square" lIns="91408" tIns="45704" rIns="91408" bIns="45704">
            <a:spAutoFit/>
          </a:bodyPr>
          <a:lstStyle/>
          <a:p>
            <a:pP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注册时间</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a:off x="2051654" y="1732759"/>
            <a:ext cx="2556052" cy="754149"/>
          </a:xfrm>
          <a:prstGeom prst="rect">
            <a:avLst/>
          </a:prstGeom>
        </p:spPr>
        <p:txBody>
          <a:bodyPr wrap="square" lIns="91408" tIns="45704" rIns="91408" bIns="45704">
            <a:spAutoFit/>
          </a:bodyPr>
          <a:lstStyle/>
          <a:p>
            <a:pPr algn="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员工素质</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p:nvPr/>
        </p:nvSpPr>
        <p:spPr>
          <a:xfrm>
            <a:off x="8525397" y="3334274"/>
            <a:ext cx="2556052" cy="754149"/>
          </a:xfrm>
          <a:prstGeom prst="rect">
            <a:avLst/>
          </a:prstGeom>
        </p:spPr>
        <p:txBody>
          <a:bodyPr wrap="square" lIns="91408" tIns="45704" rIns="91408" bIns="45704">
            <a:spAutoFit/>
          </a:bodyPr>
          <a:lstStyle/>
          <a:p>
            <a:pP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注册资本</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a:off x="1110557" y="3334274"/>
            <a:ext cx="2556052" cy="754149"/>
          </a:xfrm>
          <a:prstGeom prst="rect">
            <a:avLst/>
          </a:prstGeom>
        </p:spPr>
        <p:txBody>
          <a:bodyPr wrap="square" lIns="91408" tIns="45704" rIns="91408" bIns="45704">
            <a:spAutoFit/>
          </a:bodyPr>
          <a:lstStyle/>
          <a:p>
            <a:pPr algn="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员工人数</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a:off x="7584298" y="4911457"/>
            <a:ext cx="2556052" cy="754149"/>
          </a:xfrm>
          <a:prstGeom prst="rect">
            <a:avLst/>
          </a:prstGeom>
        </p:spPr>
        <p:txBody>
          <a:bodyPr wrap="square" lIns="91408" tIns="45704" rIns="91408" bIns="45704">
            <a:spAutoFit/>
          </a:bodyPr>
          <a:lstStyle/>
          <a:p>
            <a:pP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公司性质</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a:off x="2051654" y="4911457"/>
            <a:ext cx="2556052" cy="754149"/>
          </a:xfrm>
          <a:prstGeom prst="rect">
            <a:avLst/>
          </a:prstGeom>
        </p:spPr>
        <p:txBody>
          <a:bodyPr wrap="square" lIns="91408" tIns="45704" rIns="91408" bIns="45704">
            <a:spAutoFit/>
          </a:bodyPr>
          <a:lstStyle/>
          <a:p>
            <a:pPr algn="r">
              <a:lnSpc>
                <a:spcPct val="150000"/>
              </a:lnSpc>
            </a:pPr>
            <a:r>
              <a:rPr lang="zh-CN" altLang="en-US"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技术力量</a:t>
            </a:r>
            <a:endParaRPr lang="en-US" altLang="zh-CN"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a:p>
            <a:pPr algn="r">
              <a:lnSpc>
                <a:spcPct val="150000"/>
              </a:lnSpc>
            </a:pPr>
            <a:r>
              <a:rPr lang="zh-CN" altLang="en-US"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rPr>
              <a:t>点击此处输入文本</a:t>
            </a:r>
            <a:endParaRPr lang="en-US" altLang="zh-CN" sz="1067"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nvGrpSpPr>
          <p:cNvPr id="3" name="组合 40"/>
          <p:cNvGrpSpPr/>
          <p:nvPr/>
        </p:nvGrpSpPr>
        <p:grpSpPr>
          <a:xfrm>
            <a:off x="6568343" y="1762979"/>
            <a:ext cx="869447" cy="869564"/>
            <a:chOff x="6568487" y="1762689"/>
            <a:chExt cx="869714" cy="869714"/>
          </a:xfrm>
        </p:grpSpPr>
        <p:sp>
          <p:nvSpPr>
            <p:cNvPr id="9" name="椭圆 8"/>
            <p:cNvSpPr/>
            <p:nvPr/>
          </p:nvSpPr>
          <p:spPr>
            <a:xfrm>
              <a:off x="6568487" y="1762689"/>
              <a:ext cx="869714" cy="8697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4" name="组合 39"/>
          <p:cNvGrpSpPr/>
          <p:nvPr/>
        </p:nvGrpSpPr>
        <p:grpSpPr>
          <a:xfrm>
            <a:off x="7475406" y="3334273"/>
            <a:ext cx="869447" cy="869564"/>
            <a:chOff x="7475830" y="3334254"/>
            <a:chExt cx="869714" cy="869714"/>
          </a:xfrm>
        </p:grpSpPr>
        <p:sp>
          <p:nvSpPr>
            <p:cNvPr id="13" name="椭圆 12"/>
            <p:cNvSpPr/>
            <p:nvPr/>
          </p:nvSpPr>
          <p:spPr>
            <a:xfrm>
              <a:off x="7475830" y="3334254"/>
              <a:ext cx="869714" cy="86971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3"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5" name="组合 38"/>
          <p:cNvGrpSpPr/>
          <p:nvPr/>
        </p:nvGrpSpPr>
        <p:grpSpPr>
          <a:xfrm>
            <a:off x="6568342" y="4905563"/>
            <a:ext cx="869447" cy="869564"/>
            <a:chOff x="6568486" y="4905819"/>
            <a:chExt cx="869714" cy="869714"/>
          </a:xfrm>
        </p:grpSpPr>
        <p:sp>
          <p:nvSpPr>
            <p:cNvPr id="16" name="椭圆 15"/>
            <p:cNvSpPr/>
            <p:nvPr/>
          </p:nvSpPr>
          <p:spPr>
            <a:xfrm>
              <a:off x="6568486" y="4905819"/>
              <a:ext cx="869714" cy="8697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6" name="组合 43"/>
          <p:cNvGrpSpPr/>
          <p:nvPr/>
        </p:nvGrpSpPr>
        <p:grpSpPr>
          <a:xfrm>
            <a:off x="4754214" y="4905563"/>
            <a:ext cx="869447" cy="869564"/>
            <a:chOff x="4753800" y="4905819"/>
            <a:chExt cx="869714" cy="869714"/>
          </a:xfrm>
        </p:grpSpPr>
        <p:sp>
          <p:nvSpPr>
            <p:cNvPr id="10" name="椭圆 9"/>
            <p:cNvSpPr/>
            <p:nvPr/>
          </p:nvSpPr>
          <p:spPr>
            <a:xfrm>
              <a:off x="4753800" y="4905819"/>
              <a:ext cx="869714" cy="86971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6"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7" name="组合 42"/>
          <p:cNvGrpSpPr/>
          <p:nvPr/>
        </p:nvGrpSpPr>
        <p:grpSpPr>
          <a:xfrm>
            <a:off x="3847150" y="3334273"/>
            <a:ext cx="869447" cy="869564"/>
            <a:chOff x="3846456" y="3334254"/>
            <a:chExt cx="869714" cy="869714"/>
          </a:xfrm>
        </p:grpSpPr>
        <p:sp>
          <p:nvSpPr>
            <p:cNvPr id="14" name="椭圆 13"/>
            <p:cNvSpPr/>
            <p:nvPr/>
          </p:nvSpPr>
          <p:spPr>
            <a:xfrm>
              <a:off x="3846456" y="3334254"/>
              <a:ext cx="869714" cy="86971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7"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11" name="组合 41"/>
          <p:cNvGrpSpPr/>
          <p:nvPr/>
        </p:nvGrpSpPr>
        <p:grpSpPr>
          <a:xfrm>
            <a:off x="4754213" y="1762979"/>
            <a:ext cx="869447" cy="869564"/>
            <a:chOff x="4753799" y="1762689"/>
            <a:chExt cx="869714" cy="869714"/>
          </a:xfrm>
        </p:grpSpPr>
        <p:sp>
          <p:nvSpPr>
            <p:cNvPr id="17" name="椭圆 16"/>
            <p:cNvSpPr/>
            <p:nvPr/>
          </p:nvSpPr>
          <p:spPr>
            <a:xfrm>
              <a:off x="4753799" y="1762689"/>
              <a:ext cx="869714" cy="86971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8"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121861" tIns="60931" rIns="121861" bIns="60931" numCol="1" anchor="t" anchorCtr="0" compatLnSpc="1">
              <a:prstTxWarp prst="textNoShape">
                <a:avLst/>
              </a:prstTxWarp>
            </a:bodyPr>
            <a:lstStyle/>
            <a:p>
              <a:endParaRPr lang="zh-CN" altLang="en-US" sz="2399" dirty="0">
                <a:solidFill>
                  <a:schemeClr val="bg2">
                    <a:lumMod val="10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
        <p:nvSpPr>
          <p:cNvPr id="27" name="文本框 10">
            <a:extLst>
              <a:ext uri="{FF2B5EF4-FFF2-40B4-BE49-F238E27FC236}">
                <a16:creationId xmlns="" xmlns:a16="http://schemas.microsoft.com/office/drawing/2014/main" id="{5259D19F-052C-4723-A6D9-4905BE5E8C4C}"/>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28" name="矩形 1">
            <a:extLst>
              <a:ext uri="{FF2B5EF4-FFF2-40B4-BE49-F238E27FC236}">
                <a16:creationId xmlns="" xmlns:a16="http://schemas.microsoft.com/office/drawing/2014/main" id="{D7E2E362-6F7E-49E1-B59D-DFB1834AA630}"/>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custDataLst>
      <p:tags r:id="rId1"/>
    </p:custDataLst>
    <p:extLst>
      <p:ext uri="{BB962C8B-B14F-4D97-AF65-F5344CB8AC3E}">
        <p14:creationId xmlns:p14="http://schemas.microsoft.com/office/powerpoint/2010/main" val="344266967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360"/>
                                          </p:val>
                                        </p:tav>
                                        <p:tav tm="100000">
                                          <p:val>
                                            <p:fltVal val="0"/>
                                          </p:val>
                                        </p:tav>
                                      </p:tavLst>
                                    </p:anim>
                                    <p:animEffect transition="in" filter="fade">
                                      <p:cBhvr>
                                        <p:cTn id="18" dur="500"/>
                                        <p:tgtEl>
                                          <p:spTgt spid="3"/>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style.rotation</p:attrName>
                                        </p:attrNameLst>
                                      </p:cBhvr>
                                      <p:tavLst>
                                        <p:tav tm="0">
                                          <p:val>
                                            <p:fltVal val="360"/>
                                          </p:val>
                                        </p:tav>
                                        <p:tav tm="100000">
                                          <p:val>
                                            <p:fltVal val="0"/>
                                          </p:val>
                                        </p:tav>
                                      </p:tavLst>
                                    </p:anim>
                                    <p:animEffect transition="in" filter="fade">
                                      <p:cBhvr>
                                        <p:cTn id="30" dur="500"/>
                                        <p:tgtEl>
                                          <p:spTgt spid="5"/>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 calcmode="lin" valueType="num">
                                      <p:cBhvr>
                                        <p:cTn id="35" dur="500" fill="hold"/>
                                        <p:tgtEl>
                                          <p:spTgt spid="6"/>
                                        </p:tgtEl>
                                        <p:attrNameLst>
                                          <p:attrName>style.rotation</p:attrName>
                                        </p:attrNameLst>
                                      </p:cBhvr>
                                      <p:tavLst>
                                        <p:tav tm="0">
                                          <p:val>
                                            <p:fltVal val="360"/>
                                          </p:val>
                                        </p:tav>
                                        <p:tav tm="100000">
                                          <p:val>
                                            <p:fltVal val="0"/>
                                          </p:val>
                                        </p:tav>
                                      </p:tavLst>
                                    </p:anim>
                                    <p:animEffect transition="in" filter="fade">
                                      <p:cBhvr>
                                        <p:cTn id="36" dur="500"/>
                                        <p:tgtEl>
                                          <p:spTgt spid="6"/>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 calcmode="lin" valueType="num">
                                      <p:cBhvr>
                                        <p:cTn id="41" dur="500" fill="hold"/>
                                        <p:tgtEl>
                                          <p:spTgt spid="7"/>
                                        </p:tgtEl>
                                        <p:attrNameLst>
                                          <p:attrName>style.rotation</p:attrName>
                                        </p:attrNameLst>
                                      </p:cBhvr>
                                      <p:tavLst>
                                        <p:tav tm="0">
                                          <p:val>
                                            <p:fltVal val="360"/>
                                          </p:val>
                                        </p:tav>
                                        <p:tav tm="100000">
                                          <p:val>
                                            <p:fltVal val="0"/>
                                          </p:val>
                                        </p:tav>
                                      </p:tavLst>
                                    </p:anim>
                                    <p:animEffect transition="in" filter="fade">
                                      <p:cBhvr>
                                        <p:cTn id="42" dur="500"/>
                                        <p:tgtEl>
                                          <p:spTgt spid="7"/>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 calcmode="lin" valueType="num">
                                      <p:cBhvr>
                                        <p:cTn id="47" dur="500" fill="hold"/>
                                        <p:tgtEl>
                                          <p:spTgt spid="11"/>
                                        </p:tgtEl>
                                        <p:attrNameLst>
                                          <p:attrName>style.rotation</p:attrName>
                                        </p:attrNameLst>
                                      </p:cBhvr>
                                      <p:tavLst>
                                        <p:tav tm="0">
                                          <p:val>
                                            <p:fltVal val="360"/>
                                          </p:val>
                                        </p:tav>
                                        <p:tav tm="100000">
                                          <p:val>
                                            <p:fltVal val="0"/>
                                          </p:val>
                                        </p:tav>
                                      </p:tavLst>
                                    </p:anim>
                                    <p:animEffect transition="in" filter="fade">
                                      <p:cBhvr>
                                        <p:cTn id="48" dur="500"/>
                                        <p:tgtEl>
                                          <p:spTgt spid="11"/>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1+#ppt_w/2"/>
                                          </p:val>
                                        </p:tav>
                                        <p:tav tm="100000">
                                          <p:val>
                                            <p:strVal val="#ppt_x"/>
                                          </p:val>
                                        </p:tav>
                                      </p:tavLst>
                                    </p:anim>
                                    <p:anim calcmode="lin" valueType="num">
                                      <p:cBhvr additive="base">
                                        <p:cTn id="54" dur="500" fill="hold"/>
                                        <p:tgtEl>
                                          <p:spTgt spid="19"/>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1+#ppt_w/2"/>
                                          </p:val>
                                        </p:tav>
                                        <p:tav tm="100000">
                                          <p:val>
                                            <p:strVal val="#ppt_x"/>
                                          </p:val>
                                        </p:tav>
                                      </p:tavLst>
                                    </p:anim>
                                    <p:anim calcmode="lin" valueType="num">
                                      <p:cBhvr additive="base">
                                        <p:cTn id="62" dur="500" fill="hold"/>
                                        <p:tgtEl>
                                          <p:spTgt spid="2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fill="hold"/>
                                        <p:tgtEl>
                                          <p:spTgt spid="26"/>
                                        </p:tgtEl>
                                        <p:attrNameLst>
                                          <p:attrName>ppt_x</p:attrName>
                                        </p:attrNameLst>
                                      </p:cBhvr>
                                      <p:tavLst>
                                        <p:tav tm="0">
                                          <p:val>
                                            <p:strVal val="0-#ppt_w/2"/>
                                          </p:val>
                                        </p:tav>
                                        <p:tav tm="100000">
                                          <p:val>
                                            <p:strVal val="#ppt_x"/>
                                          </p:val>
                                        </p:tav>
                                      </p:tavLst>
                                    </p:anim>
                                    <p:anim calcmode="lin" valueType="num">
                                      <p:cBhvr additive="base">
                                        <p:cTn id="66" dur="500" fill="hold"/>
                                        <p:tgtEl>
                                          <p:spTgt spid="26"/>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0-#ppt_w/2"/>
                                          </p:val>
                                        </p:tav>
                                        <p:tav tm="100000">
                                          <p:val>
                                            <p:strVal val="#ppt_x"/>
                                          </p:val>
                                        </p:tav>
                                      </p:tavLst>
                                    </p:anim>
                                    <p:anim calcmode="lin" valueType="num">
                                      <p:cBhvr additive="base">
                                        <p:cTn id="70" dur="5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0-#ppt_w/2"/>
                                          </p:val>
                                        </p:tav>
                                        <p:tav tm="100000">
                                          <p:val>
                                            <p:strVal val="#ppt_x"/>
                                          </p:val>
                                        </p:tav>
                                      </p:tavLst>
                                    </p:anim>
                                    <p:anim calcmode="lin" valueType="num">
                                      <p:cBhvr additive="base">
                                        <p:cTn id="7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p:bldP spid="24" grpId="0"/>
      <p:bldP spid="22" grpId="0"/>
      <p:bldP spid="25" grpId="0"/>
      <p:bldP spid="23"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2700000">
            <a:off x="2549843" y="2496677"/>
            <a:ext cx="2017032" cy="2017032"/>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8" name="矩形 17"/>
          <p:cNvSpPr/>
          <p:nvPr/>
        </p:nvSpPr>
        <p:spPr>
          <a:xfrm rot="2700000">
            <a:off x="3234254" y="1296477"/>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矩形 18"/>
          <p:cNvSpPr/>
          <p:nvPr/>
        </p:nvSpPr>
        <p:spPr>
          <a:xfrm rot="2700000">
            <a:off x="1349643" y="3181089"/>
            <a:ext cx="648211" cy="64821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0" name="矩形 19"/>
          <p:cNvSpPr/>
          <p:nvPr/>
        </p:nvSpPr>
        <p:spPr>
          <a:xfrm rot="2700000">
            <a:off x="1442912" y="4059165"/>
            <a:ext cx="461671" cy="461671"/>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1" name="矩形 20"/>
          <p:cNvSpPr/>
          <p:nvPr/>
        </p:nvSpPr>
        <p:spPr>
          <a:xfrm rot="2700000">
            <a:off x="2620443" y="1428489"/>
            <a:ext cx="384187" cy="384187"/>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矩形 21"/>
          <p:cNvSpPr>
            <a:spLocks noChangeAspect="1"/>
          </p:cNvSpPr>
          <p:nvPr/>
        </p:nvSpPr>
        <p:spPr>
          <a:xfrm rot="2700000">
            <a:off x="667061" y="3688141"/>
            <a:ext cx="252000" cy="252000"/>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3" name="矩形 22"/>
          <p:cNvSpPr/>
          <p:nvPr/>
        </p:nvSpPr>
        <p:spPr>
          <a:xfrm rot="2700000">
            <a:off x="2873088" y="5461532"/>
            <a:ext cx="292365" cy="2923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4" name="矩形 23"/>
          <p:cNvSpPr/>
          <p:nvPr/>
        </p:nvSpPr>
        <p:spPr>
          <a:xfrm rot="2700000">
            <a:off x="9793359" y="4386731"/>
            <a:ext cx="467064" cy="4670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矩形 24"/>
          <p:cNvSpPr/>
          <p:nvPr/>
        </p:nvSpPr>
        <p:spPr>
          <a:xfrm rot="2700000">
            <a:off x="10174335" y="4856667"/>
            <a:ext cx="264047" cy="26404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矩形 25"/>
          <p:cNvSpPr/>
          <p:nvPr/>
        </p:nvSpPr>
        <p:spPr>
          <a:xfrm rot="2700000">
            <a:off x="10647656" y="2519569"/>
            <a:ext cx="351351" cy="351351"/>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7" name="文本框 26"/>
          <p:cNvSpPr txBox="1"/>
          <p:nvPr/>
        </p:nvSpPr>
        <p:spPr>
          <a:xfrm>
            <a:off x="2349472" y="2548820"/>
            <a:ext cx="2220481" cy="1862048"/>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  </a:t>
            </a:r>
            <a:r>
              <a:rPr kumimoji="0" lang="en-US" altLang="zh-CN" sz="1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rPr>
              <a:t>02</a:t>
            </a:r>
            <a:endParaRPr kumimoji="0" lang="en-US" altLang="zh-CN" sz="8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5474993" y="3088951"/>
            <a:ext cx="4584905" cy="830997"/>
          </a:xfrm>
          <a:prstGeom prst="rect">
            <a:avLst/>
          </a:prstGeom>
          <a:noFill/>
        </p:spPr>
        <p:txBody>
          <a:bodyPr wrap="square" rtlCol="0">
            <a:spAutoFit/>
          </a:bodyPr>
          <a:lstStyle/>
          <a:p>
            <a:pPr algn="dist"/>
            <a:r>
              <a:rPr kumimoji="1" lang="zh-CN" altLang="en-US" sz="48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FZHei-B01S" panose="02010601030101010101" pitchFamily="2" charset="-122"/>
              </a:rPr>
              <a:t>工作完成情况</a:t>
            </a:r>
          </a:p>
        </p:txBody>
      </p:sp>
    </p:spTree>
    <p:extLst>
      <p:ext uri="{BB962C8B-B14F-4D97-AF65-F5344CB8AC3E}">
        <p14:creationId xmlns:p14="http://schemas.microsoft.com/office/powerpoint/2010/main" val="2946455887"/>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arn(inVertical)">
                                      <p:cBhvr>
                                        <p:cTn id="10" dur="500"/>
                                        <p:tgtEl>
                                          <p:spTgt spid="19"/>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barn(inVertical)">
                                      <p:cBhvr>
                                        <p:cTn id="16" dur="500"/>
                                        <p:tgtEl>
                                          <p:spTgt spid="2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arn(inVertical)">
                                      <p:cBhvr>
                                        <p:cTn id="19" dur="500"/>
                                        <p:tgtEl>
                                          <p:spTgt spid="2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inVertical)">
                                      <p:cBhvr>
                                        <p:cTn id="22" dur="500"/>
                                        <p:tgtEl>
                                          <p:spTgt spid="1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Vertical)">
                                      <p:cBhvr>
                                        <p:cTn id="28" dur="500"/>
                                        <p:tgtEl>
                                          <p:spTgt spid="2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1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par>
                          <p:cTn id="42" fill="hold">
                            <p:stCondLst>
                              <p:cond delay="1500"/>
                            </p:stCondLst>
                            <p:childTnLst>
                              <p:par>
                                <p:cTn id="43" presetID="55"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1000" fill="hold"/>
                                        <p:tgtEl>
                                          <p:spTgt spid="28"/>
                                        </p:tgtEl>
                                        <p:attrNameLst>
                                          <p:attrName>ppt_w</p:attrName>
                                        </p:attrNameLst>
                                      </p:cBhvr>
                                      <p:tavLst>
                                        <p:tav tm="0">
                                          <p:val>
                                            <p:strVal val="#ppt_w*0.70"/>
                                          </p:val>
                                        </p:tav>
                                        <p:tav tm="100000">
                                          <p:val>
                                            <p:strVal val="#ppt_w"/>
                                          </p:val>
                                        </p:tav>
                                      </p:tavLst>
                                    </p:anim>
                                    <p:anim calcmode="lin" valueType="num">
                                      <p:cBhvr>
                                        <p:cTn id="46" dur="1000" fill="hold"/>
                                        <p:tgtEl>
                                          <p:spTgt spid="28"/>
                                        </p:tgtEl>
                                        <p:attrNameLst>
                                          <p:attrName>ppt_h</p:attrName>
                                        </p:attrNameLst>
                                      </p:cBhvr>
                                      <p:tavLst>
                                        <p:tav tm="0">
                                          <p:val>
                                            <p:strVal val="#ppt_h"/>
                                          </p:val>
                                        </p:tav>
                                        <p:tav tm="100000">
                                          <p:val>
                                            <p:strVal val="#ppt_h"/>
                                          </p:val>
                                        </p:tav>
                                      </p:tavLst>
                                    </p:anim>
                                    <p:animEffect transition="in" filter="fade">
                                      <p:cBhvr>
                                        <p:cTn id="4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47"/>
          <p:cNvSpPr txBox="1"/>
          <p:nvPr/>
        </p:nvSpPr>
        <p:spPr>
          <a:xfrm>
            <a:off x="1519771" y="5149124"/>
            <a:ext cx="9143498"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点击输入本栏的具体文字，简明扼要的说明分项内容，此为概念图解，详写内容</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点击输入本栏的具体文字，简明扼要的说明分项内容，此为概念图解详写内容</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点击输入本栏的具体文字，简明扼要的说明分项内容，此为概念图解详写内容</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a:t>
            </a:r>
          </a:p>
        </p:txBody>
      </p:sp>
      <p:sp>
        <p:nvSpPr>
          <p:cNvPr id="7" name="Oval 37"/>
          <p:cNvSpPr/>
          <p:nvPr/>
        </p:nvSpPr>
        <p:spPr>
          <a:xfrm>
            <a:off x="8539173" y="2370851"/>
            <a:ext cx="580928" cy="584575"/>
          </a:xfrm>
          <a:prstGeom prst="ellipse">
            <a:avLst/>
          </a:prstGeom>
          <a:solidFill>
            <a:schemeClr val="accent2"/>
          </a:solidFill>
          <a:ln>
            <a:noFill/>
          </a:ln>
          <a:effectLst>
            <a:outerShdw blurRad="635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02</a:t>
            </a:r>
          </a:p>
        </p:txBody>
      </p:sp>
      <p:sp>
        <p:nvSpPr>
          <p:cNvPr id="8" name="Oval 38"/>
          <p:cNvSpPr/>
          <p:nvPr/>
        </p:nvSpPr>
        <p:spPr>
          <a:xfrm>
            <a:off x="8539173" y="3729890"/>
            <a:ext cx="580928" cy="584575"/>
          </a:xfrm>
          <a:prstGeom prst="ellipse">
            <a:avLst/>
          </a:prstGeom>
          <a:solidFill>
            <a:schemeClr val="accent1"/>
          </a:solidFill>
          <a:ln>
            <a:noFill/>
          </a:ln>
          <a:effectLst>
            <a:outerShdw blurRad="635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03</a:t>
            </a:r>
          </a:p>
        </p:txBody>
      </p:sp>
      <p:sp>
        <p:nvSpPr>
          <p:cNvPr id="15" name="Oval 72"/>
          <p:cNvSpPr/>
          <p:nvPr/>
        </p:nvSpPr>
        <p:spPr>
          <a:xfrm flipH="1">
            <a:off x="2986060" y="2370851"/>
            <a:ext cx="580928" cy="584575"/>
          </a:xfrm>
          <a:prstGeom prst="ellipse">
            <a:avLst/>
          </a:prstGeom>
          <a:solidFill>
            <a:schemeClr val="accent1"/>
          </a:solidFill>
          <a:ln>
            <a:noFill/>
          </a:ln>
          <a:effectLst>
            <a:outerShdw blurRad="635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01</a:t>
            </a:r>
          </a:p>
        </p:txBody>
      </p:sp>
      <p:sp>
        <p:nvSpPr>
          <p:cNvPr id="16" name="Oval 73"/>
          <p:cNvSpPr/>
          <p:nvPr/>
        </p:nvSpPr>
        <p:spPr>
          <a:xfrm flipH="1">
            <a:off x="2986060" y="3729890"/>
            <a:ext cx="580928" cy="584575"/>
          </a:xfrm>
          <a:prstGeom prst="ellipse">
            <a:avLst/>
          </a:prstGeom>
          <a:solidFill>
            <a:schemeClr val="accent2"/>
          </a:solidFill>
          <a:ln>
            <a:noFill/>
          </a:ln>
          <a:effectLst>
            <a:outerShdw blurRad="63500" algn="c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en-US" sz="2000" dirty="0">
                <a:solidFill>
                  <a:schemeClr val="bg1"/>
                </a:solidFill>
                <a:latin typeface="微软雅黑" panose="020B0503020204020204" pitchFamily="34" charset="-122"/>
                <a:ea typeface="微软雅黑" panose="020B0503020204020204" pitchFamily="34" charset="-122"/>
                <a:sym typeface="FZHei-B01S" panose="02010601030101010101" pitchFamily="2" charset="-122"/>
              </a:rPr>
              <a:t>04</a:t>
            </a:r>
          </a:p>
        </p:txBody>
      </p:sp>
      <p:grpSp>
        <p:nvGrpSpPr>
          <p:cNvPr id="41" name="组合 40">
            <a:extLst>
              <a:ext uri="{FF2B5EF4-FFF2-40B4-BE49-F238E27FC236}">
                <a16:creationId xmlns="" xmlns:a16="http://schemas.microsoft.com/office/drawing/2014/main" id="{BFB19313-C9CC-4741-8ACD-5CE233037052}"/>
              </a:ext>
            </a:extLst>
          </p:cNvPr>
          <p:cNvGrpSpPr/>
          <p:nvPr/>
        </p:nvGrpSpPr>
        <p:grpSpPr>
          <a:xfrm>
            <a:off x="982639" y="2356723"/>
            <a:ext cx="10210082" cy="2486730"/>
            <a:chOff x="982639" y="2356723"/>
            <a:chExt cx="10210082" cy="2486730"/>
          </a:xfrm>
        </p:grpSpPr>
        <p:grpSp>
          <p:nvGrpSpPr>
            <p:cNvPr id="9" name="Group 3"/>
            <p:cNvGrpSpPr/>
            <p:nvPr/>
          </p:nvGrpSpPr>
          <p:grpSpPr>
            <a:xfrm>
              <a:off x="9321578" y="2356729"/>
              <a:ext cx="1790118" cy="1091233"/>
              <a:chOff x="9321755" y="2936665"/>
              <a:chExt cx="1790217" cy="1091295"/>
            </a:xfrm>
          </p:grpSpPr>
          <p:sp>
            <p:nvSpPr>
              <p:cNvPr id="10" name="TextBox 54"/>
              <p:cNvSpPr txBox="1"/>
              <p:nvPr/>
            </p:nvSpPr>
            <p:spPr>
              <a:xfrm>
                <a:off x="9321755" y="3258475"/>
                <a:ext cx="1790217" cy="769485"/>
              </a:xfrm>
              <a:prstGeom prst="rect">
                <a:avLst/>
              </a:prstGeom>
              <a:noFill/>
            </p:spPr>
            <p:txBody>
              <a:bodyPr wrap="square" lIns="0" tIns="0" rIns="0" bIns="0" rtlCol="0">
                <a:spAutoFit/>
              </a:bodyPr>
              <a:lstStyle/>
              <a:p>
                <a:pPr algn="just">
                  <a:lnSpc>
                    <a:spcPts val="2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TextBox 66"/>
              <p:cNvSpPr txBox="1"/>
              <p:nvPr/>
            </p:nvSpPr>
            <p:spPr>
              <a:xfrm>
                <a:off x="9327855" y="2936665"/>
                <a:ext cx="1441745" cy="277014"/>
              </a:xfrm>
              <a:prstGeom prst="rect">
                <a:avLst/>
              </a:prstGeom>
              <a:noFill/>
            </p:spPr>
            <p:txBody>
              <a:bodyPr wrap="square" lIns="0" tIns="0" rIns="0" bIns="0" rtlCol="0">
                <a:spAutoFit/>
              </a:bodyPr>
              <a:lstStyle/>
              <a:p>
                <a:r>
                  <a:rPr lang="zh-CN" altLang="en-US"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发展趋势</a:t>
                </a:r>
              </a:p>
            </p:txBody>
          </p:sp>
        </p:grpSp>
        <p:grpSp>
          <p:nvGrpSpPr>
            <p:cNvPr id="12" name="Group 67"/>
            <p:cNvGrpSpPr/>
            <p:nvPr/>
          </p:nvGrpSpPr>
          <p:grpSpPr>
            <a:xfrm>
              <a:off x="9321580" y="3752221"/>
              <a:ext cx="1871141" cy="1091232"/>
              <a:chOff x="9306450" y="1441534"/>
              <a:chExt cx="1871244" cy="1091295"/>
            </a:xfrm>
          </p:grpSpPr>
          <p:sp>
            <p:nvSpPr>
              <p:cNvPr id="13" name="TextBox 68"/>
              <p:cNvSpPr txBox="1"/>
              <p:nvPr/>
            </p:nvSpPr>
            <p:spPr>
              <a:xfrm>
                <a:off x="9306450" y="1763344"/>
                <a:ext cx="1871244" cy="769485"/>
              </a:xfrm>
              <a:prstGeom prst="rect">
                <a:avLst/>
              </a:prstGeom>
              <a:noFill/>
            </p:spPr>
            <p:txBody>
              <a:bodyPr wrap="square" lIns="0" tIns="0" rIns="0" bIns="0" rtlCol="0">
                <a:spAutoFit/>
              </a:bodyPr>
              <a:lstStyle/>
              <a:p>
                <a:pPr algn="just">
                  <a:lnSpc>
                    <a:spcPts val="2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TextBox 69"/>
              <p:cNvSpPr txBox="1"/>
              <p:nvPr/>
            </p:nvSpPr>
            <p:spPr>
              <a:xfrm>
                <a:off x="9312550" y="1441534"/>
                <a:ext cx="1441745" cy="277014"/>
              </a:xfrm>
              <a:prstGeom prst="rect">
                <a:avLst/>
              </a:prstGeom>
              <a:noFill/>
            </p:spPr>
            <p:txBody>
              <a:bodyPr wrap="square" lIns="0" tIns="0" rIns="0" bIns="0" rtlCol="0">
                <a:spAutoFit/>
              </a:bodyPr>
              <a:lstStyle/>
              <a:p>
                <a:r>
                  <a:rPr lang="zh-CN" altLang="en-US"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发展趋势</a:t>
                </a:r>
              </a:p>
            </p:txBody>
          </p:sp>
        </p:grpSp>
        <p:grpSp>
          <p:nvGrpSpPr>
            <p:cNvPr id="17" name="Group 74"/>
            <p:cNvGrpSpPr/>
            <p:nvPr/>
          </p:nvGrpSpPr>
          <p:grpSpPr>
            <a:xfrm flipH="1">
              <a:off x="982639" y="2356723"/>
              <a:ext cx="1801945" cy="1091235"/>
              <a:chOff x="9321756" y="2936665"/>
              <a:chExt cx="1802045" cy="1091299"/>
            </a:xfrm>
          </p:grpSpPr>
          <p:sp>
            <p:nvSpPr>
              <p:cNvPr id="18" name="TextBox 78"/>
              <p:cNvSpPr txBox="1"/>
              <p:nvPr/>
            </p:nvSpPr>
            <p:spPr>
              <a:xfrm>
                <a:off x="9321756" y="3258478"/>
                <a:ext cx="1802045" cy="769486"/>
              </a:xfrm>
              <a:prstGeom prst="rect">
                <a:avLst/>
              </a:prstGeom>
              <a:noFill/>
            </p:spPr>
            <p:txBody>
              <a:bodyPr wrap="square" lIns="0" tIns="0" rIns="0" bIns="0" rtlCol="0">
                <a:spAutoFit/>
              </a:bodyPr>
              <a:lstStyle/>
              <a:p>
                <a:pPr algn="r">
                  <a:lnSpc>
                    <a:spcPts val="2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TextBox 79"/>
              <p:cNvSpPr txBox="1"/>
              <p:nvPr/>
            </p:nvSpPr>
            <p:spPr>
              <a:xfrm>
                <a:off x="9327855" y="2936665"/>
                <a:ext cx="1441745" cy="277014"/>
              </a:xfrm>
              <a:prstGeom prst="rect">
                <a:avLst/>
              </a:prstGeom>
              <a:noFill/>
            </p:spPr>
            <p:txBody>
              <a:bodyPr wrap="square" lIns="0" tIns="0" rIns="0" bIns="0" rtlCol="0">
                <a:spAutoFit/>
              </a:bodyPr>
              <a:lstStyle/>
              <a:p>
                <a:pPr algn="r"/>
                <a:r>
                  <a:rPr lang="zh-CN" altLang="en-US" dirty="0">
                    <a:solidFill>
                      <a:schemeClr val="accent1"/>
                    </a:solidFill>
                    <a:latin typeface="微软雅黑" panose="020B0503020204020204" pitchFamily="34" charset="-122"/>
                    <a:ea typeface="微软雅黑" panose="020B0503020204020204" pitchFamily="34" charset="-122"/>
                    <a:sym typeface="FZHei-B01S" panose="02010601030101010101" pitchFamily="2" charset="-122"/>
                  </a:rPr>
                  <a:t>发展趋势</a:t>
                </a:r>
              </a:p>
            </p:txBody>
          </p:sp>
        </p:grpSp>
        <p:grpSp>
          <p:nvGrpSpPr>
            <p:cNvPr id="20" name="Group 75"/>
            <p:cNvGrpSpPr/>
            <p:nvPr/>
          </p:nvGrpSpPr>
          <p:grpSpPr>
            <a:xfrm flipH="1">
              <a:off x="982639" y="3752220"/>
              <a:ext cx="1801945" cy="1091233"/>
              <a:chOff x="9306451" y="1441534"/>
              <a:chExt cx="1802045" cy="1091296"/>
            </a:xfrm>
          </p:grpSpPr>
          <p:sp>
            <p:nvSpPr>
              <p:cNvPr id="21" name="TextBox 76"/>
              <p:cNvSpPr txBox="1"/>
              <p:nvPr/>
            </p:nvSpPr>
            <p:spPr>
              <a:xfrm>
                <a:off x="9306451" y="1763344"/>
                <a:ext cx="1802045" cy="769486"/>
              </a:xfrm>
              <a:prstGeom prst="rect">
                <a:avLst/>
              </a:prstGeom>
              <a:noFill/>
            </p:spPr>
            <p:txBody>
              <a:bodyPr wrap="square" lIns="0" tIns="0" rIns="0" bIns="0" rtlCol="0">
                <a:spAutoFit/>
              </a:bodyPr>
              <a:lstStyle/>
              <a:p>
                <a:pPr algn="r">
                  <a:lnSpc>
                    <a:spcPts val="2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详写内容</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rPr>
                  <a:t>点击输入本栏的具体文字，简明扼要的说明分项内容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2" name="TextBox 77"/>
              <p:cNvSpPr txBox="1"/>
              <p:nvPr/>
            </p:nvSpPr>
            <p:spPr>
              <a:xfrm>
                <a:off x="9312550" y="1441534"/>
                <a:ext cx="1441745" cy="277014"/>
              </a:xfrm>
              <a:prstGeom prst="rect">
                <a:avLst/>
              </a:prstGeom>
              <a:noFill/>
            </p:spPr>
            <p:txBody>
              <a:bodyPr wrap="square" lIns="0" tIns="0" rIns="0" bIns="0" rtlCol="0">
                <a:spAutoFit/>
              </a:bodyPr>
              <a:lstStyle/>
              <a:p>
                <a:pPr algn="r"/>
                <a:r>
                  <a:rPr lang="zh-CN" altLang="en-US" dirty="0">
                    <a:solidFill>
                      <a:schemeClr val="accent2"/>
                    </a:solidFill>
                    <a:latin typeface="微软雅黑" panose="020B0503020204020204" pitchFamily="34" charset="-122"/>
                    <a:ea typeface="微软雅黑" panose="020B0503020204020204" pitchFamily="34" charset="-122"/>
                    <a:sym typeface="FZHei-B01S" panose="02010601030101010101" pitchFamily="2" charset="-122"/>
                  </a:rPr>
                  <a:t>发展趋势</a:t>
                </a:r>
              </a:p>
            </p:txBody>
          </p:sp>
        </p:grpSp>
      </p:grpSp>
      <p:grpSp>
        <p:nvGrpSpPr>
          <p:cNvPr id="23" name="Group 43"/>
          <p:cNvGrpSpPr/>
          <p:nvPr/>
        </p:nvGrpSpPr>
        <p:grpSpPr>
          <a:xfrm rot="10800000">
            <a:off x="4889633" y="1477519"/>
            <a:ext cx="2311142" cy="653097"/>
            <a:chOff x="3614557" y="3339358"/>
            <a:chExt cx="1733452" cy="489850"/>
          </a:xfrm>
        </p:grpSpPr>
        <p:sp>
          <p:nvSpPr>
            <p:cNvPr id="24" name="Freeform 5"/>
            <p:cNvSpPr>
              <a:spLocks/>
            </p:cNvSpPr>
            <p:nvPr/>
          </p:nvSpPr>
          <p:spPr bwMode="auto">
            <a:xfrm>
              <a:off x="3759162" y="3429736"/>
              <a:ext cx="1442434" cy="399472"/>
            </a:xfrm>
            <a:custGeom>
              <a:avLst/>
              <a:gdLst>
                <a:gd name="T0" fmla="*/ 337 w 337"/>
                <a:gd name="T1" fmla="*/ 0 h 93"/>
                <a:gd name="T2" fmla="*/ 168 w 337"/>
                <a:gd name="T3" fmla="*/ 93 h 93"/>
                <a:gd name="T4" fmla="*/ 0 w 337"/>
                <a:gd name="T5" fmla="*/ 0 h 93"/>
                <a:gd name="T6" fmla="*/ 28 w 337"/>
                <a:gd name="T7" fmla="*/ 0 h 93"/>
                <a:gd name="T8" fmla="*/ 168 w 337"/>
                <a:gd name="T9" fmla="*/ 68 h 93"/>
                <a:gd name="T10" fmla="*/ 309 w 337"/>
                <a:gd name="T11" fmla="*/ 0 h 93"/>
                <a:gd name="T12" fmla="*/ 337 w 337"/>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337" h="93">
                  <a:moveTo>
                    <a:pt x="337" y="0"/>
                  </a:moveTo>
                  <a:cubicBezTo>
                    <a:pt x="319" y="53"/>
                    <a:pt x="251" y="93"/>
                    <a:pt x="168" y="93"/>
                  </a:cubicBezTo>
                  <a:cubicBezTo>
                    <a:pt x="86" y="93"/>
                    <a:pt x="18" y="53"/>
                    <a:pt x="0" y="0"/>
                  </a:cubicBezTo>
                  <a:cubicBezTo>
                    <a:pt x="28" y="0"/>
                    <a:pt x="28" y="0"/>
                    <a:pt x="28" y="0"/>
                  </a:cubicBezTo>
                  <a:cubicBezTo>
                    <a:pt x="49" y="40"/>
                    <a:pt x="104" y="68"/>
                    <a:pt x="168" y="68"/>
                  </a:cubicBezTo>
                  <a:cubicBezTo>
                    <a:pt x="233" y="68"/>
                    <a:pt x="288" y="40"/>
                    <a:pt x="309" y="0"/>
                  </a:cubicBezTo>
                  <a:lnTo>
                    <a:pt x="337" y="0"/>
                  </a:lnTo>
                  <a:close/>
                </a:path>
              </a:pathLst>
            </a:custGeom>
            <a:solidFill>
              <a:srgbClr val="5858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13" tIns="60956" rIns="121913" bIns="60956"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5" name="Rectangle 12"/>
            <p:cNvSpPr>
              <a:spLocks noChangeArrowheads="1"/>
            </p:cNvSpPr>
            <p:nvPr/>
          </p:nvSpPr>
          <p:spPr bwMode="auto">
            <a:xfrm>
              <a:off x="3614557" y="3339358"/>
              <a:ext cx="406702" cy="93993"/>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Rectangle 13"/>
            <p:cNvSpPr>
              <a:spLocks noChangeArrowheads="1"/>
            </p:cNvSpPr>
            <p:nvPr/>
          </p:nvSpPr>
          <p:spPr bwMode="auto">
            <a:xfrm>
              <a:off x="4941307" y="3339358"/>
              <a:ext cx="406702" cy="93993"/>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9" name="组合 38">
            <a:extLst>
              <a:ext uri="{FF2B5EF4-FFF2-40B4-BE49-F238E27FC236}">
                <a16:creationId xmlns="" xmlns:a16="http://schemas.microsoft.com/office/drawing/2014/main" id="{0EE5FFF5-4067-449D-B2FB-7FDAA5D044CE}"/>
              </a:ext>
            </a:extLst>
          </p:cNvPr>
          <p:cNvGrpSpPr/>
          <p:nvPr/>
        </p:nvGrpSpPr>
        <p:grpSpPr>
          <a:xfrm>
            <a:off x="3962517" y="2124269"/>
            <a:ext cx="4165372" cy="2554389"/>
            <a:chOff x="3962517" y="2124269"/>
            <a:chExt cx="4165372" cy="2554389"/>
          </a:xfrm>
        </p:grpSpPr>
        <p:grpSp>
          <p:nvGrpSpPr>
            <p:cNvPr id="27" name="Group 1"/>
            <p:cNvGrpSpPr/>
            <p:nvPr/>
          </p:nvGrpSpPr>
          <p:grpSpPr>
            <a:xfrm>
              <a:off x="3962517" y="2124269"/>
              <a:ext cx="2082686" cy="1277195"/>
              <a:chOff x="3962400" y="2614541"/>
              <a:chExt cx="2082800" cy="1277265"/>
            </a:xfrm>
          </p:grpSpPr>
          <p:sp>
            <p:nvSpPr>
              <p:cNvPr id="28" name="Rectangle 30"/>
              <p:cNvSpPr/>
              <p:nvPr/>
            </p:nvSpPr>
            <p:spPr>
              <a:xfrm>
                <a:off x="3962400" y="2614541"/>
                <a:ext cx="2082800" cy="1277265"/>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Shape 719"/>
              <p:cNvSpPr/>
              <p:nvPr/>
            </p:nvSpPr>
            <p:spPr>
              <a:xfrm>
                <a:off x="4657213" y="2946652"/>
                <a:ext cx="693173" cy="596139"/>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w="12700" cap="flat">
                <a:noFill/>
                <a:miter lim="400000"/>
              </a:ln>
              <a:effectLst/>
            </p:spPr>
            <p:txBody>
              <a:bodyPr wrap="square" lIns="38098" tIns="38098" rIns="38098" bIns="38098" numCol="1" anchor="ctr">
                <a:noAutofit/>
              </a:bodyPr>
              <a:lstStyle/>
              <a:p>
                <a:pPr lvl="0" algn="l">
                  <a:defRPr sz="3100" b="1">
                    <a:latin typeface="Kontrapunkt Bob Bold"/>
                    <a:ea typeface="Kontrapunkt Bob Bold"/>
                    <a:cs typeface="Kontrapunkt Bob Bold"/>
                    <a:sym typeface="Kontrapunkt Bob Bold"/>
                  </a:defRPr>
                </a:pPr>
                <a:endParaRPr sz="30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0" name="Group 4"/>
            <p:cNvGrpSpPr/>
            <p:nvPr/>
          </p:nvGrpSpPr>
          <p:grpSpPr>
            <a:xfrm>
              <a:off x="6045203" y="3401463"/>
              <a:ext cx="2082686" cy="1277195"/>
              <a:chOff x="6045200" y="3891805"/>
              <a:chExt cx="2082800" cy="1277265"/>
            </a:xfrm>
          </p:grpSpPr>
          <p:sp>
            <p:nvSpPr>
              <p:cNvPr id="31" name="Rectangle 17"/>
              <p:cNvSpPr/>
              <p:nvPr/>
            </p:nvSpPr>
            <p:spPr>
              <a:xfrm>
                <a:off x="6045200" y="3891805"/>
                <a:ext cx="2082800" cy="1277265"/>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2" name="Shape 3659"/>
              <p:cNvSpPr/>
              <p:nvPr/>
            </p:nvSpPr>
            <p:spPr>
              <a:xfrm>
                <a:off x="6814504" y="4234197"/>
                <a:ext cx="683576" cy="640880"/>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wrap="square" lIns="38098" tIns="38098" rIns="38098" bIns="38098" numCol="1" anchor="ctr">
                <a:noAutofit/>
              </a:bodyPr>
              <a:lstStyle/>
              <a:p>
                <a:pPr lvl="0">
                  <a:defRPr sz="3200">
                    <a:solidFill>
                      <a:srgbClr val="FFFFFF"/>
                    </a:solidFill>
                    <a:latin typeface="Helvetica Light"/>
                    <a:ea typeface="Helvetica Light"/>
                    <a:cs typeface="Helvetica Light"/>
                    <a:sym typeface="Helvetica Light"/>
                  </a:defRPr>
                </a:pPr>
                <a:endParaRPr sz="32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grpSp>
        <p:nvGrpSpPr>
          <p:cNvPr id="40" name="组合 39">
            <a:extLst>
              <a:ext uri="{FF2B5EF4-FFF2-40B4-BE49-F238E27FC236}">
                <a16:creationId xmlns="" xmlns:a16="http://schemas.microsoft.com/office/drawing/2014/main" id="{BD8AA24B-E585-4EFD-9942-096FAAFFEC90}"/>
              </a:ext>
            </a:extLst>
          </p:cNvPr>
          <p:cNvGrpSpPr/>
          <p:nvPr/>
        </p:nvGrpSpPr>
        <p:grpSpPr>
          <a:xfrm>
            <a:off x="3962517" y="2124269"/>
            <a:ext cx="4165372" cy="2554390"/>
            <a:chOff x="3962517" y="2124269"/>
            <a:chExt cx="4165372" cy="2554390"/>
          </a:xfrm>
        </p:grpSpPr>
        <p:grpSp>
          <p:nvGrpSpPr>
            <p:cNvPr id="33" name="Group 5"/>
            <p:cNvGrpSpPr/>
            <p:nvPr/>
          </p:nvGrpSpPr>
          <p:grpSpPr>
            <a:xfrm>
              <a:off x="3962517" y="3401464"/>
              <a:ext cx="2082686" cy="1277195"/>
              <a:chOff x="3962400" y="3891806"/>
              <a:chExt cx="2082800" cy="1277265"/>
            </a:xfrm>
          </p:grpSpPr>
          <p:sp>
            <p:nvSpPr>
              <p:cNvPr id="34" name="Rectangle 27"/>
              <p:cNvSpPr/>
              <p:nvPr/>
            </p:nvSpPr>
            <p:spPr>
              <a:xfrm>
                <a:off x="3962400" y="3891806"/>
                <a:ext cx="2082800" cy="1277265"/>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5" name="Shape 731"/>
              <p:cNvSpPr/>
              <p:nvPr/>
            </p:nvSpPr>
            <p:spPr>
              <a:xfrm>
                <a:off x="4729367" y="4217569"/>
                <a:ext cx="515800" cy="648399"/>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rgbClr val="FFFFFF"/>
              </a:solidFill>
              <a:ln w="12700" cap="flat">
                <a:noFill/>
                <a:miter lim="400000"/>
              </a:ln>
              <a:effectLst/>
            </p:spPr>
            <p:txBody>
              <a:bodyPr wrap="square" lIns="38098" tIns="38098" rIns="38098" bIns="38098" numCol="1" anchor="ctr">
                <a:noAutofit/>
              </a:bodyPr>
              <a:lstStyle/>
              <a:p>
                <a:pPr lvl="0" algn="l">
                  <a:defRPr sz="3100" b="1">
                    <a:latin typeface="Kontrapunkt Bob Bold"/>
                    <a:ea typeface="Kontrapunkt Bob Bold"/>
                    <a:cs typeface="Kontrapunkt Bob Bold"/>
                    <a:sym typeface="Kontrapunkt Bob Bold"/>
                  </a:defRPr>
                </a:pPr>
                <a:endParaRPr sz="3099"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nvGrpSpPr>
            <p:cNvPr id="36" name="Group 2"/>
            <p:cNvGrpSpPr/>
            <p:nvPr/>
          </p:nvGrpSpPr>
          <p:grpSpPr>
            <a:xfrm>
              <a:off x="6045203" y="2124269"/>
              <a:ext cx="2082686" cy="1277193"/>
              <a:chOff x="6045200" y="2614541"/>
              <a:chExt cx="2082800" cy="1277264"/>
            </a:xfrm>
          </p:grpSpPr>
          <p:sp>
            <p:nvSpPr>
              <p:cNvPr id="37" name="Rectangle 20"/>
              <p:cNvSpPr/>
              <p:nvPr/>
            </p:nvSpPr>
            <p:spPr>
              <a:xfrm>
                <a:off x="6045200" y="2614541"/>
                <a:ext cx="2082800" cy="127726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38" name="Shape 2102"/>
              <p:cNvSpPr/>
              <p:nvPr/>
            </p:nvSpPr>
            <p:spPr>
              <a:xfrm>
                <a:off x="6695181" y="2963298"/>
                <a:ext cx="757179" cy="605719"/>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solidFill>
              <a:ln w="12700" cap="flat">
                <a:noFill/>
                <a:miter lim="400000"/>
              </a:ln>
              <a:effectLst/>
            </p:spPr>
            <p:txBody>
              <a:bodyPr wrap="square" lIns="38098" tIns="38098" rIns="38098" bIns="38098" numCol="1" anchor="ctr">
                <a:noAutofit/>
              </a:bodyPr>
              <a:lstStyle/>
              <a:p>
                <a:pPr lvl="0">
                  <a:defRPr sz="3200">
                    <a:solidFill>
                      <a:srgbClr val="FFFFFF"/>
                    </a:solidFill>
                    <a:latin typeface="Helvetica Light"/>
                    <a:ea typeface="Helvetica Light"/>
                    <a:cs typeface="Helvetica Light"/>
                    <a:sym typeface="Helvetica Light"/>
                  </a:defRPr>
                </a:pPr>
                <a:endParaRPr sz="3200" dirty="0">
                  <a:latin typeface="微软雅黑" panose="020B0503020204020204" pitchFamily="34" charset="-122"/>
                  <a:ea typeface="微软雅黑" panose="020B0503020204020204" pitchFamily="34" charset="-122"/>
                  <a:sym typeface="FZHei-B01S" panose="02010601030101010101" pitchFamily="2" charset="-122"/>
                </a:endParaRPr>
              </a:p>
            </p:txBody>
          </p:sp>
        </p:grpSp>
      </p:grpSp>
      <p:sp>
        <p:nvSpPr>
          <p:cNvPr id="42" name="文本框 10">
            <a:extLst>
              <a:ext uri="{FF2B5EF4-FFF2-40B4-BE49-F238E27FC236}">
                <a16:creationId xmlns="" xmlns:a16="http://schemas.microsoft.com/office/drawing/2014/main" id="{42A6DA13-3B69-495F-9505-F6F9771BCDD2}"/>
              </a:ext>
            </a:extLst>
          </p:cNvPr>
          <p:cNvSpPr txBox="1">
            <a:spLocks noChangeArrowheads="1"/>
          </p:cNvSpPr>
          <p:nvPr/>
        </p:nvSpPr>
        <p:spPr bwMode="auto">
          <a:xfrm>
            <a:off x="174625" y="220663"/>
            <a:ext cx="2641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dirty="0">
                <a:latin typeface="微软雅黑" panose="020B0503020204020204" pitchFamily="34" charset="-122"/>
                <a:ea typeface="微软雅黑" panose="020B0503020204020204" pitchFamily="34" charset="-122"/>
                <a:sym typeface="FZHei-B01S" panose="02010601030101010101" pitchFamily="2" charset="-122"/>
              </a:rPr>
              <a:t>点击此处添加标题</a:t>
            </a:r>
          </a:p>
        </p:txBody>
      </p:sp>
      <p:sp>
        <p:nvSpPr>
          <p:cNvPr id="43" name="矩形 1">
            <a:extLst>
              <a:ext uri="{FF2B5EF4-FFF2-40B4-BE49-F238E27FC236}">
                <a16:creationId xmlns="" xmlns:a16="http://schemas.microsoft.com/office/drawing/2014/main" id="{82A9A557-E6C3-48F8-B8FF-FDC386B8FB27}"/>
              </a:ext>
            </a:extLst>
          </p:cNvPr>
          <p:cNvSpPr>
            <a:spLocks noChangeArrowheads="1"/>
          </p:cNvSpPr>
          <p:nvPr/>
        </p:nvSpPr>
        <p:spPr bwMode="auto">
          <a:xfrm>
            <a:off x="0" y="188913"/>
            <a:ext cx="144463" cy="463550"/>
          </a:xfrm>
          <a:prstGeom prst="rect">
            <a:avLst/>
          </a:prstGeom>
          <a:solidFill>
            <a:schemeClr val="accent1"/>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微软雅黑" panose="020B0503020204020204" pitchFamily="34" charset="-122"/>
              <a:ea typeface="微软雅黑" panose="020B0503020204020204" pitchFamily="34" charset="-122"/>
              <a:sym typeface="FZHei-B01S" panose="02010601030101010101" pitchFamily="2" charset="-122"/>
            </a:endParaRPr>
          </a:p>
        </p:txBody>
      </p:sp>
    </p:spTree>
    <p:extLst>
      <p:ext uri="{BB962C8B-B14F-4D97-AF65-F5344CB8AC3E}">
        <p14:creationId xmlns:p14="http://schemas.microsoft.com/office/powerpoint/2010/main" val="78675192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5" grpId="0" animBg="1"/>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5-1228-40"/>
</p:tagLst>
</file>

<file path=ppt/tags/tag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heme/theme1.xml><?xml version="1.0" encoding="utf-8"?>
<a:theme xmlns:a="http://schemas.openxmlformats.org/drawingml/2006/main" name="第一PPT，www.1ppt.com">
  <a:themeElements>
    <a:clrScheme name="自定义 1193">
      <a:dk1>
        <a:sysClr val="windowText" lastClr="000000"/>
      </a:dk1>
      <a:lt1>
        <a:sysClr val="window" lastClr="FFFFFF"/>
      </a:lt1>
      <a:dk2>
        <a:srgbClr val="44546A"/>
      </a:dk2>
      <a:lt2>
        <a:srgbClr val="E7E6E6"/>
      </a:lt2>
      <a:accent1>
        <a:srgbClr val="595959"/>
      </a:accent1>
      <a:accent2>
        <a:srgbClr val="3F3F3F"/>
      </a:accent2>
      <a:accent3>
        <a:srgbClr val="595959"/>
      </a:accent3>
      <a:accent4>
        <a:srgbClr val="3F3F3F"/>
      </a:accent4>
      <a:accent5>
        <a:srgbClr val="595959"/>
      </a:accent5>
      <a:accent6>
        <a:srgbClr val="3F3F3F"/>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TotalTime>
  <Words>3333</Words>
  <Application>Microsoft Office PowerPoint</Application>
  <PresentationFormat>自定义</PresentationFormat>
  <Paragraphs>244</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灰色多边形</dc:title>
  <dc:creator>第一PPT</dc:creator>
  <cp:keywords>www.1ppt.com</cp:keywords>
  <cp:lastModifiedBy>Windows User</cp:lastModifiedBy>
  <cp:revision>35</cp:revision>
  <dcterms:created xsi:type="dcterms:W3CDTF">2018-04-25T02:39:48Z</dcterms:created>
  <dcterms:modified xsi:type="dcterms:W3CDTF">2019-03-25T02:54:48Z</dcterms:modified>
</cp:coreProperties>
</file>