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42" r:id="rId2"/>
  </p:sldMasterIdLst>
  <p:notesMasterIdLst>
    <p:notesMasterId r:id="rId38"/>
  </p:notesMasterIdLst>
  <p:sldIdLst>
    <p:sldId id="312" r:id="rId3"/>
    <p:sldId id="256" r:id="rId4"/>
    <p:sldId id="299" r:id="rId5"/>
    <p:sldId id="315" r:id="rId6"/>
    <p:sldId id="260" r:id="rId7"/>
    <p:sldId id="261" r:id="rId8"/>
    <p:sldId id="318" r:id="rId9"/>
    <p:sldId id="262" r:id="rId10"/>
    <p:sldId id="265" r:id="rId11"/>
    <p:sldId id="267" r:id="rId12"/>
    <p:sldId id="305" r:id="rId13"/>
    <p:sldId id="316" r:id="rId14"/>
    <p:sldId id="269" r:id="rId15"/>
    <p:sldId id="270" r:id="rId16"/>
    <p:sldId id="271" r:id="rId17"/>
    <p:sldId id="319" r:id="rId18"/>
    <p:sldId id="272" r:id="rId19"/>
    <p:sldId id="273" r:id="rId20"/>
    <p:sldId id="274" r:id="rId21"/>
    <p:sldId id="275" r:id="rId22"/>
    <p:sldId id="306" r:id="rId23"/>
    <p:sldId id="277" r:id="rId24"/>
    <p:sldId id="278" r:id="rId25"/>
    <p:sldId id="279" r:id="rId26"/>
    <p:sldId id="282" r:id="rId27"/>
    <p:sldId id="283" r:id="rId28"/>
    <p:sldId id="307" r:id="rId29"/>
    <p:sldId id="313" r:id="rId30"/>
    <p:sldId id="286" r:id="rId31"/>
    <p:sldId id="288" r:id="rId32"/>
    <p:sldId id="293" r:id="rId33"/>
    <p:sldId id="294" r:id="rId34"/>
    <p:sldId id="314" r:id="rId35"/>
    <p:sldId id="311" r:id="rId36"/>
    <p:sldId id="320" r:id="rId37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E1F0F3"/>
    <a:srgbClr val="F8FAF9"/>
    <a:srgbClr val="E4F2F4"/>
    <a:srgbClr val="C8E4E8"/>
    <a:srgbClr val="B6D9DF"/>
    <a:srgbClr val="EFF9FB"/>
    <a:srgbClr val="B01319"/>
    <a:srgbClr val="FEFEFE"/>
    <a:srgbClr val="F0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2" autoAdjust="0"/>
    <p:restoredTop sz="95962" autoAdjust="0"/>
  </p:normalViewPr>
  <p:slideViewPr>
    <p:cSldViewPr snapToGrid="0">
      <p:cViewPr>
        <p:scale>
          <a:sx n="50" d="100"/>
          <a:sy n="50" d="100"/>
        </p:scale>
        <p:origin x="-396" y="-16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D49510"/>
            </a:solidFill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c:spPr>
          <c:dPt>
            <c:idx val="0"/>
            <c:bubble3D val="0"/>
            <c:spPr>
              <a:solidFill>
                <a:srgbClr val="B01319"/>
              </a:solidFill>
              <a:ln w="19050">
                <a:solidFill>
                  <a:schemeClr val="lt1"/>
                </a:solidFill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595959"/>
              </a:solidFill>
              <a:ln w="19050">
                <a:solidFill>
                  <a:schemeClr val="lt1"/>
                </a:solidFill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D49510"/>
            </a:solidFill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c:spPr>
          <c:dPt>
            <c:idx val="0"/>
            <c:bubble3D val="0"/>
            <c:spPr>
              <a:solidFill>
                <a:srgbClr val="B01319"/>
              </a:solidFill>
              <a:ln w="19050">
                <a:solidFill>
                  <a:schemeClr val="lt1"/>
                </a:solidFill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595959"/>
              </a:solidFill>
              <a:ln w="19050">
                <a:solidFill>
                  <a:schemeClr val="lt1"/>
                </a:solidFill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D49510"/>
            </a:solidFill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c:spPr>
          <c:dPt>
            <c:idx val="0"/>
            <c:bubble3D val="0"/>
            <c:spPr>
              <a:solidFill>
                <a:srgbClr val="B01319"/>
              </a:solidFill>
              <a:ln w="19050">
                <a:solidFill>
                  <a:schemeClr val="lt1"/>
                </a:solidFill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595959"/>
              </a:solidFill>
              <a:ln w="19050">
                <a:solidFill>
                  <a:schemeClr val="lt1"/>
                </a:solidFill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B01319"/>
            </a:solidFill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c:spPr>
          <c:dPt>
            <c:idx val="0"/>
            <c:bubble3D val="0"/>
            <c:spPr>
              <a:solidFill>
                <a:srgbClr val="B01319"/>
              </a:solidFill>
              <a:ln w="19050">
                <a:solidFill>
                  <a:schemeClr val="lt1"/>
                </a:solidFill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B01319"/>
              </a:solidFill>
              <a:ln w="19050">
                <a:solidFill>
                  <a:schemeClr val="lt1"/>
                </a:solidFill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D2AD2-CA62-4C4E-968E-535B186DCDEA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32AC2-5CA0-41E2-900C-4A9051C0A6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947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2AC2-5CA0-41E2-900C-4A9051C0A65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7829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071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2AC2-5CA0-41E2-900C-4A9051C0A65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865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E30AB-8515-4AEA-B788-15F4FB34578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621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1271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602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815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5322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6443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707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256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2AC2-5CA0-41E2-900C-4A9051C0A65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4296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103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2AC2-5CA0-41E2-900C-4A9051C0A65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6886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1247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621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4366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490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9021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2AC2-5CA0-41E2-900C-4A9051C0A65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5697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BBC58-3C8A-4C23-944B-4AC8A1852895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2663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694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2AC2-5CA0-41E2-900C-4A9051C0A65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5503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9550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303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2266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4978D-8DD0-4414-96A7-7F72435C1E74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77958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2AC2-5CA0-41E2-900C-4A9051C0A65C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03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208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155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1523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008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934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9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2BA8-CFD3-4EC5-BF7C-299D7E21F5F5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3280-B6D4-44D1-B7F6-9C820CEC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727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2BA8-CFD3-4EC5-BF7C-299D7E21F5F5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3280-B6D4-44D1-B7F6-9C820CEC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72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2BA8-CFD3-4EC5-BF7C-299D7E21F5F5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3280-B6D4-44D1-B7F6-9C820CEC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646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/>
          <p:nvPr userDrawn="1"/>
        </p:nvSpPr>
        <p:spPr>
          <a:xfrm>
            <a:off x="11597677" y="6258249"/>
            <a:ext cx="739520" cy="466603"/>
          </a:xfrm>
          <a:custGeom>
            <a:avLst/>
            <a:gdLst>
              <a:gd name="connsiteX0" fmla="*/ 250256 w 808522"/>
              <a:gd name="connsiteY0" fmla="*/ 0 h 510140"/>
              <a:gd name="connsiteX1" fmla="*/ 255070 w 808522"/>
              <a:gd name="connsiteY1" fmla="*/ 0 h 510140"/>
              <a:gd name="connsiteX2" fmla="*/ 808522 w 808522"/>
              <a:gd name="connsiteY2" fmla="*/ 0 h 510140"/>
              <a:gd name="connsiteX3" fmla="*/ 808522 w 808522"/>
              <a:gd name="connsiteY3" fmla="*/ 510139 h 510140"/>
              <a:gd name="connsiteX4" fmla="*/ 255080 w 808522"/>
              <a:gd name="connsiteY4" fmla="*/ 510139 h 510140"/>
              <a:gd name="connsiteX5" fmla="*/ 255070 w 808522"/>
              <a:gd name="connsiteY5" fmla="*/ 510140 h 510140"/>
              <a:gd name="connsiteX6" fmla="*/ 255060 w 808522"/>
              <a:gd name="connsiteY6" fmla="*/ 510139 h 510140"/>
              <a:gd name="connsiteX7" fmla="*/ 250256 w 808522"/>
              <a:gd name="connsiteY7" fmla="*/ 510139 h 510140"/>
              <a:gd name="connsiteX8" fmla="*/ 250256 w 808522"/>
              <a:gd name="connsiteY8" fmla="*/ 509655 h 510140"/>
              <a:gd name="connsiteX9" fmla="*/ 203664 w 808522"/>
              <a:gd name="connsiteY9" fmla="*/ 504958 h 510140"/>
              <a:gd name="connsiteX10" fmla="*/ 0 w 808522"/>
              <a:gd name="connsiteY10" fmla="*/ 255070 h 510140"/>
              <a:gd name="connsiteX11" fmla="*/ 203664 w 808522"/>
              <a:gd name="connsiteY11" fmla="*/ 5182 h 510140"/>
              <a:gd name="connsiteX12" fmla="*/ 250256 w 808522"/>
              <a:gd name="connsiteY12" fmla="*/ 485 h 51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close/>
              </a:path>
            </a:pathLst>
          </a:custGeom>
          <a:solidFill>
            <a:srgbClr val="B0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15"/>
          <p:cNvSpPr txBox="1"/>
          <p:nvPr userDrawn="1"/>
        </p:nvSpPr>
        <p:spPr>
          <a:xfrm>
            <a:off x="11625982" y="6322286"/>
            <a:ext cx="605911" cy="338524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 algn="ctr" defTabSz="914273"/>
            <a:fld id="{2EEF1883-7A0E-4F66-9932-E581691AD397}" type="slidenum">
              <a:rPr lang="zh-CN" altLang="en-US" sz="1600">
                <a:solidFill>
                  <a:prstClr val="white">
                    <a:lumMod val="85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 defTabSz="914273"/>
              <a:t>‹#›</a:t>
            </a:fld>
            <a:r>
              <a:rPr lang="zh-CN" altLang="en-US" sz="1600" dirty="0">
                <a:solidFill>
                  <a:prstClr val="white">
                    <a:lumMod val="85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2652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/>
          <p:nvPr userDrawn="1"/>
        </p:nvSpPr>
        <p:spPr>
          <a:xfrm>
            <a:off x="11597677" y="6258249"/>
            <a:ext cx="739520" cy="466603"/>
          </a:xfrm>
          <a:custGeom>
            <a:avLst/>
            <a:gdLst>
              <a:gd name="connsiteX0" fmla="*/ 250256 w 808522"/>
              <a:gd name="connsiteY0" fmla="*/ 0 h 510140"/>
              <a:gd name="connsiteX1" fmla="*/ 255070 w 808522"/>
              <a:gd name="connsiteY1" fmla="*/ 0 h 510140"/>
              <a:gd name="connsiteX2" fmla="*/ 808522 w 808522"/>
              <a:gd name="connsiteY2" fmla="*/ 0 h 510140"/>
              <a:gd name="connsiteX3" fmla="*/ 808522 w 808522"/>
              <a:gd name="connsiteY3" fmla="*/ 510139 h 510140"/>
              <a:gd name="connsiteX4" fmla="*/ 255080 w 808522"/>
              <a:gd name="connsiteY4" fmla="*/ 510139 h 510140"/>
              <a:gd name="connsiteX5" fmla="*/ 255070 w 808522"/>
              <a:gd name="connsiteY5" fmla="*/ 510140 h 510140"/>
              <a:gd name="connsiteX6" fmla="*/ 255060 w 808522"/>
              <a:gd name="connsiteY6" fmla="*/ 510139 h 510140"/>
              <a:gd name="connsiteX7" fmla="*/ 250256 w 808522"/>
              <a:gd name="connsiteY7" fmla="*/ 510139 h 510140"/>
              <a:gd name="connsiteX8" fmla="*/ 250256 w 808522"/>
              <a:gd name="connsiteY8" fmla="*/ 509655 h 510140"/>
              <a:gd name="connsiteX9" fmla="*/ 203664 w 808522"/>
              <a:gd name="connsiteY9" fmla="*/ 504958 h 510140"/>
              <a:gd name="connsiteX10" fmla="*/ 0 w 808522"/>
              <a:gd name="connsiteY10" fmla="*/ 255070 h 510140"/>
              <a:gd name="connsiteX11" fmla="*/ 203664 w 808522"/>
              <a:gd name="connsiteY11" fmla="*/ 5182 h 510140"/>
              <a:gd name="connsiteX12" fmla="*/ 250256 w 808522"/>
              <a:gd name="connsiteY12" fmla="*/ 485 h 51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close/>
              </a:path>
            </a:pathLst>
          </a:custGeom>
          <a:solidFill>
            <a:srgbClr val="B0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15"/>
          <p:cNvSpPr txBox="1"/>
          <p:nvPr userDrawn="1"/>
        </p:nvSpPr>
        <p:spPr>
          <a:xfrm>
            <a:off x="11625982" y="6322286"/>
            <a:ext cx="605911" cy="338524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 algn="ctr" defTabSz="914273"/>
            <a:fld id="{2EEF1883-7A0E-4F66-9932-E581691AD397}" type="slidenum">
              <a:rPr lang="zh-CN" altLang="en-US" sz="1600">
                <a:solidFill>
                  <a:prstClr val="white">
                    <a:lumMod val="85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 defTabSz="914273"/>
              <a:t>‹#›</a:t>
            </a:fld>
            <a:r>
              <a:rPr lang="zh-CN" altLang="en-US" sz="1600" dirty="0">
                <a:solidFill>
                  <a:prstClr val="white">
                    <a:lumMod val="85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3320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 userDrawn="1"/>
        </p:nvSpPr>
        <p:spPr>
          <a:xfrm>
            <a:off x="11597677" y="6258249"/>
            <a:ext cx="739520" cy="466603"/>
          </a:xfrm>
          <a:custGeom>
            <a:avLst/>
            <a:gdLst>
              <a:gd name="connsiteX0" fmla="*/ 250256 w 808522"/>
              <a:gd name="connsiteY0" fmla="*/ 0 h 510140"/>
              <a:gd name="connsiteX1" fmla="*/ 255070 w 808522"/>
              <a:gd name="connsiteY1" fmla="*/ 0 h 510140"/>
              <a:gd name="connsiteX2" fmla="*/ 808522 w 808522"/>
              <a:gd name="connsiteY2" fmla="*/ 0 h 510140"/>
              <a:gd name="connsiteX3" fmla="*/ 808522 w 808522"/>
              <a:gd name="connsiteY3" fmla="*/ 510139 h 510140"/>
              <a:gd name="connsiteX4" fmla="*/ 255080 w 808522"/>
              <a:gd name="connsiteY4" fmla="*/ 510139 h 510140"/>
              <a:gd name="connsiteX5" fmla="*/ 255070 w 808522"/>
              <a:gd name="connsiteY5" fmla="*/ 510140 h 510140"/>
              <a:gd name="connsiteX6" fmla="*/ 255060 w 808522"/>
              <a:gd name="connsiteY6" fmla="*/ 510139 h 510140"/>
              <a:gd name="connsiteX7" fmla="*/ 250256 w 808522"/>
              <a:gd name="connsiteY7" fmla="*/ 510139 h 510140"/>
              <a:gd name="connsiteX8" fmla="*/ 250256 w 808522"/>
              <a:gd name="connsiteY8" fmla="*/ 509655 h 510140"/>
              <a:gd name="connsiteX9" fmla="*/ 203664 w 808522"/>
              <a:gd name="connsiteY9" fmla="*/ 504958 h 510140"/>
              <a:gd name="connsiteX10" fmla="*/ 0 w 808522"/>
              <a:gd name="connsiteY10" fmla="*/ 255070 h 510140"/>
              <a:gd name="connsiteX11" fmla="*/ 203664 w 808522"/>
              <a:gd name="connsiteY11" fmla="*/ 5182 h 510140"/>
              <a:gd name="connsiteX12" fmla="*/ 250256 w 808522"/>
              <a:gd name="connsiteY12" fmla="*/ 485 h 51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close/>
              </a:path>
            </a:pathLst>
          </a:custGeom>
          <a:solidFill>
            <a:srgbClr val="B0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/>
          <p:nvPr userDrawn="1"/>
        </p:nvSpPr>
        <p:spPr>
          <a:xfrm>
            <a:off x="11625982" y="6322286"/>
            <a:ext cx="605911" cy="338524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 algn="ctr" defTabSz="914273"/>
            <a:fld id="{2EEF1883-7A0E-4F66-9932-E581691AD397}" type="slidenum">
              <a:rPr lang="zh-CN" altLang="en-US" sz="1600">
                <a:solidFill>
                  <a:prstClr val="white">
                    <a:lumMod val="85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 defTabSz="914273"/>
              <a:t>‹#›</a:t>
            </a:fld>
            <a:r>
              <a:rPr lang="zh-CN" altLang="en-US" sz="1600" dirty="0">
                <a:solidFill>
                  <a:prstClr val="white">
                    <a:lumMod val="85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0831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/>
          <p:nvPr userDrawn="1"/>
        </p:nvSpPr>
        <p:spPr>
          <a:xfrm>
            <a:off x="11597677" y="6258249"/>
            <a:ext cx="739520" cy="466603"/>
          </a:xfrm>
          <a:custGeom>
            <a:avLst/>
            <a:gdLst>
              <a:gd name="connsiteX0" fmla="*/ 250256 w 808522"/>
              <a:gd name="connsiteY0" fmla="*/ 0 h 510140"/>
              <a:gd name="connsiteX1" fmla="*/ 255070 w 808522"/>
              <a:gd name="connsiteY1" fmla="*/ 0 h 510140"/>
              <a:gd name="connsiteX2" fmla="*/ 808522 w 808522"/>
              <a:gd name="connsiteY2" fmla="*/ 0 h 510140"/>
              <a:gd name="connsiteX3" fmla="*/ 808522 w 808522"/>
              <a:gd name="connsiteY3" fmla="*/ 510139 h 510140"/>
              <a:gd name="connsiteX4" fmla="*/ 255080 w 808522"/>
              <a:gd name="connsiteY4" fmla="*/ 510139 h 510140"/>
              <a:gd name="connsiteX5" fmla="*/ 255070 w 808522"/>
              <a:gd name="connsiteY5" fmla="*/ 510140 h 510140"/>
              <a:gd name="connsiteX6" fmla="*/ 255060 w 808522"/>
              <a:gd name="connsiteY6" fmla="*/ 510139 h 510140"/>
              <a:gd name="connsiteX7" fmla="*/ 250256 w 808522"/>
              <a:gd name="connsiteY7" fmla="*/ 510139 h 510140"/>
              <a:gd name="connsiteX8" fmla="*/ 250256 w 808522"/>
              <a:gd name="connsiteY8" fmla="*/ 509655 h 510140"/>
              <a:gd name="connsiteX9" fmla="*/ 203664 w 808522"/>
              <a:gd name="connsiteY9" fmla="*/ 504958 h 510140"/>
              <a:gd name="connsiteX10" fmla="*/ 0 w 808522"/>
              <a:gd name="connsiteY10" fmla="*/ 255070 h 510140"/>
              <a:gd name="connsiteX11" fmla="*/ 203664 w 808522"/>
              <a:gd name="connsiteY11" fmla="*/ 5182 h 510140"/>
              <a:gd name="connsiteX12" fmla="*/ 250256 w 808522"/>
              <a:gd name="connsiteY12" fmla="*/ 485 h 51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close/>
              </a:path>
            </a:pathLst>
          </a:custGeom>
          <a:solidFill>
            <a:srgbClr val="B0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15"/>
          <p:cNvSpPr txBox="1"/>
          <p:nvPr userDrawn="1"/>
        </p:nvSpPr>
        <p:spPr>
          <a:xfrm>
            <a:off x="11625982" y="6322286"/>
            <a:ext cx="605911" cy="338524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 algn="ctr" defTabSz="914273"/>
            <a:fld id="{2EEF1883-7A0E-4F66-9932-E581691AD397}" type="slidenum">
              <a:rPr lang="zh-CN" altLang="en-US" sz="1600">
                <a:solidFill>
                  <a:prstClr val="white">
                    <a:lumMod val="85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 defTabSz="914273"/>
              <a:t>‹#›</a:t>
            </a:fld>
            <a:r>
              <a:rPr lang="zh-CN" altLang="en-US" sz="1600" dirty="0">
                <a:solidFill>
                  <a:prstClr val="white">
                    <a:lumMod val="85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6848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 userDrawn="1"/>
        </p:nvSpPr>
        <p:spPr>
          <a:xfrm>
            <a:off x="11597677" y="6258249"/>
            <a:ext cx="739520" cy="466603"/>
          </a:xfrm>
          <a:custGeom>
            <a:avLst/>
            <a:gdLst>
              <a:gd name="connsiteX0" fmla="*/ 250256 w 808522"/>
              <a:gd name="connsiteY0" fmla="*/ 0 h 510140"/>
              <a:gd name="connsiteX1" fmla="*/ 255070 w 808522"/>
              <a:gd name="connsiteY1" fmla="*/ 0 h 510140"/>
              <a:gd name="connsiteX2" fmla="*/ 808522 w 808522"/>
              <a:gd name="connsiteY2" fmla="*/ 0 h 510140"/>
              <a:gd name="connsiteX3" fmla="*/ 808522 w 808522"/>
              <a:gd name="connsiteY3" fmla="*/ 510139 h 510140"/>
              <a:gd name="connsiteX4" fmla="*/ 255080 w 808522"/>
              <a:gd name="connsiteY4" fmla="*/ 510139 h 510140"/>
              <a:gd name="connsiteX5" fmla="*/ 255070 w 808522"/>
              <a:gd name="connsiteY5" fmla="*/ 510140 h 510140"/>
              <a:gd name="connsiteX6" fmla="*/ 255060 w 808522"/>
              <a:gd name="connsiteY6" fmla="*/ 510139 h 510140"/>
              <a:gd name="connsiteX7" fmla="*/ 250256 w 808522"/>
              <a:gd name="connsiteY7" fmla="*/ 510139 h 510140"/>
              <a:gd name="connsiteX8" fmla="*/ 250256 w 808522"/>
              <a:gd name="connsiteY8" fmla="*/ 509655 h 510140"/>
              <a:gd name="connsiteX9" fmla="*/ 203664 w 808522"/>
              <a:gd name="connsiteY9" fmla="*/ 504958 h 510140"/>
              <a:gd name="connsiteX10" fmla="*/ 0 w 808522"/>
              <a:gd name="connsiteY10" fmla="*/ 255070 h 510140"/>
              <a:gd name="connsiteX11" fmla="*/ 203664 w 808522"/>
              <a:gd name="connsiteY11" fmla="*/ 5182 h 510140"/>
              <a:gd name="connsiteX12" fmla="*/ 250256 w 808522"/>
              <a:gd name="connsiteY12" fmla="*/ 485 h 51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close/>
              </a:path>
            </a:pathLst>
          </a:custGeom>
          <a:solidFill>
            <a:srgbClr val="B0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/>
          <p:nvPr userDrawn="1"/>
        </p:nvSpPr>
        <p:spPr>
          <a:xfrm>
            <a:off x="11625982" y="6322286"/>
            <a:ext cx="605911" cy="338524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 algn="ctr" defTabSz="914273"/>
            <a:fld id="{2EEF1883-7A0E-4F66-9932-E581691AD397}" type="slidenum">
              <a:rPr lang="zh-CN" altLang="en-US" sz="1600">
                <a:solidFill>
                  <a:prstClr val="white">
                    <a:lumMod val="85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 defTabSz="914273"/>
              <a:t>‹#›</a:t>
            </a:fld>
            <a:r>
              <a:rPr lang="zh-CN" altLang="en-US" sz="1600" dirty="0">
                <a:solidFill>
                  <a:prstClr val="white">
                    <a:lumMod val="85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3646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112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7180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310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2BA8-CFD3-4EC5-BF7C-299D7E21F5F5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3280-B6D4-44D1-B7F6-9C820CEC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0175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518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409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8913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7315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7871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695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1594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0656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2218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169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2BA8-CFD3-4EC5-BF7C-299D7E21F5F5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3280-B6D4-44D1-B7F6-9C820CEC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95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2BA8-CFD3-4EC5-BF7C-299D7E21F5F5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3280-B6D4-44D1-B7F6-9C820CEC79B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2546728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86134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2BA8-CFD3-4EC5-BF7C-299D7E21F5F5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3280-B6D4-44D1-B7F6-9C820CEC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528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2BA8-CFD3-4EC5-BF7C-299D7E21F5F5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3280-B6D4-44D1-B7F6-9C820CEC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028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2BA8-CFD3-4EC5-BF7C-299D7E21F5F5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3280-B6D4-44D1-B7F6-9C820CEC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105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2BA8-CFD3-4EC5-BF7C-299D7E21F5F5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3280-B6D4-44D1-B7F6-9C820CEC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1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2BA8-CFD3-4EC5-BF7C-299D7E21F5F5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3280-B6D4-44D1-B7F6-9C820CEC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16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E1F0F3"/>
            </a:gs>
            <a:gs pos="0">
              <a:srgbClr val="F8FAF9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26AB2BA8-CFD3-4EC5-BF7C-299D7E21F5F5}" type="datetimeFigureOut">
              <a:rPr lang="zh-CN" altLang="en-US" smtClean="0"/>
              <a:pPr/>
              <a:t>2019/3/23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2753280-B6D4-44D1-B7F6-9C820CEC79B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680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36" r:id="rId12"/>
    <p:sldLayoutId id="2147483667" r:id="rId13"/>
    <p:sldLayoutId id="2147483737" r:id="rId14"/>
    <p:sldLayoutId id="2147483681" r:id="rId15"/>
    <p:sldLayoutId id="2147483685" r:id="rId16"/>
    <p:sldLayoutId id="2147483740" r:id="rId17"/>
    <p:sldLayoutId id="2147483741" r:id="rId1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26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9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12.xml"/><Relationship Id="rId5" Type="http://schemas.openxmlformats.org/officeDocument/2006/relationships/tags" Target="../tags/tag6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2038" y="2566510"/>
            <a:ext cx="5070619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C00000"/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大气</a:t>
            </a:r>
            <a:r>
              <a:rPr lang="zh-CN" altLang="en-US" sz="4800" b="1" dirty="0" smtClean="0">
                <a:solidFill>
                  <a:srgbClr val="C00000"/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工作总结</a:t>
            </a:r>
            <a:r>
              <a:rPr lang="en-US" altLang="zh-CN" sz="4800" b="1" dirty="0" smtClean="0">
                <a:solidFill>
                  <a:srgbClr val="C00000"/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4800" b="1" dirty="0" smtClean="0">
              <a:solidFill>
                <a:srgbClr val="C00000"/>
              </a:solidFill>
              <a:effectLst>
                <a:outerShdw blurRad="101600" dist="25400" dir="2700000" algn="tl">
                  <a:srgbClr val="000000">
                    <a:alpha val="37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4150" y="3551438"/>
            <a:ext cx="494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工作总结 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商务报告 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工作计划 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商务展示 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101600" dist="25400" dir="2700000" algn="tl">
                  <a:srgbClr val="000000">
                    <a:alpha val="37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712630" y="3407294"/>
            <a:ext cx="5061931" cy="1"/>
          </a:xfrm>
          <a:prstGeom prst="line">
            <a:avLst/>
          </a:prstGeom>
          <a:ln>
            <a:solidFill>
              <a:srgbClr val="B01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712630" y="4402929"/>
            <a:ext cx="1261135" cy="28058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37263" y="4402929"/>
            <a:ext cx="1377487" cy="280583"/>
          </a:xfrm>
          <a:prstGeom prst="rect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1PPT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864982" y="1340540"/>
            <a:ext cx="4435187" cy="4260819"/>
            <a:chOff x="7031986" y="1231106"/>
            <a:chExt cx="4435187" cy="4260819"/>
          </a:xfrm>
        </p:grpSpPr>
        <p:sp>
          <p:nvSpPr>
            <p:cNvPr id="21" name="矩形 20"/>
            <p:cNvSpPr/>
            <p:nvPr/>
          </p:nvSpPr>
          <p:spPr bwMode="auto">
            <a:xfrm>
              <a:off x="8511282" y="4073784"/>
              <a:ext cx="1487255" cy="1418141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9976209" y="2650267"/>
              <a:ext cx="1490964" cy="141814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8509701" y="1231106"/>
              <a:ext cx="1496231" cy="1413784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031986" y="2650265"/>
              <a:ext cx="1479296" cy="14225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0218989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品质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TextBox 18"/>
            <p:cNvSpPr txBox="1"/>
            <p:nvPr/>
          </p:nvSpPr>
          <p:spPr>
            <a:xfrm>
              <a:off x="8713833" y="3151949"/>
              <a:ext cx="1440160" cy="461665"/>
            </a:xfrm>
            <a:prstGeom prst="rect">
              <a:avLst/>
            </a:prstGeom>
            <a:noFill/>
            <a:effectLst>
              <a:reflection blurRad="6350" stA="50000" endA="300" endPos="38500" dist="50800" dir="5400000" sy="-100000" algn="bl" rotWithShape="0"/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C00000"/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LOGO</a:t>
              </a:r>
              <a:endParaRPr lang="zh-CN" altLang="en-US" sz="2400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876622" y="455904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责任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7343452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创新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854799" y="175713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超越</a:t>
              </a:r>
              <a:endParaRPr lang="zh-CN" altLang="en-US" sz="2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77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任意多边形 48"/>
          <p:cNvSpPr/>
          <p:nvPr/>
        </p:nvSpPr>
        <p:spPr>
          <a:xfrm rot="17307692">
            <a:off x="5399456" y="2141226"/>
            <a:ext cx="1726648" cy="930287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任意多边形 49"/>
          <p:cNvSpPr/>
          <p:nvPr/>
        </p:nvSpPr>
        <p:spPr>
          <a:xfrm rot="17307692">
            <a:off x="4973089" y="1658608"/>
            <a:ext cx="1133915" cy="793944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形状 2"/>
          <p:cNvSpPr/>
          <p:nvPr/>
        </p:nvSpPr>
        <p:spPr>
          <a:xfrm>
            <a:off x="4303551" y="2644946"/>
            <a:ext cx="1991860" cy="1992161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5018249" y="3948562"/>
            <a:ext cx="1711315" cy="1712001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rgbClr val="B01319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50179" y="1703532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437215" y="4043054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60469" y="2759927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等腰三角形 7"/>
          <p:cNvSpPr>
            <a:spLocks noChangeAspect="1" noChangeArrowheads="1"/>
          </p:cNvSpPr>
          <p:nvPr/>
        </p:nvSpPr>
        <p:spPr bwMode="auto">
          <a:xfrm rot="5400000" flipV="1">
            <a:off x="7189960" y="2212467"/>
            <a:ext cx="239249" cy="206315"/>
          </a:xfrm>
          <a:prstGeom prst="triangle">
            <a:avLst>
              <a:gd name="adj" fmla="val 50000"/>
            </a:avLst>
          </a:prstGeom>
          <a:solidFill>
            <a:srgbClr val="B01319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spcBef>
                <a:spcPct val="0"/>
              </a:spcBef>
              <a:buNone/>
            </a:pPr>
            <a:endParaRPr lang="zh-CN" altLang="zh-CN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矩形 47"/>
          <p:cNvSpPr>
            <a:spLocks noChangeArrowheads="1"/>
          </p:cNvSpPr>
          <p:nvPr/>
        </p:nvSpPr>
        <p:spPr bwMode="auto">
          <a:xfrm>
            <a:off x="7437217" y="2118270"/>
            <a:ext cx="2752881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sp>
        <p:nvSpPr>
          <p:cNvPr id="10" name="等腰三角形 18"/>
          <p:cNvSpPr>
            <a:spLocks noChangeAspect="1" noChangeArrowheads="1"/>
          </p:cNvSpPr>
          <p:nvPr/>
        </p:nvSpPr>
        <p:spPr bwMode="auto">
          <a:xfrm rot="5400000" flipV="1">
            <a:off x="7189960" y="4555955"/>
            <a:ext cx="239249" cy="206315"/>
          </a:xfrm>
          <a:prstGeom prst="triangle">
            <a:avLst>
              <a:gd name="adj" fmla="val 50000"/>
            </a:avLst>
          </a:prstGeom>
          <a:solidFill>
            <a:srgbClr val="B01319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spcBef>
                <a:spcPct val="0"/>
              </a:spcBef>
              <a:buNone/>
            </a:pPr>
            <a:endParaRPr lang="zh-CN" altLang="zh-CN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7437217" y="4461762"/>
            <a:ext cx="2752881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sp>
        <p:nvSpPr>
          <p:cNvPr id="12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3937642" y="3265579"/>
            <a:ext cx="239249" cy="206315"/>
          </a:xfrm>
          <a:prstGeom prst="triangle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spcBef>
                <a:spcPct val="0"/>
              </a:spcBef>
              <a:buNone/>
            </a:pPr>
            <a:endParaRPr lang="zh-CN" altLang="zh-CN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1239008" y="3171378"/>
            <a:ext cx="2681712" cy="120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在此录入图表的描述说明，在此录入上述图表的描述说明，在此录入上述图表的描述说明。在此录入上述图表的描述说明，在此录入上述图表的描述说明。</a:t>
            </a:r>
          </a:p>
        </p:txBody>
      </p: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1239008" y="5786162"/>
            <a:ext cx="8935656" cy="55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32" name="组合 31"/>
          <p:cNvGrpSpPr/>
          <p:nvPr/>
        </p:nvGrpSpPr>
        <p:grpSpPr>
          <a:xfrm rot="2736489">
            <a:off x="5602938" y="2152045"/>
            <a:ext cx="616572" cy="540371"/>
            <a:chOff x="4212441" y="1835306"/>
            <a:chExt cx="645570" cy="565784"/>
          </a:xfrm>
          <a:solidFill>
            <a:srgbClr val="B01319"/>
          </a:solidFill>
        </p:grpSpPr>
        <p:sp>
          <p:nvSpPr>
            <p:cNvPr id="28" name="Freeform 143"/>
            <p:cNvSpPr>
              <a:spLocks/>
            </p:cNvSpPr>
            <p:nvPr/>
          </p:nvSpPr>
          <p:spPr bwMode="auto">
            <a:xfrm>
              <a:off x="4386528" y="2100064"/>
              <a:ext cx="297398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Freeform 144"/>
            <p:cNvSpPr>
              <a:spLocks/>
            </p:cNvSpPr>
            <p:nvPr/>
          </p:nvSpPr>
          <p:spPr bwMode="auto">
            <a:xfrm>
              <a:off x="4451810" y="2227003"/>
              <a:ext cx="174086" cy="174087"/>
            </a:xfrm>
            <a:custGeom>
              <a:avLst/>
              <a:gdLst>
                <a:gd name="T0" fmla="*/ 3 w 20"/>
                <a:gd name="T1" fmla="*/ 17 h 20"/>
                <a:gd name="T2" fmla="*/ 3 w 20"/>
                <a:gd name="T3" fmla="*/ 4 h 20"/>
                <a:gd name="T4" fmla="*/ 16 w 20"/>
                <a:gd name="T5" fmla="*/ 4 h 20"/>
                <a:gd name="T6" fmla="*/ 16 w 20"/>
                <a:gd name="T7" fmla="*/ 17 h 20"/>
                <a:gd name="T8" fmla="*/ 3 w 2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3" y="17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7" y="0"/>
                    <a:pt x="12" y="0"/>
                    <a:pt x="16" y="4"/>
                  </a:cubicBezTo>
                  <a:cubicBezTo>
                    <a:pt x="20" y="7"/>
                    <a:pt x="20" y="13"/>
                    <a:pt x="16" y="17"/>
                  </a:cubicBezTo>
                  <a:cubicBezTo>
                    <a:pt x="12" y="20"/>
                    <a:pt x="7" y="20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Freeform 145"/>
            <p:cNvSpPr>
              <a:spLocks/>
            </p:cNvSpPr>
            <p:nvPr/>
          </p:nvSpPr>
          <p:spPr bwMode="auto">
            <a:xfrm>
              <a:off x="4299484" y="1962245"/>
              <a:ext cx="471484" cy="170461"/>
            </a:xfrm>
            <a:custGeom>
              <a:avLst/>
              <a:gdLst>
                <a:gd name="T0" fmla="*/ 50 w 55"/>
                <a:gd name="T1" fmla="*/ 19 h 20"/>
                <a:gd name="T2" fmla="*/ 6 w 55"/>
                <a:gd name="T3" fmla="*/ 19 h 20"/>
                <a:gd name="T4" fmla="*/ 6 w 55"/>
                <a:gd name="T5" fmla="*/ 19 h 20"/>
                <a:gd name="T6" fmla="*/ 1 w 55"/>
                <a:gd name="T7" fmla="*/ 19 h 20"/>
                <a:gd name="T8" fmla="*/ 1 w 55"/>
                <a:gd name="T9" fmla="*/ 19 h 20"/>
                <a:gd name="T10" fmla="*/ 1 w 55"/>
                <a:gd name="T11" fmla="*/ 15 h 20"/>
                <a:gd name="T12" fmla="*/ 1 w 55"/>
                <a:gd name="T13" fmla="*/ 15 h 20"/>
                <a:gd name="T14" fmla="*/ 54 w 55"/>
                <a:gd name="T15" fmla="*/ 15 h 20"/>
                <a:gd name="T16" fmla="*/ 54 w 55"/>
                <a:gd name="T17" fmla="*/ 15 h 20"/>
                <a:gd name="T18" fmla="*/ 54 w 55"/>
                <a:gd name="T19" fmla="*/ 19 h 20"/>
                <a:gd name="T20" fmla="*/ 54 w 55"/>
                <a:gd name="T21" fmla="*/ 19 h 20"/>
                <a:gd name="T22" fmla="*/ 50 w 55"/>
                <a:gd name="T2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50" y="19"/>
                  </a:moveTo>
                  <a:cubicBezTo>
                    <a:pt x="37" y="7"/>
                    <a:pt x="18" y="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6" y="0"/>
                    <a:pt x="39" y="0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6"/>
                    <a:pt x="55" y="18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20"/>
                    <a:pt x="51" y="20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Freeform 146"/>
            <p:cNvSpPr>
              <a:spLocks/>
            </p:cNvSpPr>
            <p:nvPr/>
          </p:nvSpPr>
          <p:spPr bwMode="auto">
            <a:xfrm>
              <a:off x="4212441" y="1835306"/>
              <a:ext cx="645570" cy="213982"/>
            </a:xfrm>
            <a:custGeom>
              <a:avLst/>
              <a:gdLst>
                <a:gd name="T0" fmla="*/ 70 w 75"/>
                <a:gd name="T1" fmla="*/ 24 h 25"/>
                <a:gd name="T2" fmla="*/ 6 w 75"/>
                <a:gd name="T3" fmla="*/ 24 h 25"/>
                <a:gd name="T4" fmla="*/ 6 w 75"/>
                <a:gd name="T5" fmla="*/ 24 h 25"/>
                <a:gd name="T6" fmla="*/ 2 w 75"/>
                <a:gd name="T7" fmla="*/ 24 h 25"/>
                <a:gd name="T8" fmla="*/ 2 w 75"/>
                <a:gd name="T9" fmla="*/ 24 h 25"/>
                <a:gd name="T10" fmla="*/ 2 w 75"/>
                <a:gd name="T11" fmla="*/ 20 h 25"/>
                <a:gd name="T12" fmla="*/ 2 w 75"/>
                <a:gd name="T13" fmla="*/ 20 h 25"/>
                <a:gd name="T14" fmla="*/ 74 w 75"/>
                <a:gd name="T15" fmla="*/ 20 h 25"/>
                <a:gd name="T16" fmla="*/ 74 w 75"/>
                <a:gd name="T17" fmla="*/ 20 h 25"/>
                <a:gd name="T18" fmla="*/ 74 w 75"/>
                <a:gd name="T19" fmla="*/ 24 h 25"/>
                <a:gd name="T20" fmla="*/ 74 w 75"/>
                <a:gd name="T21" fmla="*/ 24 h 25"/>
                <a:gd name="T22" fmla="*/ 70 w 75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5">
                  <a:moveTo>
                    <a:pt x="70" y="24"/>
                  </a:moveTo>
                  <a:cubicBezTo>
                    <a:pt x="52" y="7"/>
                    <a:pt x="23" y="7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3" y="25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3"/>
                    <a:pt x="0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1" y="25"/>
                    <a:pt x="7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988131" y="3384503"/>
            <a:ext cx="591168" cy="471487"/>
            <a:chOff x="3009633" y="2833220"/>
            <a:chExt cx="591168" cy="47148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4" name="Oval 214"/>
            <p:cNvSpPr>
              <a:spLocks noChangeArrowheads="1"/>
            </p:cNvSpPr>
            <p:nvPr/>
          </p:nvSpPr>
          <p:spPr bwMode="auto">
            <a:xfrm>
              <a:off x="3234494" y="3210410"/>
              <a:ext cx="94297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Oval 215"/>
            <p:cNvSpPr>
              <a:spLocks noChangeArrowheads="1"/>
            </p:cNvSpPr>
            <p:nvPr/>
          </p:nvSpPr>
          <p:spPr bwMode="auto">
            <a:xfrm>
              <a:off x="3404954" y="3210410"/>
              <a:ext cx="101550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Freeform 216"/>
            <p:cNvSpPr>
              <a:spLocks noEditPoints="1"/>
            </p:cNvSpPr>
            <p:nvPr/>
          </p:nvSpPr>
          <p:spPr bwMode="auto">
            <a:xfrm>
              <a:off x="3009633" y="2833220"/>
              <a:ext cx="591168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613905" y="4508974"/>
            <a:ext cx="453351" cy="591172"/>
            <a:chOff x="6889388" y="2720789"/>
            <a:chExt cx="453350" cy="591172"/>
          </a:xfrm>
          <a:solidFill>
            <a:srgbClr val="B01319"/>
          </a:solidFill>
        </p:grpSpPr>
        <p:sp>
          <p:nvSpPr>
            <p:cNvPr id="38" name="Freeform 197"/>
            <p:cNvSpPr>
              <a:spLocks noEditPoints="1"/>
            </p:cNvSpPr>
            <p:nvPr/>
          </p:nvSpPr>
          <p:spPr bwMode="auto">
            <a:xfrm>
              <a:off x="7092489" y="2920264"/>
              <a:ext cx="250249" cy="391697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1 h 46"/>
                <a:gd name="T12" fmla="*/ 14 w 29"/>
                <a:gd name="T13" fmla="*/ 46 h 46"/>
                <a:gd name="T14" fmla="*/ 29 w 29"/>
                <a:gd name="T15" fmla="*/ 31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1 h 46"/>
                <a:gd name="T22" fmla="*/ 15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5 w 29"/>
                <a:gd name="T29" fmla="*/ 13 h 46"/>
                <a:gd name="T30" fmla="*/ 15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1"/>
                  </a:moveTo>
                  <a:cubicBezTo>
                    <a:pt x="0" y="39"/>
                    <a:pt x="6" y="46"/>
                    <a:pt x="14" y="46"/>
                  </a:cubicBezTo>
                  <a:cubicBezTo>
                    <a:pt x="22" y="46"/>
                    <a:pt x="29" y="39"/>
                    <a:pt x="29" y="3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1"/>
                  </a:lnTo>
                  <a:close/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9" name="Freeform 198"/>
            <p:cNvSpPr>
              <a:spLocks/>
            </p:cNvSpPr>
            <p:nvPr/>
          </p:nvSpPr>
          <p:spPr bwMode="auto">
            <a:xfrm>
              <a:off x="6889388" y="2720789"/>
              <a:ext cx="333666" cy="301026"/>
            </a:xfrm>
            <a:custGeom>
              <a:avLst/>
              <a:gdLst>
                <a:gd name="T0" fmla="*/ 0 w 39"/>
                <a:gd name="T1" fmla="*/ 20 h 35"/>
                <a:gd name="T2" fmla="*/ 19 w 39"/>
                <a:gd name="T3" fmla="*/ 0 h 35"/>
                <a:gd name="T4" fmla="*/ 19 w 39"/>
                <a:gd name="T5" fmla="*/ 0 h 35"/>
                <a:gd name="T6" fmla="*/ 39 w 39"/>
                <a:gd name="T7" fmla="*/ 20 h 35"/>
                <a:gd name="T8" fmla="*/ 39 w 39"/>
                <a:gd name="T9" fmla="*/ 20 h 35"/>
                <a:gd name="T10" fmla="*/ 36 w 39"/>
                <a:gd name="T11" fmla="*/ 20 h 35"/>
                <a:gd name="T12" fmla="*/ 31 w 39"/>
                <a:gd name="T13" fmla="*/ 8 h 35"/>
                <a:gd name="T14" fmla="*/ 31 w 39"/>
                <a:gd name="T15" fmla="*/ 8 h 35"/>
                <a:gd name="T16" fmla="*/ 19 w 39"/>
                <a:gd name="T17" fmla="*/ 3 h 35"/>
                <a:gd name="T18" fmla="*/ 19 w 39"/>
                <a:gd name="T19" fmla="*/ 3 h 35"/>
                <a:gd name="T20" fmla="*/ 7 w 39"/>
                <a:gd name="T21" fmla="*/ 8 h 35"/>
                <a:gd name="T22" fmla="*/ 7 w 39"/>
                <a:gd name="T23" fmla="*/ 8 h 35"/>
                <a:gd name="T24" fmla="*/ 3 w 39"/>
                <a:gd name="T25" fmla="*/ 20 h 35"/>
                <a:gd name="T26" fmla="*/ 3 w 39"/>
                <a:gd name="T27" fmla="*/ 20 h 35"/>
                <a:gd name="T28" fmla="*/ 8 w 39"/>
                <a:gd name="T29" fmla="*/ 32 h 35"/>
                <a:gd name="T30" fmla="*/ 8 w 39"/>
                <a:gd name="T31" fmla="*/ 32 h 35"/>
                <a:gd name="T32" fmla="*/ 6 w 39"/>
                <a:gd name="T33" fmla="*/ 35 h 35"/>
                <a:gd name="T34" fmla="*/ 0 w 39"/>
                <a:gd name="T3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5">
                  <a:moveTo>
                    <a:pt x="0" y="20"/>
                  </a:moveTo>
                  <a:cubicBezTo>
                    <a:pt x="0" y="9"/>
                    <a:pt x="8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1"/>
                    <a:pt x="39" y="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6"/>
                    <a:pt x="34" y="11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5"/>
                    <a:pt x="24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3"/>
                    <a:pt x="10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3" y="16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5"/>
                    <a:pt x="5" y="29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空心弧 32"/>
          <p:cNvSpPr/>
          <p:nvPr/>
        </p:nvSpPr>
        <p:spPr>
          <a:xfrm>
            <a:off x="5018249" y="3948562"/>
            <a:ext cx="1711315" cy="1712001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43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47" name="直接连接符 46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52216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5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45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9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4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950"/>
                            </p:stCondLst>
                            <p:childTnLst>
                              <p:par>
                                <p:cTn id="77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" grpId="0"/>
      <p:bldP spid="6" grpId="0"/>
      <p:bldP spid="7" grpId="0"/>
      <p:bldP spid="8" grpId="0" animBg="1"/>
      <p:bldP spid="8" grpId="1" animBg="1"/>
      <p:bldP spid="9" grpId="0"/>
      <p:bldP spid="10" grpId="0" animBg="1"/>
      <p:bldP spid="10" grpId="1" animBg="1"/>
      <p:bldP spid="11" grpId="0"/>
      <p:bldP spid="12" grpId="0" animBg="1"/>
      <p:bldP spid="12" grpId="1" animBg="1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09360" y="2810869"/>
            <a:ext cx="3121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spc="300" dirty="0" smtClean="0">
                <a:solidFill>
                  <a:srgbClr val="B01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完成情况</a:t>
            </a:r>
            <a:endParaRPr lang="zh-CN" altLang="en-US" sz="5400" b="1" spc="300" dirty="0">
              <a:solidFill>
                <a:srgbClr val="B0131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65001" y="1340540"/>
            <a:ext cx="4435187" cy="4260819"/>
            <a:chOff x="7031986" y="1231106"/>
            <a:chExt cx="4435187" cy="4260819"/>
          </a:xfrm>
        </p:grpSpPr>
        <p:sp>
          <p:nvSpPr>
            <p:cNvPr id="20" name="矩形 19"/>
            <p:cNvSpPr/>
            <p:nvPr/>
          </p:nvSpPr>
          <p:spPr bwMode="auto">
            <a:xfrm>
              <a:off x="8511282" y="4073784"/>
              <a:ext cx="1487255" cy="1418141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9976209" y="2650267"/>
              <a:ext cx="1490964" cy="141814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8509701" y="1231106"/>
              <a:ext cx="1496231" cy="1413784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031986" y="2650265"/>
              <a:ext cx="1479296" cy="14225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218989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品质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TextBox 18"/>
            <p:cNvSpPr txBox="1"/>
            <p:nvPr/>
          </p:nvSpPr>
          <p:spPr>
            <a:xfrm>
              <a:off x="8713833" y="3151949"/>
              <a:ext cx="1440160" cy="461665"/>
            </a:xfrm>
            <a:prstGeom prst="rect">
              <a:avLst/>
            </a:prstGeom>
            <a:noFill/>
            <a:effectLst>
              <a:reflection blurRad="6350" stA="50000" endA="300" endPos="38500" dist="50800" dir="5400000" sy="-100000" algn="bl" rotWithShape="0"/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C00000"/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LOGO</a:t>
              </a:r>
              <a:endParaRPr lang="zh-CN" altLang="en-US" sz="2400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876622" y="455904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责任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7343452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创新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854799" y="175713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超越</a:t>
              </a:r>
              <a:endParaRPr lang="zh-CN" altLang="en-US" sz="2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6653964" y="2328232"/>
            <a:ext cx="187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TWO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6620511" y="4226639"/>
            <a:ext cx="4519388" cy="892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just" defTabSz="914273">
              <a:lnSpc>
                <a:spcPct val="130000"/>
              </a:lnSpc>
              <a:spcBef>
                <a:spcPct val="0"/>
              </a:spcBef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右键点击图片选择设置图片格式可直接替换图片。您可以点击文字框输入您的描述说明，或者通过复制粘贴，在此录入您的综合描述说明。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733725" y="3823410"/>
            <a:ext cx="737592" cy="0"/>
          </a:xfrm>
          <a:prstGeom prst="line">
            <a:avLst/>
          </a:prstGeom>
          <a:ln w="28575">
            <a:solidFill>
              <a:srgbClr val="B01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393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75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75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75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圆角矩形 86"/>
          <p:cNvSpPr/>
          <p:nvPr/>
        </p:nvSpPr>
        <p:spPr>
          <a:xfrm>
            <a:off x="4627682" y="4831194"/>
            <a:ext cx="2993060" cy="1255116"/>
          </a:xfrm>
          <a:prstGeom prst="roundRect">
            <a:avLst/>
          </a:prstGeom>
          <a:solidFill>
            <a:srgbClr val="59595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5" tIns="67916" rIns="135835" bIns="67916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7996410" y="4831194"/>
            <a:ext cx="2993060" cy="1255116"/>
          </a:xfrm>
          <a:prstGeom prst="roundRect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5" tIns="67916" rIns="135835" bIns="67916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2098659" y="2184399"/>
            <a:ext cx="2952028" cy="1781203"/>
            <a:chOff x="745142" y="1210586"/>
            <a:chExt cx="2777525" cy="1675911"/>
          </a:xfrm>
        </p:grpSpPr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5142" y="1210586"/>
              <a:ext cx="2777525" cy="1675911"/>
            </a:xfrm>
            <a:prstGeom prst="rect">
              <a:avLst/>
            </a:prstGeom>
          </p:spPr>
        </p:pic>
        <p:sp>
          <p:nvSpPr>
            <p:cNvPr id="91" name="MH_Picture_3"/>
            <p:cNvSpPr>
              <a:spLocks/>
            </p:cNvSpPr>
            <p:nvPr>
              <p:custDataLst>
                <p:tags r:id="rId9"/>
              </p:custDataLst>
            </p:nvPr>
          </p:nvSpPr>
          <p:spPr>
            <a:xfrm>
              <a:off x="1085671" y="1304730"/>
              <a:ext cx="2124000" cy="1312556"/>
            </a:xfrm>
            <a:prstGeom prst="rect">
              <a:avLst/>
            </a:prstGeom>
            <a:blipFill dpi="0"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029141" y="2184399"/>
            <a:ext cx="2952028" cy="1781203"/>
            <a:chOff x="5610899" y="1210586"/>
            <a:chExt cx="2777525" cy="1675911"/>
          </a:xfrm>
        </p:grpSpPr>
        <p:pic>
          <p:nvPicPr>
            <p:cNvPr id="103" name="图片 102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0899" y="1210586"/>
              <a:ext cx="2777525" cy="1675911"/>
            </a:xfrm>
            <a:prstGeom prst="rect">
              <a:avLst/>
            </a:prstGeom>
          </p:spPr>
        </p:pic>
        <p:sp>
          <p:nvSpPr>
            <p:cNvPr id="104" name="MH_Picture_3"/>
            <p:cNvSpPr>
              <a:spLocks/>
            </p:cNvSpPr>
            <p:nvPr>
              <p:custDataLst>
                <p:tags r:id="rId8"/>
              </p:custDataLst>
            </p:nvPr>
          </p:nvSpPr>
          <p:spPr>
            <a:xfrm>
              <a:off x="5938426" y="1304730"/>
              <a:ext cx="2124000" cy="1312556"/>
            </a:xfrm>
            <a:prstGeom prst="rect">
              <a:avLst/>
            </a:prstGeom>
            <a:blipFill dpi="0" rotWithShape="1"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5" name="圆角矩形 104"/>
          <p:cNvSpPr/>
          <p:nvPr/>
        </p:nvSpPr>
        <p:spPr>
          <a:xfrm>
            <a:off x="1258943" y="4831194"/>
            <a:ext cx="2993060" cy="1255116"/>
          </a:xfrm>
          <a:prstGeom prst="roundRect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5" tIns="67916" rIns="135835" bIns="67916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1533336" y="4907394"/>
            <a:ext cx="2667867" cy="1108968"/>
            <a:chOff x="5652119" y="1235968"/>
            <a:chExt cx="1797845" cy="831726"/>
          </a:xfrm>
        </p:grpSpPr>
        <p:sp>
          <p:nvSpPr>
            <p:cNvPr id="112" name="MH_Text_1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652119" y="1501552"/>
              <a:ext cx="1706322" cy="566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您的内容打在这里，或者通过复制您的文本后，您的内容打在这里，或者通过复制您的文本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后</a:t>
              </a:r>
              <a:endParaRPr lang="en-US" altLang="zh-CN" sz="12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  <a:p>
              <a:pPr>
                <a:lnSpc>
                  <a:spcPct val="110000"/>
                </a:lnSpc>
                <a:defRPr/>
              </a:pPr>
              <a:endParaRPr lang="en-US" altLang="zh-CN" sz="12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13" name="MH_SubTitle_1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5652120" y="1235968"/>
              <a:ext cx="1797844" cy="323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b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zh-CN" altLang="en-US" b="1" dirty="0">
                  <a:solidFill>
                    <a:schemeClr val="bg1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点击输入标题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893662" y="4907394"/>
            <a:ext cx="2667867" cy="1108968"/>
            <a:chOff x="5652119" y="1235968"/>
            <a:chExt cx="1797845" cy="831726"/>
          </a:xfrm>
        </p:grpSpPr>
        <p:sp>
          <p:nvSpPr>
            <p:cNvPr id="115" name="MH_Text_1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5652119" y="1501552"/>
              <a:ext cx="1706322" cy="566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您的内容打在这里，或者通过复制您的文本后，您的内容打在这里，或者通过复制您的文本后</a:t>
              </a:r>
              <a:endParaRPr lang="en-US" altLang="zh-CN" sz="12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  <a:p>
              <a:pPr>
                <a:lnSpc>
                  <a:spcPct val="110000"/>
                </a:lnSpc>
                <a:defRPr/>
              </a:pPr>
              <a:endParaRPr lang="en-US" altLang="zh-CN" sz="12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16" name="MH_SubTitle_1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5652120" y="1235968"/>
              <a:ext cx="1797844" cy="323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b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zh-CN" altLang="en-US" b="1" dirty="0">
                  <a:solidFill>
                    <a:schemeClr val="bg1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点击输入标题</a:t>
              </a: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8253987" y="4907394"/>
            <a:ext cx="2667867" cy="1108968"/>
            <a:chOff x="5652119" y="1235968"/>
            <a:chExt cx="1797845" cy="831726"/>
          </a:xfrm>
        </p:grpSpPr>
        <p:sp>
          <p:nvSpPr>
            <p:cNvPr id="118" name="MH_Text_1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5652119" y="1501552"/>
              <a:ext cx="1706322" cy="566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您的内容打在这里，或者通过复制您的文本后，您的内容打在这里，或者通过复制您的文本后</a:t>
              </a:r>
              <a:endParaRPr lang="en-US" altLang="zh-CN" sz="12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  <a:p>
              <a:pPr>
                <a:lnSpc>
                  <a:spcPct val="110000"/>
                </a:lnSpc>
                <a:defRPr/>
              </a:pPr>
              <a:endParaRPr lang="en-US" altLang="zh-CN" sz="12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19" name="MH_SubTitle_1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5652120" y="1235968"/>
              <a:ext cx="1797844" cy="323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b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zh-CN" altLang="en-US" b="1" dirty="0">
                  <a:solidFill>
                    <a:schemeClr val="bg1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点击输入标题</a:t>
              </a: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4035158" y="1966833"/>
            <a:ext cx="3993440" cy="2409575"/>
            <a:chOff x="2692978" y="927441"/>
            <a:chExt cx="3757377" cy="2267138"/>
          </a:xfrm>
        </p:grpSpPr>
        <p:pic>
          <p:nvPicPr>
            <p:cNvPr id="121" name="图片 120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2978" y="927441"/>
              <a:ext cx="3757377" cy="2267138"/>
            </a:xfrm>
            <a:prstGeom prst="rect">
              <a:avLst/>
            </a:prstGeom>
          </p:spPr>
        </p:pic>
        <p:sp>
          <p:nvSpPr>
            <p:cNvPr id="122" name="MH_Picture_3"/>
            <p:cNvSpPr>
              <a:spLocks/>
            </p:cNvSpPr>
            <p:nvPr>
              <p:custDataLst>
                <p:tags r:id="rId1"/>
              </p:custDataLst>
            </p:nvPr>
          </p:nvSpPr>
          <p:spPr>
            <a:xfrm>
              <a:off x="3141364" y="1040532"/>
              <a:ext cx="2872469" cy="1800000"/>
            </a:xfrm>
            <a:prstGeom prst="rect">
              <a:avLst/>
            </a:prstGeom>
            <a:blipFill dpi="0" rotWithShape="1"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31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0210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10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483902" y="3082379"/>
            <a:ext cx="3952876" cy="441648"/>
            <a:chOff x="1173162" y="3209924"/>
            <a:chExt cx="3952876" cy="44164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圆角矩形 2"/>
            <p:cNvSpPr/>
            <p:nvPr/>
          </p:nvSpPr>
          <p:spPr>
            <a:xfrm>
              <a:off x="2178050" y="3209924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1173162" y="3209924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302125" y="3222947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330342" y="3254959"/>
              <a:ext cx="16480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302125" y="3253039"/>
              <a:ext cx="823913" cy="328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60%</a:t>
              </a:r>
              <a:endParaRPr lang="zh-CN" altLang="en-US" sz="1333" baseline="-3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173162" y="3240011"/>
              <a:ext cx="823913" cy="328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40%</a:t>
              </a:r>
              <a:endParaRPr lang="zh-CN" altLang="en-US" sz="1333" baseline="-3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83902" y="3799022"/>
            <a:ext cx="3952876" cy="433388"/>
            <a:chOff x="1173162" y="3857624"/>
            <a:chExt cx="3952876" cy="43338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8" name="圆角矩形 7"/>
            <p:cNvSpPr/>
            <p:nvPr/>
          </p:nvSpPr>
          <p:spPr>
            <a:xfrm>
              <a:off x="2178050" y="3857624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1173162" y="3857624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4302125" y="3862387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330342" y="3902659"/>
              <a:ext cx="16480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302125" y="3892477"/>
              <a:ext cx="823913" cy="328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70%</a:t>
              </a:r>
              <a:endParaRPr lang="zh-CN" altLang="en-US" sz="1333" baseline="-3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173162" y="3887712"/>
              <a:ext cx="823913" cy="328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30%</a:t>
              </a:r>
              <a:endParaRPr lang="zh-CN" altLang="en-US" sz="1333" baseline="-3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483902" y="4507405"/>
            <a:ext cx="3952876" cy="433388"/>
            <a:chOff x="1173162" y="4440236"/>
            <a:chExt cx="3952876" cy="43338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1" name="圆角矩形 10"/>
            <p:cNvSpPr/>
            <p:nvPr/>
          </p:nvSpPr>
          <p:spPr>
            <a:xfrm>
              <a:off x="2178050" y="4440236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1173162" y="4440236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302125" y="4444999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330342" y="4485271"/>
              <a:ext cx="16480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302125" y="4475089"/>
              <a:ext cx="823913" cy="328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20%</a:t>
              </a:r>
              <a:endParaRPr lang="zh-CN" altLang="en-US" sz="1333" baseline="-3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173162" y="4470327"/>
              <a:ext cx="823913" cy="328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80%</a:t>
              </a:r>
              <a:endParaRPr lang="zh-CN" altLang="en-US" sz="1333" baseline="-3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483902" y="5215793"/>
            <a:ext cx="3952876" cy="431007"/>
            <a:chOff x="1173162" y="5048248"/>
            <a:chExt cx="3952876" cy="431007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2178050" y="5048248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73162" y="5048248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4302125" y="505063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330342" y="5093283"/>
              <a:ext cx="16480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302125" y="5080720"/>
              <a:ext cx="823913" cy="328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50%</a:t>
              </a:r>
              <a:endParaRPr lang="zh-CN" altLang="en-US" sz="1333" baseline="-3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173162" y="5078336"/>
              <a:ext cx="823913" cy="328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50%</a:t>
              </a:r>
              <a:endParaRPr lang="zh-CN" altLang="en-US" sz="1333" baseline="-3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1447522" y="1740621"/>
            <a:ext cx="9307645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49" name="矩形 48"/>
          <p:cNvSpPr/>
          <p:nvPr/>
        </p:nvSpPr>
        <p:spPr>
          <a:xfrm>
            <a:off x="6067620" y="2925304"/>
            <a:ext cx="1280000" cy="37964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6067622" y="3313605"/>
            <a:ext cx="2144244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1" name="矩形 50"/>
          <p:cNvSpPr/>
          <p:nvPr/>
        </p:nvSpPr>
        <p:spPr>
          <a:xfrm>
            <a:off x="8610919" y="2925304"/>
            <a:ext cx="1280000" cy="37964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8610921" y="3313605"/>
            <a:ext cx="2144244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5" name="矩形 54"/>
          <p:cNvSpPr/>
          <p:nvPr/>
        </p:nvSpPr>
        <p:spPr>
          <a:xfrm>
            <a:off x="6067620" y="4553632"/>
            <a:ext cx="1280000" cy="37964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6067622" y="4941931"/>
            <a:ext cx="2144244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7" name="矩形 56"/>
          <p:cNvSpPr/>
          <p:nvPr/>
        </p:nvSpPr>
        <p:spPr>
          <a:xfrm>
            <a:off x="8610919" y="4553632"/>
            <a:ext cx="1280000" cy="37964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8610921" y="4941931"/>
            <a:ext cx="2144244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53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67" name="矩形 66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60" name="直接连接符 59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10275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620038" y="2956008"/>
            <a:ext cx="9509125" cy="2006600"/>
            <a:chOff x="1362075" y="2755900"/>
            <a:chExt cx="9509125" cy="200660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11" name="组合 10"/>
            <p:cNvGrpSpPr/>
            <p:nvPr/>
          </p:nvGrpSpPr>
          <p:grpSpPr>
            <a:xfrm>
              <a:off x="1703539" y="2755900"/>
              <a:ext cx="8826197" cy="2006600"/>
              <a:chOff x="1703539" y="2755900"/>
              <a:chExt cx="8826197" cy="2006600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8785225" y="2844800"/>
                <a:ext cx="1479550" cy="191770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" name="组合 8"/>
              <p:cNvGrpSpPr/>
              <p:nvPr/>
            </p:nvGrpSpPr>
            <p:grpSpPr>
              <a:xfrm>
                <a:off x="1703539" y="2755900"/>
                <a:ext cx="8826197" cy="2006600"/>
                <a:chOff x="1703539" y="2755900"/>
                <a:chExt cx="8826197" cy="2006600"/>
              </a:xfrm>
            </p:grpSpPr>
            <p:cxnSp>
              <p:nvCxnSpPr>
                <p:cNvPr id="10" name="直接连接符 9"/>
                <p:cNvCxnSpPr>
                  <a:stCxn id="8" idx="5"/>
                </p:cNvCxnSpPr>
                <p:nvPr/>
              </p:nvCxnSpPr>
              <p:spPr>
                <a:xfrm flipV="1">
                  <a:off x="1703539" y="2755900"/>
                  <a:ext cx="658661" cy="960286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接连接符 11"/>
                <p:cNvCxnSpPr/>
                <p:nvPr/>
              </p:nvCxnSpPr>
              <p:spPr>
                <a:xfrm>
                  <a:off x="2362200" y="2755900"/>
                  <a:ext cx="1357313" cy="189865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/>
              </p:nvCxnSpPr>
              <p:spPr>
                <a:xfrm flipV="1">
                  <a:off x="3719513" y="2755900"/>
                  <a:ext cx="1969293" cy="189865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/>
                <p:cNvCxnSpPr/>
                <p:nvPr/>
              </p:nvCxnSpPr>
              <p:spPr>
                <a:xfrm>
                  <a:off x="5688806" y="2755900"/>
                  <a:ext cx="2210594" cy="200660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7891066" y="2844800"/>
                  <a:ext cx="894159" cy="191770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接连接符 23"/>
                <p:cNvCxnSpPr>
                  <a:endCxn id="7" idx="1"/>
                </p:cNvCxnSpPr>
                <p:nvPr/>
              </p:nvCxnSpPr>
              <p:spPr>
                <a:xfrm flipV="1">
                  <a:off x="10264775" y="4005414"/>
                  <a:ext cx="264961" cy="757086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" name="椭圆 6"/>
            <p:cNvSpPr/>
            <p:nvPr/>
          </p:nvSpPr>
          <p:spPr>
            <a:xfrm flipV="1">
              <a:off x="10471150" y="3663950"/>
              <a:ext cx="400050" cy="4000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 flipV="1">
              <a:off x="1362075" y="3657600"/>
              <a:ext cx="400050" cy="4000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639465" y="3419562"/>
            <a:ext cx="1276351" cy="1276351"/>
            <a:chOff x="4381500" y="3219450"/>
            <a:chExt cx="1276350" cy="12763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4381500" y="3219450"/>
              <a:ext cx="1276350" cy="1276350"/>
            </a:xfrm>
            <a:prstGeom prst="ellipse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Freeform 173"/>
            <p:cNvSpPr>
              <a:spLocks noChangeAspect="1" noEditPoints="1"/>
            </p:cNvSpPr>
            <p:nvPr/>
          </p:nvSpPr>
          <p:spPr bwMode="auto">
            <a:xfrm>
              <a:off x="4790107" y="3612825"/>
              <a:ext cx="459136" cy="489600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144791" y="3419562"/>
            <a:ext cx="1276351" cy="1276351"/>
            <a:chOff x="8886825" y="3219450"/>
            <a:chExt cx="1276350" cy="12763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8886825" y="3219450"/>
              <a:ext cx="1276350" cy="1276350"/>
            </a:xfrm>
            <a:prstGeom prst="ellipse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Freeform 122"/>
            <p:cNvSpPr>
              <a:spLocks noChangeAspect="1" noEditPoints="1"/>
            </p:cNvSpPr>
            <p:nvPr/>
          </p:nvSpPr>
          <p:spPr bwMode="auto">
            <a:xfrm>
              <a:off x="9365640" y="3612825"/>
              <a:ext cx="318721" cy="489600"/>
            </a:xfrm>
            <a:custGeom>
              <a:avLst/>
              <a:gdLst>
                <a:gd name="T0" fmla="*/ 31 w 70"/>
                <a:gd name="T1" fmla="*/ 20 h 108"/>
                <a:gd name="T2" fmla="*/ 36 w 70"/>
                <a:gd name="T3" fmla="*/ 20 h 108"/>
                <a:gd name="T4" fmla="*/ 51 w 70"/>
                <a:gd name="T5" fmla="*/ 32 h 108"/>
                <a:gd name="T6" fmla="*/ 62 w 70"/>
                <a:gd name="T7" fmla="*/ 51 h 108"/>
                <a:gd name="T8" fmla="*/ 64 w 70"/>
                <a:gd name="T9" fmla="*/ 69 h 108"/>
                <a:gd name="T10" fmla="*/ 63 w 70"/>
                <a:gd name="T11" fmla="*/ 74 h 108"/>
                <a:gd name="T12" fmla="*/ 54 w 70"/>
                <a:gd name="T13" fmla="*/ 60 h 108"/>
                <a:gd name="T14" fmla="*/ 49 w 70"/>
                <a:gd name="T15" fmla="*/ 55 h 108"/>
                <a:gd name="T16" fmla="*/ 41 w 70"/>
                <a:gd name="T17" fmla="*/ 42 h 108"/>
                <a:gd name="T18" fmla="*/ 40 w 70"/>
                <a:gd name="T19" fmla="*/ 34 h 108"/>
                <a:gd name="T20" fmla="*/ 31 w 70"/>
                <a:gd name="T21" fmla="*/ 20 h 108"/>
                <a:gd name="T22" fmla="*/ 39 w 70"/>
                <a:gd name="T23" fmla="*/ 60 h 108"/>
                <a:gd name="T24" fmla="*/ 36 w 70"/>
                <a:gd name="T25" fmla="*/ 70 h 108"/>
                <a:gd name="T26" fmla="*/ 54 w 70"/>
                <a:gd name="T27" fmla="*/ 103 h 108"/>
                <a:gd name="T28" fmla="*/ 65 w 70"/>
                <a:gd name="T29" fmla="*/ 106 h 108"/>
                <a:gd name="T30" fmla="*/ 65 w 70"/>
                <a:gd name="T31" fmla="*/ 106 h 108"/>
                <a:gd name="T32" fmla="*/ 68 w 70"/>
                <a:gd name="T33" fmla="*/ 95 h 108"/>
                <a:gd name="T34" fmla="*/ 49 w 70"/>
                <a:gd name="T35" fmla="*/ 63 h 108"/>
                <a:gd name="T36" fmla="*/ 39 w 70"/>
                <a:gd name="T37" fmla="*/ 60 h 108"/>
                <a:gd name="T38" fmla="*/ 39 w 70"/>
                <a:gd name="T39" fmla="*/ 60 h 108"/>
                <a:gd name="T40" fmla="*/ 5 w 70"/>
                <a:gd name="T41" fmla="*/ 2 h 108"/>
                <a:gd name="T42" fmla="*/ 2 w 70"/>
                <a:gd name="T43" fmla="*/ 13 h 108"/>
                <a:gd name="T44" fmla="*/ 21 w 70"/>
                <a:gd name="T45" fmla="*/ 45 h 108"/>
                <a:gd name="T46" fmla="*/ 32 w 70"/>
                <a:gd name="T47" fmla="*/ 48 h 108"/>
                <a:gd name="T48" fmla="*/ 32 w 70"/>
                <a:gd name="T49" fmla="*/ 48 h 108"/>
                <a:gd name="T50" fmla="*/ 35 w 70"/>
                <a:gd name="T51" fmla="*/ 37 h 108"/>
                <a:gd name="T52" fmla="*/ 16 w 70"/>
                <a:gd name="T53" fmla="*/ 5 h 108"/>
                <a:gd name="T54" fmla="*/ 5 w 70"/>
                <a:gd name="T55" fmla="*/ 2 h 108"/>
                <a:gd name="T56" fmla="*/ 5 w 70"/>
                <a:gd name="T57" fmla="*/ 2 h 108"/>
                <a:gd name="T58" fmla="*/ 39 w 70"/>
                <a:gd name="T59" fmla="*/ 88 h 108"/>
                <a:gd name="T60" fmla="*/ 31 w 70"/>
                <a:gd name="T61" fmla="*/ 73 h 108"/>
                <a:gd name="T62" fmla="*/ 29 w 70"/>
                <a:gd name="T63" fmla="*/ 66 h 108"/>
                <a:gd name="T64" fmla="*/ 22 w 70"/>
                <a:gd name="T65" fmla="*/ 53 h 108"/>
                <a:gd name="T66" fmla="*/ 16 w 70"/>
                <a:gd name="T67" fmla="*/ 48 h 108"/>
                <a:gd name="T68" fmla="*/ 8 w 70"/>
                <a:gd name="T69" fmla="*/ 33 h 108"/>
                <a:gd name="T70" fmla="*/ 6 w 70"/>
                <a:gd name="T71" fmla="*/ 38 h 108"/>
                <a:gd name="T72" fmla="*/ 8 w 70"/>
                <a:gd name="T73" fmla="*/ 57 h 108"/>
                <a:gd name="T74" fmla="*/ 19 w 70"/>
                <a:gd name="T75" fmla="*/ 75 h 108"/>
                <a:gd name="T76" fmla="*/ 34 w 70"/>
                <a:gd name="T77" fmla="*/ 87 h 108"/>
                <a:gd name="T78" fmla="*/ 39 w 70"/>
                <a:gd name="T79" fmla="*/ 8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0" h="108">
                  <a:moveTo>
                    <a:pt x="31" y="20"/>
                  </a:moveTo>
                  <a:cubicBezTo>
                    <a:pt x="33" y="20"/>
                    <a:pt x="34" y="20"/>
                    <a:pt x="36" y="20"/>
                  </a:cubicBezTo>
                  <a:cubicBezTo>
                    <a:pt x="42" y="22"/>
                    <a:pt x="48" y="26"/>
                    <a:pt x="51" y="32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5" y="56"/>
                    <a:pt x="66" y="63"/>
                    <a:pt x="64" y="69"/>
                  </a:cubicBezTo>
                  <a:cubicBezTo>
                    <a:pt x="64" y="71"/>
                    <a:pt x="63" y="73"/>
                    <a:pt x="63" y="7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3" y="58"/>
                    <a:pt x="51" y="56"/>
                    <a:pt x="49" y="55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39"/>
                    <a:pt x="41" y="37"/>
                    <a:pt x="40" y="34"/>
                  </a:cubicBezTo>
                  <a:cubicBezTo>
                    <a:pt x="31" y="20"/>
                    <a:pt x="31" y="20"/>
                    <a:pt x="31" y="20"/>
                  </a:cubicBezTo>
                  <a:close/>
                  <a:moveTo>
                    <a:pt x="39" y="60"/>
                  </a:moveTo>
                  <a:cubicBezTo>
                    <a:pt x="35" y="62"/>
                    <a:pt x="34" y="67"/>
                    <a:pt x="36" y="70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7" y="107"/>
                    <a:pt x="61" y="108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9" y="104"/>
                    <a:pt x="70" y="99"/>
                    <a:pt x="68" y="95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7" y="59"/>
                    <a:pt x="42" y="57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lose/>
                  <a:moveTo>
                    <a:pt x="5" y="2"/>
                  </a:moveTo>
                  <a:cubicBezTo>
                    <a:pt x="2" y="4"/>
                    <a:pt x="0" y="9"/>
                    <a:pt x="2" y="13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3" y="49"/>
                    <a:pt x="28" y="50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6" y="46"/>
                    <a:pt x="37" y="41"/>
                    <a:pt x="35" y="3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4" y="1"/>
                    <a:pt x="9" y="0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39" y="88"/>
                  </a:moveTo>
                  <a:cubicBezTo>
                    <a:pt x="31" y="73"/>
                    <a:pt x="31" y="73"/>
                    <a:pt x="31" y="73"/>
                  </a:cubicBezTo>
                  <a:cubicBezTo>
                    <a:pt x="30" y="71"/>
                    <a:pt x="29" y="69"/>
                    <a:pt x="29" y="66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2"/>
                    <a:pt x="18" y="50"/>
                    <a:pt x="16" y="48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6"/>
                    <a:pt x="6" y="38"/>
                  </a:cubicBezTo>
                  <a:cubicBezTo>
                    <a:pt x="4" y="44"/>
                    <a:pt x="5" y="51"/>
                    <a:pt x="8" y="57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2" y="81"/>
                    <a:pt x="28" y="85"/>
                    <a:pt x="34" y="87"/>
                  </a:cubicBezTo>
                  <a:cubicBezTo>
                    <a:pt x="36" y="87"/>
                    <a:pt x="38" y="88"/>
                    <a:pt x="39" y="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67766" y="3419562"/>
            <a:ext cx="1276351" cy="1276351"/>
            <a:chOff x="2209800" y="3219450"/>
            <a:chExt cx="1276350" cy="12763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椭圆 2"/>
            <p:cNvSpPr/>
            <p:nvPr/>
          </p:nvSpPr>
          <p:spPr>
            <a:xfrm>
              <a:off x="2209800" y="3219450"/>
              <a:ext cx="1276350" cy="127635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Freeform 357"/>
            <p:cNvSpPr>
              <a:spLocks noChangeAspect="1" noEditPoints="1"/>
            </p:cNvSpPr>
            <p:nvPr/>
          </p:nvSpPr>
          <p:spPr bwMode="auto">
            <a:xfrm>
              <a:off x="2543114" y="3641625"/>
              <a:ext cx="609723" cy="432000"/>
            </a:xfrm>
            <a:custGeom>
              <a:avLst/>
              <a:gdLst>
                <a:gd name="T0" fmla="*/ 47 w 94"/>
                <a:gd name="T1" fmla="*/ 17 h 67"/>
                <a:gd name="T2" fmla="*/ 31 w 94"/>
                <a:gd name="T3" fmla="*/ 33 h 67"/>
                <a:gd name="T4" fmla="*/ 47 w 94"/>
                <a:gd name="T5" fmla="*/ 49 h 67"/>
                <a:gd name="T6" fmla="*/ 63 w 94"/>
                <a:gd name="T7" fmla="*/ 33 h 67"/>
                <a:gd name="T8" fmla="*/ 47 w 94"/>
                <a:gd name="T9" fmla="*/ 17 h 67"/>
                <a:gd name="T10" fmla="*/ 71 w 94"/>
                <a:gd name="T11" fmla="*/ 10 h 67"/>
                <a:gd name="T12" fmla="*/ 65 w 94"/>
                <a:gd name="T13" fmla="*/ 15 h 67"/>
                <a:gd name="T14" fmla="*/ 72 w 94"/>
                <a:gd name="T15" fmla="*/ 33 h 67"/>
                <a:gd name="T16" fmla="*/ 65 w 94"/>
                <a:gd name="T17" fmla="*/ 51 h 67"/>
                <a:gd name="T18" fmla="*/ 71 w 94"/>
                <a:gd name="T19" fmla="*/ 57 h 67"/>
                <a:gd name="T20" fmla="*/ 80 w 94"/>
                <a:gd name="T21" fmla="*/ 33 h 67"/>
                <a:gd name="T22" fmla="*/ 71 w 94"/>
                <a:gd name="T23" fmla="*/ 10 h 67"/>
                <a:gd name="T24" fmla="*/ 81 w 94"/>
                <a:gd name="T25" fmla="*/ 0 h 67"/>
                <a:gd name="T26" fmla="*/ 75 w 94"/>
                <a:gd name="T27" fmla="*/ 5 h 67"/>
                <a:gd name="T28" fmla="*/ 86 w 94"/>
                <a:gd name="T29" fmla="*/ 33 h 67"/>
                <a:gd name="T30" fmla="*/ 75 w 94"/>
                <a:gd name="T31" fmla="*/ 61 h 67"/>
                <a:gd name="T32" fmla="*/ 81 w 94"/>
                <a:gd name="T33" fmla="*/ 67 h 67"/>
                <a:gd name="T34" fmla="*/ 94 w 94"/>
                <a:gd name="T35" fmla="*/ 33 h 67"/>
                <a:gd name="T36" fmla="*/ 81 w 94"/>
                <a:gd name="T37" fmla="*/ 0 h 67"/>
                <a:gd name="T38" fmla="*/ 24 w 94"/>
                <a:gd name="T39" fmla="*/ 10 h 67"/>
                <a:gd name="T40" fmla="*/ 14 w 94"/>
                <a:gd name="T41" fmla="*/ 33 h 67"/>
                <a:gd name="T42" fmla="*/ 24 w 94"/>
                <a:gd name="T43" fmla="*/ 57 h 67"/>
                <a:gd name="T44" fmla="*/ 30 w 94"/>
                <a:gd name="T45" fmla="*/ 51 h 67"/>
                <a:gd name="T46" fmla="*/ 22 w 94"/>
                <a:gd name="T47" fmla="*/ 33 h 67"/>
                <a:gd name="T48" fmla="*/ 30 w 94"/>
                <a:gd name="T49" fmla="*/ 15 h 67"/>
                <a:gd name="T50" fmla="*/ 24 w 94"/>
                <a:gd name="T51" fmla="*/ 10 h 67"/>
                <a:gd name="T52" fmla="*/ 19 w 94"/>
                <a:gd name="T53" fmla="*/ 5 h 67"/>
                <a:gd name="T54" fmla="*/ 14 w 94"/>
                <a:gd name="T55" fmla="*/ 0 h 67"/>
                <a:gd name="T56" fmla="*/ 0 w 94"/>
                <a:gd name="T57" fmla="*/ 33 h 67"/>
                <a:gd name="T58" fmla="*/ 14 w 94"/>
                <a:gd name="T59" fmla="*/ 67 h 67"/>
                <a:gd name="T60" fmla="*/ 19 w 94"/>
                <a:gd name="T61" fmla="*/ 61 h 67"/>
                <a:gd name="T62" fmla="*/ 8 w 94"/>
                <a:gd name="T63" fmla="*/ 33 h 67"/>
                <a:gd name="T64" fmla="*/ 19 w 94"/>
                <a:gd name="T65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67">
                  <a:moveTo>
                    <a:pt x="47" y="17"/>
                  </a:moveTo>
                  <a:cubicBezTo>
                    <a:pt x="38" y="17"/>
                    <a:pt x="31" y="24"/>
                    <a:pt x="31" y="33"/>
                  </a:cubicBezTo>
                  <a:cubicBezTo>
                    <a:pt x="31" y="42"/>
                    <a:pt x="38" y="49"/>
                    <a:pt x="47" y="49"/>
                  </a:cubicBezTo>
                  <a:cubicBezTo>
                    <a:pt x="56" y="49"/>
                    <a:pt x="63" y="42"/>
                    <a:pt x="63" y="33"/>
                  </a:cubicBezTo>
                  <a:cubicBezTo>
                    <a:pt x="63" y="24"/>
                    <a:pt x="56" y="17"/>
                    <a:pt x="47" y="17"/>
                  </a:cubicBezTo>
                  <a:close/>
                  <a:moveTo>
                    <a:pt x="71" y="10"/>
                  </a:moveTo>
                  <a:cubicBezTo>
                    <a:pt x="65" y="15"/>
                    <a:pt x="65" y="15"/>
                    <a:pt x="65" y="15"/>
                  </a:cubicBezTo>
                  <a:cubicBezTo>
                    <a:pt x="69" y="20"/>
                    <a:pt x="72" y="26"/>
                    <a:pt x="72" y="33"/>
                  </a:cubicBezTo>
                  <a:cubicBezTo>
                    <a:pt x="72" y="40"/>
                    <a:pt x="69" y="46"/>
                    <a:pt x="65" y="51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7" y="50"/>
                    <a:pt x="80" y="42"/>
                    <a:pt x="80" y="33"/>
                  </a:cubicBezTo>
                  <a:cubicBezTo>
                    <a:pt x="80" y="24"/>
                    <a:pt x="77" y="16"/>
                    <a:pt x="71" y="10"/>
                  </a:cubicBezTo>
                  <a:close/>
                  <a:moveTo>
                    <a:pt x="81" y="0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82" y="13"/>
                    <a:pt x="86" y="22"/>
                    <a:pt x="86" y="33"/>
                  </a:cubicBezTo>
                  <a:cubicBezTo>
                    <a:pt x="86" y="44"/>
                    <a:pt x="82" y="54"/>
                    <a:pt x="75" y="6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9" y="58"/>
                    <a:pt x="94" y="46"/>
                    <a:pt x="94" y="33"/>
                  </a:cubicBezTo>
                  <a:cubicBezTo>
                    <a:pt x="94" y="20"/>
                    <a:pt x="89" y="8"/>
                    <a:pt x="81" y="0"/>
                  </a:cubicBezTo>
                  <a:close/>
                  <a:moveTo>
                    <a:pt x="24" y="10"/>
                  </a:moveTo>
                  <a:cubicBezTo>
                    <a:pt x="18" y="16"/>
                    <a:pt x="14" y="24"/>
                    <a:pt x="14" y="33"/>
                  </a:cubicBezTo>
                  <a:cubicBezTo>
                    <a:pt x="14" y="42"/>
                    <a:pt x="18" y="50"/>
                    <a:pt x="24" y="5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5" y="46"/>
                    <a:pt x="22" y="40"/>
                    <a:pt x="22" y="33"/>
                  </a:cubicBezTo>
                  <a:cubicBezTo>
                    <a:pt x="22" y="26"/>
                    <a:pt x="25" y="20"/>
                    <a:pt x="30" y="15"/>
                  </a:cubicBezTo>
                  <a:lnTo>
                    <a:pt x="24" y="10"/>
                  </a:lnTo>
                  <a:close/>
                  <a:moveTo>
                    <a:pt x="19" y="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8"/>
                    <a:pt x="0" y="20"/>
                    <a:pt x="0" y="33"/>
                  </a:cubicBezTo>
                  <a:cubicBezTo>
                    <a:pt x="0" y="46"/>
                    <a:pt x="5" y="58"/>
                    <a:pt x="14" y="67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2" y="54"/>
                    <a:pt x="8" y="44"/>
                    <a:pt x="8" y="33"/>
                  </a:cubicBezTo>
                  <a:cubicBezTo>
                    <a:pt x="8" y="22"/>
                    <a:pt x="12" y="12"/>
                    <a:pt x="19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980347" y="3419562"/>
            <a:ext cx="1276351" cy="1276351"/>
            <a:chOff x="6724650" y="3219450"/>
            <a:chExt cx="1276350" cy="12763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" name="椭圆 4"/>
            <p:cNvSpPr/>
            <p:nvPr/>
          </p:nvSpPr>
          <p:spPr>
            <a:xfrm>
              <a:off x="6724650" y="3219450"/>
              <a:ext cx="1276350" cy="127635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Freeform 359"/>
            <p:cNvSpPr>
              <a:spLocks noChangeAspect="1" noEditPoints="1"/>
            </p:cNvSpPr>
            <p:nvPr/>
          </p:nvSpPr>
          <p:spPr bwMode="auto">
            <a:xfrm>
              <a:off x="7167647" y="3612825"/>
              <a:ext cx="390357" cy="489600"/>
            </a:xfrm>
            <a:custGeom>
              <a:avLst/>
              <a:gdLst>
                <a:gd name="T0" fmla="*/ 144 w 177"/>
                <a:gd name="T1" fmla="*/ 61 h 222"/>
                <a:gd name="T2" fmla="*/ 144 w 177"/>
                <a:gd name="T3" fmla="*/ 222 h 222"/>
                <a:gd name="T4" fmla="*/ 177 w 177"/>
                <a:gd name="T5" fmla="*/ 222 h 222"/>
                <a:gd name="T6" fmla="*/ 177 w 177"/>
                <a:gd name="T7" fmla="*/ 61 h 222"/>
                <a:gd name="T8" fmla="*/ 144 w 177"/>
                <a:gd name="T9" fmla="*/ 61 h 222"/>
                <a:gd name="T10" fmla="*/ 96 w 177"/>
                <a:gd name="T11" fmla="*/ 222 h 222"/>
                <a:gd name="T12" fmla="*/ 130 w 177"/>
                <a:gd name="T13" fmla="*/ 222 h 222"/>
                <a:gd name="T14" fmla="*/ 130 w 177"/>
                <a:gd name="T15" fmla="*/ 90 h 222"/>
                <a:gd name="T16" fmla="*/ 96 w 177"/>
                <a:gd name="T17" fmla="*/ 90 h 222"/>
                <a:gd name="T18" fmla="*/ 96 w 177"/>
                <a:gd name="T19" fmla="*/ 222 h 222"/>
                <a:gd name="T20" fmla="*/ 47 w 177"/>
                <a:gd name="T21" fmla="*/ 222 h 222"/>
                <a:gd name="T22" fmla="*/ 80 w 177"/>
                <a:gd name="T23" fmla="*/ 222 h 222"/>
                <a:gd name="T24" fmla="*/ 80 w 177"/>
                <a:gd name="T25" fmla="*/ 0 h 222"/>
                <a:gd name="T26" fmla="*/ 47 w 177"/>
                <a:gd name="T27" fmla="*/ 0 h 222"/>
                <a:gd name="T28" fmla="*/ 47 w 177"/>
                <a:gd name="T29" fmla="*/ 222 h 222"/>
                <a:gd name="T30" fmla="*/ 0 w 177"/>
                <a:gd name="T31" fmla="*/ 222 h 222"/>
                <a:gd name="T32" fmla="*/ 33 w 177"/>
                <a:gd name="T33" fmla="*/ 222 h 222"/>
                <a:gd name="T34" fmla="*/ 33 w 177"/>
                <a:gd name="T35" fmla="*/ 139 h 222"/>
                <a:gd name="T36" fmla="*/ 0 w 177"/>
                <a:gd name="T37" fmla="*/ 139 h 222"/>
                <a:gd name="T38" fmla="*/ 0 w 177"/>
                <a:gd name="T3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222">
                  <a:moveTo>
                    <a:pt x="144" y="61"/>
                  </a:moveTo>
                  <a:lnTo>
                    <a:pt x="144" y="222"/>
                  </a:lnTo>
                  <a:lnTo>
                    <a:pt x="177" y="222"/>
                  </a:lnTo>
                  <a:lnTo>
                    <a:pt x="177" y="61"/>
                  </a:lnTo>
                  <a:lnTo>
                    <a:pt x="144" y="61"/>
                  </a:lnTo>
                  <a:close/>
                  <a:moveTo>
                    <a:pt x="96" y="222"/>
                  </a:moveTo>
                  <a:lnTo>
                    <a:pt x="130" y="222"/>
                  </a:lnTo>
                  <a:lnTo>
                    <a:pt x="130" y="90"/>
                  </a:lnTo>
                  <a:lnTo>
                    <a:pt x="96" y="90"/>
                  </a:lnTo>
                  <a:lnTo>
                    <a:pt x="96" y="222"/>
                  </a:lnTo>
                  <a:close/>
                  <a:moveTo>
                    <a:pt x="47" y="222"/>
                  </a:moveTo>
                  <a:lnTo>
                    <a:pt x="80" y="222"/>
                  </a:lnTo>
                  <a:lnTo>
                    <a:pt x="80" y="0"/>
                  </a:lnTo>
                  <a:lnTo>
                    <a:pt x="47" y="0"/>
                  </a:lnTo>
                  <a:lnTo>
                    <a:pt x="47" y="222"/>
                  </a:lnTo>
                  <a:close/>
                  <a:moveTo>
                    <a:pt x="0" y="222"/>
                  </a:moveTo>
                  <a:lnTo>
                    <a:pt x="33" y="222"/>
                  </a:lnTo>
                  <a:lnTo>
                    <a:pt x="33" y="139"/>
                  </a:lnTo>
                  <a:lnTo>
                    <a:pt x="0" y="139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2040337" y="1728114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1548318" y="2083579"/>
            <a:ext cx="2124077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在此录入本图表的综合描述说明，在此录入本图表的综合描述说明。</a:t>
            </a:r>
          </a:p>
        </p:txBody>
      </p:sp>
      <p:sp>
        <p:nvSpPr>
          <p:cNvPr id="56" name="矩形 55"/>
          <p:cNvSpPr/>
          <p:nvPr/>
        </p:nvSpPr>
        <p:spPr>
          <a:xfrm>
            <a:off x="3418678" y="5040079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2929325" y="5411311"/>
            <a:ext cx="2118744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在此录入本图表的综合描述说明，在此录入本图表的综合描述说明。</a:t>
            </a:r>
          </a:p>
        </p:txBody>
      </p:sp>
      <p:sp>
        <p:nvSpPr>
          <p:cNvPr id="58" name="矩形 57"/>
          <p:cNvSpPr/>
          <p:nvPr/>
        </p:nvSpPr>
        <p:spPr>
          <a:xfrm>
            <a:off x="5347465" y="1728114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4962123" y="2083579"/>
            <a:ext cx="2018224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在此录入本图表的综合描述说明，在此录入本图表的综合描述说明。</a:t>
            </a:r>
          </a:p>
        </p:txBody>
      </p:sp>
      <p:sp>
        <p:nvSpPr>
          <p:cNvPr id="60" name="矩形 59"/>
          <p:cNvSpPr/>
          <p:nvPr/>
        </p:nvSpPr>
        <p:spPr>
          <a:xfrm>
            <a:off x="8496281" y="1728114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7988489" y="2083579"/>
            <a:ext cx="2155628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在此录入本图表的综合描述说明，在此录入本图表的综合描述说明。</a:t>
            </a:r>
          </a:p>
        </p:txBody>
      </p:sp>
      <p:sp>
        <p:nvSpPr>
          <p:cNvPr id="62" name="矩形 61"/>
          <p:cNvSpPr/>
          <p:nvPr/>
        </p:nvSpPr>
        <p:spPr>
          <a:xfrm>
            <a:off x="7561907" y="5040079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6980347" y="5411312"/>
            <a:ext cx="2303160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在此录入本图表的综合描述说明，在此录入本图表的综合描述说明。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47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67" name="矩形 66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65" name="直接连接符 64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0017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1136473" y="3480270"/>
            <a:ext cx="17760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136473" y="4820059"/>
            <a:ext cx="17760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3283187" y="4146818"/>
            <a:ext cx="2195017" cy="1752600"/>
            <a:chOff x="3474720" y="4038600"/>
            <a:chExt cx="2331720" cy="1752600"/>
          </a:xfrm>
        </p:grpSpPr>
        <p:sp>
          <p:nvSpPr>
            <p:cNvPr id="20" name="文本框 19"/>
            <p:cNvSpPr txBox="1"/>
            <p:nvPr/>
          </p:nvSpPr>
          <p:spPr>
            <a:xfrm>
              <a:off x="3596580" y="4758223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596580" y="5299085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596580" y="421736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>
                    <a:lumMod val="8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5734119" y="4146818"/>
            <a:ext cx="2195017" cy="1752600"/>
            <a:chOff x="3474720" y="4038600"/>
            <a:chExt cx="2331720" cy="1752600"/>
          </a:xfrm>
        </p:grpSpPr>
        <p:sp>
          <p:nvSpPr>
            <p:cNvPr id="31" name="文本框 30"/>
            <p:cNvSpPr txBox="1"/>
            <p:nvPr/>
          </p:nvSpPr>
          <p:spPr>
            <a:xfrm>
              <a:off x="3596580" y="475822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596580" y="5299085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596580" y="421736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>
                    <a:lumMod val="8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8142368" y="4146818"/>
            <a:ext cx="2195017" cy="1752600"/>
            <a:chOff x="3474720" y="4038600"/>
            <a:chExt cx="2331720" cy="1752600"/>
          </a:xfrm>
        </p:grpSpPr>
        <p:sp>
          <p:nvSpPr>
            <p:cNvPr id="38" name="文本框 37"/>
            <p:cNvSpPr txBox="1"/>
            <p:nvPr/>
          </p:nvSpPr>
          <p:spPr>
            <a:xfrm>
              <a:off x="3596580" y="475822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596580" y="5299085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596580" y="421736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>
                    <a:lumMod val="8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3283187" y="2226580"/>
            <a:ext cx="2195017" cy="1920240"/>
            <a:chOff x="3569970" y="1908810"/>
            <a:chExt cx="2331720" cy="192024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3569970" y="1908810"/>
              <a:ext cx="2331720" cy="1920240"/>
            </a:xfrm>
            <a:prstGeom prst="rect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Freeform 151"/>
            <p:cNvSpPr>
              <a:spLocks noEditPoints="1"/>
            </p:cNvSpPr>
            <p:nvPr/>
          </p:nvSpPr>
          <p:spPr bwMode="auto">
            <a:xfrm>
              <a:off x="4243782" y="2245834"/>
              <a:ext cx="984095" cy="97361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691830" y="3381327"/>
              <a:ext cx="2088001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zh-CN" altLang="en-US" sz="1867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49360" y="2226580"/>
            <a:ext cx="2195017" cy="1920240"/>
            <a:chOff x="6252210" y="1908810"/>
            <a:chExt cx="2331720" cy="192024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" name="矩形 3"/>
            <p:cNvSpPr/>
            <p:nvPr/>
          </p:nvSpPr>
          <p:spPr>
            <a:xfrm>
              <a:off x="6252210" y="1908810"/>
              <a:ext cx="2331720" cy="19202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358830" y="3381326"/>
              <a:ext cx="2088001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E7E7E7"/>
                  </a:solidFill>
                  <a:latin typeface="TeXGyreAdventor" panose="00000500000000000000" pitchFamily="50" charset="0"/>
                </a:defRPr>
              </a:lvl1pPr>
            </a:lstStyle>
            <a:p>
              <a:pPr defTabSz="914273"/>
              <a:r>
                <a:rPr lang="zh-CN" altLang="en-US" sz="1867" dirty="0">
                  <a:solidFill>
                    <a:prstClr val="white">
                      <a:lumMod val="95000"/>
                    </a:prst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149990" y="2226580"/>
            <a:ext cx="2195017" cy="1920240"/>
            <a:chOff x="9025890" y="1908810"/>
            <a:chExt cx="2331720" cy="192024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" name="矩形 4"/>
            <p:cNvSpPr/>
            <p:nvPr/>
          </p:nvSpPr>
          <p:spPr>
            <a:xfrm>
              <a:off x="9025890" y="1908810"/>
              <a:ext cx="2331720" cy="1920240"/>
            </a:xfrm>
            <a:prstGeom prst="rect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Freeform 145"/>
            <p:cNvSpPr>
              <a:spLocks noEditPoints="1"/>
            </p:cNvSpPr>
            <p:nvPr/>
          </p:nvSpPr>
          <p:spPr bwMode="auto">
            <a:xfrm>
              <a:off x="9712449" y="2282642"/>
              <a:ext cx="958600" cy="900000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9140130" y="3381326"/>
              <a:ext cx="2088001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9DA8B1"/>
                  </a:solidFill>
                  <a:latin typeface="TeXGyreAdventor" panose="00000500000000000000" pitchFamily="50" charset="0"/>
                </a:defRPr>
              </a:lvl1pPr>
            </a:lstStyle>
            <a:p>
              <a:pPr defTabSz="914273"/>
              <a:r>
                <a:rPr lang="zh-CN" altLang="en-US" sz="1867" dirty="0">
                  <a:solidFill>
                    <a:prstClr val="white">
                      <a:lumMod val="95000"/>
                    </a:prst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51" name="矩形 50"/>
          <p:cNvSpPr/>
          <p:nvPr/>
        </p:nvSpPr>
        <p:spPr>
          <a:xfrm>
            <a:off x="1073743" y="2191371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1060781" y="2590340"/>
            <a:ext cx="1909388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sp>
        <p:nvSpPr>
          <p:cNvPr id="54" name="Freeform 123"/>
          <p:cNvSpPr>
            <a:spLocks noEditPoints="1"/>
          </p:cNvSpPr>
          <p:nvPr/>
        </p:nvSpPr>
        <p:spPr bwMode="auto">
          <a:xfrm>
            <a:off x="6443666" y="2793631"/>
            <a:ext cx="806400" cy="527592"/>
          </a:xfrm>
          <a:custGeom>
            <a:avLst/>
            <a:gdLst>
              <a:gd name="T0" fmla="*/ 0 w 61"/>
              <a:gd name="T1" fmla="*/ 5 h 40"/>
              <a:gd name="T2" fmla="*/ 0 w 61"/>
              <a:gd name="T3" fmla="*/ 5 h 40"/>
              <a:gd name="T4" fmla="*/ 0 w 61"/>
              <a:gd name="T5" fmla="*/ 35 h 40"/>
              <a:gd name="T6" fmla="*/ 0 w 61"/>
              <a:gd name="T7" fmla="*/ 35 h 40"/>
              <a:gd name="T8" fmla="*/ 16 w 61"/>
              <a:gd name="T9" fmla="*/ 20 h 40"/>
              <a:gd name="T10" fmla="*/ 0 w 61"/>
              <a:gd name="T11" fmla="*/ 5 h 40"/>
              <a:gd name="T12" fmla="*/ 19 w 61"/>
              <a:gd name="T13" fmla="*/ 17 h 40"/>
              <a:gd name="T14" fmla="*/ 22 w 61"/>
              <a:gd name="T15" fmla="*/ 20 h 40"/>
              <a:gd name="T16" fmla="*/ 26 w 61"/>
              <a:gd name="T17" fmla="*/ 23 h 40"/>
              <a:gd name="T18" fmla="*/ 31 w 61"/>
              <a:gd name="T19" fmla="*/ 25 h 40"/>
              <a:gd name="T20" fmla="*/ 36 w 61"/>
              <a:gd name="T21" fmla="*/ 23 h 40"/>
              <a:gd name="T22" fmla="*/ 38 w 61"/>
              <a:gd name="T23" fmla="*/ 21 h 40"/>
              <a:gd name="T24" fmla="*/ 42 w 61"/>
              <a:gd name="T25" fmla="*/ 17 h 40"/>
              <a:gd name="T26" fmla="*/ 58 w 61"/>
              <a:gd name="T27" fmla="*/ 2 h 40"/>
              <a:gd name="T28" fmla="*/ 59 w 61"/>
              <a:gd name="T29" fmla="*/ 0 h 40"/>
              <a:gd name="T30" fmla="*/ 2 w 61"/>
              <a:gd name="T31" fmla="*/ 0 h 40"/>
              <a:gd name="T32" fmla="*/ 3 w 61"/>
              <a:gd name="T33" fmla="*/ 1 h 40"/>
              <a:gd name="T34" fmla="*/ 19 w 61"/>
              <a:gd name="T35" fmla="*/ 17 h 40"/>
              <a:gd name="T36" fmla="*/ 42 w 61"/>
              <a:gd name="T37" fmla="*/ 24 h 40"/>
              <a:gd name="T38" fmla="*/ 38 w 61"/>
              <a:gd name="T39" fmla="*/ 27 h 40"/>
              <a:gd name="T40" fmla="*/ 31 w 61"/>
              <a:gd name="T41" fmla="*/ 30 h 40"/>
              <a:gd name="T42" fmla="*/ 23 w 61"/>
              <a:gd name="T43" fmla="*/ 27 h 40"/>
              <a:gd name="T44" fmla="*/ 19 w 61"/>
              <a:gd name="T45" fmla="*/ 23 h 40"/>
              <a:gd name="T46" fmla="*/ 3 w 61"/>
              <a:gd name="T47" fmla="*/ 39 h 40"/>
              <a:gd name="T48" fmla="*/ 2 w 61"/>
              <a:gd name="T49" fmla="*/ 40 h 40"/>
              <a:gd name="T50" fmla="*/ 59 w 61"/>
              <a:gd name="T51" fmla="*/ 40 h 40"/>
              <a:gd name="T52" fmla="*/ 58 w 61"/>
              <a:gd name="T53" fmla="*/ 39 h 40"/>
              <a:gd name="T54" fmla="*/ 42 w 61"/>
              <a:gd name="T55" fmla="*/ 24 h 40"/>
              <a:gd name="T56" fmla="*/ 60 w 61"/>
              <a:gd name="T57" fmla="*/ 6 h 40"/>
              <a:gd name="T58" fmla="*/ 45 w 61"/>
              <a:gd name="T59" fmla="*/ 21 h 40"/>
              <a:gd name="T60" fmla="*/ 60 w 61"/>
              <a:gd name="T61" fmla="*/ 36 h 40"/>
              <a:gd name="T62" fmla="*/ 61 w 61"/>
              <a:gd name="T63" fmla="*/ 36 h 40"/>
              <a:gd name="T64" fmla="*/ 61 w 61"/>
              <a:gd name="T65" fmla="*/ 5 h 40"/>
              <a:gd name="T66" fmla="*/ 60 w 61"/>
              <a:gd name="T67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" h="40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16" y="20"/>
                  <a:pt x="16" y="20"/>
                  <a:pt x="16" y="20"/>
                </a:cubicBezTo>
                <a:lnTo>
                  <a:pt x="0" y="5"/>
                </a:lnTo>
                <a:close/>
                <a:moveTo>
                  <a:pt x="19" y="17"/>
                </a:moveTo>
                <a:cubicBezTo>
                  <a:pt x="22" y="20"/>
                  <a:pt x="22" y="20"/>
                  <a:pt x="22" y="20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9" y="25"/>
                  <a:pt x="31" y="25"/>
                </a:cubicBezTo>
                <a:cubicBezTo>
                  <a:pt x="32" y="25"/>
                  <a:pt x="34" y="24"/>
                  <a:pt x="36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42" y="17"/>
                  <a:pt x="42" y="17"/>
                  <a:pt x="42" y="17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9" y="1"/>
                  <a:pt x="5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3" y="1"/>
                  <a:pt x="3" y="1"/>
                </a:cubicBezTo>
                <a:lnTo>
                  <a:pt x="19" y="17"/>
                </a:lnTo>
                <a:close/>
                <a:moveTo>
                  <a:pt x="42" y="24"/>
                </a:moveTo>
                <a:cubicBezTo>
                  <a:pt x="38" y="27"/>
                  <a:pt x="38" y="27"/>
                  <a:pt x="38" y="27"/>
                </a:cubicBezTo>
                <a:cubicBezTo>
                  <a:pt x="36" y="29"/>
                  <a:pt x="33" y="30"/>
                  <a:pt x="31" y="30"/>
                </a:cubicBezTo>
                <a:cubicBezTo>
                  <a:pt x="28" y="30"/>
                  <a:pt x="25" y="29"/>
                  <a:pt x="23" y="27"/>
                </a:cubicBezTo>
                <a:cubicBezTo>
                  <a:pt x="19" y="23"/>
                  <a:pt x="19" y="23"/>
                  <a:pt x="19" y="23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2" y="40"/>
                  <a:pt x="2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40"/>
                  <a:pt x="58" y="40"/>
                  <a:pt x="58" y="39"/>
                </a:cubicBezTo>
                <a:lnTo>
                  <a:pt x="42" y="24"/>
                </a:lnTo>
                <a:close/>
                <a:moveTo>
                  <a:pt x="60" y="6"/>
                </a:moveTo>
                <a:cubicBezTo>
                  <a:pt x="45" y="21"/>
                  <a:pt x="45" y="21"/>
                  <a:pt x="45" y="21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1" y="36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defTabSz="914273"/>
            <a:endParaRPr lang="zh-CN" altLang="en-US" sz="1867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073743" y="3522691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1060781" y="3921662"/>
            <a:ext cx="1909388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sp>
        <p:nvSpPr>
          <p:cNvPr id="57" name="矩形 56"/>
          <p:cNvSpPr/>
          <p:nvPr/>
        </p:nvSpPr>
        <p:spPr>
          <a:xfrm>
            <a:off x="1073743" y="4864797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1060781" y="5263767"/>
            <a:ext cx="1909388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60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68" name="直接连接符 67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8640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4" grpId="0" animBg="1"/>
      <p:bldP spid="55" grpId="0"/>
      <p:bldP spid="56" grpId="0"/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86000" y="1840658"/>
            <a:ext cx="2936190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点击输入简要文字内容，文字内容需概括精炼，不用多余的文字修饰，言简意赅的说明该项内容。</a:t>
            </a:r>
            <a:endParaRPr lang="en-US" altLang="zh-CN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70810" y="2854055"/>
            <a:ext cx="2936190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点击输入本栏的具体文字，简明扼要的说明分项内容，此为概念图解，请根据您的具体内容酌情</a:t>
            </a:r>
            <a:r>
              <a:rPr lang="zh-CN" altLang="en-US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修改。</a:t>
            </a:r>
            <a:endParaRPr lang="en-US" altLang="zh-CN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92144" y="1564206"/>
            <a:ext cx="4392488" cy="529379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279575" y="3835400"/>
            <a:ext cx="5812865" cy="2453188"/>
          </a:xfrm>
          <a:prstGeom prst="rect">
            <a:avLst/>
          </a:prstGeom>
          <a:solidFill>
            <a:srgbClr val="B01319"/>
          </a:solidFill>
          <a:ln w="6350">
            <a:solidFill>
              <a:srgbClr val="B01319"/>
            </a:solidFill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78882" y="4150017"/>
            <a:ext cx="16401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/>
            <a:r>
              <a:rPr lang="zh-CN" altLang="en-US" sz="1800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细分市场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878882" y="5146543"/>
            <a:ext cx="16401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/>
            <a:r>
              <a:rPr lang="zh-CN" altLang="en-US" sz="1800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高端市场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878883" y="4450072"/>
            <a:ext cx="4392488" cy="441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点击输入简要文字内容，文字内容需概括精炼，不用多余的文字修饰，言简意赅的说明该项内容。</a:t>
            </a:r>
            <a:endParaRPr lang="en-US" altLang="zh-CN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878883" y="5463532"/>
            <a:ext cx="4392488" cy="441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346200" y="1815680"/>
            <a:ext cx="717475" cy="717475"/>
          </a:xfrm>
          <a:prstGeom prst="ellipse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346200" y="2822423"/>
            <a:ext cx="717475" cy="717475"/>
          </a:xfrm>
          <a:prstGeom prst="ellipse">
            <a:avLst/>
          </a:prstGeom>
          <a:solidFill>
            <a:srgbClr val="59595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28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30" name="直接连接符 29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4639370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7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333">
                                          <p:cBhvr additive="base">
                                            <p:cTn id="1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333">
                                          <p:cBhvr additive="base">
                                            <p:cTn id="16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7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333">
                                          <p:cBhvr additive="base">
                                            <p:cTn id="19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333">
                                          <p:cBhvr additive="base">
                                            <p:cTn id="20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 p14:presetBounceEnd="64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667">
                                          <p:cBhvr additive="base">
                                            <p:cTn id="2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667">
                                          <p:cBhvr additive="base">
                                            <p:cTn id="25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64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667">
                                          <p:cBhvr additive="base">
                                            <p:cTn id="28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667">
                                          <p:cBhvr additive="base">
                                            <p:cTn id="29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64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667">
                                          <p:cBhvr additive="base">
                                            <p:cTn id="32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667">
                                          <p:cBhvr additive="base">
                                            <p:cTn id="33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64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667">
                                          <p:cBhvr additive="base">
                                            <p:cTn id="36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667">
                                          <p:cBhvr additive="base">
                                            <p:cTn id="37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64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667">
                                          <p:cBhvr additive="base">
                                            <p:cTn id="4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667">
                                          <p:cBhvr additive="base">
                                            <p:cTn id="4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49" grpId="0"/>
          <p:bldP spid="3" grpId="0" animBg="1"/>
          <p:bldP spid="37" grpId="0" animBg="1"/>
          <p:bldP spid="43" grpId="0"/>
          <p:bldP spid="44" grpId="0"/>
          <p:bldP spid="50" grpId="0"/>
          <p:bldP spid="51" grpId="0"/>
          <p:bldP spid="2" grpId="0" animBg="1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49" grpId="0"/>
          <p:bldP spid="3" grpId="0" animBg="1"/>
          <p:bldP spid="37" grpId="0" animBg="1"/>
          <p:bldP spid="43" grpId="0"/>
          <p:bldP spid="44" grpId="0"/>
          <p:bldP spid="50" grpId="0"/>
          <p:bldP spid="51" grpId="0"/>
          <p:bldP spid="2" grpId="0" animBg="1"/>
          <p:bldP spid="27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空心弧 8"/>
          <p:cNvSpPr/>
          <p:nvPr/>
        </p:nvSpPr>
        <p:spPr>
          <a:xfrm rot="5400000">
            <a:off x="1093566" y="2069033"/>
            <a:ext cx="4091171" cy="4091173"/>
          </a:xfrm>
          <a:prstGeom prst="blockArc">
            <a:avLst>
              <a:gd name="adj1" fmla="val 1080000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921764" y="2131393"/>
            <a:ext cx="512808" cy="512808"/>
          </a:xfrm>
          <a:prstGeom prst="ellipse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784597" y="3217766"/>
            <a:ext cx="512808" cy="51280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925890" y="5601310"/>
            <a:ext cx="512808" cy="51280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79366" y="2554621"/>
            <a:ext cx="3120000" cy="3120000"/>
            <a:chOff x="1103084" y="2155824"/>
            <a:chExt cx="3176815" cy="3176815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椭圆 2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>
              <a:grpSpLocks noChangeAspect="1"/>
            </p:cNvGrpSpPr>
            <p:nvPr/>
          </p:nvGrpSpPr>
          <p:grpSpPr>
            <a:xfrm>
              <a:off x="2090420" y="2521751"/>
              <a:ext cx="1202143" cy="1203715"/>
              <a:chOff x="17463" y="1153583"/>
              <a:chExt cx="404813" cy="405342"/>
            </a:xfrm>
            <a:solidFill>
              <a:srgbClr val="E7E7E7"/>
            </a:solidFill>
          </p:grpSpPr>
          <p:sp>
            <p:nvSpPr>
              <p:cNvPr id="29" name="Freeform 611"/>
              <p:cNvSpPr>
                <a:spLocks noEditPoints="1"/>
              </p:cNvSpPr>
              <p:nvPr/>
            </p:nvSpPr>
            <p:spPr bwMode="auto">
              <a:xfrm>
                <a:off x="244475" y="1390650"/>
                <a:ext cx="173038" cy="168275"/>
              </a:xfrm>
              <a:custGeom>
                <a:avLst/>
                <a:gdLst>
                  <a:gd name="T0" fmla="*/ 27 w 124"/>
                  <a:gd name="T1" fmla="*/ 1 h 121"/>
                  <a:gd name="T2" fmla="*/ 31 w 124"/>
                  <a:gd name="T3" fmla="*/ 8 h 121"/>
                  <a:gd name="T4" fmla="*/ 23 w 124"/>
                  <a:gd name="T5" fmla="*/ 17 h 121"/>
                  <a:gd name="T6" fmla="*/ 16 w 124"/>
                  <a:gd name="T7" fmla="*/ 24 h 121"/>
                  <a:gd name="T8" fmla="*/ 0 w 124"/>
                  <a:gd name="T9" fmla="*/ 34 h 121"/>
                  <a:gd name="T10" fmla="*/ 51 w 124"/>
                  <a:gd name="T11" fmla="*/ 85 h 121"/>
                  <a:gd name="T12" fmla="*/ 75 w 124"/>
                  <a:gd name="T13" fmla="*/ 117 h 121"/>
                  <a:gd name="T14" fmla="*/ 88 w 124"/>
                  <a:gd name="T15" fmla="*/ 121 h 121"/>
                  <a:gd name="T16" fmla="*/ 124 w 124"/>
                  <a:gd name="T17" fmla="*/ 85 h 121"/>
                  <a:gd name="T18" fmla="*/ 120 w 124"/>
                  <a:gd name="T19" fmla="*/ 72 h 121"/>
                  <a:gd name="T20" fmla="*/ 88 w 124"/>
                  <a:gd name="T21" fmla="*/ 48 h 121"/>
                  <a:gd name="T22" fmla="*/ 40 w 124"/>
                  <a:gd name="T23" fmla="*/ 0 h 121"/>
                  <a:gd name="T24" fmla="*/ 35 w 124"/>
                  <a:gd name="T25" fmla="*/ 5 h 121"/>
                  <a:gd name="T26" fmla="*/ 27 w 124"/>
                  <a:gd name="T27" fmla="*/ 1 h 121"/>
                  <a:gd name="T28" fmla="*/ 85 w 124"/>
                  <a:gd name="T29" fmla="*/ 66 h 121"/>
                  <a:gd name="T30" fmla="*/ 100 w 124"/>
                  <a:gd name="T31" fmla="*/ 81 h 121"/>
                  <a:gd name="T32" fmla="*/ 85 w 124"/>
                  <a:gd name="T33" fmla="*/ 96 h 121"/>
                  <a:gd name="T34" fmla="*/ 70 w 124"/>
                  <a:gd name="T35" fmla="*/ 81 h 121"/>
                  <a:gd name="T36" fmla="*/ 85 w 124"/>
                  <a:gd name="T37" fmla="*/ 6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121">
                    <a:moveTo>
                      <a:pt x="27" y="1"/>
                    </a:moveTo>
                    <a:cubicBezTo>
                      <a:pt x="31" y="8"/>
                      <a:pt x="31" y="8"/>
                      <a:pt x="31" y="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1" y="29"/>
                      <a:pt x="6" y="32"/>
                      <a:pt x="0" y="34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75" y="117"/>
                      <a:pt x="75" y="117"/>
                      <a:pt x="75" y="117"/>
                    </a:cubicBezTo>
                    <a:cubicBezTo>
                      <a:pt x="88" y="121"/>
                      <a:pt x="88" y="121"/>
                      <a:pt x="88" y="121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0" y="72"/>
                      <a:pt x="120" y="72"/>
                      <a:pt x="120" y="72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5" y="5"/>
                      <a:pt x="35" y="5"/>
                      <a:pt x="35" y="5"/>
                    </a:cubicBezTo>
                    <a:lnTo>
                      <a:pt x="27" y="1"/>
                    </a:lnTo>
                    <a:close/>
                    <a:moveTo>
                      <a:pt x="85" y="66"/>
                    </a:moveTo>
                    <a:cubicBezTo>
                      <a:pt x="93" y="66"/>
                      <a:pt x="100" y="73"/>
                      <a:pt x="100" y="81"/>
                    </a:cubicBezTo>
                    <a:cubicBezTo>
                      <a:pt x="100" y="90"/>
                      <a:pt x="93" y="96"/>
                      <a:pt x="85" y="96"/>
                    </a:cubicBezTo>
                    <a:cubicBezTo>
                      <a:pt x="76" y="96"/>
                      <a:pt x="70" y="90"/>
                      <a:pt x="70" y="81"/>
                    </a:cubicBezTo>
                    <a:cubicBezTo>
                      <a:pt x="70" y="73"/>
                      <a:pt x="76" y="66"/>
                      <a:pt x="85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Freeform 612"/>
              <p:cNvSpPr>
                <a:spLocks/>
              </p:cNvSpPr>
              <p:nvPr/>
            </p:nvSpPr>
            <p:spPr bwMode="auto">
              <a:xfrm>
                <a:off x="17463" y="1158875"/>
                <a:ext cx="179388" cy="179388"/>
              </a:xfrm>
              <a:custGeom>
                <a:avLst/>
                <a:gdLst>
                  <a:gd name="T0" fmla="*/ 105 w 129"/>
                  <a:gd name="T1" fmla="*/ 102 h 129"/>
                  <a:gd name="T2" fmla="*/ 113 w 129"/>
                  <a:gd name="T3" fmla="*/ 93 h 129"/>
                  <a:gd name="T4" fmla="*/ 121 w 129"/>
                  <a:gd name="T5" fmla="*/ 97 h 129"/>
                  <a:gd name="T6" fmla="*/ 117 w 129"/>
                  <a:gd name="T7" fmla="*/ 90 h 129"/>
                  <a:gd name="T8" fmla="*/ 125 w 129"/>
                  <a:gd name="T9" fmla="*/ 82 h 129"/>
                  <a:gd name="T10" fmla="*/ 126 w 129"/>
                  <a:gd name="T11" fmla="*/ 81 h 129"/>
                  <a:gd name="T12" fmla="*/ 129 w 129"/>
                  <a:gd name="T13" fmla="*/ 67 h 129"/>
                  <a:gd name="T14" fmla="*/ 62 w 129"/>
                  <a:gd name="T15" fmla="*/ 0 h 129"/>
                  <a:gd name="T16" fmla="*/ 56 w 129"/>
                  <a:gd name="T17" fmla="*/ 6 h 129"/>
                  <a:gd name="T18" fmla="*/ 81 w 129"/>
                  <a:gd name="T19" fmla="*/ 46 h 129"/>
                  <a:gd name="T20" fmla="*/ 46 w 129"/>
                  <a:gd name="T21" fmla="*/ 81 h 129"/>
                  <a:gd name="T22" fmla="*/ 6 w 129"/>
                  <a:gd name="T23" fmla="*/ 56 h 129"/>
                  <a:gd name="T24" fmla="*/ 0 w 129"/>
                  <a:gd name="T25" fmla="*/ 62 h 129"/>
                  <a:gd name="T26" fmla="*/ 67 w 129"/>
                  <a:gd name="T27" fmla="*/ 129 h 129"/>
                  <a:gd name="T28" fmla="*/ 86 w 129"/>
                  <a:gd name="T29" fmla="*/ 123 h 129"/>
                  <a:gd name="T30" fmla="*/ 88 w 129"/>
                  <a:gd name="T31" fmla="*/ 125 h 129"/>
                  <a:gd name="T32" fmla="*/ 98 w 129"/>
                  <a:gd name="T33" fmla="*/ 109 h 129"/>
                  <a:gd name="T34" fmla="*/ 105 w 129"/>
                  <a:gd name="T35" fmla="*/ 10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9" h="129">
                    <a:moveTo>
                      <a:pt x="105" y="102"/>
                    </a:moveTo>
                    <a:cubicBezTo>
                      <a:pt x="113" y="93"/>
                      <a:pt x="113" y="93"/>
                      <a:pt x="113" y="93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17" y="90"/>
                      <a:pt x="117" y="90"/>
                      <a:pt x="117" y="90"/>
                    </a:cubicBezTo>
                    <a:cubicBezTo>
                      <a:pt x="125" y="82"/>
                      <a:pt x="125" y="82"/>
                      <a:pt x="125" y="82"/>
                    </a:cubicBezTo>
                    <a:cubicBezTo>
                      <a:pt x="126" y="81"/>
                      <a:pt x="126" y="81"/>
                      <a:pt x="126" y="81"/>
                    </a:cubicBezTo>
                    <a:cubicBezTo>
                      <a:pt x="128" y="76"/>
                      <a:pt x="129" y="71"/>
                      <a:pt x="129" y="67"/>
                    </a:cubicBezTo>
                    <a:cubicBezTo>
                      <a:pt x="129" y="33"/>
                      <a:pt x="96" y="0"/>
                      <a:pt x="62" y="0"/>
                    </a:cubicBezTo>
                    <a:cubicBezTo>
                      <a:pt x="62" y="0"/>
                      <a:pt x="58" y="4"/>
                      <a:pt x="56" y="6"/>
                    </a:cubicBezTo>
                    <a:cubicBezTo>
                      <a:pt x="83" y="33"/>
                      <a:pt x="81" y="29"/>
                      <a:pt x="81" y="46"/>
                    </a:cubicBezTo>
                    <a:cubicBezTo>
                      <a:pt x="81" y="59"/>
                      <a:pt x="59" y="81"/>
                      <a:pt x="46" y="81"/>
                    </a:cubicBezTo>
                    <a:cubicBezTo>
                      <a:pt x="29" y="81"/>
                      <a:pt x="34" y="84"/>
                      <a:pt x="6" y="56"/>
                    </a:cubicBezTo>
                    <a:cubicBezTo>
                      <a:pt x="4" y="58"/>
                      <a:pt x="0" y="62"/>
                      <a:pt x="0" y="62"/>
                    </a:cubicBezTo>
                    <a:cubicBezTo>
                      <a:pt x="1" y="96"/>
                      <a:pt x="33" y="129"/>
                      <a:pt x="67" y="129"/>
                    </a:cubicBezTo>
                    <a:cubicBezTo>
                      <a:pt x="73" y="129"/>
                      <a:pt x="80" y="127"/>
                      <a:pt x="86" y="123"/>
                    </a:cubicBezTo>
                    <a:cubicBezTo>
                      <a:pt x="88" y="125"/>
                      <a:pt x="88" y="125"/>
                      <a:pt x="88" y="125"/>
                    </a:cubicBezTo>
                    <a:cubicBezTo>
                      <a:pt x="90" y="119"/>
                      <a:pt x="93" y="114"/>
                      <a:pt x="98" y="109"/>
                    </a:cubicBezTo>
                    <a:lnTo>
                      <a:pt x="105" y="1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1" name="Freeform 613"/>
              <p:cNvSpPr>
                <a:spLocks/>
              </p:cNvSpPr>
              <p:nvPr/>
            </p:nvSpPr>
            <p:spPr bwMode="auto">
              <a:xfrm>
                <a:off x="17463" y="1153583"/>
                <a:ext cx="404813" cy="400050"/>
              </a:xfrm>
              <a:custGeom>
                <a:avLst/>
                <a:gdLst>
                  <a:gd name="T0" fmla="*/ 280 w 291"/>
                  <a:gd name="T1" fmla="*/ 27 h 287"/>
                  <a:gd name="T2" fmla="*/ 260 w 291"/>
                  <a:gd name="T3" fmla="*/ 8 h 287"/>
                  <a:gd name="T4" fmla="*/ 241 w 291"/>
                  <a:gd name="T5" fmla="*/ 0 h 287"/>
                  <a:gd name="T6" fmla="*/ 222 w 291"/>
                  <a:gd name="T7" fmla="*/ 8 h 287"/>
                  <a:gd name="T8" fmla="*/ 137 w 291"/>
                  <a:gd name="T9" fmla="*/ 93 h 287"/>
                  <a:gd name="T10" fmla="*/ 133 w 291"/>
                  <a:gd name="T11" fmla="*/ 110 h 287"/>
                  <a:gd name="T12" fmla="*/ 122 w 291"/>
                  <a:gd name="T13" fmla="*/ 114 h 287"/>
                  <a:gd name="T14" fmla="*/ 116 w 291"/>
                  <a:gd name="T15" fmla="*/ 113 h 287"/>
                  <a:gd name="T16" fmla="*/ 109 w 291"/>
                  <a:gd name="T17" fmla="*/ 120 h 287"/>
                  <a:gd name="T18" fmla="*/ 109 w 291"/>
                  <a:gd name="T19" fmla="*/ 159 h 287"/>
                  <a:gd name="T20" fmla="*/ 110 w 291"/>
                  <a:gd name="T21" fmla="*/ 160 h 287"/>
                  <a:gd name="T22" fmla="*/ 44 w 291"/>
                  <a:gd name="T23" fmla="*/ 227 h 287"/>
                  <a:gd name="T24" fmla="*/ 26 w 291"/>
                  <a:gd name="T25" fmla="*/ 234 h 287"/>
                  <a:gd name="T26" fmla="*/ 0 w 291"/>
                  <a:gd name="T27" fmla="*/ 271 h 287"/>
                  <a:gd name="T28" fmla="*/ 17 w 291"/>
                  <a:gd name="T29" fmla="*/ 287 h 287"/>
                  <a:gd name="T30" fmla="*/ 54 w 291"/>
                  <a:gd name="T31" fmla="*/ 261 h 287"/>
                  <a:gd name="T32" fmla="*/ 60 w 291"/>
                  <a:gd name="T33" fmla="*/ 243 h 287"/>
                  <a:gd name="T34" fmla="*/ 127 w 291"/>
                  <a:gd name="T35" fmla="*/ 177 h 287"/>
                  <a:gd name="T36" fmla="*/ 129 w 291"/>
                  <a:gd name="T37" fmla="*/ 179 h 287"/>
                  <a:gd name="T38" fmla="*/ 148 w 291"/>
                  <a:gd name="T39" fmla="*/ 187 h 287"/>
                  <a:gd name="T40" fmla="*/ 167 w 291"/>
                  <a:gd name="T41" fmla="*/ 179 h 287"/>
                  <a:gd name="T42" fmla="*/ 175 w 291"/>
                  <a:gd name="T43" fmla="*/ 171 h 287"/>
                  <a:gd name="T44" fmla="*/ 178 w 291"/>
                  <a:gd name="T45" fmla="*/ 155 h 287"/>
                  <a:gd name="T46" fmla="*/ 190 w 291"/>
                  <a:gd name="T47" fmla="*/ 150 h 287"/>
                  <a:gd name="T48" fmla="*/ 195 w 291"/>
                  <a:gd name="T49" fmla="*/ 151 h 287"/>
                  <a:gd name="T50" fmla="*/ 280 w 291"/>
                  <a:gd name="T51" fmla="*/ 66 h 287"/>
                  <a:gd name="T52" fmla="*/ 280 w 291"/>
                  <a:gd name="T53" fmla="*/ 2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1" h="287">
                    <a:moveTo>
                      <a:pt x="280" y="27"/>
                    </a:moveTo>
                    <a:cubicBezTo>
                      <a:pt x="260" y="8"/>
                      <a:pt x="260" y="8"/>
                      <a:pt x="260" y="8"/>
                    </a:cubicBezTo>
                    <a:cubicBezTo>
                      <a:pt x="255" y="2"/>
                      <a:pt x="248" y="0"/>
                      <a:pt x="241" y="0"/>
                    </a:cubicBezTo>
                    <a:cubicBezTo>
                      <a:pt x="234" y="0"/>
                      <a:pt x="227" y="2"/>
                      <a:pt x="222" y="8"/>
                    </a:cubicBezTo>
                    <a:cubicBezTo>
                      <a:pt x="137" y="93"/>
                      <a:pt x="137" y="93"/>
                      <a:pt x="137" y="93"/>
                    </a:cubicBezTo>
                    <a:cubicBezTo>
                      <a:pt x="139" y="98"/>
                      <a:pt x="137" y="106"/>
                      <a:pt x="133" y="110"/>
                    </a:cubicBezTo>
                    <a:cubicBezTo>
                      <a:pt x="130" y="112"/>
                      <a:pt x="126" y="114"/>
                      <a:pt x="122" y="114"/>
                    </a:cubicBezTo>
                    <a:cubicBezTo>
                      <a:pt x="120" y="114"/>
                      <a:pt x="118" y="114"/>
                      <a:pt x="116" y="113"/>
                    </a:cubicBezTo>
                    <a:cubicBezTo>
                      <a:pt x="109" y="120"/>
                      <a:pt x="109" y="120"/>
                      <a:pt x="109" y="120"/>
                    </a:cubicBezTo>
                    <a:cubicBezTo>
                      <a:pt x="98" y="131"/>
                      <a:pt x="98" y="148"/>
                      <a:pt x="109" y="159"/>
                    </a:cubicBezTo>
                    <a:cubicBezTo>
                      <a:pt x="110" y="160"/>
                      <a:pt x="110" y="160"/>
                      <a:pt x="110" y="160"/>
                    </a:cubicBezTo>
                    <a:cubicBezTo>
                      <a:pt x="44" y="227"/>
                      <a:pt x="44" y="227"/>
                      <a:pt x="44" y="227"/>
                    </a:cubicBezTo>
                    <a:cubicBezTo>
                      <a:pt x="26" y="234"/>
                      <a:pt x="26" y="234"/>
                      <a:pt x="26" y="234"/>
                    </a:cubicBezTo>
                    <a:cubicBezTo>
                      <a:pt x="0" y="271"/>
                      <a:pt x="0" y="271"/>
                      <a:pt x="0" y="271"/>
                    </a:cubicBezTo>
                    <a:cubicBezTo>
                      <a:pt x="17" y="287"/>
                      <a:pt x="17" y="287"/>
                      <a:pt x="17" y="287"/>
                    </a:cubicBezTo>
                    <a:cubicBezTo>
                      <a:pt x="54" y="261"/>
                      <a:pt x="54" y="261"/>
                      <a:pt x="54" y="261"/>
                    </a:cubicBezTo>
                    <a:cubicBezTo>
                      <a:pt x="60" y="243"/>
                      <a:pt x="60" y="243"/>
                      <a:pt x="60" y="243"/>
                    </a:cubicBezTo>
                    <a:cubicBezTo>
                      <a:pt x="127" y="177"/>
                      <a:pt x="127" y="177"/>
                      <a:pt x="127" y="177"/>
                    </a:cubicBezTo>
                    <a:cubicBezTo>
                      <a:pt x="129" y="179"/>
                      <a:pt x="129" y="179"/>
                      <a:pt x="129" y="179"/>
                    </a:cubicBezTo>
                    <a:cubicBezTo>
                      <a:pt x="134" y="184"/>
                      <a:pt x="141" y="187"/>
                      <a:pt x="148" y="187"/>
                    </a:cubicBezTo>
                    <a:cubicBezTo>
                      <a:pt x="155" y="187"/>
                      <a:pt x="162" y="184"/>
                      <a:pt x="167" y="179"/>
                    </a:cubicBezTo>
                    <a:cubicBezTo>
                      <a:pt x="175" y="171"/>
                      <a:pt x="175" y="171"/>
                      <a:pt x="175" y="171"/>
                    </a:cubicBezTo>
                    <a:cubicBezTo>
                      <a:pt x="172" y="166"/>
                      <a:pt x="174" y="159"/>
                      <a:pt x="178" y="155"/>
                    </a:cubicBezTo>
                    <a:cubicBezTo>
                      <a:pt x="181" y="152"/>
                      <a:pt x="185" y="150"/>
                      <a:pt x="190" y="150"/>
                    </a:cubicBezTo>
                    <a:cubicBezTo>
                      <a:pt x="191" y="150"/>
                      <a:pt x="193" y="150"/>
                      <a:pt x="195" y="151"/>
                    </a:cubicBezTo>
                    <a:cubicBezTo>
                      <a:pt x="280" y="66"/>
                      <a:pt x="280" y="66"/>
                      <a:pt x="280" y="66"/>
                    </a:cubicBezTo>
                    <a:cubicBezTo>
                      <a:pt x="291" y="55"/>
                      <a:pt x="291" y="38"/>
                      <a:pt x="280" y="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4431398" y="1907058"/>
            <a:ext cx="2390955" cy="956128"/>
            <a:chOff x="4340951" y="1564822"/>
            <a:chExt cx="2390955" cy="95612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cxnSp>
          <p:nvCxnSpPr>
            <p:cNvPr id="53" name="直接连接符 52"/>
            <p:cNvCxnSpPr/>
            <p:nvPr/>
          </p:nvCxnSpPr>
          <p:spPr>
            <a:xfrm>
              <a:off x="4340951" y="2045561"/>
              <a:ext cx="1440000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椭圆 3"/>
            <p:cNvSpPr/>
            <p:nvPr/>
          </p:nvSpPr>
          <p:spPr>
            <a:xfrm>
              <a:off x="5775778" y="1564822"/>
              <a:ext cx="956128" cy="956128"/>
            </a:xfrm>
            <a:prstGeom prst="ellipse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41" name="组合 40"/>
            <p:cNvGrpSpPr>
              <a:grpSpLocks noChangeAspect="1"/>
            </p:cNvGrpSpPr>
            <p:nvPr/>
          </p:nvGrpSpPr>
          <p:grpSpPr>
            <a:xfrm>
              <a:off x="6044150" y="1775120"/>
              <a:ext cx="419385" cy="504000"/>
              <a:chOff x="5072479" y="2378340"/>
              <a:chExt cx="239649" cy="288000"/>
            </a:xfrm>
          </p:grpSpPr>
          <p:sp>
            <p:nvSpPr>
              <p:cNvPr id="39" name="Freeform 846"/>
              <p:cNvSpPr>
                <a:spLocks/>
              </p:cNvSpPr>
              <p:nvPr/>
            </p:nvSpPr>
            <p:spPr bwMode="auto">
              <a:xfrm>
                <a:off x="5072479" y="2432997"/>
                <a:ext cx="239649" cy="233343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E5E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0" name="Freeform 847"/>
              <p:cNvSpPr>
                <a:spLocks/>
              </p:cNvSpPr>
              <p:nvPr/>
            </p:nvSpPr>
            <p:spPr bwMode="auto">
              <a:xfrm>
                <a:off x="5167078" y="2378340"/>
                <a:ext cx="44147" cy="138744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E5E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4438703" y="5379650"/>
            <a:ext cx="2383653" cy="956128"/>
            <a:chOff x="4348253" y="4975681"/>
            <a:chExt cx="2383653" cy="95612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cxnSp>
          <p:nvCxnSpPr>
            <p:cNvPr id="54" name="直接连接符 53"/>
            <p:cNvCxnSpPr/>
            <p:nvPr/>
          </p:nvCxnSpPr>
          <p:spPr>
            <a:xfrm>
              <a:off x="4348253" y="5453745"/>
              <a:ext cx="1440000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5775778" y="4975681"/>
              <a:ext cx="956128" cy="9561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Freeform 110"/>
            <p:cNvSpPr>
              <a:spLocks noChangeAspect="1" noEditPoints="1"/>
            </p:cNvSpPr>
            <p:nvPr/>
          </p:nvSpPr>
          <p:spPr bwMode="auto">
            <a:xfrm>
              <a:off x="6046029" y="5239979"/>
              <a:ext cx="447158" cy="396000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297405" y="2996106"/>
            <a:ext cx="3351723" cy="956128"/>
            <a:chOff x="5484755" y="2623003"/>
            <a:chExt cx="3351723" cy="95612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cxnSp>
          <p:nvCxnSpPr>
            <p:cNvPr id="55" name="直接连接符 54"/>
            <p:cNvCxnSpPr>
              <a:stCxn id="11" idx="6"/>
              <a:endCxn id="7" idx="2"/>
            </p:cNvCxnSpPr>
            <p:nvPr/>
          </p:nvCxnSpPr>
          <p:spPr>
            <a:xfrm>
              <a:off x="5484755" y="3101067"/>
              <a:ext cx="2395595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7880350" y="2623003"/>
              <a:ext cx="956128" cy="9561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1" name="Freeform 168"/>
            <p:cNvSpPr>
              <a:spLocks noChangeAspect="1" noEditPoints="1"/>
            </p:cNvSpPr>
            <p:nvPr/>
          </p:nvSpPr>
          <p:spPr bwMode="auto">
            <a:xfrm>
              <a:off x="8127242" y="2903067"/>
              <a:ext cx="462345" cy="396000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113977" y="4263383"/>
            <a:ext cx="3535149" cy="956128"/>
            <a:chOff x="5301329" y="3890281"/>
            <a:chExt cx="3535149" cy="95612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cxnSp>
          <p:nvCxnSpPr>
            <p:cNvPr id="56" name="直接连接符 55"/>
            <p:cNvCxnSpPr>
              <a:endCxn id="5" idx="2"/>
            </p:cNvCxnSpPr>
            <p:nvPr/>
          </p:nvCxnSpPr>
          <p:spPr>
            <a:xfrm>
              <a:off x="5301329" y="4362426"/>
              <a:ext cx="2579021" cy="5919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7880350" y="3890281"/>
              <a:ext cx="956128" cy="956128"/>
            </a:xfrm>
            <a:prstGeom prst="ellipse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2" name="Freeform 203"/>
            <p:cNvSpPr>
              <a:spLocks noChangeAspect="1" noEditPoints="1"/>
            </p:cNvSpPr>
            <p:nvPr/>
          </p:nvSpPr>
          <p:spPr bwMode="auto">
            <a:xfrm>
              <a:off x="8167654" y="4154579"/>
              <a:ext cx="413052" cy="396000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2518642" y="4140265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2074208" y="4536221"/>
            <a:ext cx="2099455" cy="90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8" name="矩形 57"/>
          <p:cNvSpPr/>
          <p:nvPr/>
        </p:nvSpPr>
        <p:spPr>
          <a:xfrm>
            <a:off x="6873554" y="1783690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6876354" y="2151127"/>
            <a:ext cx="2633228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在此录入图表的描述说明，在此录入图表的描述说明，在此录入上述图表的描述说明。</a:t>
            </a:r>
          </a:p>
        </p:txBody>
      </p:sp>
      <p:sp>
        <p:nvSpPr>
          <p:cNvPr id="62" name="矩形 61"/>
          <p:cNvSpPr/>
          <p:nvPr/>
        </p:nvSpPr>
        <p:spPr>
          <a:xfrm>
            <a:off x="6873554" y="5334116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6876354" y="5701553"/>
            <a:ext cx="2633228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在此录入图表的描述说明，在此录入上述图表的描述说明，在此录入上述图表的描述说明。</a:t>
            </a:r>
          </a:p>
        </p:txBody>
      </p:sp>
      <p:sp>
        <p:nvSpPr>
          <p:cNvPr id="64" name="矩形 63"/>
          <p:cNvSpPr/>
          <p:nvPr/>
        </p:nvSpPr>
        <p:spPr>
          <a:xfrm>
            <a:off x="8708902" y="2885161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矩形 47"/>
          <p:cNvSpPr>
            <a:spLocks noChangeArrowheads="1"/>
          </p:cNvSpPr>
          <p:nvPr/>
        </p:nvSpPr>
        <p:spPr bwMode="auto">
          <a:xfrm>
            <a:off x="8711704" y="3252595"/>
            <a:ext cx="2058299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sp>
        <p:nvSpPr>
          <p:cNvPr id="66" name="矩形 65"/>
          <p:cNvSpPr/>
          <p:nvPr/>
        </p:nvSpPr>
        <p:spPr>
          <a:xfrm>
            <a:off x="8708902" y="4189992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8711704" y="4557427"/>
            <a:ext cx="2058299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sp>
        <p:nvSpPr>
          <p:cNvPr id="12" name="椭圆 11"/>
          <p:cNvSpPr/>
          <p:nvPr/>
        </p:nvSpPr>
        <p:spPr>
          <a:xfrm>
            <a:off x="4795297" y="4485043"/>
            <a:ext cx="512808" cy="512808"/>
          </a:xfrm>
          <a:prstGeom prst="ellipse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60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75" name="矩形 74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68" name="直接连接符 67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9603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9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1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65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4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900"/>
                            </p:stCondLst>
                            <p:childTnLst>
                              <p:par>
                                <p:cTn id="80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65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49" grpId="0"/>
      <p:bldP spid="57" grpId="0"/>
      <p:bldP spid="58" grpId="0"/>
      <p:bldP spid="59" grpId="0"/>
      <p:bldP spid="62" grpId="0"/>
      <p:bldP spid="63" grpId="0"/>
      <p:bldP spid="64" grpId="0"/>
      <p:bldP spid="65" grpId="0"/>
      <p:bldP spid="66" grpId="0"/>
      <p:bldP spid="67" grpId="0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>
            <a:endCxn id="5" idx="1"/>
          </p:cNvCxnSpPr>
          <p:nvPr/>
        </p:nvCxnSpPr>
        <p:spPr>
          <a:xfrm flipV="1">
            <a:off x="3718084" y="2269791"/>
            <a:ext cx="1535835" cy="1462273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5" idx="5"/>
            <a:endCxn id="4" idx="1"/>
          </p:cNvCxnSpPr>
          <p:nvPr/>
        </p:nvCxnSpPr>
        <p:spPr>
          <a:xfrm flipV="1">
            <a:off x="6915269" y="2440009"/>
            <a:ext cx="1659383" cy="1491125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4909844" y="1925713"/>
            <a:ext cx="2349499" cy="2349499"/>
            <a:chOff x="4892222" y="1779814"/>
            <a:chExt cx="2349499" cy="2349499"/>
          </a:xfrm>
        </p:grpSpPr>
        <p:sp>
          <p:nvSpPr>
            <p:cNvPr id="5" name="椭圆 4"/>
            <p:cNvSpPr/>
            <p:nvPr/>
          </p:nvSpPr>
          <p:spPr>
            <a:xfrm>
              <a:off x="4892222" y="1779814"/>
              <a:ext cx="2349499" cy="234949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Freeform 514"/>
            <p:cNvSpPr>
              <a:spLocks noChangeAspect="1" noEditPoints="1"/>
            </p:cNvSpPr>
            <p:nvPr/>
          </p:nvSpPr>
          <p:spPr bwMode="auto">
            <a:xfrm>
              <a:off x="5558500" y="2202811"/>
              <a:ext cx="1016943" cy="720000"/>
            </a:xfrm>
            <a:custGeom>
              <a:avLst/>
              <a:gdLst>
                <a:gd name="T0" fmla="*/ 100 w 106"/>
                <a:gd name="T1" fmla="*/ 63 h 75"/>
                <a:gd name="T2" fmla="*/ 70 w 106"/>
                <a:gd name="T3" fmla="*/ 63 h 75"/>
                <a:gd name="T4" fmla="*/ 70 w 106"/>
                <a:gd name="T5" fmla="*/ 60 h 75"/>
                <a:gd name="T6" fmla="*/ 88 w 106"/>
                <a:gd name="T7" fmla="*/ 60 h 75"/>
                <a:gd name="T8" fmla="*/ 94 w 106"/>
                <a:gd name="T9" fmla="*/ 54 h 75"/>
                <a:gd name="T10" fmla="*/ 94 w 106"/>
                <a:gd name="T11" fmla="*/ 6 h 75"/>
                <a:gd name="T12" fmla="*/ 88 w 106"/>
                <a:gd name="T13" fmla="*/ 0 h 75"/>
                <a:gd name="T14" fmla="*/ 18 w 106"/>
                <a:gd name="T15" fmla="*/ 0 h 75"/>
                <a:gd name="T16" fmla="*/ 12 w 106"/>
                <a:gd name="T17" fmla="*/ 6 h 75"/>
                <a:gd name="T18" fmla="*/ 12 w 106"/>
                <a:gd name="T19" fmla="*/ 54 h 75"/>
                <a:gd name="T20" fmla="*/ 18 w 106"/>
                <a:gd name="T21" fmla="*/ 60 h 75"/>
                <a:gd name="T22" fmla="*/ 35 w 106"/>
                <a:gd name="T23" fmla="*/ 60 h 75"/>
                <a:gd name="T24" fmla="*/ 35 w 106"/>
                <a:gd name="T25" fmla="*/ 63 h 75"/>
                <a:gd name="T26" fmla="*/ 6 w 106"/>
                <a:gd name="T27" fmla="*/ 63 h 75"/>
                <a:gd name="T28" fmla="*/ 0 w 106"/>
                <a:gd name="T29" fmla="*/ 69 h 75"/>
                <a:gd name="T30" fmla="*/ 0 w 106"/>
                <a:gd name="T31" fmla="*/ 69 h 75"/>
                <a:gd name="T32" fmla="*/ 6 w 106"/>
                <a:gd name="T33" fmla="*/ 75 h 75"/>
                <a:gd name="T34" fmla="*/ 100 w 106"/>
                <a:gd name="T35" fmla="*/ 75 h 75"/>
                <a:gd name="T36" fmla="*/ 106 w 106"/>
                <a:gd name="T37" fmla="*/ 69 h 75"/>
                <a:gd name="T38" fmla="*/ 106 w 106"/>
                <a:gd name="T39" fmla="*/ 69 h 75"/>
                <a:gd name="T40" fmla="*/ 100 w 106"/>
                <a:gd name="T41" fmla="*/ 63 h 75"/>
                <a:gd name="T42" fmla="*/ 18 w 106"/>
                <a:gd name="T43" fmla="*/ 56 h 75"/>
                <a:gd name="T44" fmla="*/ 16 w 106"/>
                <a:gd name="T45" fmla="*/ 54 h 75"/>
                <a:gd name="T46" fmla="*/ 16 w 106"/>
                <a:gd name="T47" fmla="*/ 6 h 75"/>
                <a:gd name="T48" fmla="*/ 18 w 106"/>
                <a:gd name="T49" fmla="*/ 4 h 75"/>
                <a:gd name="T50" fmla="*/ 88 w 106"/>
                <a:gd name="T51" fmla="*/ 4 h 75"/>
                <a:gd name="T52" fmla="*/ 90 w 106"/>
                <a:gd name="T53" fmla="*/ 6 h 75"/>
                <a:gd name="T54" fmla="*/ 90 w 106"/>
                <a:gd name="T55" fmla="*/ 54 h 75"/>
                <a:gd name="T56" fmla="*/ 88 w 106"/>
                <a:gd name="T57" fmla="*/ 56 h 75"/>
                <a:gd name="T58" fmla="*/ 18 w 106"/>
                <a:gd name="T59" fmla="*/ 56 h 75"/>
                <a:gd name="T60" fmla="*/ 66 w 106"/>
                <a:gd name="T61" fmla="*/ 63 h 75"/>
                <a:gd name="T62" fmla="*/ 39 w 106"/>
                <a:gd name="T63" fmla="*/ 63 h 75"/>
                <a:gd name="T64" fmla="*/ 39 w 106"/>
                <a:gd name="T65" fmla="*/ 60 h 75"/>
                <a:gd name="T66" fmla="*/ 66 w 106"/>
                <a:gd name="T67" fmla="*/ 60 h 75"/>
                <a:gd name="T68" fmla="*/ 66 w 106"/>
                <a:gd name="T69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75">
                  <a:moveTo>
                    <a:pt x="100" y="63"/>
                  </a:moveTo>
                  <a:cubicBezTo>
                    <a:pt x="70" y="63"/>
                    <a:pt x="70" y="63"/>
                    <a:pt x="70" y="63"/>
                  </a:cubicBezTo>
                  <a:cubicBezTo>
                    <a:pt x="70" y="60"/>
                    <a:pt x="70" y="60"/>
                    <a:pt x="70" y="6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91" y="60"/>
                    <a:pt x="94" y="57"/>
                    <a:pt x="94" y="54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3"/>
                    <a:pt x="91" y="0"/>
                    <a:pt x="8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2" y="3"/>
                    <a:pt x="12" y="6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7"/>
                    <a:pt x="14" y="60"/>
                    <a:pt x="18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2" y="63"/>
                    <a:pt x="0" y="66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2" y="75"/>
                    <a:pt x="6" y="75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103" y="75"/>
                    <a:pt x="106" y="73"/>
                    <a:pt x="106" y="69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6" y="66"/>
                    <a:pt x="103" y="63"/>
                    <a:pt x="100" y="63"/>
                  </a:cubicBezTo>
                  <a:close/>
                  <a:moveTo>
                    <a:pt x="18" y="56"/>
                  </a:moveTo>
                  <a:cubicBezTo>
                    <a:pt x="17" y="56"/>
                    <a:pt x="16" y="55"/>
                    <a:pt x="16" y="5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7" y="4"/>
                    <a:pt x="18" y="4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9" y="4"/>
                    <a:pt x="90" y="5"/>
                    <a:pt x="90" y="6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0" y="55"/>
                    <a:pt x="89" y="56"/>
                    <a:pt x="88" y="56"/>
                  </a:cubicBezTo>
                  <a:lnTo>
                    <a:pt x="18" y="56"/>
                  </a:lnTo>
                  <a:close/>
                  <a:moveTo>
                    <a:pt x="66" y="63"/>
                  </a:moveTo>
                  <a:cubicBezTo>
                    <a:pt x="39" y="63"/>
                    <a:pt x="39" y="63"/>
                    <a:pt x="39" y="63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66" y="60"/>
                    <a:pt x="66" y="60"/>
                    <a:pt x="66" y="60"/>
                  </a:cubicBezTo>
                  <a:lnTo>
                    <a:pt x="66" y="6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305887" y="3169346"/>
              <a:ext cx="152216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在此录入上述图表的描述说明</a:t>
              </a:r>
              <a:endParaRPr lang="zh-CN" altLang="en-US" sz="1200" baseline="-3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307096" y="2172456"/>
            <a:ext cx="1826985" cy="1826985"/>
            <a:chOff x="8289471" y="2026556"/>
            <a:chExt cx="1826985" cy="1826985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8289471" y="2026556"/>
              <a:ext cx="1826985" cy="1826985"/>
            </a:xfrm>
            <a:prstGeom prst="ellipse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Freeform 427"/>
            <p:cNvSpPr>
              <a:spLocks noChangeAspect="1" noEditPoints="1"/>
            </p:cNvSpPr>
            <p:nvPr/>
          </p:nvSpPr>
          <p:spPr bwMode="auto">
            <a:xfrm>
              <a:off x="8886142" y="2382811"/>
              <a:ext cx="633643" cy="540000"/>
            </a:xfrm>
            <a:custGeom>
              <a:avLst/>
              <a:gdLst>
                <a:gd name="T0" fmla="*/ 76 w 86"/>
                <a:gd name="T1" fmla="*/ 9 h 73"/>
                <a:gd name="T2" fmla="*/ 73 w 86"/>
                <a:gd name="T3" fmla="*/ 0 h 73"/>
                <a:gd name="T4" fmla="*/ 61 w 86"/>
                <a:gd name="T5" fmla="*/ 3 h 73"/>
                <a:gd name="T6" fmla="*/ 54 w 86"/>
                <a:gd name="T7" fmla="*/ 9 h 73"/>
                <a:gd name="T8" fmla="*/ 51 w 86"/>
                <a:gd name="T9" fmla="*/ 69 h 73"/>
                <a:gd name="T10" fmla="*/ 83 w 86"/>
                <a:gd name="T11" fmla="*/ 72 h 73"/>
                <a:gd name="T12" fmla="*/ 86 w 86"/>
                <a:gd name="T13" fmla="*/ 12 h 73"/>
                <a:gd name="T14" fmla="*/ 80 w 86"/>
                <a:gd name="T15" fmla="*/ 63 h 73"/>
                <a:gd name="T16" fmla="*/ 60 w 86"/>
                <a:gd name="T17" fmla="*/ 66 h 73"/>
                <a:gd name="T18" fmla="*/ 57 w 86"/>
                <a:gd name="T19" fmla="*/ 59 h 73"/>
                <a:gd name="T20" fmla="*/ 77 w 86"/>
                <a:gd name="T21" fmla="*/ 56 h 73"/>
                <a:gd name="T22" fmla="*/ 80 w 86"/>
                <a:gd name="T23" fmla="*/ 63 h 73"/>
                <a:gd name="T24" fmla="*/ 77 w 86"/>
                <a:gd name="T25" fmla="*/ 53 h 73"/>
                <a:gd name="T26" fmla="*/ 57 w 86"/>
                <a:gd name="T27" fmla="*/ 50 h 73"/>
                <a:gd name="T28" fmla="*/ 60 w 86"/>
                <a:gd name="T29" fmla="*/ 43 h 73"/>
                <a:gd name="T30" fmla="*/ 80 w 86"/>
                <a:gd name="T31" fmla="*/ 46 h 73"/>
                <a:gd name="T32" fmla="*/ 80 w 86"/>
                <a:gd name="T33" fmla="*/ 36 h 73"/>
                <a:gd name="T34" fmla="*/ 60 w 86"/>
                <a:gd name="T35" fmla="*/ 39 h 73"/>
                <a:gd name="T36" fmla="*/ 57 w 86"/>
                <a:gd name="T37" fmla="*/ 32 h 73"/>
                <a:gd name="T38" fmla="*/ 77 w 86"/>
                <a:gd name="T39" fmla="*/ 29 h 73"/>
                <a:gd name="T40" fmla="*/ 80 w 86"/>
                <a:gd name="T41" fmla="*/ 36 h 73"/>
                <a:gd name="T42" fmla="*/ 77 w 86"/>
                <a:gd name="T43" fmla="*/ 25 h 73"/>
                <a:gd name="T44" fmla="*/ 57 w 86"/>
                <a:gd name="T45" fmla="*/ 23 h 73"/>
                <a:gd name="T46" fmla="*/ 60 w 86"/>
                <a:gd name="T47" fmla="*/ 16 h 73"/>
                <a:gd name="T48" fmla="*/ 80 w 86"/>
                <a:gd name="T49" fmla="*/ 18 h 73"/>
                <a:gd name="T50" fmla="*/ 33 w 86"/>
                <a:gd name="T51" fmla="*/ 1 h 73"/>
                <a:gd name="T52" fmla="*/ 0 w 86"/>
                <a:gd name="T53" fmla="*/ 4 h 73"/>
                <a:gd name="T54" fmla="*/ 3 w 86"/>
                <a:gd name="T55" fmla="*/ 64 h 73"/>
                <a:gd name="T56" fmla="*/ 10 w 86"/>
                <a:gd name="T57" fmla="*/ 70 h 73"/>
                <a:gd name="T58" fmla="*/ 22 w 86"/>
                <a:gd name="T59" fmla="*/ 73 h 73"/>
                <a:gd name="T60" fmla="*/ 25 w 86"/>
                <a:gd name="T61" fmla="*/ 64 h 73"/>
                <a:gd name="T62" fmla="*/ 35 w 86"/>
                <a:gd name="T63" fmla="*/ 61 h 73"/>
                <a:gd name="T64" fmla="*/ 33 w 86"/>
                <a:gd name="T65" fmla="*/ 1 h 73"/>
                <a:gd name="T66" fmla="*/ 26 w 86"/>
                <a:gd name="T67" fmla="*/ 17 h 73"/>
                <a:gd name="T68" fmla="*/ 7 w 86"/>
                <a:gd name="T69" fmla="*/ 14 h 73"/>
                <a:gd name="T70" fmla="*/ 10 w 86"/>
                <a:gd name="T71" fmla="*/ 7 h 73"/>
                <a:gd name="T72" fmla="*/ 29 w 86"/>
                <a:gd name="T73" fmla="*/ 1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6" h="73">
                  <a:moveTo>
                    <a:pt x="83" y="9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1"/>
                    <a:pt x="75" y="0"/>
                    <a:pt x="7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2" y="9"/>
                    <a:pt x="51" y="10"/>
                    <a:pt x="51" y="12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71"/>
                    <a:pt x="52" y="72"/>
                    <a:pt x="54" y="72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5" y="72"/>
                    <a:pt x="86" y="71"/>
                    <a:pt x="86" y="69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0"/>
                    <a:pt x="85" y="9"/>
                    <a:pt x="83" y="9"/>
                  </a:cubicBezTo>
                  <a:close/>
                  <a:moveTo>
                    <a:pt x="80" y="63"/>
                  </a:moveTo>
                  <a:cubicBezTo>
                    <a:pt x="80" y="65"/>
                    <a:pt x="78" y="66"/>
                    <a:pt x="77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7" y="65"/>
                    <a:pt x="57" y="6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8"/>
                    <a:pt x="59" y="56"/>
                    <a:pt x="60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8" y="56"/>
                    <a:pt x="80" y="58"/>
                    <a:pt x="80" y="59"/>
                  </a:cubicBezTo>
                  <a:lnTo>
                    <a:pt x="80" y="63"/>
                  </a:lnTo>
                  <a:close/>
                  <a:moveTo>
                    <a:pt x="80" y="50"/>
                  </a:moveTo>
                  <a:cubicBezTo>
                    <a:pt x="80" y="51"/>
                    <a:pt x="78" y="53"/>
                    <a:pt x="77" y="53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9" y="53"/>
                    <a:pt x="57" y="51"/>
                    <a:pt x="57" y="50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44"/>
                    <a:pt x="59" y="43"/>
                    <a:pt x="60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8" y="43"/>
                    <a:pt x="80" y="44"/>
                    <a:pt x="80" y="46"/>
                  </a:cubicBezTo>
                  <a:lnTo>
                    <a:pt x="80" y="50"/>
                  </a:lnTo>
                  <a:close/>
                  <a:moveTo>
                    <a:pt x="80" y="36"/>
                  </a:moveTo>
                  <a:cubicBezTo>
                    <a:pt x="80" y="38"/>
                    <a:pt x="78" y="39"/>
                    <a:pt x="77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59" y="39"/>
                    <a:pt x="57" y="38"/>
                    <a:pt x="57" y="36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0"/>
                    <a:pt x="59" y="29"/>
                    <a:pt x="60" y="29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8" y="29"/>
                    <a:pt x="80" y="30"/>
                    <a:pt x="80" y="32"/>
                  </a:cubicBezTo>
                  <a:lnTo>
                    <a:pt x="80" y="36"/>
                  </a:lnTo>
                  <a:close/>
                  <a:moveTo>
                    <a:pt x="80" y="23"/>
                  </a:moveTo>
                  <a:cubicBezTo>
                    <a:pt x="80" y="24"/>
                    <a:pt x="78" y="25"/>
                    <a:pt x="77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9" y="25"/>
                    <a:pt x="57" y="24"/>
                    <a:pt x="57" y="23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7"/>
                    <a:pt x="59" y="16"/>
                    <a:pt x="60" y="16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78" y="16"/>
                    <a:pt x="80" y="17"/>
                    <a:pt x="80" y="18"/>
                  </a:cubicBezTo>
                  <a:lnTo>
                    <a:pt x="80" y="23"/>
                  </a:lnTo>
                  <a:close/>
                  <a:moveTo>
                    <a:pt x="3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2" y="64"/>
                    <a:pt x="3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72"/>
                    <a:pt x="12" y="73"/>
                    <a:pt x="13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4" y="73"/>
                    <a:pt x="25" y="72"/>
                    <a:pt x="25" y="70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4" y="64"/>
                    <a:pt x="35" y="63"/>
                    <a:pt x="35" y="6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4" y="1"/>
                    <a:pt x="33" y="1"/>
                  </a:cubicBezTo>
                  <a:close/>
                  <a:moveTo>
                    <a:pt x="29" y="14"/>
                  </a:moveTo>
                  <a:cubicBezTo>
                    <a:pt x="29" y="15"/>
                    <a:pt x="28" y="17"/>
                    <a:pt x="26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8" y="17"/>
                    <a:pt x="7" y="15"/>
                    <a:pt x="7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8" y="7"/>
                    <a:pt x="10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7"/>
                    <a:pt x="29" y="8"/>
                    <a:pt x="29" y="10"/>
                  </a:cubicBezTo>
                  <a:lnTo>
                    <a:pt x="29" y="14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441880" y="3072230"/>
              <a:ext cx="152216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zh-CN" altLang="en-US" sz="1200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在此录入上述图表的描述说明</a:t>
              </a:r>
              <a:endParaRPr lang="zh-CN" altLang="en-US" sz="1200" baseline="-3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83316" y="2172455"/>
            <a:ext cx="1826985" cy="1826985"/>
            <a:chOff x="2149928" y="2026556"/>
            <a:chExt cx="1826985" cy="1826985"/>
          </a:xfrm>
        </p:grpSpPr>
        <p:sp>
          <p:nvSpPr>
            <p:cNvPr id="3" name="椭圆 2"/>
            <p:cNvSpPr/>
            <p:nvPr/>
          </p:nvSpPr>
          <p:spPr>
            <a:xfrm>
              <a:off x="2149928" y="2026556"/>
              <a:ext cx="1826985" cy="1826985"/>
            </a:xfrm>
            <a:prstGeom prst="ellipse">
              <a:avLst/>
            </a:prstGeom>
            <a:solidFill>
              <a:srgbClr val="B01319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Freeform 315"/>
            <p:cNvSpPr>
              <a:spLocks noChangeAspect="1"/>
            </p:cNvSpPr>
            <p:nvPr/>
          </p:nvSpPr>
          <p:spPr bwMode="auto">
            <a:xfrm>
              <a:off x="2664773" y="2382811"/>
              <a:ext cx="797295" cy="540000"/>
            </a:xfrm>
            <a:custGeom>
              <a:avLst/>
              <a:gdLst>
                <a:gd name="T0" fmla="*/ 103 w 106"/>
                <a:gd name="T1" fmla="*/ 44 h 72"/>
                <a:gd name="T2" fmla="*/ 92 w 106"/>
                <a:gd name="T3" fmla="*/ 44 h 72"/>
                <a:gd name="T4" fmla="*/ 92 w 106"/>
                <a:gd name="T5" fmla="*/ 18 h 72"/>
                <a:gd name="T6" fmla="*/ 86 w 106"/>
                <a:gd name="T7" fmla="*/ 12 h 72"/>
                <a:gd name="T8" fmla="*/ 68 w 106"/>
                <a:gd name="T9" fmla="*/ 12 h 72"/>
                <a:gd name="T10" fmla="*/ 68 w 106"/>
                <a:gd name="T11" fmla="*/ 2 h 72"/>
                <a:gd name="T12" fmla="*/ 66 w 106"/>
                <a:gd name="T13" fmla="*/ 0 h 72"/>
                <a:gd name="T14" fmla="*/ 40 w 106"/>
                <a:gd name="T15" fmla="*/ 0 h 72"/>
                <a:gd name="T16" fmla="*/ 38 w 106"/>
                <a:gd name="T17" fmla="*/ 2 h 72"/>
                <a:gd name="T18" fmla="*/ 38 w 106"/>
                <a:gd name="T19" fmla="*/ 12 h 72"/>
                <a:gd name="T20" fmla="*/ 20 w 106"/>
                <a:gd name="T21" fmla="*/ 12 h 72"/>
                <a:gd name="T22" fmla="*/ 14 w 106"/>
                <a:gd name="T23" fmla="*/ 18 h 72"/>
                <a:gd name="T24" fmla="*/ 14 w 106"/>
                <a:gd name="T25" fmla="*/ 44 h 72"/>
                <a:gd name="T26" fmla="*/ 3 w 106"/>
                <a:gd name="T27" fmla="*/ 44 h 72"/>
                <a:gd name="T28" fmla="*/ 0 w 106"/>
                <a:gd name="T29" fmla="*/ 47 h 72"/>
                <a:gd name="T30" fmla="*/ 0 w 106"/>
                <a:gd name="T31" fmla="*/ 70 h 72"/>
                <a:gd name="T32" fmla="*/ 3 w 106"/>
                <a:gd name="T33" fmla="*/ 72 h 72"/>
                <a:gd name="T34" fmla="*/ 28 w 106"/>
                <a:gd name="T35" fmla="*/ 72 h 72"/>
                <a:gd name="T36" fmla="*/ 30 w 106"/>
                <a:gd name="T37" fmla="*/ 70 h 72"/>
                <a:gd name="T38" fmla="*/ 30 w 106"/>
                <a:gd name="T39" fmla="*/ 47 h 72"/>
                <a:gd name="T40" fmla="*/ 28 w 106"/>
                <a:gd name="T41" fmla="*/ 44 h 72"/>
                <a:gd name="T42" fmla="*/ 17 w 106"/>
                <a:gd name="T43" fmla="*/ 44 h 72"/>
                <a:gd name="T44" fmla="*/ 17 w 106"/>
                <a:gd name="T45" fmla="*/ 18 h 72"/>
                <a:gd name="T46" fmla="*/ 20 w 106"/>
                <a:gd name="T47" fmla="*/ 15 h 72"/>
                <a:gd name="T48" fmla="*/ 38 w 106"/>
                <a:gd name="T49" fmla="*/ 15 h 72"/>
                <a:gd name="T50" fmla="*/ 38 w 106"/>
                <a:gd name="T51" fmla="*/ 25 h 72"/>
                <a:gd name="T52" fmla="*/ 40 w 106"/>
                <a:gd name="T53" fmla="*/ 27 h 72"/>
                <a:gd name="T54" fmla="*/ 51 w 106"/>
                <a:gd name="T55" fmla="*/ 27 h 72"/>
                <a:gd name="T56" fmla="*/ 51 w 106"/>
                <a:gd name="T57" fmla="*/ 44 h 72"/>
                <a:gd name="T58" fmla="*/ 40 w 106"/>
                <a:gd name="T59" fmla="*/ 44 h 72"/>
                <a:gd name="T60" fmla="*/ 38 w 106"/>
                <a:gd name="T61" fmla="*/ 47 h 72"/>
                <a:gd name="T62" fmla="*/ 38 w 106"/>
                <a:gd name="T63" fmla="*/ 70 h 72"/>
                <a:gd name="T64" fmla="*/ 40 w 106"/>
                <a:gd name="T65" fmla="*/ 72 h 72"/>
                <a:gd name="T66" fmla="*/ 66 w 106"/>
                <a:gd name="T67" fmla="*/ 72 h 72"/>
                <a:gd name="T68" fmla="*/ 68 w 106"/>
                <a:gd name="T69" fmla="*/ 70 h 72"/>
                <a:gd name="T70" fmla="*/ 68 w 106"/>
                <a:gd name="T71" fmla="*/ 47 h 72"/>
                <a:gd name="T72" fmla="*/ 66 w 106"/>
                <a:gd name="T73" fmla="*/ 44 h 72"/>
                <a:gd name="T74" fmla="*/ 55 w 106"/>
                <a:gd name="T75" fmla="*/ 44 h 72"/>
                <a:gd name="T76" fmla="*/ 55 w 106"/>
                <a:gd name="T77" fmla="*/ 27 h 72"/>
                <a:gd name="T78" fmla="*/ 66 w 106"/>
                <a:gd name="T79" fmla="*/ 27 h 72"/>
                <a:gd name="T80" fmla="*/ 68 w 106"/>
                <a:gd name="T81" fmla="*/ 25 h 72"/>
                <a:gd name="T82" fmla="*/ 68 w 106"/>
                <a:gd name="T83" fmla="*/ 15 h 72"/>
                <a:gd name="T84" fmla="*/ 86 w 106"/>
                <a:gd name="T85" fmla="*/ 15 h 72"/>
                <a:gd name="T86" fmla="*/ 89 w 106"/>
                <a:gd name="T87" fmla="*/ 18 h 72"/>
                <a:gd name="T88" fmla="*/ 89 w 106"/>
                <a:gd name="T89" fmla="*/ 44 h 72"/>
                <a:gd name="T90" fmla="*/ 78 w 106"/>
                <a:gd name="T91" fmla="*/ 44 h 72"/>
                <a:gd name="T92" fmla="*/ 76 w 106"/>
                <a:gd name="T93" fmla="*/ 47 h 72"/>
                <a:gd name="T94" fmla="*/ 76 w 106"/>
                <a:gd name="T95" fmla="*/ 70 h 72"/>
                <a:gd name="T96" fmla="*/ 78 w 106"/>
                <a:gd name="T97" fmla="*/ 72 h 72"/>
                <a:gd name="T98" fmla="*/ 103 w 106"/>
                <a:gd name="T99" fmla="*/ 72 h 72"/>
                <a:gd name="T100" fmla="*/ 106 w 106"/>
                <a:gd name="T101" fmla="*/ 70 h 72"/>
                <a:gd name="T102" fmla="*/ 106 w 106"/>
                <a:gd name="T103" fmla="*/ 47 h 72"/>
                <a:gd name="T104" fmla="*/ 103 w 106"/>
                <a:gd name="T105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72">
                  <a:moveTo>
                    <a:pt x="103" y="44"/>
                  </a:moveTo>
                  <a:cubicBezTo>
                    <a:pt x="92" y="44"/>
                    <a:pt x="92" y="44"/>
                    <a:pt x="92" y="44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15"/>
                    <a:pt x="90" y="12"/>
                    <a:pt x="86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1"/>
                    <a:pt x="67" y="0"/>
                    <a:pt x="6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12"/>
                    <a:pt x="14" y="15"/>
                    <a:pt x="14" y="1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4"/>
                    <a:pt x="0" y="45"/>
                    <a:pt x="0" y="4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1"/>
                    <a:pt x="1" y="72"/>
                    <a:pt x="3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9" y="72"/>
                    <a:pt x="30" y="71"/>
                    <a:pt x="30" y="70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5"/>
                    <a:pt x="29" y="44"/>
                    <a:pt x="2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6"/>
                    <a:pt x="18" y="15"/>
                    <a:pt x="2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9" y="27"/>
                    <a:pt x="40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39" y="44"/>
                    <a:pt x="38" y="45"/>
                    <a:pt x="38" y="47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8" y="71"/>
                    <a:pt x="39" y="72"/>
                    <a:pt x="40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7" y="72"/>
                    <a:pt x="68" y="71"/>
                    <a:pt x="68" y="70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5"/>
                    <a:pt x="67" y="44"/>
                    <a:pt x="66" y="44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7"/>
                    <a:pt x="68" y="26"/>
                    <a:pt x="68" y="2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5"/>
                    <a:pt x="89" y="16"/>
                    <a:pt x="89" y="18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77" y="44"/>
                    <a:pt x="76" y="45"/>
                    <a:pt x="76" y="47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1"/>
                    <a:pt x="77" y="72"/>
                    <a:pt x="78" y="72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05" y="72"/>
                    <a:pt x="106" y="71"/>
                    <a:pt x="106" y="70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06" y="45"/>
                    <a:pt x="105" y="44"/>
                    <a:pt x="103" y="44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302337" y="3065010"/>
              <a:ext cx="152216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zh-CN" altLang="en-US" sz="1200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在此录入上述图表的描述说明</a:t>
              </a:r>
              <a:endParaRPr lang="zh-CN" altLang="en-US" sz="1200" baseline="-3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2491512" y="4563987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1854983" y="4962956"/>
            <a:ext cx="2483645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3" name="矩形 32"/>
          <p:cNvSpPr/>
          <p:nvPr/>
        </p:nvSpPr>
        <p:spPr>
          <a:xfrm>
            <a:off x="5479300" y="4563987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4842771" y="4962956"/>
            <a:ext cx="2483645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7" name="矩形 36"/>
          <p:cNvSpPr/>
          <p:nvPr/>
        </p:nvSpPr>
        <p:spPr>
          <a:xfrm>
            <a:off x="8615292" y="4563987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7978763" y="4962956"/>
            <a:ext cx="2483645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35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40" name="直接连接符 39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6706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3" grpId="0"/>
      <p:bldP spid="36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988629" y="5161578"/>
            <a:ext cx="2007477" cy="400101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baseline="-30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29780" y="5537080"/>
            <a:ext cx="3277239" cy="535523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在此录入图表的描述说明，在此录入图表的描述说明，在此录入图表的描述说明。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424301" y="5148682"/>
            <a:ext cx="654557" cy="502694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defTabSz="914273"/>
            <a:r>
              <a:rPr lang="en-US" altLang="zh-CN" sz="4000" baseline="-3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4000" baseline="-30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40755" y="1858492"/>
            <a:ext cx="2144537" cy="400101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baseline="-30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81906" y="2233997"/>
            <a:ext cx="3277239" cy="535523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在此录入图表的描述说明，在此录入图表的描述说明，在此录入图表的描述说明。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476427" y="1845597"/>
            <a:ext cx="654557" cy="502694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defTabSz="914273"/>
            <a:r>
              <a:rPr lang="en-US" altLang="zh-CN" sz="4000" baseline="-3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4000" baseline="-30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66054" y="5161578"/>
            <a:ext cx="2182903" cy="400101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baseline="-30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53101" y="5531600"/>
            <a:ext cx="3378920" cy="535523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在此录入图表的描述说明，在此录入图表的描述说明，在此录入图表的描述说明。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201697" y="5143202"/>
            <a:ext cx="654557" cy="502694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 defTabSz="914273"/>
            <a:r>
              <a:rPr lang="en-US" altLang="zh-CN" sz="4000" baseline="-3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zh-CN" altLang="en-US" sz="4000" baseline="-30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412890" y="1858492"/>
            <a:ext cx="1829712" cy="400101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baseline="-30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53097" y="2228513"/>
            <a:ext cx="3378920" cy="535523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 defTabSz="914273"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在此录入图表的描述说明，在此录入图表的描述说明，在此录入图表的描述说明。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182645" y="1840117"/>
            <a:ext cx="654557" cy="502694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 defTabSz="914273"/>
            <a:r>
              <a:rPr lang="en-US" altLang="zh-CN" sz="4000" baseline="-3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4000" baseline="-30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199784" y="1525082"/>
            <a:ext cx="1897871" cy="1897869"/>
            <a:chOff x="4854966" y="1574162"/>
            <a:chExt cx="1897870" cy="189787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泪滴形 2"/>
            <p:cNvSpPr/>
            <p:nvPr/>
          </p:nvSpPr>
          <p:spPr>
            <a:xfrm rot="8100000">
              <a:off x="4854966" y="1574162"/>
              <a:ext cx="1897870" cy="1897870"/>
            </a:xfrm>
            <a:prstGeom prst="teardrop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>
              <a:grpSpLocks noChangeAspect="1"/>
            </p:cNvGrpSpPr>
            <p:nvPr/>
          </p:nvGrpSpPr>
          <p:grpSpPr>
            <a:xfrm>
              <a:off x="5635285" y="1758388"/>
              <a:ext cx="337232" cy="540000"/>
              <a:chOff x="8912226" y="6748292"/>
              <a:chExt cx="250825" cy="401638"/>
            </a:xfrm>
            <a:solidFill>
              <a:srgbClr val="9DA8B1"/>
            </a:solidFill>
          </p:grpSpPr>
          <p:sp>
            <p:nvSpPr>
              <p:cNvPr id="29" name="Freeform 550"/>
              <p:cNvSpPr>
                <a:spLocks/>
              </p:cNvSpPr>
              <p:nvPr/>
            </p:nvSpPr>
            <p:spPr bwMode="auto">
              <a:xfrm>
                <a:off x="8912226" y="6859417"/>
                <a:ext cx="250825" cy="290513"/>
              </a:xfrm>
              <a:custGeom>
                <a:avLst/>
                <a:gdLst>
                  <a:gd name="T0" fmla="*/ 180 w 180"/>
                  <a:gd name="T1" fmla="*/ 68 h 209"/>
                  <a:gd name="T2" fmla="*/ 180 w 180"/>
                  <a:gd name="T3" fmla="*/ 15 h 209"/>
                  <a:gd name="T4" fmla="*/ 156 w 180"/>
                  <a:gd name="T5" fmla="*/ 15 h 209"/>
                  <a:gd name="T6" fmla="*/ 156 w 180"/>
                  <a:gd name="T7" fmla="*/ 68 h 209"/>
                  <a:gd name="T8" fmla="*/ 92 w 180"/>
                  <a:gd name="T9" fmla="*/ 132 h 209"/>
                  <a:gd name="T10" fmla="*/ 91 w 180"/>
                  <a:gd name="T11" fmla="*/ 132 h 209"/>
                  <a:gd name="T12" fmla="*/ 90 w 180"/>
                  <a:gd name="T13" fmla="*/ 132 h 209"/>
                  <a:gd name="T14" fmla="*/ 90 w 180"/>
                  <a:gd name="T15" fmla="*/ 132 h 209"/>
                  <a:gd name="T16" fmla="*/ 89 w 180"/>
                  <a:gd name="T17" fmla="*/ 132 h 209"/>
                  <a:gd name="T18" fmla="*/ 24 w 180"/>
                  <a:gd name="T19" fmla="*/ 68 h 209"/>
                  <a:gd name="T20" fmla="*/ 24 w 180"/>
                  <a:gd name="T21" fmla="*/ 15 h 209"/>
                  <a:gd name="T22" fmla="*/ 0 w 180"/>
                  <a:gd name="T23" fmla="*/ 15 h 209"/>
                  <a:gd name="T24" fmla="*/ 0 w 180"/>
                  <a:gd name="T25" fmla="*/ 68 h 209"/>
                  <a:gd name="T26" fmla="*/ 76 w 180"/>
                  <a:gd name="T27" fmla="*/ 156 h 209"/>
                  <a:gd name="T28" fmla="*/ 76 w 180"/>
                  <a:gd name="T29" fmla="*/ 194 h 209"/>
                  <a:gd name="T30" fmla="*/ 22 w 180"/>
                  <a:gd name="T31" fmla="*/ 209 h 209"/>
                  <a:gd name="T32" fmla="*/ 159 w 180"/>
                  <a:gd name="T33" fmla="*/ 209 h 209"/>
                  <a:gd name="T34" fmla="*/ 104 w 180"/>
                  <a:gd name="T35" fmla="*/ 193 h 209"/>
                  <a:gd name="T36" fmla="*/ 104 w 180"/>
                  <a:gd name="T37" fmla="*/ 156 h 209"/>
                  <a:gd name="T38" fmla="*/ 180 w 180"/>
                  <a:gd name="T39" fmla="*/ 6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srgbClr val="44546A">
                      <a:lumMod val="7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Freeform 551"/>
              <p:cNvSpPr>
                <a:spLocks/>
              </p:cNvSpPr>
              <p:nvPr/>
            </p:nvSpPr>
            <p:spPr bwMode="auto">
              <a:xfrm>
                <a:off x="8977313" y="6748292"/>
                <a:ext cx="120650" cy="263525"/>
              </a:xfrm>
              <a:custGeom>
                <a:avLst/>
                <a:gdLst>
                  <a:gd name="T0" fmla="*/ 43 w 87"/>
                  <a:gd name="T1" fmla="*/ 190 h 190"/>
                  <a:gd name="T2" fmla="*/ 43 w 87"/>
                  <a:gd name="T3" fmla="*/ 190 h 190"/>
                  <a:gd name="T4" fmla="*/ 44 w 87"/>
                  <a:gd name="T5" fmla="*/ 190 h 190"/>
                  <a:gd name="T6" fmla="*/ 87 w 87"/>
                  <a:gd name="T7" fmla="*/ 147 h 190"/>
                  <a:gd name="T8" fmla="*/ 87 w 87"/>
                  <a:gd name="T9" fmla="*/ 43 h 190"/>
                  <a:gd name="T10" fmla="*/ 44 w 87"/>
                  <a:gd name="T11" fmla="*/ 0 h 190"/>
                  <a:gd name="T12" fmla="*/ 43 w 87"/>
                  <a:gd name="T13" fmla="*/ 0 h 190"/>
                  <a:gd name="T14" fmla="*/ 43 w 87"/>
                  <a:gd name="T15" fmla="*/ 0 h 190"/>
                  <a:gd name="T16" fmla="*/ 0 w 87"/>
                  <a:gd name="T17" fmla="*/ 43 h 190"/>
                  <a:gd name="T18" fmla="*/ 0 w 87"/>
                  <a:gd name="T19" fmla="*/ 147 h 190"/>
                  <a:gd name="T20" fmla="*/ 43 w 87"/>
                  <a:gd name="T21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srgbClr val="44546A">
                      <a:lumMod val="7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185496" y="4306401"/>
            <a:ext cx="1897871" cy="1955003"/>
            <a:chOff x="4854966" y="4355480"/>
            <a:chExt cx="1897870" cy="1955002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" name="泪滴形 3"/>
            <p:cNvSpPr/>
            <p:nvPr/>
          </p:nvSpPr>
          <p:spPr>
            <a:xfrm rot="13500000" flipV="1">
              <a:off x="4854966" y="4412612"/>
              <a:ext cx="1897870" cy="1897870"/>
            </a:xfrm>
            <a:prstGeom prst="teardrop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8" name="组合 27"/>
            <p:cNvGrpSpPr>
              <a:grpSpLocks noChangeAspect="1"/>
            </p:cNvGrpSpPr>
            <p:nvPr/>
          </p:nvGrpSpPr>
          <p:grpSpPr>
            <a:xfrm>
              <a:off x="5541401" y="4355480"/>
              <a:ext cx="525001" cy="540000"/>
              <a:chOff x="7240588" y="6794047"/>
              <a:chExt cx="388938" cy="400050"/>
            </a:xfrm>
            <a:solidFill>
              <a:srgbClr val="9DA8B1"/>
            </a:solidFill>
          </p:grpSpPr>
          <p:sp>
            <p:nvSpPr>
              <p:cNvPr id="25" name="Freeform 405"/>
              <p:cNvSpPr>
                <a:spLocks/>
              </p:cNvSpPr>
              <p:nvPr/>
            </p:nvSpPr>
            <p:spPr bwMode="auto">
              <a:xfrm>
                <a:off x="7339013" y="6794047"/>
                <a:ext cx="127000" cy="125413"/>
              </a:xfrm>
              <a:custGeom>
                <a:avLst/>
                <a:gdLst>
                  <a:gd name="T0" fmla="*/ 45 w 91"/>
                  <a:gd name="T1" fmla="*/ 91 h 91"/>
                  <a:gd name="T2" fmla="*/ 56 w 91"/>
                  <a:gd name="T3" fmla="*/ 90 h 91"/>
                  <a:gd name="T4" fmla="*/ 41 w 91"/>
                  <a:gd name="T5" fmla="*/ 77 h 91"/>
                  <a:gd name="T6" fmla="*/ 31 w 91"/>
                  <a:gd name="T7" fmla="*/ 60 h 91"/>
                  <a:gd name="T8" fmla="*/ 37 w 91"/>
                  <a:gd name="T9" fmla="*/ 40 h 91"/>
                  <a:gd name="T10" fmla="*/ 58 w 91"/>
                  <a:gd name="T11" fmla="*/ 31 h 91"/>
                  <a:gd name="T12" fmla="*/ 74 w 91"/>
                  <a:gd name="T13" fmla="*/ 37 h 91"/>
                  <a:gd name="T14" fmla="*/ 91 w 91"/>
                  <a:gd name="T15" fmla="*/ 50 h 91"/>
                  <a:gd name="T16" fmla="*/ 91 w 91"/>
                  <a:gd name="T17" fmla="*/ 46 h 91"/>
                  <a:gd name="T18" fmla="*/ 45 w 91"/>
                  <a:gd name="T19" fmla="*/ 0 h 91"/>
                  <a:gd name="T20" fmla="*/ 0 w 91"/>
                  <a:gd name="T21" fmla="*/ 46 h 91"/>
                  <a:gd name="T22" fmla="*/ 45 w 91"/>
                  <a:gd name="T2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" h="91">
                    <a:moveTo>
                      <a:pt x="45" y="91"/>
                    </a:moveTo>
                    <a:cubicBezTo>
                      <a:pt x="49" y="91"/>
                      <a:pt x="53" y="91"/>
                      <a:pt x="56" y="90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35" y="73"/>
                      <a:pt x="32" y="67"/>
                      <a:pt x="31" y="60"/>
                    </a:cubicBezTo>
                    <a:cubicBezTo>
                      <a:pt x="31" y="53"/>
                      <a:pt x="33" y="46"/>
                      <a:pt x="37" y="40"/>
                    </a:cubicBezTo>
                    <a:cubicBezTo>
                      <a:pt x="42" y="34"/>
                      <a:pt x="50" y="31"/>
                      <a:pt x="58" y="31"/>
                    </a:cubicBezTo>
                    <a:cubicBezTo>
                      <a:pt x="64" y="31"/>
                      <a:pt x="70" y="33"/>
                      <a:pt x="74" y="37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1" y="49"/>
                      <a:pt x="91" y="47"/>
                      <a:pt x="91" y="46"/>
                    </a:cubicBezTo>
                    <a:cubicBezTo>
                      <a:pt x="91" y="21"/>
                      <a:pt x="71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srgbClr val="44546A">
                      <a:lumMod val="7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Freeform 407"/>
              <p:cNvSpPr>
                <a:spLocks/>
              </p:cNvSpPr>
              <p:nvPr/>
            </p:nvSpPr>
            <p:spPr bwMode="auto">
              <a:xfrm>
                <a:off x="7402513" y="6857547"/>
                <a:ext cx="227013" cy="198438"/>
              </a:xfrm>
              <a:custGeom>
                <a:avLst/>
                <a:gdLst>
                  <a:gd name="T0" fmla="*/ 104 w 163"/>
                  <a:gd name="T1" fmla="*/ 26 h 143"/>
                  <a:gd name="T2" fmla="*/ 79 w 163"/>
                  <a:gd name="T3" fmla="*/ 31 h 143"/>
                  <a:gd name="T4" fmla="*/ 66 w 163"/>
                  <a:gd name="T5" fmla="*/ 40 h 143"/>
                  <a:gd name="T6" fmla="*/ 20 w 163"/>
                  <a:gd name="T7" fmla="*/ 2 h 143"/>
                  <a:gd name="T8" fmla="*/ 13 w 163"/>
                  <a:gd name="T9" fmla="*/ 0 h 143"/>
                  <a:gd name="T10" fmla="*/ 4 w 163"/>
                  <a:gd name="T11" fmla="*/ 4 h 143"/>
                  <a:gd name="T12" fmla="*/ 5 w 163"/>
                  <a:gd name="T13" fmla="*/ 20 h 143"/>
                  <a:gd name="T14" fmla="*/ 52 w 163"/>
                  <a:gd name="T15" fmla="*/ 58 h 143"/>
                  <a:gd name="T16" fmla="*/ 46 w 163"/>
                  <a:gd name="T17" fmla="*/ 73 h 143"/>
                  <a:gd name="T18" fmla="*/ 45 w 163"/>
                  <a:gd name="T19" fmla="*/ 81 h 143"/>
                  <a:gd name="T20" fmla="*/ 73 w 163"/>
                  <a:gd name="T21" fmla="*/ 66 h 143"/>
                  <a:gd name="T22" fmla="*/ 89 w 163"/>
                  <a:gd name="T23" fmla="*/ 62 h 143"/>
                  <a:gd name="T24" fmla="*/ 119 w 163"/>
                  <a:gd name="T25" fmla="*/ 79 h 143"/>
                  <a:gd name="T26" fmla="*/ 106 w 163"/>
                  <a:gd name="T27" fmla="*/ 125 h 143"/>
                  <a:gd name="T28" fmla="*/ 82 w 163"/>
                  <a:gd name="T29" fmla="*/ 139 h 143"/>
                  <a:gd name="T30" fmla="*/ 104 w 163"/>
                  <a:gd name="T31" fmla="*/ 143 h 143"/>
                  <a:gd name="T32" fmla="*/ 163 w 163"/>
                  <a:gd name="T33" fmla="*/ 84 h 143"/>
                  <a:gd name="T34" fmla="*/ 104 w 163"/>
                  <a:gd name="T35" fmla="*/ 26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3" h="143">
                    <a:moveTo>
                      <a:pt x="104" y="26"/>
                    </a:moveTo>
                    <a:cubicBezTo>
                      <a:pt x="95" y="26"/>
                      <a:pt x="86" y="28"/>
                      <a:pt x="79" y="31"/>
                    </a:cubicBezTo>
                    <a:cubicBezTo>
                      <a:pt x="74" y="34"/>
                      <a:pt x="70" y="36"/>
                      <a:pt x="66" y="4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0"/>
                      <a:pt x="15" y="0"/>
                      <a:pt x="13" y="0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0" y="9"/>
                      <a:pt x="1" y="16"/>
                      <a:pt x="5" y="20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49" y="62"/>
                      <a:pt x="47" y="67"/>
                      <a:pt x="46" y="73"/>
                    </a:cubicBezTo>
                    <a:cubicBezTo>
                      <a:pt x="46" y="75"/>
                      <a:pt x="45" y="78"/>
                      <a:pt x="45" y="81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8" y="63"/>
                      <a:pt x="84" y="62"/>
                      <a:pt x="89" y="62"/>
                    </a:cubicBezTo>
                    <a:cubicBezTo>
                      <a:pt x="102" y="62"/>
                      <a:pt x="113" y="68"/>
                      <a:pt x="119" y="79"/>
                    </a:cubicBezTo>
                    <a:cubicBezTo>
                      <a:pt x="128" y="95"/>
                      <a:pt x="122" y="116"/>
                      <a:pt x="106" y="125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8" y="141"/>
                      <a:pt x="96" y="143"/>
                      <a:pt x="104" y="143"/>
                    </a:cubicBezTo>
                    <a:cubicBezTo>
                      <a:pt x="136" y="143"/>
                      <a:pt x="163" y="117"/>
                      <a:pt x="163" y="84"/>
                    </a:cubicBezTo>
                    <a:cubicBezTo>
                      <a:pt x="163" y="52"/>
                      <a:pt x="136" y="26"/>
                      <a:pt x="104" y="2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srgbClr val="44546A">
                      <a:lumMod val="7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Freeform 408"/>
              <p:cNvSpPr>
                <a:spLocks/>
              </p:cNvSpPr>
              <p:nvPr/>
            </p:nvSpPr>
            <p:spPr bwMode="auto">
              <a:xfrm>
                <a:off x="7240588" y="6963909"/>
                <a:ext cx="315913" cy="230188"/>
              </a:xfrm>
              <a:custGeom>
                <a:avLst/>
                <a:gdLst>
                  <a:gd name="T0" fmla="*/ 152 w 227"/>
                  <a:gd name="T1" fmla="*/ 69 h 165"/>
                  <a:gd name="T2" fmla="*/ 215 w 227"/>
                  <a:gd name="T3" fmla="*/ 35 h 165"/>
                  <a:gd name="T4" fmla="*/ 222 w 227"/>
                  <a:gd name="T5" fmla="*/ 9 h 165"/>
                  <a:gd name="T6" fmla="*/ 205 w 227"/>
                  <a:gd name="T7" fmla="*/ 0 h 165"/>
                  <a:gd name="T8" fmla="*/ 196 w 227"/>
                  <a:gd name="T9" fmla="*/ 2 h 165"/>
                  <a:gd name="T10" fmla="*/ 135 w 227"/>
                  <a:gd name="T11" fmla="*/ 36 h 165"/>
                  <a:gd name="T12" fmla="*/ 123 w 227"/>
                  <a:gd name="T13" fmla="*/ 26 h 165"/>
                  <a:gd name="T14" fmla="*/ 77 w 227"/>
                  <a:gd name="T15" fmla="*/ 11 h 165"/>
                  <a:gd name="T16" fmla="*/ 0 w 227"/>
                  <a:gd name="T17" fmla="*/ 88 h 165"/>
                  <a:gd name="T18" fmla="*/ 77 w 227"/>
                  <a:gd name="T19" fmla="*/ 165 h 165"/>
                  <a:gd name="T20" fmla="*/ 155 w 227"/>
                  <a:gd name="T21" fmla="*/ 88 h 165"/>
                  <a:gd name="T22" fmla="*/ 154 w 227"/>
                  <a:gd name="T23" fmla="*/ 85 h 165"/>
                  <a:gd name="T24" fmla="*/ 152 w 227"/>
                  <a:gd name="T25" fmla="*/ 6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165">
                    <a:moveTo>
                      <a:pt x="152" y="69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24" y="30"/>
                      <a:pt x="227" y="18"/>
                      <a:pt x="222" y="9"/>
                    </a:cubicBezTo>
                    <a:cubicBezTo>
                      <a:pt x="219" y="3"/>
                      <a:pt x="212" y="0"/>
                      <a:pt x="205" y="0"/>
                    </a:cubicBezTo>
                    <a:cubicBezTo>
                      <a:pt x="202" y="0"/>
                      <a:pt x="199" y="0"/>
                      <a:pt x="196" y="2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1" y="32"/>
                      <a:pt x="127" y="29"/>
                      <a:pt x="123" y="26"/>
                    </a:cubicBezTo>
                    <a:cubicBezTo>
                      <a:pt x="110" y="16"/>
                      <a:pt x="94" y="11"/>
                      <a:pt x="77" y="11"/>
                    </a:cubicBezTo>
                    <a:cubicBezTo>
                      <a:pt x="35" y="11"/>
                      <a:pt x="0" y="45"/>
                      <a:pt x="0" y="88"/>
                    </a:cubicBezTo>
                    <a:cubicBezTo>
                      <a:pt x="0" y="131"/>
                      <a:pt x="35" y="165"/>
                      <a:pt x="77" y="165"/>
                    </a:cubicBezTo>
                    <a:cubicBezTo>
                      <a:pt x="120" y="165"/>
                      <a:pt x="155" y="131"/>
                      <a:pt x="155" y="88"/>
                    </a:cubicBezTo>
                    <a:cubicBezTo>
                      <a:pt x="155" y="87"/>
                      <a:pt x="155" y="86"/>
                      <a:pt x="154" y="85"/>
                    </a:cubicBezTo>
                    <a:cubicBezTo>
                      <a:pt x="154" y="80"/>
                      <a:pt x="154" y="75"/>
                      <a:pt x="152" y="6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srgbClr val="44546A">
                      <a:lumMod val="7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768792" y="2989787"/>
            <a:ext cx="1897871" cy="1897871"/>
            <a:chOff x="6438262" y="3038866"/>
            <a:chExt cx="1897870" cy="189787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" name="泪滴形 4"/>
            <p:cNvSpPr/>
            <p:nvPr/>
          </p:nvSpPr>
          <p:spPr>
            <a:xfrm rot="8100000" flipV="1">
              <a:off x="6438262" y="3038866"/>
              <a:ext cx="1897870" cy="1897870"/>
            </a:xfrm>
            <a:prstGeom prst="teardrop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>
              <a:grpSpLocks noChangeAspect="1"/>
            </p:cNvGrpSpPr>
            <p:nvPr/>
          </p:nvGrpSpPr>
          <p:grpSpPr>
            <a:xfrm>
              <a:off x="7839999" y="3717801"/>
              <a:ext cx="318025" cy="540000"/>
              <a:chOff x="11322051" y="6770687"/>
              <a:chExt cx="236538" cy="401638"/>
            </a:xfrm>
            <a:solidFill>
              <a:srgbClr val="E7E7E7"/>
            </a:solidFill>
          </p:grpSpPr>
          <p:sp>
            <p:nvSpPr>
              <p:cNvPr id="32" name="Freeform 492"/>
              <p:cNvSpPr>
                <a:spLocks noEditPoints="1"/>
              </p:cNvSpPr>
              <p:nvPr/>
            </p:nvSpPr>
            <p:spPr bwMode="auto">
              <a:xfrm>
                <a:off x="11322051" y="6770687"/>
                <a:ext cx="236538" cy="320675"/>
              </a:xfrm>
              <a:custGeom>
                <a:avLst/>
                <a:gdLst>
                  <a:gd name="T0" fmla="*/ 86 w 170"/>
                  <a:gd name="T1" fmla="*/ 0 h 230"/>
                  <a:gd name="T2" fmla="*/ 85 w 170"/>
                  <a:gd name="T3" fmla="*/ 0 h 230"/>
                  <a:gd name="T4" fmla="*/ 84 w 170"/>
                  <a:gd name="T5" fmla="*/ 0 h 230"/>
                  <a:gd name="T6" fmla="*/ 0 w 170"/>
                  <a:gd name="T7" fmla="*/ 96 h 230"/>
                  <a:gd name="T8" fmla="*/ 50 w 170"/>
                  <a:gd name="T9" fmla="*/ 230 h 230"/>
                  <a:gd name="T10" fmla="*/ 120 w 170"/>
                  <a:gd name="T11" fmla="*/ 230 h 230"/>
                  <a:gd name="T12" fmla="*/ 170 w 170"/>
                  <a:gd name="T13" fmla="*/ 96 h 230"/>
                  <a:gd name="T14" fmla="*/ 86 w 170"/>
                  <a:gd name="T15" fmla="*/ 0 h 230"/>
                  <a:gd name="T16" fmla="*/ 105 w 170"/>
                  <a:gd name="T17" fmla="*/ 210 h 230"/>
                  <a:gd name="T18" fmla="*/ 97 w 170"/>
                  <a:gd name="T19" fmla="*/ 210 h 230"/>
                  <a:gd name="T20" fmla="*/ 97 w 170"/>
                  <a:gd name="T21" fmla="*/ 159 h 230"/>
                  <a:gd name="T22" fmla="*/ 73 w 170"/>
                  <a:gd name="T23" fmla="*/ 159 h 230"/>
                  <a:gd name="T24" fmla="*/ 73 w 170"/>
                  <a:gd name="T25" fmla="*/ 210 h 230"/>
                  <a:gd name="T26" fmla="*/ 65 w 170"/>
                  <a:gd name="T27" fmla="*/ 210 h 230"/>
                  <a:gd name="T28" fmla="*/ 49 w 170"/>
                  <a:gd name="T29" fmla="*/ 176 h 230"/>
                  <a:gd name="T30" fmla="*/ 20 w 170"/>
                  <a:gd name="T31" fmla="*/ 96 h 230"/>
                  <a:gd name="T32" fmla="*/ 49 w 170"/>
                  <a:gd name="T33" fmla="*/ 30 h 230"/>
                  <a:gd name="T34" fmla="*/ 84 w 170"/>
                  <a:gd name="T35" fmla="*/ 20 h 230"/>
                  <a:gd name="T36" fmla="*/ 84 w 170"/>
                  <a:gd name="T37" fmla="*/ 20 h 230"/>
                  <a:gd name="T38" fmla="*/ 85 w 170"/>
                  <a:gd name="T39" fmla="*/ 20 h 230"/>
                  <a:gd name="T40" fmla="*/ 86 w 170"/>
                  <a:gd name="T41" fmla="*/ 20 h 230"/>
                  <a:gd name="T42" fmla="*/ 86 w 170"/>
                  <a:gd name="T43" fmla="*/ 20 h 230"/>
                  <a:gd name="T44" fmla="*/ 121 w 170"/>
                  <a:gd name="T45" fmla="*/ 30 h 230"/>
                  <a:gd name="T46" fmla="*/ 150 w 170"/>
                  <a:gd name="T47" fmla="*/ 96 h 230"/>
                  <a:gd name="T48" fmla="*/ 121 w 170"/>
                  <a:gd name="T49" fmla="*/ 176 h 230"/>
                  <a:gd name="T50" fmla="*/ 105 w 170"/>
                  <a:gd name="T51" fmla="*/ 21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0" h="230">
                    <a:moveTo>
                      <a:pt x="86" y="0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4" y="0"/>
                      <a:pt x="84" y="0"/>
                    </a:cubicBezTo>
                    <a:cubicBezTo>
                      <a:pt x="74" y="0"/>
                      <a:pt x="0" y="3"/>
                      <a:pt x="0" y="96"/>
                    </a:cubicBezTo>
                    <a:cubicBezTo>
                      <a:pt x="0" y="136"/>
                      <a:pt x="50" y="210"/>
                      <a:pt x="50" y="230"/>
                    </a:cubicBezTo>
                    <a:cubicBezTo>
                      <a:pt x="120" y="230"/>
                      <a:pt x="120" y="230"/>
                      <a:pt x="120" y="230"/>
                    </a:cubicBezTo>
                    <a:cubicBezTo>
                      <a:pt x="120" y="210"/>
                      <a:pt x="170" y="136"/>
                      <a:pt x="170" y="96"/>
                    </a:cubicBezTo>
                    <a:cubicBezTo>
                      <a:pt x="170" y="3"/>
                      <a:pt x="96" y="0"/>
                      <a:pt x="86" y="0"/>
                    </a:cubicBezTo>
                    <a:close/>
                    <a:moveTo>
                      <a:pt x="105" y="210"/>
                    </a:moveTo>
                    <a:cubicBezTo>
                      <a:pt x="97" y="210"/>
                      <a:pt x="97" y="210"/>
                      <a:pt x="97" y="210"/>
                    </a:cubicBezTo>
                    <a:cubicBezTo>
                      <a:pt x="97" y="159"/>
                      <a:pt x="97" y="159"/>
                      <a:pt x="97" y="159"/>
                    </a:cubicBezTo>
                    <a:cubicBezTo>
                      <a:pt x="73" y="159"/>
                      <a:pt x="73" y="159"/>
                      <a:pt x="73" y="159"/>
                    </a:cubicBezTo>
                    <a:cubicBezTo>
                      <a:pt x="73" y="210"/>
                      <a:pt x="73" y="210"/>
                      <a:pt x="73" y="210"/>
                    </a:cubicBezTo>
                    <a:cubicBezTo>
                      <a:pt x="65" y="210"/>
                      <a:pt x="65" y="210"/>
                      <a:pt x="65" y="210"/>
                    </a:cubicBezTo>
                    <a:cubicBezTo>
                      <a:pt x="62" y="201"/>
                      <a:pt x="56" y="190"/>
                      <a:pt x="49" y="176"/>
                    </a:cubicBezTo>
                    <a:cubicBezTo>
                      <a:pt x="37" y="150"/>
                      <a:pt x="20" y="115"/>
                      <a:pt x="20" y="96"/>
                    </a:cubicBezTo>
                    <a:cubicBezTo>
                      <a:pt x="20" y="64"/>
                      <a:pt x="30" y="42"/>
                      <a:pt x="49" y="30"/>
                    </a:cubicBezTo>
                    <a:cubicBezTo>
                      <a:pt x="65" y="20"/>
                      <a:pt x="82" y="20"/>
                      <a:pt x="84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8" y="20"/>
                      <a:pt x="105" y="20"/>
                      <a:pt x="121" y="30"/>
                    </a:cubicBezTo>
                    <a:cubicBezTo>
                      <a:pt x="140" y="42"/>
                      <a:pt x="150" y="64"/>
                      <a:pt x="150" y="96"/>
                    </a:cubicBezTo>
                    <a:cubicBezTo>
                      <a:pt x="150" y="115"/>
                      <a:pt x="133" y="150"/>
                      <a:pt x="121" y="176"/>
                    </a:cubicBezTo>
                    <a:cubicBezTo>
                      <a:pt x="114" y="190"/>
                      <a:pt x="108" y="201"/>
                      <a:pt x="105" y="2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Rectangle 493"/>
              <p:cNvSpPr>
                <a:spLocks noChangeArrowheads="1"/>
              </p:cNvSpPr>
              <p:nvPr/>
            </p:nvSpPr>
            <p:spPr bwMode="auto">
              <a:xfrm>
                <a:off x="11391901" y="7105649"/>
                <a:ext cx="98425" cy="269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4" name="Rectangle 494"/>
              <p:cNvSpPr>
                <a:spLocks noChangeArrowheads="1"/>
              </p:cNvSpPr>
              <p:nvPr/>
            </p:nvSpPr>
            <p:spPr bwMode="auto">
              <a:xfrm>
                <a:off x="11417301" y="7145337"/>
                <a:ext cx="49213" cy="269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3602202" y="2989787"/>
            <a:ext cx="1897871" cy="1897871"/>
            <a:chOff x="3271670" y="3038866"/>
            <a:chExt cx="1897870" cy="189787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6" name="泪滴形 5"/>
            <p:cNvSpPr/>
            <p:nvPr/>
          </p:nvSpPr>
          <p:spPr>
            <a:xfrm rot="13500000" flipH="1" flipV="1">
              <a:off x="3271670" y="3038866"/>
              <a:ext cx="1897870" cy="1897870"/>
            </a:xfrm>
            <a:prstGeom prst="teardrop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Freeform 169"/>
            <p:cNvSpPr>
              <a:spLocks noChangeAspect="1"/>
            </p:cNvSpPr>
            <p:nvPr/>
          </p:nvSpPr>
          <p:spPr bwMode="auto">
            <a:xfrm>
              <a:off x="3482937" y="3717801"/>
              <a:ext cx="360000" cy="540000"/>
            </a:xfrm>
            <a:custGeom>
              <a:avLst/>
              <a:gdLst>
                <a:gd name="T0" fmla="*/ 144 w 192"/>
                <a:gd name="T1" fmla="*/ 192 h 288"/>
                <a:gd name="T2" fmla="*/ 130 w 192"/>
                <a:gd name="T3" fmla="*/ 194 h 288"/>
                <a:gd name="T4" fmla="*/ 120 w 192"/>
                <a:gd name="T5" fmla="*/ 192 h 288"/>
                <a:gd name="T6" fmla="*/ 96 w 192"/>
                <a:gd name="T7" fmla="*/ 167 h 288"/>
                <a:gd name="T8" fmla="*/ 94 w 192"/>
                <a:gd name="T9" fmla="*/ 158 h 288"/>
                <a:gd name="T10" fmla="*/ 96 w 192"/>
                <a:gd name="T11" fmla="*/ 144 h 288"/>
                <a:gd name="T12" fmla="*/ 94 w 192"/>
                <a:gd name="T13" fmla="*/ 131 h 288"/>
                <a:gd name="T14" fmla="*/ 96 w 192"/>
                <a:gd name="T15" fmla="*/ 121 h 288"/>
                <a:gd name="T16" fmla="*/ 121 w 192"/>
                <a:gd name="T17" fmla="*/ 96 h 288"/>
                <a:gd name="T18" fmla="*/ 131 w 192"/>
                <a:gd name="T19" fmla="*/ 94 h 288"/>
                <a:gd name="T20" fmla="*/ 144 w 192"/>
                <a:gd name="T21" fmla="*/ 96 h 288"/>
                <a:gd name="T22" fmla="*/ 192 w 192"/>
                <a:gd name="T23" fmla="*/ 48 h 288"/>
                <a:gd name="T24" fmla="*/ 144 w 192"/>
                <a:gd name="T25" fmla="*/ 0 h 288"/>
                <a:gd name="T26" fmla="*/ 96 w 192"/>
                <a:gd name="T27" fmla="*/ 48 h 288"/>
                <a:gd name="T28" fmla="*/ 98 w 192"/>
                <a:gd name="T29" fmla="*/ 62 h 288"/>
                <a:gd name="T30" fmla="*/ 96 w 192"/>
                <a:gd name="T31" fmla="*/ 71 h 288"/>
                <a:gd name="T32" fmla="*/ 71 w 192"/>
                <a:gd name="T33" fmla="*/ 96 h 288"/>
                <a:gd name="T34" fmla="*/ 62 w 192"/>
                <a:gd name="T35" fmla="*/ 98 h 288"/>
                <a:gd name="T36" fmla="*/ 48 w 192"/>
                <a:gd name="T37" fmla="*/ 96 h 288"/>
                <a:gd name="T38" fmla="*/ 0 w 192"/>
                <a:gd name="T39" fmla="*/ 144 h 288"/>
                <a:gd name="T40" fmla="*/ 48 w 192"/>
                <a:gd name="T41" fmla="*/ 192 h 288"/>
                <a:gd name="T42" fmla="*/ 60 w 192"/>
                <a:gd name="T43" fmla="*/ 190 h 288"/>
                <a:gd name="T44" fmla="*/ 70 w 192"/>
                <a:gd name="T45" fmla="*/ 192 h 288"/>
                <a:gd name="T46" fmla="*/ 95 w 192"/>
                <a:gd name="T47" fmla="*/ 218 h 288"/>
                <a:gd name="T48" fmla="*/ 98 w 192"/>
                <a:gd name="T49" fmla="*/ 227 h 288"/>
                <a:gd name="T50" fmla="*/ 96 w 192"/>
                <a:gd name="T51" fmla="*/ 240 h 288"/>
                <a:gd name="T52" fmla="*/ 144 w 192"/>
                <a:gd name="T53" fmla="*/ 288 h 288"/>
                <a:gd name="T54" fmla="*/ 192 w 192"/>
                <a:gd name="T55" fmla="*/ 240 h 288"/>
                <a:gd name="T56" fmla="*/ 144 w 192"/>
                <a:gd name="T57" fmla="*/ 19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2" h="288">
                  <a:moveTo>
                    <a:pt x="144" y="192"/>
                  </a:moveTo>
                  <a:cubicBezTo>
                    <a:pt x="137" y="192"/>
                    <a:pt x="130" y="194"/>
                    <a:pt x="130" y="194"/>
                  </a:cubicBezTo>
                  <a:cubicBezTo>
                    <a:pt x="127" y="195"/>
                    <a:pt x="123" y="194"/>
                    <a:pt x="120" y="192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4" y="165"/>
                    <a:pt x="93" y="161"/>
                    <a:pt x="94" y="158"/>
                  </a:cubicBezTo>
                  <a:cubicBezTo>
                    <a:pt x="94" y="158"/>
                    <a:pt x="96" y="151"/>
                    <a:pt x="96" y="144"/>
                  </a:cubicBezTo>
                  <a:cubicBezTo>
                    <a:pt x="96" y="137"/>
                    <a:pt x="94" y="131"/>
                    <a:pt x="94" y="131"/>
                  </a:cubicBezTo>
                  <a:cubicBezTo>
                    <a:pt x="93" y="128"/>
                    <a:pt x="94" y="124"/>
                    <a:pt x="96" y="121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3" y="94"/>
                    <a:pt x="128" y="93"/>
                    <a:pt x="131" y="94"/>
                  </a:cubicBezTo>
                  <a:cubicBezTo>
                    <a:pt x="131" y="94"/>
                    <a:pt x="137" y="96"/>
                    <a:pt x="144" y="96"/>
                  </a:cubicBezTo>
                  <a:cubicBezTo>
                    <a:pt x="170" y="96"/>
                    <a:pt x="192" y="75"/>
                    <a:pt x="192" y="48"/>
                  </a:cubicBezTo>
                  <a:cubicBezTo>
                    <a:pt x="192" y="22"/>
                    <a:pt x="170" y="0"/>
                    <a:pt x="144" y="0"/>
                  </a:cubicBezTo>
                  <a:cubicBezTo>
                    <a:pt x="117" y="0"/>
                    <a:pt x="96" y="22"/>
                    <a:pt x="96" y="48"/>
                  </a:cubicBezTo>
                  <a:cubicBezTo>
                    <a:pt x="96" y="55"/>
                    <a:pt x="98" y="62"/>
                    <a:pt x="98" y="62"/>
                  </a:cubicBezTo>
                  <a:cubicBezTo>
                    <a:pt x="99" y="65"/>
                    <a:pt x="98" y="69"/>
                    <a:pt x="96" y="71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69" y="98"/>
                    <a:pt x="65" y="99"/>
                    <a:pt x="62" y="98"/>
                  </a:cubicBezTo>
                  <a:cubicBezTo>
                    <a:pt x="62" y="98"/>
                    <a:pt x="55" y="96"/>
                    <a:pt x="48" y="96"/>
                  </a:cubicBezTo>
                  <a:cubicBezTo>
                    <a:pt x="21" y="96"/>
                    <a:pt x="0" y="117"/>
                    <a:pt x="0" y="144"/>
                  </a:cubicBezTo>
                  <a:cubicBezTo>
                    <a:pt x="0" y="170"/>
                    <a:pt x="21" y="192"/>
                    <a:pt x="48" y="192"/>
                  </a:cubicBezTo>
                  <a:cubicBezTo>
                    <a:pt x="54" y="192"/>
                    <a:pt x="60" y="190"/>
                    <a:pt x="60" y="190"/>
                  </a:cubicBezTo>
                  <a:cubicBezTo>
                    <a:pt x="63" y="189"/>
                    <a:pt x="68" y="190"/>
                    <a:pt x="70" y="192"/>
                  </a:cubicBezTo>
                  <a:cubicBezTo>
                    <a:pt x="95" y="218"/>
                    <a:pt x="95" y="218"/>
                    <a:pt x="95" y="218"/>
                  </a:cubicBezTo>
                  <a:cubicBezTo>
                    <a:pt x="97" y="220"/>
                    <a:pt x="98" y="224"/>
                    <a:pt x="98" y="227"/>
                  </a:cubicBezTo>
                  <a:cubicBezTo>
                    <a:pt x="98" y="227"/>
                    <a:pt x="96" y="234"/>
                    <a:pt x="96" y="240"/>
                  </a:cubicBezTo>
                  <a:cubicBezTo>
                    <a:pt x="96" y="266"/>
                    <a:pt x="117" y="288"/>
                    <a:pt x="144" y="288"/>
                  </a:cubicBezTo>
                  <a:cubicBezTo>
                    <a:pt x="170" y="288"/>
                    <a:pt x="192" y="266"/>
                    <a:pt x="192" y="240"/>
                  </a:cubicBezTo>
                  <a:cubicBezTo>
                    <a:pt x="192" y="213"/>
                    <a:pt x="170" y="192"/>
                    <a:pt x="144" y="1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4172248" y="3408204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4186502" y="3738939"/>
            <a:ext cx="1455232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在此录入图表的描述说明，在此录入图表的说明</a:t>
            </a:r>
          </a:p>
        </p:txBody>
      </p:sp>
      <p:sp>
        <p:nvSpPr>
          <p:cNvPr id="59" name="矩形 58"/>
          <p:cNvSpPr/>
          <p:nvPr/>
        </p:nvSpPr>
        <p:spPr>
          <a:xfrm>
            <a:off x="7000684" y="3408204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 defTabSz="914273"/>
            <a:r>
              <a:rPr lang="zh-CN" altLang="en-US" sz="18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矩形 47"/>
          <p:cNvSpPr>
            <a:spLocks noChangeArrowheads="1"/>
          </p:cNvSpPr>
          <p:nvPr/>
        </p:nvSpPr>
        <p:spPr bwMode="auto">
          <a:xfrm>
            <a:off x="6685490" y="3738939"/>
            <a:ext cx="1455232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在此录入图表的描述说明，在此录入图表的说明</a:t>
            </a:r>
          </a:p>
        </p:txBody>
      </p:sp>
      <p:sp>
        <p:nvSpPr>
          <p:cNvPr id="63" name="矩形 62"/>
          <p:cNvSpPr/>
          <p:nvPr/>
        </p:nvSpPr>
        <p:spPr>
          <a:xfrm>
            <a:off x="5564410" y="2265962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1867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5455501" y="2596699"/>
            <a:ext cx="1357856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在此录入图表的说明，在此录入图表的说明</a:t>
            </a:r>
          </a:p>
        </p:txBody>
      </p:sp>
      <p:sp>
        <p:nvSpPr>
          <p:cNvPr id="65" name="矩形 64"/>
          <p:cNvSpPr/>
          <p:nvPr/>
        </p:nvSpPr>
        <p:spPr>
          <a:xfrm>
            <a:off x="5573048" y="4963131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1867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矩形 47"/>
          <p:cNvSpPr>
            <a:spLocks noChangeArrowheads="1"/>
          </p:cNvSpPr>
          <p:nvPr/>
        </p:nvSpPr>
        <p:spPr bwMode="auto">
          <a:xfrm>
            <a:off x="5415452" y="5293871"/>
            <a:ext cx="1455232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在此录入图表的描述说明，在此录入图表的说明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67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69" name="直接连接符 68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6213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6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4" grpId="0"/>
      <p:bldP spid="15" grpId="0"/>
      <p:bldP spid="17" grpId="0"/>
      <p:bldP spid="18" grpId="0"/>
      <p:bldP spid="19" grpId="0"/>
      <p:bldP spid="21" grpId="0"/>
      <p:bldP spid="22" grpId="0"/>
      <p:bldP spid="23" grpId="0"/>
      <p:bldP spid="57" grpId="0"/>
      <p:bldP spid="58" grpId="0"/>
      <p:bldP spid="59" grpId="0"/>
      <p:bldP spid="60" grpId="0"/>
      <p:bldP spid="63" grpId="0"/>
      <p:bldP spid="64" grpId="0"/>
      <p:bldP spid="65" grpId="0"/>
      <p:bldP spid="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506863" y="929823"/>
            <a:ext cx="1923091" cy="1274156"/>
            <a:chOff x="4720852" y="939047"/>
            <a:chExt cx="1923091" cy="1274156"/>
          </a:xfrm>
        </p:grpSpPr>
        <p:sp>
          <p:nvSpPr>
            <p:cNvPr id="238" name="文本框 237"/>
            <p:cNvSpPr txBox="1"/>
            <p:nvPr/>
          </p:nvSpPr>
          <p:spPr>
            <a:xfrm>
              <a:off x="4720852" y="1751538"/>
              <a:ext cx="19230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CONCENTS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9" name="文本框 20"/>
            <p:cNvSpPr>
              <a:spLocks noChangeArrowheads="1"/>
            </p:cNvSpPr>
            <p:nvPr/>
          </p:nvSpPr>
          <p:spPr bwMode="auto">
            <a:xfrm>
              <a:off x="4882004" y="939047"/>
              <a:ext cx="157607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5400" b="1" dirty="0" smtClean="0">
                  <a:solidFill>
                    <a:srgbClr val="B013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sz="5400" b="1" dirty="0">
                <a:solidFill>
                  <a:srgbClr val="B01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69796" y="3479396"/>
            <a:ext cx="1336366" cy="1336364"/>
            <a:chOff x="1308012" y="3877986"/>
            <a:chExt cx="1446815" cy="1446813"/>
          </a:xfrm>
          <a:effectLst>
            <a:reflection blurRad="6350" stA="50000" endA="300" endPos="90000" dist="50800" dir="5400000" sy="-100000" algn="bl" rotWithShape="0"/>
          </a:effectLst>
        </p:grpSpPr>
        <p:sp>
          <p:nvSpPr>
            <p:cNvPr id="219" name="圆角矩形 218"/>
            <p:cNvSpPr/>
            <p:nvPr/>
          </p:nvSpPr>
          <p:spPr>
            <a:xfrm>
              <a:off x="1308012" y="3877986"/>
              <a:ext cx="1446815" cy="1446813"/>
            </a:xfrm>
            <a:prstGeom prst="round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3" name="文本框 232"/>
            <p:cNvSpPr txBox="1"/>
            <p:nvPr/>
          </p:nvSpPr>
          <p:spPr>
            <a:xfrm>
              <a:off x="1411965" y="4690602"/>
              <a:ext cx="1317584" cy="433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工作概述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620207" y="4072890"/>
              <a:ext cx="817763" cy="699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565934" y="3479396"/>
            <a:ext cx="1336366" cy="1336364"/>
            <a:chOff x="1308012" y="3877986"/>
            <a:chExt cx="1446815" cy="1446813"/>
          </a:xfrm>
          <a:effectLst>
            <a:reflection blurRad="6350" stA="50000" endA="300" endPos="90000" dist="50800" dir="5400000" sy="-100000" algn="bl" rotWithShape="0"/>
          </a:effectLst>
        </p:grpSpPr>
        <p:sp>
          <p:nvSpPr>
            <p:cNvPr id="71" name="圆角矩形 70"/>
            <p:cNvSpPr/>
            <p:nvPr/>
          </p:nvSpPr>
          <p:spPr>
            <a:xfrm>
              <a:off x="1308012" y="3877986"/>
              <a:ext cx="1446815" cy="1446813"/>
            </a:xfrm>
            <a:prstGeom prst="round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411965" y="4690602"/>
              <a:ext cx="1317584" cy="433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完成情况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620207" y="4072890"/>
              <a:ext cx="817764" cy="699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062072" y="3479396"/>
            <a:ext cx="1336366" cy="1336364"/>
            <a:chOff x="1308012" y="3877986"/>
            <a:chExt cx="1446815" cy="1446813"/>
          </a:xfrm>
          <a:effectLst>
            <a:reflection blurRad="6350" stA="50000" endA="300" endPos="90000" dist="50800" dir="5400000" sy="-100000" algn="bl" rotWithShape="0"/>
          </a:effectLst>
        </p:grpSpPr>
        <p:sp>
          <p:nvSpPr>
            <p:cNvPr id="75" name="圆角矩形 74"/>
            <p:cNvSpPr/>
            <p:nvPr/>
          </p:nvSpPr>
          <p:spPr>
            <a:xfrm>
              <a:off x="1308012" y="3877986"/>
              <a:ext cx="1446815" cy="1446813"/>
            </a:xfrm>
            <a:prstGeom prst="round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411965" y="4690602"/>
              <a:ext cx="1317584" cy="433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工作不足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620207" y="4072890"/>
              <a:ext cx="817763" cy="699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558209" y="3479396"/>
            <a:ext cx="1336366" cy="1336364"/>
            <a:chOff x="1308012" y="3877986"/>
            <a:chExt cx="1446815" cy="1446813"/>
          </a:xfrm>
          <a:effectLst>
            <a:reflection blurRad="6350" stA="50000" endA="300" endPos="90000" dist="50800" dir="5400000" sy="-100000" algn="bl" rotWithShape="0"/>
          </a:effectLst>
        </p:grpSpPr>
        <p:sp>
          <p:nvSpPr>
            <p:cNvPr id="79" name="圆角矩形 78"/>
            <p:cNvSpPr/>
            <p:nvPr/>
          </p:nvSpPr>
          <p:spPr>
            <a:xfrm>
              <a:off x="1308012" y="3877986"/>
              <a:ext cx="1446815" cy="1446813"/>
            </a:xfrm>
            <a:prstGeom prst="round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411965" y="4690602"/>
              <a:ext cx="1317584" cy="433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未来计划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620207" y="4072890"/>
              <a:ext cx="817763" cy="699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cxnSp>
        <p:nvCxnSpPr>
          <p:cNvPr id="241" name="直接连接符 240"/>
          <p:cNvCxnSpPr/>
          <p:nvPr/>
        </p:nvCxnSpPr>
        <p:spPr>
          <a:xfrm>
            <a:off x="1104028" y="2328708"/>
            <a:ext cx="8728762" cy="0"/>
          </a:xfrm>
          <a:prstGeom prst="line">
            <a:avLst/>
          </a:prstGeom>
          <a:ln w="12700">
            <a:solidFill>
              <a:srgbClr val="B01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57181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2918254561"/>
              </p:ext>
            </p:extLst>
          </p:nvPr>
        </p:nvGraphicFramePr>
        <p:xfrm>
          <a:off x="1596425" y="2518939"/>
          <a:ext cx="2217761" cy="2353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3684555802"/>
              </p:ext>
            </p:extLst>
          </p:nvPr>
        </p:nvGraphicFramePr>
        <p:xfrm>
          <a:off x="3883173" y="2518939"/>
          <a:ext cx="2217761" cy="2353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208563734"/>
              </p:ext>
            </p:extLst>
          </p:nvPr>
        </p:nvGraphicFramePr>
        <p:xfrm>
          <a:off x="6169921" y="2518939"/>
          <a:ext cx="2217761" cy="2353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024011548"/>
              </p:ext>
            </p:extLst>
          </p:nvPr>
        </p:nvGraphicFramePr>
        <p:xfrm>
          <a:off x="8456669" y="2518939"/>
          <a:ext cx="2217761" cy="2353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" name="TextBox 9"/>
          <p:cNvSpPr txBox="1"/>
          <p:nvPr/>
        </p:nvSpPr>
        <p:spPr>
          <a:xfrm>
            <a:off x="8787806" y="3464965"/>
            <a:ext cx="1555487" cy="46165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 defTabSz="914273"/>
            <a:r>
              <a:rPr lang="en-US" altLang="zh-CN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100%</a:t>
            </a:r>
            <a:endParaRPr lang="zh-CN" altLang="en-US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15"/>
          <p:cNvSpPr txBox="1"/>
          <p:nvPr/>
        </p:nvSpPr>
        <p:spPr>
          <a:xfrm>
            <a:off x="4214310" y="3464965"/>
            <a:ext cx="1555487" cy="46165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 defTabSz="914273"/>
            <a:r>
              <a:rPr lang="en-US" altLang="zh-CN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50%</a:t>
            </a:r>
            <a:endParaRPr lang="zh-CN" altLang="en-US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21"/>
          <p:cNvSpPr txBox="1"/>
          <p:nvPr/>
        </p:nvSpPr>
        <p:spPr>
          <a:xfrm>
            <a:off x="1927562" y="3464965"/>
            <a:ext cx="1555487" cy="46165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 defTabSz="914273"/>
            <a:r>
              <a:rPr lang="en-US" altLang="zh-CN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25%</a:t>
            </a:r>
            <a:endParaRPr lang="zh-CN" altLang="en-US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27"/>
          <p:cNvSpPr txBox="1"/>
          <p:nvPr/>
        </p:nvSpPr>
        <p:spPr>
          <a:xfrm>
            <a:off x="6501058" y="3464965"/>
            <a:ext cx="1555487" cy="46165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 defTabSz="914273"/>
            <a:r>
              <a:rPr lang="en-US" altLang="zh-CN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75%</a:t>
            </a:r>
            <a:endParaRPr lang="zh-CN" altLang="en-US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66280" y="4952119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矩形 47"/>
          <p:cNvSpPr>
            <a:spLocks noChangeArrowheads="1"/>
          </p:cNvSpPr>
          <p:nvPr/>
        </p:nvSpPr>
        <p:spPr bwMode="auto">
          <a:xfrm>
            <a:off x="1665523" y="5334986"/>
            <a:ext cx="2012083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1783470" y="1810541"/>
            <a:ext cx="8914525" cy="55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21" name="矩形 20"/>
          <p:cNvSpPr/>
          <p:nvPr/>
        </p:nvSpPr>
        <p:spPr>
          <a:xfrm>
            <a:off x="4388064" y="4952119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3987305" y="5334986"/>
            <a:ext cx="2012083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3" name="矩形 22"/>
          <p:cNvSpPr/>
          <p:nvPr/>
        </p:nvSpPr>
        <p:spPr>
          <a:xfrm>
            <a:off x="6690959" y="4952119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6290203" y="5334986"/>
            <a:ext cx="2012083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5" name="矩形 24"/>
          <p:cNvSpPr/>
          <p:nvPr/>
        </p:nvSpPr>
        <p:spPr>
          <a:xfrm>
            <a:off x="8979519" y="4952119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8578761" y="5334986"/>
            <a:ext cx="2012083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28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30" name="直接连接符 29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3856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/>
      <p:bldP spid="7" grpId="0"/>
      <p:bldP spid="8" grpId="0"/>
      <p:bldP spid="9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09360" y="2810869"/>
            <a:ext cx="3121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spc="300" dirty="0" smtClean="0">
                <a:solidFill>
                  <a:srgbClr val="B01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工作不足</a:t>
            </a:r>
            <a:endParaRPr lang="zh-CN" altLang="en-US" sz="5400" b="1" spc="300" dirty="0">
              <a:solidFill>
                <a:srgbClr val="B0131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65001" y="1340540"/>
            <a:ext cx="4435187" cy="4260819"/>
            <a:chOff x="7031986" y="1231106"/>
            <a:chExt cx="4435187" cy="4260819"/>
          </a:xfrm>
        </p:grpSpPr>
        <p:sp>
          <p:nvSpPr>
            <p:cNvPr id="20" name="矩形 19"/>
            <p:cNvSpPr/>
            <p:nvPr/>
          </p:nvSpPr>
          <p:spPr bwMode="auto">
            <a:xfrm>
              <a:off x="8511282" y="4073784"/>
              <a:ext cx="1487255" cy="1418141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9976209" y="2650267"/>
              <a:ext cx="1490964" cy="141814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8509701" y="1231106"/>
              <a:ext cx="1496231" cy="1413784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031986" y="2650265"/>
              <a:ext cx="1479296" cy="14225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218989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品质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TextBox 18"/>
            <p:cNvSpPr txBox="1"/>
            <p:nvPr/>
          </p:nvSpPr>
          <p:spPr>
            <a:xfrm>
              <a:off x="8713833" y="3151949"/>
              <a:ext cx="1440160" cy="461665"/>
            </a:xfrm>
            <a:prstGeom prst="rect">
              <a:avLst/>
            </a:prstGeom>
            <a:noFill/>
            <a:effectLst>
              <a:reflection blurRad="6350" stA="50000" endA="300" endPos="38500" dist="50800" dir="5400000" sy="-100000" algn="bl" rotWithShape="0"/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C00000"/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LOGO</a:t>
              </a:r>
              <a:endParaRPr lang="zh-CN" altLang="en-US" sz="2400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876622" y="455904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责任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7343452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创新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854799" y="175713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超越</a:t>
              </a:r>
              <a:endParaRPr lang="zh-CN" altLang="en-US" sz="2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6653964" y="2328232"/>
            <a:ext cx="2102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THREE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6620511" y="4226639"/>
            <a:ext cx="4519388" cy="892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just" defTabSz="914273">
              <a:lnSpc>
                <a:spcPct val="130000"/>
              </a:lnSpc>
              <a:spcBef>
                <a:spcPct val="0"/>
              </a:spcBef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右键点击图片选择设置图片格式可直接替换图片。您可以点击文字框输入您的描述说明，或者通过复制粘贴，在此录入您的综合描述说明。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733725" y="3823410"/>
            <a:ext cx="737592" cy="0"/>
          </a:xfrm>
          <a:prstGeom prst="line">
            <a:avLst/>
          </a:prstGeom>
          <a:ln w="28575">
            <a:solidFill>
              <a:srgbClr val="B01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24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75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25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3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右箭头 25"/>
          <p:cNvSpPr/>
          <p:nvPr/>
        </p:nvSpPr>
        <p:spPr>
          <a:xfrm rot="16200000">
            <a:off x="448960" y="3915117"/>
            <a:ext cx="3445840" cy="244331"/>
          </a:xfrm>
          <a:prstGeom prst="rightArrow">
            <a:avLst>
              <a:gd name="adj1" fmla="val 28473"/>
              <a:gd name="adj2" fmla="val 8720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右箭头 26"/>
          <p:cNvSpPr/>
          <p:nvPr/>
        </p:nvSpPr>
        <p:spPr>
          <a:xfrm>
            <a:off x="2152830" y="5601597"/>
            <a:ext cx="6480000" cy="244331"/>
          </a:xfrm>
          <a:prstGeom prst="rightArrow">
            <a:avLst>
              <a:gd name="adj1" fmla="val 28473"/>
              <a:gd name="adj2" fmla="val 8720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12228" y="5157983"/>
            <a:ext cx="598967" cy="6022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06874" y="4648927"/>
            <a:ext cx="598967" cy="111127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501519" y="4360169"/>
            <a:ext cx="598967" cy="140003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496163" y="4231835"/>
            <a:ext cx="598967" cy="152836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490808" y="3846822"/>
            <a:ext cx="598967" cy="191338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485452" y="3461812"/>
            <a:ext cx="598967" cy="22983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485452" y="3461812"/>
            <a:ext cx="598967" cy="2225269"/>
          </a:xfrm>
          <a:prstGeom prst="rect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右箭头 38"/>
          <p:cNvSpPr/>
          <p:nvPr/>
        </p:nvSpPr>
        <p:spPr>
          <a:xfrm rot="20490444">
            <a:off x="2377920" y="3393404"/>
            <a:ext cx="5885733" cy="473295"/>
          </a:xfrm>
          <a:prstGeom prst="rightArrow">
            <a:avLst>
              <a:gd name="adj1" fmla="val 52347"/>
              <a:gd name="adj2" fmla="val 115372"/>
            </a:avLst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zh-CN" altLang="en-US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494811" y="5906854"/>
            <a:ext cx="5881738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73"/>
            <a:r>
              <a:rPr lang="zh-CN" altLang="en-US" sz="135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项目一        项目二         项目三          项目四         项目五          项目六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729962" y="3108158"/>
            <a:ext cx="392543" cy="11310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914273"/>
            <a:r>
              <a:rPr lang="zh-CN" altLang="en-US" sz="1351" dirty="0">
                <a:solidFill>
                  <a:prstClr val="white">
                    <a:lumMod val="85000"/>
                  </a:prstClr>
                </a:solidFill>
                <a:cs typeface="+mn-ea"/>
                <a:sym typeface="+mn-lt"/>
              </a:rPr>
              <a:t>点击输入文字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7615656" y="3748898"/>
            <a:ext cx="400110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914273"/>
            <a:r>
              <a:rPr lang="zh-CN" altLang="en-US" sz="1400" dirty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点击输入文字</a:t>
            </a:r>
          </a:p>
        </p:txBody>
      </p:sp>
      <p:sp>
        <p:nvSpPr>
          <p:cNvPr id="46" name="矩形 85"/>
          <p:cNvSpPr>
            <a:spLocks noChangeArrowheads="1"/>
          </p:cNvSpPr>
          <p:nvPr/>
        </p:nvSpPr>
        <p:spPr bwMode="auto">
          <a:xfrm>
            <a:off x="9024586" y="2684051"/>
            <a:ext cx="2076139" cy="42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08" tIns="57603" rIns="115208" bIns="5760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914273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添加主要观点</a:t>
            </a:r>
            <a:endParaRPr lang="zh-CN" altLang="en-US" sz="2267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7" name="文本框 13"/>
          <p:cNvSpPr txBox="1"/>
          <p:nvPr/>
        </p:nvSpPr>
        <p:spPr>
          <a:xfrm>
            <a:off x="9093239" y="3149734"/>
            <a:ext cx="2074700" cy="1421920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在此录入上述图表的描述说明，在此录入上述图表的描述说明，在此录入上述图表的描述说明，在此录入上述图表的描述说明，在此录入上述图表的描述说明。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25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3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34" name="直接连接符 33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85055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6" grpId="0" animBg="1"/>
      <p:bldP spid="38" grpId="0" animBg="1"/>
      <p:bldP spid="39" grpId="0" animBg="1"/>
      <p:bldP spid="40" grpId="0"/>
      <p:bldP spid="41" grpId="0"/>
      <p:bldP spid="45" grpId="0"/>
      <p:bldP spid="46" grpId="0"/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7909341" y="4492710"/>
            <a:ext cx="612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 flipH="1" flipV="1">
            <a:off x="6342051" y="5697088"/>
            <a:ext cx="1028935" cy="194509"/>
            <a:chOff x="4255294" y="1661160"/>
            <a:chExt cx="1505426" cy="262890"/>
          </a:xfrm>
        </p:grpSpPr>
        <p:cxnSp>
          <p:nvCxnSpPr>
            <p:cNvPr id="21" name="直接连接符 20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直接连接符 17"/>
          <p:cNvCxnSpPr/>
          <p:nvPr/>
        </p:nvCxnSpPr>
        <p:spPr>
          <a:xfrm flipH="1">
            <a:off x="3472694" y="4510442"/>
            <a:ext cx="612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3472695" y="3138208"/>
            <a:ext cx="612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4455219" y="1603781"/>
            <a:ext cx="1215089" cy="262891"/>
            <a:chOff x="4255294" y="1661160"/>
            <a:chExt cx="1505426" cy="262890"/>
          </a:xfrm>
        </p:grpSpPr>
        <p:cxnSp>
          <p:nvCxnSpPr>
            <p:cNvPr id="10" name="直接连接符 9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721214" y="2611161"/>
            <a:ext cx="1203960" cy="1051561"/>
            <a:chOff x="6842760" y="2637270"/>
            <a:chExt cx="1203960" cy="1051560"/>
          </a:xfrm>
          <a:solidFill>
            <a:srgbClr val="B91F38"/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" name="六边形 1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024263" y="2809107"/>
              <a:ext cx="8207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en-US" altLang="zh-CN" sz="3600" dirty="0">
                  <a:solidFill>
                    <a:srgbClr val="E7E7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600" baseline="-3000" dirty="0">
                <a:solidFill>
                  <a:srgbClr val="E7E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04306" y="1852970"/>
            <a:ext cx="1203960" cy="1051563"/>
            <a:chOff x="5525852" y="1879080"/>
            <a:chExt cx="1203960" cy="105156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8" name="六边形 7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5686669" y="1989362"/>
              <a:ext cx="882327" cy="7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600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705382" y="3966930"/>
            <a:ext cx="1203960" cy="1051563"/>
            <a:chOff x="6842760" y="4008870"/>
            <a:chExt cx="1203960" cy="105156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6" name="六边形 5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981635" y="4119152"/>
              <a:ext cx="926211" cy="7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3600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084691" y="3982763"/>
            <a:ext cx="1203960" cy="1051563"/>
            <a:chOff x="4206240" y="4008870"/>
            <a:chExt cx="1203960" cy="105156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" name="六边形 4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397857" y="4119152"/>
              <a:ext cx="820725" cy="7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05</a:t>
              </a:r>
              <a:endParaRPr lang="zh-CN" altLang="en-US" sz="3600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84691" y="2611161"/>
            <a:ext cx="1203960" cy="1051561"/>
            <a:chOff x="4206240" y="2637270"/>
            <a:chExt cx="1203960" cy="105156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" name="六边形 3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387743" y="2809107"/>
              <a:ext cx="8207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en-US" altLang="zh-CN" sz="3600" dirty="0">
                  <a:solidFill>
                    <a:srgbClr val="E7E7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06</a:t>
              </a:r>
              <a:endParaRPr lang="zh-CN" altLang="en-US" sz="3600" baseline="-3000" dirty="0">
                <a:solidFill>
                  <a:srgbClr val="E7E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404306" y="4672966"/>
            <a:ext cx="1203960" cy="1051561"/>
            <a:chOff x="5525852" y="4683240"/>
            <a:chExt cx="1203960" cy="105156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9" name="六边形 8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693281" y="4855077"/>
              <a:ext cx="8207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en-US" altLang="zh-CN" sz="3600" dirty="0">
                  <a:solidFill>
                    <a:srgbClr val="E7E7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lang="zh-CN" altLang="en-US" sz="3600" baseline="-3000" dirty="0">
                <a:solidFill>
                  <a:srgbClr val="E7E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062764" y="2999055"/>
            <a:ext cx="1887055" cy="1592580"/>
            <a:chOff x="5184305" y="3025164"/>
            <a:chExt cx="1887055" cy="159258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7" name="六边形 6"/>
            <p:cNvSpPr/>
            <p:nvPr/>
          </p:nvSpPr>
          <p:spPr>
            <a:xfrm>
              <a:off x="5184305" y="3025164"/>
              <a:ext cx="1887055" cy="1592580"/>
            </a:xfrm>
            <a:prstGeom prst="hexagon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50" name="组合 49"/>
            <p:cNvGrpSpPr>
              <a:grpSpLocks noChangeAspect="1"/>
            </p:cNvGrpSpPr>
            <p:nvPr/>
          </p:nvGrpSpPr>
          <p:grpSpPr>
            <a:xfrm>
              <a:off x="5630276" y="3468879"/>
              <a:ext cx="966085" cy="648000"/>
              <a:chOff x="3784600" y="1525588"/>
              <a:chExt cx="935038" cy="568325"/>
            </a:xfrm>
            <a:solidFill>
              <a:srgbClr val="E7E7E7"/>
            </a:solidFill>
          </p:grpSpPr>
          <p:sp>
            <p:nvSpPr>
              <p:cNvPr id="51" name="Freeform 8"/>
              <p:cNvSpPr>
                <a:spLocks/>
              </p:cNvSpPr>
              <p:nvPr/>
            </p:nvSpPr>
            <p:spPr bwMode="auto">
              <a:xfrm>
                <a:off x="3871913" y="2011363"/>
                <a:ext cx="112713" cy="82550"/>
              </a:xfrm>
              <a:custGeom>
                <a:avLst/>
                <a:gdLst>
                  <a:gd name="T0" fmla="*/ 30 w 30"/>
                  <a:gd name="T1" fmla="*/ 19 h 22"/>
                  <a:gd name="T2" fmla="*/ 30 w 30"/>
                  <a:gd name="T3" fmla="*/ 0 h 22"/>
                  <a:gd name="T4" fmla="*/ 1 w 30"/>
                  <a:gd name="T5" fmla="*/ 22 h 22"/>
                  <a:gd name="T6" fmla="*/ 27 w 30"/>
                  <a:gd name="T7" fmla="*/ 22 h 22"/>
                  <a:gd name="T8" fmla="*/ 30 w 30"/>
                  <a:gd name="T9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2" name="Freeform 9"/>
              <p:cNvSpPr>
                <a:spLocks/>
              </p:cNvSpPr>
              <p:nvPr/>
            </p:nvSpPr>
            <p:spPr bwMode="auto">
              <a:xfrm>
                <a:off x="4020344" y="1893888"/>
                <a:ext cx="120650" cy="200025"/>
              </a:xfrm>
              <a:custGeom>
                <a:avLst/>
                <a:gdLst>
                  <a:gd name="T0" fmla="*/ 29 w 32"/>
                  <a:gd name="T1" fmla="*/ 53 h 53"/>
                  <a:gd name="T2" fmla="*/ 32 w 32"/>
                  <a:gd name="T3" fmla="*/ 50 h 53"/>
                  <a:gd name="T4" fmla="*/ 32 w 32"/>
                  <a:gd name="T5" fmla="*/ 0 h 53"/>
                  <a:gd name="T6" fmla="*/ 0 w 32"/>
                  <a:gd name="T7" fmla="*/ 23 h 53"/>
                  <a:gd name="T8" fmla="*/ 0 w 32"/>
                  <a:gd name="T9" fmla="*/ 24 h 53"/>
                  <a:gd name="T10" fmla="*/ 0 w 32"/>
                  <a:gd name="T11" fmla="*/ 50 h 53"/>
                  <a:gd name="T12" fmla="*/ 2 w 32"/>
                  <a:gd name="T13" fmla="*/ 53 h 53"/>
                  <a:gd name="T14" fmla="*/ 29 w 32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Freeform 10"/>
              <p:cNvSpPr>
                <a:spLocks/>
              </p:cNvSpPr>
              <p:nvPr/>
            </p:nvSpPr>
            <p:spPr bwMode="auto">
              <a:xfrm>
                <a:off x="4176712" y="1800225"/>
                <a:ext cx="120650" cy="293688"/>
              </a:xfrm>
              <a:custGeom>
                <a:avLst/>
                <a:gdLst>
                  <a:gd name="T0" fmla="*/ 29 w 32"/>
                  <a:gd name="T1" fmla="*/ 78 h 78"/>
                  <a:gd name="T2" fmla="*/ 32 w 32"/>
                  <a:gd name="T3" fmla="*/ 75 h 78"/>
                  <a:gd name="T4" fmla="*/ 32 w 32"/>
                  <a:gd name="T5" fmla="*/ 9 h 78"/>
                  <a:gd name="T6" fmla="*/ 23 w 32"/>
                  <a:gd name="T7" fmla="*/ 0 h 78"/>
                  <a:gd name="T8" fmla="*/ 10 w 32"/>
                  <a:gd name="T9" fmla="*/ 10 h 78"/>
                  <a:gd name="T10" fmla="*/ 0 w 32"/>
                  <a:gd name="T11" fmla="*/ 17 h 78"/>
                  <a:gd name="T12" fmla="*/ 0 w 32"/>
                  <a:gd name="T13" fmla="*/ 75 h 78"/>
                  <a:gd name="T14" fmla="*/ 3 w 32"/>
                  <a:gd name="T15" fmla="*/ 78 h 78"/>
                  <a:gd name="T16" fmla="*/ 29 w 32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Freeform 11"/>
              <p:cNvSpPr>
                <a:spLocks/>
              </p:cNvSpPr>
              <p:nvPr/>
            </p:nvSpPr>
            <p:spPr bwMode="auto">
              <a:xfrm>
                <a:off x="4333081" y="1841500"/>
                <a:ext cx="120650" cy="252413"/>
              </a:xfrm>
              <a:custGeom>
                <a:avLst/>
                <a:gdLst>
                  <a:gd name="T0" fmla="*/ 30 w 32"/>
                  <a:gd name="T1" fmla="*/ 67 h 67"/>
                  <a:gd name="T2" fmla="*/ 32 w 32"/>
                  <a:gd name="T3" fmla="*/ 64 h 67"/>
                  <a:gd name="T4" fmla="*/ 32 w 32"/>
                  <a:gd name="T5" fmla="*/ 0 h 67"/>
                  <a:gd name="T6" fmla="*/ 20 w 32"/>
                  <a:gd name="T7" fmla="*/ 10 h 67"/>
                  <a:gd name="T8" fmla="*/ 16 w 32"/>
                  <a:gd name="T9" fmla="*/ 13 h 67"/>
                  <a:gd name="T10" fmla="*/ 5 w 32"/>
                  <a:gd name="T11" fmla="*/ 12 h 67"/>
                  <a:gd name="T12" fmla="*/ 4 w 32"/>
                  <a:gd name="T13" fmla="*/ 11 h 67"/>
                  <a:gd name="T14" fmla="*/ 0 w 32"/>
                  <a:gd name="T15" fmla="*/ 7 h 67"/>
                  <a:gd name="T16" fmla="*/ 0 w 32"/>
                  <a:gd name="T17" fmla="*/ 64 h 67"/>
                  <a:gd name="T18" fmla="*/ 3 w 32"/>
                  <a:gd name="T19" fmla="*/ 67 h 67"/>
                  <a:gd name="T20" fmla="*/ 30 w 32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5" name="Freeform 12"/>
              <p:cNvSpPr>
                <a:spLocks/>
              </p:cNvSpPr>
              <p:nvPr/>
            </p:nvSpPr>
            <p:spPr bwMode="auto">
              <a:xfrm>
                <a:off x="4489450" y="1720850"/>
                <a:ext cx="120650" cy="373063"/>
              </a:xfrm>
              <a:custGeom>
                <a:avLst/>
                <a:gdLst>
                  <a:gd name="T0" fmla="*/ 29 w 32"/>
                  <a:gd name="T1" fmla="*/ 99 h 99"/>
                  <a:gd name="T2" fmla="*/ 32 w 32"/>
                  <a:gd name="T3" fmla="*/ 96 h 99"/>
                  <a:gd name="T4" fmla="*/ 32 w 32"/>
                  <a:gd name="T5" fmla="*/ 0 h 99"/>
                  <a:gd name="T6" fmla="*/ 13 w 32"/>
                  <a:gd name="T7" fmla="*/ 15 h 99"/>
                  <a:gd name="T8" fmla="*/ 0 w 32"/>
                  <a:gd name="T9" fmla="*/ 25 h 99"/>
                  <a:gd name="T10" fmla="*/ 0 w 32"/>
                  <a:gd name="T11" fmla="*/ 96 h 99"/>
                  <a:gd name="T12" fmla="*/ 3 w 32"/>
                  <a:gd name="T13" fmla="*/ 99 h 99"/>
                  <a:gd name="T14" fmla="*/ 29 w 32"/>
                  <a:gd name="T15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Freeform 13"/>
              <p:cNvSpPr>
                <a:spLocks/>
              </p:cNvSpPr>
              <p:nvPr/>
            </p:nvSpPr>
            <p:spPr bwMode="auto">
              <a:xfrm>
                <a:off x="3784600" y="1525588"/>
                <a:ext cx="935038" cy="541338"/>
              </a:xfrm>
              <a:custGeom>
                <a:avLst/>
                <a:gdLst>
                  <a:gd name="T0" fmla="*/ 248 w 248"/>
                  <a:gd name="T1" fmla="*/ 8 h 144"/>
                  <a:gd name="T2" fmla="*/ 245 w 248"/>
                  <a:gd name="T3" fmla="*/ 2 h 144"/>
                  <a:gd name="T4" fmla="*/ 239 w 248"/>
                  <a:gd name="T5" fmla="*/ 0 h 144"/>
                  <a:gd name="T6" fmla="*/ 230 w 248"/>
                  <a:gd name="T7" fmla="*/ 0 h 144"/>
                  <a:gd name="T8" fmla="*/ 200 w 248"/>
                  <a:gd name="T9" fmla="*/ 0 h 144"/>
                  <a:gd name="T10" fmla="*/ 197 w 248"/>
                  <a:gd name="T11" fmla="*/ 1 h 144"/>
                  <a:gd name="T12" fmla="*/ 196 w 248"/>
                  <a:gd name="T13" fmla="*/ 1 h 144"/>
                  <a:gd name="T14" fmla="*/ 191 w 248"/>
                  <a:gd name="T15" fmla="*/ 8 h 144"/>
                  <a:gd name="T16" fmla="*/ 197 w 248"/>
                  <a:gd name="T17" fmla="*/ 16 h 144"/>
                  <a:gd name="T18" fmla="*/ 200 w 248"/>
                  <a:gd name="T19" fmla="*/ 17 h 144"/>
                  <a:gd name="T20" fmla="*/ 210 w 248"/>
                  <a:gd name="T21" fmla="*/ 17 h 144"/>
                  <a:gd name="T22" fmla="*/ 215 w 248"/>
                  <a:gd name="T23" fmla="*/ 17 h 144"/>
                  <a:gd name="T24" fmla="*/ 206 w 248"/>
                  <a:gd name="T25" fmla="*/ 24 h 144"/>
                  <a:gd name="T26" fmla="*/ 189 w 248"/>
                  <a:gd name="T27" fmla="*/ 39 h 144"/>
                  <a:gd name="T28" fmla="*/ 179 w 248"/>
                  <a:gd name="T29" fmla="*/ 47 h 144"/>
                  <a:gd name="T30" fmla="*/ 166 w 248"/>
                  <a:gd name="T31" fmla="*/ 57 h 144"/>
                  <a:gd name="T32" fmla="*/ 158 w 248"/>
                  <a:gd name="T33" fmla="*/ 63 h 144"/>
                  <a:gd name="T34" fmla="*/ 150 w 248"/>
                  <a:gd name="T35" fmla="*/ 55 h 144"/>
                  <a:gd name="T36" fmla="*/ 146 w 248"/>
                  <a:gd name="T37" fmla="*/ 52 h 144"/>
                  <a:gd name="T38" fmla="*/ 136 w 248"/>
                  <a:gd name="T39" fmla="*/ 42 h 144"/>
                  <a:gd name="T40" fmla="*/ 134 w 248"/>
                  <a:gd name="T41" fmla="*/ 40 h 144"/>
                  <a:gd name="T42" fmla="*/ 123 w 248"/>
                  <a:gd name="T43" fmla="*/ 39 h 144"/>
                  <a:gd name="T44" fmla="*/ 114 w 248"/>
                  <a:gd name="T45" fmla="*/ 46 h 144"/>
                  <a:gd name="T46" fmla="*/ 104 w 248"/>
                  <a:gd name="T47" fmla="*/ 54 h 144"/>
                  <a:gd name="T48" fmla="*/ 97 w 248"/>
                  <a:gd name="T49" fmla="*/ 58 h 144"/>
                  <a:gd name="T50" fmla="*/ 94 w 248"/>
                  <a:gd name="T51" fmla="*/ 61 h 144"/>
                  <a:gd name="T52" fmla="*/ 62 w 248"/>
                  <a:gd name="T53" fmla="*/ 85 h 144"/>
                  <a:gd name="T54" fmla="*/ 61 w 248"/>
                  <a:gd name="T55" fmla="*/ 86 h 144"/>
                  <a:gd name="T56" fmla="*/ 51 w 248"/>
                  <a:gd name="T57" fmla="*/ 93 h 144"/>
                  <a:gd name="T58" fmla="*/ 9 w 248"/>
                  <a:gd name="T59" fmla="*/ 124 h 144"/>
                  <a:gd name="T60" fmla="*/ 4 w 248"/>
                  <a:gd name="T61" fmla="*/ 128 h 144"/>
                  <a:gd name="T62" fmla="*/ 3 w 248"/>
                  <a:gd name="T63" fmla="*/ 140 h 144"/>
                  <a:gd name="T64" fmla="*/ 11 w 248"/>
                  <a:gd name="T65" fmla="*/ 143 h 144"/>
                  <a:gd name="T66" fmla="*/ 15 w 248"/>
                  <a:gd name="T67" fmla="*/ 142 h 144"/>
                  <a:gd name="T68" fmla="*/ 51 w 248"/>
                  <a:gd name="T69" fmla="*/ 114 h 144"/>
                  <a:gd name="T70" fmla="*/ 61 w 248"/>
                  <a:gd name="T71" fmla="*/ 107 h 144"/>
                  <a:gd name="T72" fmla="*/ 62 w 248"/>
                  <a:gd name="T73" fmla="*/ 107 h 144"/>
                  <a:gd name="T74" fmla="*/ 94 w 248"/>
                  <a:gd name="T75" fmla="*/ 82 h 144"/>
                  <a:gd name="T76" fmla="*/ 98 w 248"/>
                  <a:gd name="T77" fmla="*/ 80 h 144"/>
                  <a:gd name="T78" fmla="*/ 104 w 248"/>
                  <a:gd name="T79" fmla="*/ 75 h 144"/>
                  <a:gd name="T80" fmla="*/ 114 w 248"/>
                  <a:gd name="T81" fmla="*/ 67 h 144"/>
                  <a:gd name="T82" fmla="*/ 127 w 248"/>
                  <a:gd name="T83" fmla="*/ 57 h 144"/>
                  <a:gd name="T84" fmla="*/ 136 w 248"/>
                  <a:gd name="T85" fmla="*/ 66 h 144"/>
                  <a:gd name="T86" fmla="*/ 146 w 248"/>
                  <a:gd name="T87" fmla="*/ 76 h 144"/>
                  <a:gd name="T88" fmla="*/ 150 w 248"/>
                  <a:gd name="T89" fmla="*/ 79 h 144"/>
                  <a:gd name="T90" fmla="*/ 151 w 248"/>
                  <a:gd name="T91" fmla="*/ 81 h 144"/>
                  <a:gd name="T92" fmla="*/ 162 w 248"/>
                  <a:gd name="T93" fmla="*/ 82 h 144"/>
                  <a:gd name="T94" fmla="*/ 166 w 248"/>
                  <a:gd name="T95" fmla="*/ 79 h 144"/>
                  <a:gd name="T96" fmla="*/ 179 w 248"/>
                  <a:gd name="T97" fmla="*/ 69 h 144"/>
                  <a:gd name="T98" fmla="*/ 189 w 248"/>
                  <a:gd name="T99" fmla="*/ 61 h 144"/>
                  <a:gd name="T100" fmla="*/ 202 w 248"/>
                  <a:gd name="T101" fmla="*/ 51 h 144"/>
                  <a:gd name="T102" fmla="*/ 230 w 248"/>
                  <a:gd name="T103" fmla="*/ 27 h 144"/>
                  <a:gd name="T104" fmla="*/ 231 w 248"/>
                  <a:gd name="T105" fmla="*/ 26 h 144"/>
                  <a:gd name="T106" fmla="*/ 231 w 248"/>
                  <a:gd name="T107" fmla="*/ 46 h 144"/>
                  <a:gd name="T108" fmla="*/ 239 w 248"/>
                  <a:gd name="T109" fmla="*/ 54 h 144"/>
                  <a:gd name="T110" fmla="*/ 248 w 248"/>
                  <a:gd name="T111" fmla="*/ 46 h 144"/>
                  <a:gd name="T112" fmla="*/ 248 w 248"/>
                  <a:gd name="T113" fmla="*/ 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66" name="矩形 65"/>
          <p:cNvSpPr/>
          <p:nvPr/>
        </p:nvSpPr>
        <p:spPr>
          <a:xfrm>
            <a:off x="3173419" y="1370283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矩形 47"/>
          <p:cNvSpPr>
            <a:spLocks noChangeArrowheads="1"/>
          </p:cNvSpPr>
          <p:nvPr/>
        </p:nvSpPr>
        <p:spPr bwMode="auto">
          <a:xfrm>
            <a:off x="1465035" y="1735229"/>
            <a:ext cx="2918952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在此录入上述图表的综合描述说明，在此录入上述图表的综合描述说明。</a:t>
            </a:r>
          </a:p>
        </p:txBody>
      </p:sp>
      <p:sp>
        <p:nvSpPr>
          <p:cNvPr id="70" name="矩形 69"/>
          <p:cNvSpPr/>
          <p:nvPr/>
        </p:nvSpPr>
        <p:spPr>
          <a:xfrm>
            <a:off x="2183559" y="2726133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矩形 47"/>
          <p:cNvSpPr>
            <a:spLocks noChangeArrowheads="1"/>
          </p:cNvSpPr>
          <p:nvPr/>
        </p:nvSpPr>
        <p:spPr bwMode="auto">
          <a:xfrm>
            <a:off x="1465034" y="3091080"/>
            <a:ext cx="1929093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sp>
        <p:nvSpPr>
          <p:cNvPr id="73" name="矩形 72"/>
          <p:cNvSpPr/>
          <p:nvPr/>
        </p:nvSpPr>
        <p:spPr>
          <a:xfrm>
            <a:off x="2183559" y="4145499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1465035" y="4510442"/>
            <a:ext cx="1929092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sp>
        <p:nvSpPr>
          <p:cNvPr id="77" name="矩形 76"/>
          <p:cNvSpPr/>
          <p:nvPr/>
        </p:nvSpPr>
        <p:spPr>
          <a:xfrm>
            <a:off x="8584472" y="2134652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8584470" y="2515363"/>
            <a:ext cx="2039080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sp>
        <p:nvSpPr>
          <p:cNvPr id="79" name="矩形 78"/>
          <p:cNvSpPr/>
          <p:nvPr/>
        </p:nvSpPr>
        <p:spPr>
          <a:xfrm>
            <a:off x="8602224" y="3817844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8602223" y="4198555"/>
            <a:ext cx="2039080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sp>
        <p:nvSpPr>
          <p:cNvPr id="81" name="矩形 80"/>
          <p:cNvSpPr/>
          <p:nvPr/>
        </p:nvSpPr>
        <p:spPr>
          <a:xfrm>
            <a:off x="7447233" y="5476301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矩形 47"/>
          <p:cNvSpPr>
            <a:spLocks noChangeArrowheads="1"/>
          </p:cNvSpPr>
          <p:nvPr/>
        </p:nvSpPr>
        <p:spPr bwMode="auto">
          <a:xfrm>
            <a:off x="7447235" y="5857015"/>
            <a:ext cx="2673799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grpSp>
        <p:nvGrpSpPr>
          <p:cNvPr id="62" name="组合 61"/>
          <p:cNvGrpSpPr/>
          <p:nvPr/>
        </p:nvGrpSpPr>
        <p:grpSpPr>
          <a:xfrm flipH="1">
            <a:off x="7653058" y="2362180"/>
            <a:ext cx="884112" cy="262891"/>
            <a:chOff x="4255294" y="1661160"/>
            <a:chExt cx="1505426" cy="262890"/>
          </a:xfrm>
        </p:grpSpPr>
        <p:cxnSp>
          <p:nvCxnSpPr>
            <p:cNvPr id="63" name="直接连接符 62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61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88" name="矩形 87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3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86" name="直接连接符 85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98362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750"/>
                            </p:stCondLst>
                            <p:childTnLst>
                              <p:par>
                                <p:cTn id="75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25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75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8" grpId="0"/>
      <p:bldP spid="70" grpId="0"/>
      <p:bldP spid="71" grpId="0"/>
      <p:bldP spid="73" grpId="0"/>
      <p:bldP spid="74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8051014" y="1888693"/>
            <a:ext cx="2666565" cy="2668621"/>
            <a:chOff x="0" y="0"/>
            <a:chExt cx="2059137" cy="2059137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椭圆 41"/>
            <p:cNvSpPr>
              <a:spLocks noChangeArrowheads="1"/>
            </p:cNvSpPr>
            <p:nvPr/>
          </p:nvSpPr>
          <p:spPr bwMode="auto">
            <a:xfrm>
              <a:off x="0" y="0"/>
              <a:ext cx="2059137" cy="2059137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B01319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" name="椭圆 42"/>
            <p:cNvSpPr>
              <a:spLocks noChangeArrowheads="1"/>
            </p:cNvSpPr>
            <p:nvPr/>
          </p:nvSpPr>
          <p:spPr bwMode="auto">
            <a:xfrm>
              <a:off x="83135" y="83135"/>
              <a:ext cx="1892867" cy="18928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B01319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9889853" y="3676414"/>
            <a:ext cx="988912" cy="990967"/>
            <a:chOff x="0" y="0"/>
            <a:chExt cx="763788" cy="76378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6" name="椭圆 43"/>
            <p:cNvSpPr>
              <a:spLocks noChangeArrowheads="1"/>
            </p:cNvSpPr>
            <p:nvPr/>
          </p:nvSpPr>
          <p:spPr bwMode="auto">
            <a:xfrm>
              <a:off x="0" y="0"/>
              <a:ext cx="763788" cy="763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44"/>
            <p:cNvSpPr>
              <a:spLocks noChangeArrowheads="1"/>
            </p:cNvSpPr>
            <p:nvPr/>
          </p:nvSpPr>
          <p:spPr bwMode="auto">
            <a:xfrm>
              <a:off x="82987" y="82987"/>
              <a:ext cx="597814" cy="597814"/>
            </a:xfrm>
            <a:prstGeom prst="ellipse">
              <a:avLst/>
            </a:prstGeom>
            <a:solidFill>
              <a:srgbClr val="B01319"/>
            </a:solidFill>
            <a:ln w="3810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4" cstate="screen">
              <a:grayscl/>
              <a:biLevel thresh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27" y="228895"/>
              <a:ext cx="252252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1606054" y="1888693"/>
            <a:ext cx="2666567" cy="2668621"/>
            <a:chOff x="0" y="0"/>
            <a:chExt cx="2059137" cy="2059137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0" name="椭圆 4"/>
            <p:cNvSpPr>
              <a:spLocks noChangeArrowheads="1"/>
            </p:cNvSpPr>
            <p:nvPr/>
          </p:nvSpPr>
          <p:spPr bwMode="auto">
            <a:xfrm>
              <a:off x="0" y="0"/>
              <a:ext cx="2059137" cy="2059137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B01319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>
              <a:spLocks noChangeArrowheads="1"/>
            </p:cNvSpPr>
            <p:nvPr/>
          </p:nvSpPr>
          <p:spPr bwMode="auto">
            <a:xfrm>
              <a:off x="83135" y="83135"/>
              <a:ext cx="1892867" cy="1892867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B01319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3444897" y="3676414"/>
            <a:ext cx="988911" cy="990967"/>
            <a:chOff x="0" y="0"/>
            <a:chExt cx="763788" cy="76378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3" name="椭圆 12"/>
            <p:cNvSpPr>
              <a:spLocks noChangeArrowheads="1"/>
            </p:cNvSpPr>
            <p:nvPr/>
          </p:nvSpPr>
          <p:spPr bwMode="auto">
            <a:xfrm>
              <a:off x="0" y="0"/>
              <a:ext cx="763788" cy="763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6"/>
            <p:cNvSpPr>
              <a:spLocks noChangeArrowheads="1"/>
            </p:cNvSpPr>
            <p:nvPr/>
          </p:nvSpPr>
          <p:spPr bwMode="auto">
            <a:xfrm>
              <a:off x="82987" y="82987"/>
              <a:ext cx="597814" cy="597814"/>
            </a:xfrm>
            <a:prstGeom prst="ellipse">
              <a:avLst/>
            </a:prstGeom>
            <a:solidFill>
              <a:srgbClr val="B01319"/>
            </a:solidFill>
            <a:ln w="3810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pic>
          <p:nvPicPr>
            <p:cNvPr id="15" name="Picture 10" descr="C:\Users\Jonahs\Dropbox\Projects SCOTT\MEET Windows Azure\source\Background\tile-icon-network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357" y="216863"/>
              <a:ext cx="324084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829591" y="1888693"/>
            <a:ext cx="2666567" cy="2668621"/>
            <a:chOff x="0" y="0"/>
            <a:chExt cx="2059137" cy="2059137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7" name="椭圆 36"/>
            <p:cNvSpPr>
              <a:spLocks noChangeArrowheads="1"/>
            </p:cNvSpPr>
            <p:nvPr/>
          </p:nvSpPr>
          <p:spPr bwMode="auto">
            <a:xfrm>
              <a:off x="0" y="0"/>
              <a:ext cx="2059137" cy="2059137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B01319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" name="椭圆 37"/>
            <p:cNvSpPr>
              <a:spLocks noChangeArrowheads="1"/>
            </p:cNvSpPr>
            <p:nvPr/>
          </p:nvSpPr>
          <p:spPr bwMode="auto">
            <a:xfrm>
              <a:off x="83135" y="83135"/>
              <a:ext cx="1892867" cy="1892867"/>
            </a:xfrm>
            <a:prstGeom prst="ellipse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B01319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22"/>
          <p:cNvGrpSpPr>
            <a:grpSpLocks/>
          </p:cNvGrpSpPr>
          <p:nvPr/>
        </p:nvGrpSpPr>
        <p:grpSpPr bwMode="auto">
          <a:xfrm>
            <a:off x="6666317" y="3676414"/>
            <a:ext cx="990967" cy="990967"/>
            <a:chOff x="0" y="0"/>
            <a:chExt cx="763788" cy="76378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0" name="椭圆 38"/>
            <p:cNvSpPr>
              <a:spLocks noChangeArrowheads="1"/>
            </p:cNvSpPr>
            <p:nvPr/>
          </p:nvSpPr>
          <p:spPr bwMode="auto">
            <a:xfrm>
              <a:off x="0" y="0"/>
              <a:ext cx="763788" cy="763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椭圆 39"/>
            <p:cNvSpPr>
              <a:spLocks noChangeArrowheads="1"/>
            </p:cNvSpPr>
            <p:nvPr/>
          </p:nvSpPr>
          <p:spPr bwMode="auto">
            <a:xfrm>
              <a:off x="82987" y="82987"/>
              <a:ext cx="597814" cy="597814"/>
            </a:xfrm>
            <a:prstGeom prst="ellipse">
              <a:avLst/>
            </a:prstGeom>
            <a:solidFill>
              <a:srgbClr val="B01319"/>
            </a:solidFill>
            <a:ln w="3810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endParaRPr lang="zh-CN" altLang="zh-CN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593" y="165667"/>
              <a:ext cx="461317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矩形 50"/>
          <p:cNvSpPr>
            <a:spLocks noChangeArrowheads="1"/>
          </p:cNvSpPr>
          <p:nvPr/>
        </p:nvSpPr>
        <p:spPr bwMode="auto">
          <a:xfrm>
            <a:off x="1466438" y="4852719"/>
            <a:ext cx="300990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spcBef>
                <a:spcPct val="0"/>
              </a:spcBef>
              <a:buNone/>
            </a:pPr>
            <a:r>
              <a:rPr lang="zh-CN" altLang="en-US" sz="1867" b="1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添加主题</a:t>
            </a:r>
          </a:p>
        </p:txBody>
      </p:sp>
      <p:sp>
        <p:nvSpPr>
          <p:cNvPr id="24" name="矩形 17"/>
          <p:cNvSpPr>
            <a:spLocks noChangeArrowheads="1"/>
          </p:cNvSpPr>
          <p:nvPr/>
        </p:nvSpPr>
        <p:spPr bwMode="auto">
          <a:xfrm>
            <a:off x="1726537" y="5240514"/>
            <a:ext cx="2489704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在此录入上述图片的综合分析说明，在此录入上述图片的综合分析说明，在此录入上述图片的综合分析说明。</a:t>
            </a:r>
          </a:p>
        </p:txBody>
      </p:sp>
      <p:sp>
        <p:nvSpPr>
          <p:cNvPr id="25" name="矩形 59"/>
          <p:cNvSpPr>
            <a:spLocks noChangeArrowheads="1"/>
          </p:cNvSpPr>
          <p:nvPr/>
        </p:nvSpPr>
        <p:spPr bwMode="auto">
          <a:xfrm>
            <a:off x="4698902" y="4852719"/>
            <a:ext cx="300990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spcBef>
                <a:spcPct val="0"/>
              </a:spcBef>
              <a:buNone/>
            </a:pPr>
            <a:r>
              <a:rPr lang="zh-CN" altLang="en-US" sz="1867" b="1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添加主题</a:t>
            </a:r>
            <a:endParaRPr lang="zh-CN" altLang="en-US" sz="2667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7" name="矩形 62"/>
          <p:cNvSpPr>
            <a:spLocks noChangeArrowheads="1"/>
          </p:cNvSpPr>
          <p:nvPr/>
        </p:nvSpPr>
        <p:spPr bwMode="auto">
          <a:xfrm>
            <a:off x="7931366" y="4852719"/>
            <a:ext cx="300990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spcBef>
                <a:spcPct val="0"/>
              </a:spcBef>
              <a:buNone/>
            </a:pPr>
            <a:r>
              <a:rPr lang="zh-CN" altLang="en-US" sz="1867" b="1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添加主题</a:t>
            </a:r>
            <a:endParaRPr lang="zh-CN" altLang="en-US" sz="2667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4" name="矩形 17"/>
          <p:cNvSpPr>
            <a:spLocks noChangeArrowheads="1"/>
          </p:cNvSpPr>
          <p:nvPr/>
        </p:nvSpPr>
        <p:spPr bwMode="auto">
          <a:xfrm>
            <a:off x="4918021" y="5240514"/>
            <a:ext cx="2489704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在此录入上述图片的综合分析说明，在此录入上述图片的综合分析说明，在此录入上述图片的综合分析说明。</a:t>
            </a:r>
          </a:p>
        </p:txBody>
      </p:sp>
      <p:sp>
        <p:nvSpPr>
          <p:cNvPr id="35" name="矩形 17"/>
          <p:cNvSpPr>
            <a:spLocks noChangeArrowheads="1"/>
          </p:cNvSpPr>
          <p:nvPr/>
        </p:nvSpPr>
        <p:spPr bwMode="auto">
          <a:xfrm>
            <a:off x="8191465" y="5240514"/>
            <a:ext cx="2489704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在此录入上述图片的综合分析说明，在此录入上述图片的综合分析说明，在此录入上述图片的综合分析说明。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44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3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46" name="直接连接符 45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9119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7" grpId="0"/>
      <p:bldP spid="34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64868" y="1471413"/>
            <a:ext cx="533403" cy="533400"/>
            <a:chOff x="1676400" y="2235200"/>
            <a:chExt cx="533400" cy="53340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椭圆 2"/>
            <p:cNvSpPr/>
            <p:nvPr/>
          </p:nvSpPr>
          <p:spPr>
            <a:xfrm>
              <a:off x="1676400" y="2235200"/>
              <a:ext cx="533400" cy="533400"/>
            </a:xfrm>
            <a:prstGeom prst="ellipse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723773" y="2319769"/>
              <a:ext cx="466791" cy="37965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defTabSz="914273" fontAlgn="ctr"/>
              <a:r>
                <a:rPr lang="en-US" altLang="zh-CN" sz="1867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1867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6315" y="5503013"/>
            <a:ext cx="533400" cy="533400"/>
            <a:chOff x="6588983" y="2230703"/>
            <a:chExt cx="533400" cy="53340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6588983" y="2230703"/>
              <a:ext cx="533400" cy="533400"/>
            </a:xfrm>
            <a:prstGeom prst="ellipse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 fontAlgn="ctr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602998" y="2260318"/>
              <a:ext cx="517192" cy="4371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73" fontAlgn="ctr">
                <a:lnSpc>
                  <a:spcPct val="120000"/>
                </a:lnSpc>
              </a:pPr>
              <a:r>
                <a:rPr lang="en-US" altLang="zh-CN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 rot="16200000" flipH="1">
            <a:off x="3815196" y="287680"/>
            <a:ext cx="533401" cy="2900863"/>
          </a:xfrm>
          <a:prstGeom prst="rect">
            <a:avLst/>
          </a:prstGeom>
          <a:solidFill>
            <a:srgbClr val="59595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6" rIns="91435" bIns="4571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78407" y="1557976"/>
            <a:ext cx="1617732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 defTabSz="914273"/>
            <a:r>
              <a:rPr lang="zh-CN" altLang="en-US" sz="186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添加项目名称</a:t>
            </a:r>
            <a:endParaRPr lang="en-US" altLang="zh-CN" sz="1867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1713558" y="4742392"/>
            <a:ext cx="3846795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sp>
        <p:nvSpPr>
          <p:cNvPr id="8" name="矩形 7"/>
          <p:cNvSpPr/>
          <p:nvPr/>
        </p:nvSpPr>
        <p:spPr>
          <a:xfrm>
            <a:off x="1794133" y="2214397"/>
            <a:ext cx="3692923" cy="23933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6" rIns="91435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92459" y="2877419"/>
            <a:ext cx="3692923" cy="239331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6" rIns="91435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6822394" y="2041162"/>
            <a:ext cx="3762989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sp>
        <p:nvSpPr>
          <p:cNvPr id="17" name="矩形 16"/>
          <p:cNvSpPr/>
          <p:nvPr/>
        </p:nvSpPr>
        <p:spPr>
          <a:xfrm rot="16200000" flipH="1">
            <a:off x="8090206" y="4323808"/>
            <a:ext cx="533401" cy="2900863"/>
          </a:xfrm>
          <a:prstGeom prst="rect">
            <a:avLst/>
          </a:prstGeom>
          <a:solidFill>
            <a:srgbClr val="59595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6" rIns="91435" bIns="4571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08543" y="5581495"/>
            <a:ext cx="1617732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添加项目标题</a:t>
            </a:r>
            <a:endParaRPr lang="en-US" altLang="zh-CN" sz="1867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24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3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4163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8" grpId="0" animBg="1"/>
      <p:bldP spid="15" grpId="0" animBg="1"/>
      <p:bldP spid="16" grpId="0"/>
      <p:bldP spid="17" grpId="0" animBg="1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5"/>
          <p:cNvGrpSpPr>
            <a:grpSpLocks/>
          </p:cNvGrpSpPr>
          <p:nvPr/>
        </p:nvGrpSpPr>
        <p:grpSpPr bwMode="auto">
          <a:xfrm>
            <a:off x="1913204" y="3819830"/>
            <a:ext cx="1269412" cy="1271501"/>
            <a:chOff x="0" y="0"/>
            <a:chExt cx="1080120" cy="108012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45" name="Group 6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47" name="椭圆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21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椭圆 5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B01319"/>
              </a:solidFill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21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6" name="文本框 10"/>
            <p:cNvSpPr>
              <a:spLocks noChangeArrowheads="1"/>
            </p:cNvSpPr>
            <p:nvPr/>
          </p:nvSpPr>
          <p:spPr bwMode="auto">
            <a:xfrm>
              <a:off x="153829" y="365759"/>
              <a:ext cx="766822" cy="32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r>
                <a:rPr lang="zh-CN" altLang="en-US" sz="1867" b="1" dirty="0">
                  <a:solidFill>
                    <a:prstClr val="white">
                      <a:lumMod val="95000"/>
                    </a:prstClr>
                  </a:solidFill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49" name="Group 10"/>
          <p:cNvGrpSpPr>
            <a:grpSpLocks/>
          </p:cNvGrpSpPr>
          <p:nvPr/>
        </p:nvGrpSpPr>
        <p:grpSpPr bwMode="auto">
          <a:xfrm>
            <a:off x="3223687" y="2128229"/>
            <a:ext cx="1741708" cy="1742012"/>
            <a:chOff x="0" y="0"/>
            <a:chExt cx="1080120" cy="108012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50" name="Group 11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52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21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椭圆 28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B01319"/>
              </a:solidFill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21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1" name="文本框 26"/>
            <p:cNvSpPr>
              <a:spLocks noChangeArrowheads="1"/>
            </p:cNvSpPr>
            <p:nvPr/>
          </p:nvSpPr>
          <p:spPr bwMode="auto">
            <a:xfrm>
              <a:off x="227815" y="400115"/>
              <a:ext cx="624495" cy="260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r>
                <a:rPr lang="zh-CN" altLang="en-US" sz="2133" b="1" dirty="0">
                  <a:solidFill>
                    <a:prstClr val="white">
                      <a:lumMod val="95000"/>
                    </a:prstClr>
                  </a:solidFill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54" name="Group 15"/>
          <p:cNvGrpSpPr>
            <a:grpSpLocks/>
          </p:cNvGrpSpPr>
          <p:nvPr/>
        </p:nvGrpSpPr>
        <p:grpSpPr bwMode="auto">
          <a:xfrm>
            <a:off x="5529162" y="3819830"/>
            <a:ext cx="1560631" cy="1560903"/>
            <a:chOff x="0" y="0"/>
            <a:chExt cx="1080120" cy="108012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55" name="Group 16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57" name="椭圆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21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椭圆 33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B01319"/>
              </a:solidFill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21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6" name="文本框 31"/>
            <p:cNvSpPr>
              <a:spLocks noChangeArrowheads="1"/>
            </p:cNvSpPr>
            <p:nvPr/>
          </p:nvSpPr>
          <p:spPr bwMode="auto">
            <a:xfrm>
              <a:off x="191584" y="398075"/>
              <a:ext cx="696954" cy="29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r>
                <a:rPr lang="zh-CN" altLang="en-US" sz="2133" b="1" dirty="0">
                  <a:solidFill>
                    <a:prstClr val="white"/>
                  </a:solidFill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59" name="Group 20"/>
          <p:cNvGrpSpPr>
            <a:grpSpLocks/>
          </p:cNvGrpSpPr>
          <p:nvPr/>
        </p:nvGrpSpPr>
        <p:grpSpPr bwMode="auto">
          <a:xfrm>
            <a:off x="7356742" y="1366447"/>
            <a:ext cx="2286808" cy="2287208"/>
            <a:chOff x="0" y="0"/>
            <a:chExt cx="1080120" cy="108012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60" name="Group 21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21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椭圆 39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B01319"/>
              </a:solidFill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21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1" name="文本框 37"/>
            <p:cNvSpPr>
              <a:spLocks noChangeArrowheads="1"/>
            </p:cNvSpPr>
            <p:nvPr/>
          </p:nvSpPr>
          <p:spPr bwMode="auto">
            <a:xfrm>
              <a:off x="254541" y="414093"/>
              <a:ext cx="571036" cy="23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defTabSz="914273">
                <a:spcBef>
                  <a:spcPct val="0"/>
                </a:spcBef>
                <a:buNone/>
              </a:pPr>
              <a:r>
                <a:rPr lang="zh-CN" altLang="en-US" sz="2667" b="1" dirty="0">
                  <a:solidFill>
                    <a:prstClr val="white">
                      <a:lumMod val="95000"/>
                    </a:prstClr>
                  </a:solidFill>
                  <a:cs typeface="+mn-ea"/>
                  <a:sym typeface="+mn-lt"/>
                </a:rPr>
                <a:t>关键词</a:t>
              </a:r>
            </a:p>
          </p:txBody>
        </p:sp>
      </p:grpSp>
      <p:cxnSp>
        <p:nvCxnSpPr>
          <p:cNvPr id="64" name="直接连接符 13"/>
          <p:cNvCxnSpPr>
            <a:cxnSpLocks noChangeShapeType="1"/>
            <a:stCxn id="47" idx="7"/>
            <a:endCxn id="52" idx="3"/>
          </p:cNvCxnSpPr>
          <p:nvPr/>
        </p:nvCxnSpPr>
        <p:spPr bwMode="auto">
          <a:xfrm flipV="1">
            <a:off x="2996715" y="3615128"/>
            <a:ext cx="482037" cy="390907"/>
          </a:xfrm>
          <a:prstGeom prst="line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9" name="直接连接符 17"/>
          <p:cNvCxnSpPr>
            <a:cxnSpLocks noChangeShapeType="1"/>
            <a:endCxn id="57" idx="1"/>
          </p:cNvCxnSpPr>
          <p:nvPr/>
        </p:nvCxnSpPr>
        <p:spPr bwMode="auto">
          <a:xfrm>
            <a:off x="4849280" y="3394130"/>
            <a:ext cx="908431" cy="654289"/>
          </a:xfrm>
          <a:prstGeom prst="line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1" name="直接连接符 20"/>
          <p:cNvCxnSpPr>
            <a:cxnSpLocks noChangeShapeType="1"/>
            <a:stCxn id="57" idx="7"/>
            <a:endCxn id="62" idx="3"/>
          </p:cNvCxnSpPr>
          <p:nvPr/>
        </p:nvCxnSpPr>
        <p:spPr bwMode="auto">
          <a:xfrm flipV="1">
            <a:off x="6860179" y="3317575"/>
            <a:ext cx="830717" cy="731907"/>
          </a:xfrm>
          <a:prstGeom prst="line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直接连接符 23"/>
          <p:cNvCxnSpPr>
            <a:cxnSpLocks noChangeShapeType="1"/>
            <a:endCxn id="47" idx="1"/>
          </p:cNvCxnSpPr>
          <p:nvPr/>
        </p:nvCxnSpPr>
        <p:spPr bwMode="auto">
          <a:xfrm>
            <a:off x="1746751" y="3721272"/>
            <a:ext cx="352356" cy="284763"/>
          </a:xfrm>
          <a:prstGeom prst="line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5" name="直接连接符 43"/>
          <p:cNvCxnSpPr>
            <a:cxnSpLocks noChangeShapeType="1"/>
            <a:stCxn id="104" idx="7"/>
            <a:endCxn id="57" idx="3"/>
          </p:cNvCxnSpPr>
          <p:nvPr/>
        </p:nvCxnSpPr>
        <p:spPr bwMode="auto">
          <a:xfrm flipV="1">
            <a:off x="5364722" y="5152143"/>
            <a:ext cx="392987" cy="371788"/>
          </a:xfrm>
          <a:prstGeom prst="line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7" name="直接连接符 72"/>
          <p:cNvCxnSpPr>
            <a:cxnSpLocks noChangeShapeType="1"/>
            <a:stCxn id="62" idx="6"/>
            <a:endCxn id="106" idx="1"/>
          </p:cNvCxnSpPr>
          <p:nvPr/>
        </p:nvCxnSpPr>
        <p:spPr bwMode="auto">
          <a:xfrm>
            <a:off x="9643550" y="2510053"/>
            <a:ext cx="353951" cy="158897"/>
          </a:xfrm>
          <a:prstGeom prst="line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8" name="矩形 76"/>
          <p:cNvSpPr>
            <a:spLocks noChangeArrowheads="1"/>
          </p:cNvSpPr>
          <p:nvPr/>
        </p:nvSpPr>
        <p:spPr bwMode="auto">
          <a:xfrm>
            <a:off x="1585419" y="5102533"/>
            <a:ext cx="1821980" cy="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ts val="1881"/>
              </a:lnSpc>
              <a:spcBef>
                <a:spcPct val="0"/>
              </a:spcBef>
              <a:buNone/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点击添加描述总结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</a:t>
            </a:r>
            <a:endParaRPr lang="zh-CN" altLang="en-US" sz="1333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09" name="矩形 80"/>
          <p:cNvSpPr>
            <a:spLocks noChangeArrowheads="1"/>
          </p:cNvSpPr>
          <p:nvPr/>
        </p:nvSpPr>
        <p:spPr bwMode="auto">
          <a:xfrm>
            <a:off x="3166582" y="3905716"/>
            <a:ext cx="1821980" cy="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ts val="1881"/>
              </a:lnSpc>
              <a:spcBef>
                <a:spcPct val="0"/>
              </a:spcBef>
              <a:buNone/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点击添加描述总结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</a:t>
            </a:r>
            <a:endParaRPr lang="zh-CN" altLang="en-US" sz="1333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10" name="矩形 81"/>
          <p:cNvSpPr>
            <a:spLocks noChangeArrowheads="1"/>
          </p:cNvSpPr>
          <p:nvPr/>
        </p:nvSpPr>
        <p:spPr bwMode="auto">
          <a:xfrm>
            <a:off x="5438458" y="5427409"/>
            <a:ext cx="1821980" cy="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ts val="1881"/>
              </a:lnSpc>
              <a:spcBef>
                <a:spcPct val="0"/>
              </a:spcBef>
              <a:buNone/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点击添加描述总结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</a:t>
            </a:r>
            <a:endParaRPr lang="zh-CN" altLang="en-US" sz="1333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11" name="矩形 82"/>
          <p:cNvSpPr>
            <a:spLocks noChangeArrowheads="1"/>
          </p:cNvSpPr>
          <p:nvPr/>
        </p:nvSpPr>
        <p:spPr bwMode="auto">
          <a:xfrm>
            <a:off x="7616992" y="3683531"/>
            <a:ext cx="1821980" cy="342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ts val="1881"/>
              </a:lnSpc>
              <a:spcBef>
                <a:spcPct val="0"/>
              </a:spcBef>
              <a:buNone/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点击添加描述总结</a:t>
            </a:r>
          </a:p>
        </p:txBody>
      </p:sp>
      <p:sp>
        <p:nvSpPr>
          <p:cNvPr id="114" name="矩形 85"/>
          <p:cNvSpPr>
            <a:spLocks noChangeArrowheads="1"/>
          </p:cNvSpPr>
          <p:nvPr/>
        </p:nvSpPr>
        <p:spPr bwMode="auto">
          <a:xfrm>
            <a:off x="7528274" y="4897352"/>
            <a:ext cx="3097721" cy="42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914273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添加主要观点</a:t>
            </a:r>
            <a:endParaRPr lang="zh-CN" altLang="en-US" sz="2267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15" name="文本框 13"/>
          <p:cNvSpPr txBox="1"/>
          <p:nvPr/>
        </p:nvSpPr>
        <p:spPr>
          <a:xfrm>
            <a:off x="7690896" y="5372245"/>
            <a:ext cx="3042279" cy="978721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sp>
        <p:nvSpPr>
          <p:cNvPr id="102" name="椭圆 56"/>
          <p:cNvSpPr>
            <a:spLocks noChangeArrowheads="1"/>
          </p:cNvSpPr>
          <p:nvPr/>
        </p:nvSpPr>
        <p:spPr bwMode="auto">
          <a:xfrm>
            <a:off x="1442774" y="3394130"/>
            <a:ext cx="511499" cy="5115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lIns="107527" tIns="53764" rIns="107527" bIns="53764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spcBef>
                <a:spcPct val="0"/>
              </a:spcBef>
              <a:buNone/>
            </a:pPr>
            <a:endParaRPr lang="zh-CN" altLang="zh-CN" sz="2133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4" name="椭圆 58"/>
          <p:cNvSpPr>
            <a:spLocks noChangeArrowheads="1"/>
          </p:cNvSpPr>
          <p:nvPr/>
        </p:nvSpPr>
        <p:spPr bwMode="auto">
          <a:xfrm>
            <a:off x="4803847" y="5427408"/>
            <a:ext cx="657108" cy="659091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lIns="107527" tIns="53764" rIns="107527" bIns="53764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spcBef>
                <a:spcPct val="0"/>
              </a:spcBef>
              <a:buNone/>
            </a:pPr>
            <a:endParaRPr lang="zh-CN" altLang="zh-CN" sz="2133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6" name="椭圆 70"/>
          <p:cNvSpPr>
            <a:spLocks noChangeArrowheads="1"/>
          </p:cNvSpPr>
          <p:nvPr/>
        </p:nvSpPr>
        <p:spPr bwMode="auto">
          <a:xfrm>
            <a:off x="9886232" y="2557664"/>
            <a:ext cx="759781" cy="75991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lIns="107527" tIns="53764" rIns="107527" bIns="53764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spcBef>
                <a:spcPct val="0"/>
              </a:spcBef>
              <a:buNone/>
            </a:pPr>
            <a:endParaRPr lang="zh-CN" altLang="zh-CN" sz="2133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73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3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75" name="直接连接符 74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191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/>
      <p:bldP spid="110" grpId="0"/>
      <p:bldP spid="111" grpId="0"/>
      <p:bldP spid="114" grpId="0"/>
      <p:bldP spid="115" grpId="0"/>
      <p:bldP spid="102" grpId="0" animBg="1"/>
      <p:bldP spid="104" grpId="0" animBg="1"/>
      <p:bldP spid="10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09360" y="2810869"/>
            <a:ext cx="3121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spc="300" dirty="0" smtClean="0">
                <a:solidFill>
                  <a:srgbClr val="B01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未来计划</a:t>
            </a:r>
            <a:endParaRPr lang="zh-CN" altLang="en-US" sz="5400" b="1" spc="300" dirty="0">
              <a:solidFill>
                <a:srgbClr val="B0131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65001" y="1340540"/>
            <a:ext cx="4435187" cy="4260819"/>
            <a:chOff x="7031986" y="1231106"/>
            <a:chExt cx="4435187" cy="4260819"/>
          </a:xfrm>
        </p:grpSpPr>
        <p:sp>
          <p:nvSpPr>
            <p:cNvPr id="20" name="矩形 19"/>
            <p:cNvSpPr/>
            <p:nvPr/>
          </p:nvSpPr>
          <p:spPr bwMode="auto">
            <a:xfrm>
              <a:off x="8511282" y="4073784"/>
              <a:ext cx="1487255" cy="1418141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9976209" y="2650267"/>
              <a:ext cx="1490964" cy="141814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8509701" y="1231106"/>
              <a:ext cx="1496231" cy="1413784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031986" y="2650265"/>
              <a:ext cx="1479296" cy="14225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218989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品质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TextBox 18"/>
            <p:cNvSpPr txBox="1"/>
            <p:nvPr/>
          </p:nvSpPr>
          <p:spPr>
            <a:xfrm>
              <a:off x="8713833" y="3151949"/>
              <a:ext cx="1440160" cy="461665"/>
            </a:xfrm>
            <a:prstGeom prst="rect">
              <a:avLst/>
            </a:prstGeom>
            <a:noFill/>
            <a:effectLst>
              <a:reflection blurRad="6350" stA="50000" endA="300" endPos="38500" dist="50800" dir="5400000" sy="-100000" algn="bl" rotWithShape="0"/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C00000"/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LOGO</a:t>
              </a:r>
              <a:endParaRPr lang="zh-CN" altLang="en-US" sz="2400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876622" y="455904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责任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7343452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创新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854799" y="175713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超越</a:t>
              </a:r>
              <a:endParaRPr lang="zh-CN" altLang="en-US" sz="2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6653964" y="2328232"/>
            <a:ext cx="1965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FOUR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6620511" y="4226639"/>
            <a:ext cx="4519388" cy="892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just" defTabSz="914273">
              <a:lnSpc>
                <a:spcPct val="130000"/>
              </a:lnSpc>
              <a:spcBef>
                <a:spcPct val="0"/>
              </a:spcBef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右键点击图片选择设置图片格式可直接替换图片。您可以点击文字框输入您的描述说明，或者通过复制粘贴，在此录入您的综合描述说明。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733725" y="3823410"/>
            <a:ext cx="737592" cy="0"/>
          </a:xfrm>
          <a:prstGeom prst="line">
            <a:avLst/>
          </a:prstGeom>
          <a:ln w="28575">
            <a:solidFill>
              <a:srgbClr val="B01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57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75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3" grpId="0"/>
      <p:bldP spid="3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10"/>
          <p:cNvSpPr>
            <a:spLocks noChangeAspect="1"/>
          </p:cNvSpPr>
          <p:nvPr/>
        </p:nvSpPr>
        <p:spPr>
          <a:xfrm>
            <a:off x="9245614" y="1712100"/>
            <a:ext cx="1672836" cy="1823733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6046"/>
              <a:gd name="connsiteY0" fmla="*/ 0 h 1424419"/>
              <a:gd name="connsiteX1" fmla="*/ 757287 w 1306046"/>
              <a:gd name="connsiteY1" fmla="*/ 32444 h 1424419"/>
              <a:gd name="connsiteX2" fmla="*/ 1206876 w 1306046"/>
              <a:gd name="connsiteY2" fmla="*/ 284945 h 1424419"/>
              <a:gd name="connsiteX3" fmla="*/ 1233464 w 1306046"/>
              <a:gd name="connsiteY3" fmla="*/ 306775 h 1424419"/>
              <a:gd name="connsiteX4" fmla="*/ 1301712 w 1306046"/>
              <a:gd name="connsiteY4" fmla="*/ 442384 h 1424419"/>
              <a:gd name="connsiteX5" fmla="*/ 1303099 w 1306046"/>
              <a:gd name="connsiteY5" fmla="*/ 495558 h 1424419"/>
              <a:gd name="connsiteX6" fmla="*/ 1303099 w 1306046"/>
              <a:gd name="connsiteY6" fmla="*/ 952393 h 1424419"/>
              <a:gd name="connsiteX7" fmla="*/ 1305306 w 1306046"/>
              <a:gd name="connsiteY7" fmla="*/ 990115 h 1424419"/>
              <a:gd name="connsiteX8" fmla="*/ 1193590 w 1306046"/>
              <a:gd name="connsiteY8" fmla="*/ 1159518 h 1424419"/>
              <a:gd name="connsiteX9" fmla="*/ 1188747 w 1306046"/>
              <a:gd name="connsiteY9" fmla="*/ 1163476 h 1424419"/>
              <a:gd name="connsiteX10" fmla="*/ 792288 w 1306046"/>
              <a:gd name="connsiteY10" fmla="*/ 1385653 h 1424419"/>
              <a:gd name="connsiteX11" fmla="*/ 522686 w 1306046"/>
              <a:gd name="connsiteY11" fmla="*/ 1384922 h 1424419"/>
              <a:gd name="connsiteX12" fmla="*/ 80344 w 1306046"/>
              <a:gd name="connsiteY12" fmla="*/ 1139323 h 1424419"/>
              <a:gd name="connsiteX13" fmla="*/ 68397 w 1306046"/>
              <a:gd name="connsiteY13" fmla="*/ 1130059 h 1424419"/>
              <a:gd name="connsiteX14" fmla="*/ 667 w 1306046"/>
              <a:gd name="connsiteY14" fmla="*/ 999105 h 1424419"/>
              <a:gd name="connsiteX15" fmla="*/ 0 w 1306046"/>
              <a:gd name="connsiteY15" fmla="*/ 972364 h 1424419"/>
              <a:gd name="connsiteX16" fmla="*/ 2496 w 1306046"/>
              <a:gd name="connsiteY16" fmla="*/ 463106 h 1424419"/>
              <a:gd name="connsiteX17" fmla="*/ 2458 w 1306046"/>
              <a:gd name="connsiteY17" fmla="*/ 429563 h 1424419"/>
              <a:gd name="connsiteX18" fmla="*/ 75248 w 1306046"/>
              <a:gd name="connsiteY18" fmla="*/ 303202 h 1424419"/>
              <a:gd name="connsiteX19" fmla="*/ 103465 w 1306046"/>
              <a:gd name="connsiteY19" fmla="*/ 288252 h 1424419"/>
              <a:gd name="connsiteX20" fmla="*/ 541533 w 1306046"/>
              <a:gd name="connsiteY20" fmla="*/ 38110 h 1424419"/>
              <a:gd name="connsiteX21" fmla="*/ 653528 w 1306046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7706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7706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211970 w 1305333"/>
              <a:gd name="connsiteY8" fmla="*/ 1149621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7706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236006 w 1305333"/>
              <a:gd name="connsiteY8" fmla="*/ 1160932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13169"/>
              <a:gd name="connsiteY0" fmla="*/ 0 h 1424419"/>
              <a:gd name="connsiteX1" fmla="*/ 757287 w 1313169"/>
              <a:gd name="connsiteY1" fmla="*/ 32444 h 1424419"/>
              <a:gd name="connsiteX2" fmla="*/ 1206876 w 1313169"/>
              <a:gd name="connsiteY2" fmla="*/ 284945 h 1424419"/>
              <a:gd name="connsiteX3" fmla="*/ 1237706 w 1313169"/>
              <a:gd name="connsiteY3" fmla="*/ 306775 h 1424419"/>
              <a:gd name="connsiteX4" fmla="*/ 1301712 w 1313169"/>
              <a:gd name="connsiteY4" fmla="*/ 442384 h 1424419"/>
              <a:gd name="connsiteX5" fmla="*/ 1303099 w 1313169"/>
              <a:gd name="connsiteY5" fmla="*/ 495558 h 1424419"/>
              <a:gd name="connsiteX6" fmla="*/ 1303099 w 1313169"/>
              <a:gd name="connsiteY6" fmla="*/ 952393 h 1424419"/>
              <a:gd name="connsiteX7" fmla="*/ 1305306 w 1313169"/>
              <a:gd name="connsiteY7" fmla="*/ 990115 h 1424419"/>
              <a:gd name="connsiteX8" fmla="*/ 1271352 w 1313169"/>
              <a:gd name="connsiteY8" fmla="*/ 1142552 h 1424419"/>
              <a:gd name="connsiteX9" fmla="*/ 1172881 w 1313169"/>
              <a:gd name="connsiteY9" fmla="*/ 1179342 h 1424419"/>
              <a:gd name="connsiteX10" fmla="*/ 792288 w 1313169"/>
              <a:gd name="connsiteY10" fmla="*/ 1385653 h 1424419"/>
              <a:gd name="connsiteX11" fmla="*/ 522686 w 1313169"/>
              <a:gd name="connsiteY11" fmla="*/ 1384922 h 1424419"/>
              <a:gd name="connsiteX12" fmla="*/ 80344 w 1313169"/>
              <a:gd name="connsiteY12" fmla="*/ 1139323 h 1424419"/>
              <a:gd name="connsiteX13" fmla="*/ 68397 w 1313169"/>
              <a:gd name="connsiteY13" fmla="*/ 1130059 h 1424419"/>
              <a:gd name="connsiteX14" fmla="*/ 667 w 1313169"/>
              <a:gd name="connsiteY14" fmla="*/ 999105 h 1424419"/>
              <a:gd name="connsiteX15" fmla="*/ 0 w 1313169"/>
              <a:gd name="connsiteY15" fmla="*/ 972364 h 1424419"/>
              <a:gd name="connsiteX16" fmla="*/ 2496 w 1313169"/>
              <a:gd name="connsiteY16" fmla="*/ 463106 h 1424419"/>
              <a:gd name="connsiteX17" fmla="*/ 2458 w 1313169"/>
              <a:gd name="connsiteY17" fmla="*/ 429563 h 1424419"/>
              <a:gd name="connsiteX18" fmla="*/ 75248 w 1313169"/>
              <a:gd name="connsiteY18" fmla="*/ 303202 h 1424419"/>
              <a:gd name="connsiteX19" fmla="*/ 106293 w 1313169"/>
              <a:gd name="connsiteY19" fmla="*/ 282597 h 1424419"/>
              <a:gd name="connsiteX20" fmla="*/ 541533 w 1313169"/>
              <a:gd name="connsiteY20" fmla="*/ 38110 h 1424419"/>
              <a:gd name="connsiteX21" fmla="*/ 653528 w 1313169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80344 w 1306267"/>
              <a:gd name="connsiteY12" fmla="*/ 1139323 h 1424419"/>
              <a:gd name="connsiteX13" fmla="*/ 68397 w 1306267"/>
              <a:gd name="connsiteY13" fmla="*/ 1130059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80344 w 1306267"/>
              <a:gd name="connsiteY12" fmla="*/ 1139323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80344 w 1306267"/>
              <a:gd name="connsiteY12" fmla="*/ 1139323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55672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55672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55672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55672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55672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7009 w 1306267"/>
              <a:gd name="connsiteY12" fmla="*/ 1161462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7009 w 1306267"/>
              <a:gd name="connsiteY12" fmla="*/ 1161462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7009 w 1306267"/>
              <a:gd name="connsiteY12" fmla="*/ 1161462 h 1424419"/>
              <a:gd name="connsiteX13" fmla="*/ 44843 w 1306267"/>
              <a:gd name="connsiteY13" fmla="*/ 1118989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7009 w 1306267"/>
              <a:gd name="connsiteY12" fmla="*/ 1161462 h 1424419"/>
              <a:gd name="connsiteX13" fmla="*/ 44843 w 1306267"/>
              <a:gd name="connsiteY13" fmla="*/ 1118989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7009 w 1306267"/>
              <a:gd name="connsiteY12" fmla="*/ 1161462 h 1424419"/>
              <a:gd name="connsiteX13" fmla="*/ 44843 w 1306267"/>
              <a:gd name="connsiteY13" fmla="*/ 1118989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4302 w 1306267"/>
              <a:gd name="connsiteY12" fmla="*/ 1158755 h 1424419"/>
              <a:gd name="connsiteX13" fmla="*/ 44843 w 1306267"/>
              <a:gd name="connsiteY13" fmla="*/ 1118989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4302 w 1306267"/>
              <a:gd name="connsiteY12" fmla="*/ 1158755 h 1424419"/>
              <a:gd name="connsiteX13" fmla="*/ 39429 w 1306267"/>
              <a:gd name="connsiteY13" fmla="*/ 1117635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7706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227376 w 1305333"/>
              <a:gd name="connsiteY8" fmla="*/ 1152027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94302 w 1305333"/>
              <a:gd name="connsiteY12" fmla="*/ 1158755 h 1424419"/>
              <a:gd name="connsiteX13" fmla="*/ 39429 w 1305333"/>
              <a:gd name="connsiteY13" fmla="*/ 1117635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7706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2599 w 1305333"/>
              <a:gd name="connsiteY7" fmla="*/ 1003650 h 1424419"/>
              <a:gd name="connsiteX8" fmla="*/ 1227376 w 1305333"/>
              <a:gd name="connsiteY8" fmla="*/ 1152027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94302 w 1305333"/>
              <a:gd name="connsiteY12" fmla="*/ 1158755 h 1424419"/>
              <a:gd name="connsiteX13" fmla="*/ 39429 w 1305333"/>
              <a:gd name="connsiteY13" fmla="*/ 1117635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080"/>
              <a:gd name="connsiteY0" fmla="*/ 0 h 1424419"/>
              <a:gd name="connsiteX1" fmla="*/ 757287 w 1305080"/>
              <a:gd name="connsiteY1" fmla="*/ 32444 h 1424419"/>
              <a:gd name="connsiteX2" fmla="*/ 1206876 w 1305080"/>
              <a:gd name="connsiteY2" fmla="*/ 284945 h 1424419"/>
              <a:gd name="connsiteX3" fmla="*/ 1237706 w 1305080"/>
              <a:gd name="connsiteY3" fmla="*/ 306775 h 1424419"/>
              <a:gd name="connsiteX4" fmla="*/ 1301712 w 1305080"/>
              <a:gd name="connsiteY4" fmla="*/ 442384 h 1424419"/>
              <a:gd name="connsiteX5" fmla="*/ 1303099 w 1305080"/>
              <a:gd name="connsiteY5" fmla="*/ 495558 h 1424419"/>
              <a:gd name="connsiteX6" fmla="*/ 1301746 w 1305080"/>
              <a:gd name="connsiteY6" fmla="*/ 953747 h 1424419"/>
              <a:gd name="connsiteX7" fmla="*/ 1302599 w 1305080"/>
              <a:gd name="connsiteY7" fmla="*/ 1003650 h 1424419"/>
              <a:gd name="connsiteX8" fmla="*/ 1227376 w 1305080"/>
              <a:gd name="connsiteY8" fmla="*/ 1152027 h 1424419"/>
              <a:gd name="connsiteX9" fmla="*/ 1172881 w 1305080"/>
              <a:gd name="connsiteY9" fmla="*/ 1179342 h 1424419"/>
              <a:gd name="connsiteX10" fmla="*/ 792288 w 1305080"/>
              <a:gd name="connsiteY10" fmla="*/ 1385653 h 1424419"/>
              <a:gd name="connsiteX11" fmla="*/ 522686 w 1305080"/>
              <a:gd name="connsiteY11" fmla="*/ 1384922 h 1424419"/>
              <a:gd name="connsiteX12" fmla="*/ 94302 w 1305080"/>
              <a:gd name="connsiteY12" fmla="*/ 1158755 h 1424419"/>
              <a:gd name="connsiteX13" fmla="*/ 39429 w 1305080"/>
              <a:gd name="connsiteY13" fmla="*/ 1117635 h 1424419"/>
              <a:gd name="connsiteX14" fmla="*/ 667 w 1305080"/>
              <a:gd name="connsiteY14" fmla="*/ 999105 h 1424419"/>
              <a:gd name="connsiteX15" fmla="*/ 0 w 1305080"/>
              <a:gd name="connsiteY15" fmla="*/ 972364 h 1424419"/>
              <a:gd name="connsiteX16" fmla="*/ 2496 w 1305080"/>
              <a:gd name="connsiteY16" fmla="*/ 463106 h 1424419"/>
              <a:gd name="connsiteX17" fmla="*/ 2458 w 1305080"/>
              <a:gd name="connsiteY17" fmla="*/ 429563 h 1424419"/>
              <a:gd name="connsiteX18" fmla="*/ 75248 w 1305080"/>
              <a:gd name="connsiteY18" fmla="*/ 303202 h 1424419"/>
              <a:gd name="connsiteX19" fmla="*/ 106293 w 1305080"/>
              <a:gd name="connsiteY19" fmla="*/ 282597 h 1424419"/>
              <a:gd name="connsiteX20" fmla="*/ 541533 w 1305080"/>
              <a:gd name="connsiteY20" fmla="*/ 38110 h 1424419"/>
              <a:gd name="connsiteX21" fmla="*/ 653528 w 1305080"/>
              <a:gd name="connsiteY21" fmla="*/ 0 h 1424419"/>
              <a:gd name="connsiteX0" fmla="*/ 653528 w 1305299"/>
              <a:gd name="connsiteY0" fmla="*/ 0 h 1424419"/>
              <a:gd name="connsiteX1" fmla="*/ 757287 w 1305299"/>
              <a:gd name="connsiteY1" fmla="*/ 32444 h 1424419"/>
              <a:gd name="connsiteX2" fmla="*/ 1206876 w 1305299"/>
              <a:gd name="connsiteY2" fmla="*/ 284945 h 1424419"/>
              <a:gd name="connsiteX3" fmla="*/ 1237706 w 1305299"/>
              <a:gd name="connsiteY3" fmla="*/ 306775 h 1424419"/>
              <a:gd name="connsiteX4" fmla="*/ 1301712 w 1305299"/>
              <a:gd name="connsiteY4" fmla="*/ 442384 h 1424419"/>
              <a:gd name="connsiteX5" fmla="*/ 1303099 w 1305299"/>
              <a:gd name="connsiteY5" fmla="*/ 495558 h 1424419"/>
              <a:gd name="connsiteX6" fmla="*/ 1301746 w 1305299"/>
              <a:gd name="connsiteY6" fmla="*/ 953747 h 1424419"/>
              <a:gd name="connsiteX7" fmla="*/ 1302599 w 1305299"/>
              <a:gd name="connsiteY7" fmla="*/ 1003650 h 1424419"/>
              <a:gd name="connsiteX8" fmla="*/ 1227376 w 1305299"/>
              <a:gd name="connsiteY8" fmla="*/ 1152027 h 1424419"/>
              <a:gd name="connsiteX9" fmla="*/ 1172881 w 1305299"/>
              <a:gd name="connsiteY9" fmla="*/ 1179342 h 1424419"/>
              <a:gd name="connsiteX10" fmla="*/ 792288 w 1305299"/>
              <a:gd name="connsiteY10" fmla="*/ 1385653 h 1424419"/>
              <a:gd name="connsiteX11" fmla="*/ 522686 w 1305299"/>
              <a:gd name="connsiteY11" fmla="*/ 1384922 h 1424419"/>
              <a:gd name="connsiteX12" fmla="*/ 94302 w 1305299"/>
              <a:gd name="connsiteY12" fmla="*/ 1158755 h 1424419"/>
              <a:gd name="connsiteX13" fmla="*/ 39429 w 1305299"/>
              <a:gd name="connsiteY13" fmla="*/ 1117635 h 1424419"/>
              <a:gd name="connsiteX14" fmla="*/ 667 w 1305299"/>
              <a:gd name="connsiteY14" fmla="*/ 999105 h 1424419"/>
              <a:gd name="connsiteX15" fmla="*/ 0 w 1305299"/>
              <a:gd name="connsiteY15" fmla="*/ 972364 h 1424419"/>
              <a:gd name="connsiteX16" fmla="*/ 2496 w 1305299"/>
              <a:gd name="connsiteY16" fmla="*/ 463106 h 1424419"/>
              <a:gd name="connsiteX17" fmla="*/ 2458 w 1305299"/>
              <a:gd name="connsiteY17" fmla="*/ 429563 h 1424419"/>
              <a:gd name="connsiteX18" fmla="*/ 75248 w 1305299"/>
              <a:gd name="connsiteY18" fmla="*/ 303202 h 1424419"/>
              <a:gd name="connsiteX19" fmla="*/ 106293 w 1305299"/>
              <a:gd name="connsiteY19" fmla="*/ 282597 h 1424419"/>
              <a:gd name="connsiteX20" fmla="*/ 541533 w 1305299"/>
              <a:gd name="connsiteY20" fmla="*/ 38110 h 1424419"/>
              <a:gd name="connsiteX21" fmla="*/ 653528 w 1305299"/>
              <a:gd name="connsiteY21" fmla="*/ 0 h 1424419"/>
              <a:gd name="connsiteX0" fmla="*/ 653528 w 1306646"/>
              <a:gd name="connsiteY0" fmla="*/ 0 h 1424419"/>
              <a:gd name="connsiteX1" fmla="*/ 757287 w 1306646"/>
              <a:gd name="connsiteY1" fmla="*/ 32444 h 1424419"/>
              <a:gd name="connsiteX2" fmla="*/ 1206876 w 1306646"/>
              <a:gd name="connsiteY2" fmla="*/ 284945 h 1424419"/>
              <a:gd name="connsiteX3" fmla="*/ 1237706 w 1306646"/>
              <a:gd name="connsiteY3" fmla="*/ 306775 h 1424419"/>
              <a:gd name="connsiteX4" fmla="*/ 1301712 w 1306646"/>
              <a:gd name="connsiteY4" fmla="*/ 442384 h 1424419"/>
              <a:gd name="connsiteX5" fmla="*/ 1303099 w 1306646"/>
              <a:gd name="connsiteY5" fmla="*/ 495558 h 1424419"/>
              <a:gd name="connsiteX6" fmla="*/ 1301746 w 1306646"/>
              <a:gd name="connsiteY6" fmla="*/ 953747 h 1424419"/>
              <a:gd name="connsiteX7" fmla="*/ 1302599 w 1306646"/>
              <a:gd name="connsiteY7" fmla="*/ 1003650 h 1424419"/>
              <a:gd name="connsiteX8" fmla="*/ 1227376 w 1306646"/>
              <a:gd name="connsiteY8" fmla="*/ 1152027 h 1424419"/>
              <a:gd name="connsiteX9" fmla="*/ 1172881 w 1306646"/>
              <a:gd name="connsiteY9" fmla="*/ 1179342 h 1424419"/>
              <a:gd name="connsiteX10" fmla="*/ 792288 w 1306646"/>
              <a:gd name="connsiteY10" fmla="*/ 1385653 h 1424419"/>
              <a:gd name="connsiteX11" fmla="*/ 522686 w 1306646"/>
              <a:gd name="connsiteY11" fmla="*/ 1384922 h 1424419"/>
              <a:gd name="connsiteX12" fmla="*/ 94302 w 1306646"/>
              <a:gd name="connsiteY12" fmla="*/ 1158755 h 1424419"/>
              <a:gd name="connsiteX13" fmla="*/ 39429 w 1306646"/>
              <a:gd name="connsiteY13" fmla="*/ 1117635 h 1424419"/>
              <a:gd name="connsiteX14" fmla="*/ 667 w 1306646"/>
              <a:gd name="connsiteY14" fmla="*/ 999105 h 1424419"/>
              <a:gd name="connsiteX15" fmla="*/ 0 w 1306646"/>
              <a:gd name="connsiteY15" fmla="*/ 972364 h 1424419"/>
              <a:gd name="connsiteX16" fmla="*/ 2496 w 1306646"/>
              <a:gd name="connsiteY16" fmla="*/ 463106 h 1424419"/>
              <a:gd name="connsiteX17" fmla="*/ 2458 w 1306646"/>
              <a:gd name="connsiteY17" fmla="*/ 429563 h 1424419"/>
              <a:gd name="connsiteX18" fmla="*/ 75248 w 1306646"/>
              <a:gd name="connsiteY18" fmla="*/ 303202 h 1424419"/>
              <a:gd name="connsiteX19" fmla="*/ 106293 w 1306646"/>
              <a:gd name="connsiteY19" fmla="*/ 282597 h 1424419"/>
              <a:gd name="connsiteX20" fmla="*/ 541533 w 1306646"/>
              <a:gd name="connsiteY20" fmla="*/ 38110 h 1424419"/>
              <a:gd name="connsiteX21" fmla="*/ 653528 w 1306646"/>
              <a:gd name="connsiteY21" fmla="*/ 0 h 1424419"/>
              <a:gd name="connsiteX0" fmla="*/ 653528 w 1305299"/>
              <a:gd name="connsiteY0" fmla="*/ 0 h 1424419"/>
              <a:gd name="connsiteX1" fmla="*/ 757287 w 1305299"/>
              <a:gd name="connsiteY1" fmla="*/ 32444 h 1424419"/>
              <a:gd name="connsiteX2" fmla="*/ 1206876 w 1305299"/>
              <a:gd name="connsiteY2" fmla="*/ 284945 h 1424419"/>
              <a:gd name="connsiteX3" fmla="*/ 1237706 w 1305299"/>
              <a:gd name="connsiteY3" fmla="*/ 306775 h 1424419"/>
              <a:gd name="connsiteX4" fmla="*/ 1301712 w 1305299"/>
              <a:gd name="connsiteY4" fmla="*/ 442384 h 1424419"/>
              <a:gd name="connsiteX5" fmla="*/ 1303099 w 1305299"/>
              <a:gd name="connsiteY5" fmla="*/ 495558 h 1424419"/>
              <a:gd name="connsiteX6" fmla="*/ 1301746 w 1305299"/>
              <a:gd name="connsiteY6" fmla="*/ 953747 h 1424419"/>
              <a:gd name="connsiteX7" fmla="*/ 1302599 w 1305299"/>
              <a:gd name="connsiteY7" fmla="*/ 1003650 h 1424419"/>
              <a:gd name="connsiteX8" fmla="*/ 1227376 w 1305299"/>
              <a:gd name="connsiteY8" fmla="*/ 1152027 h 1424419"/>
              <a:gd name="connsiteX9" fmla="*/ 1172881 w 1305299"/>
              <a:gd name="connsiteY9" fmla="*/ 1179342 h 1424419"/>
              <a:gd name="connsiteX10" fmla="*/ 792288 w 1305299"/>
              <a:gd name="connsiteY10" fmla="*/ 1385653 h 1424419"/>
              <a:gd name="connsiteX11" fmla="*/ 522686 w 1305299"/>
              <a:gd name="connsiteY11" fmla="*/ 1384922 h 1424419"/>
              <a:gd name="connsiteX12" fmla="*/ 94302 w 1305299"/>
              <a:gd name="connsiteY12" fmla="*/ 1158755 h 1424419"/>
              <a:gd name="connsiteX13" fmla="*/ 39429 w 1305299"/>
              <a:gd name="connsiteY13" fmla="*/ 1117635 h 1424419"/>
              <a:gd name="connsiteX14" fmla="*/ 667 w 1305299"/>
              <a:gd name="connsiteY14" fmla="*/ 999105 h 1424419"/>
              <a:gd name="connsiteX15" fmla="*/ 0 w 1305299"/>
              <a:gd name="connsiteY15" fmla="*/ 972364 h 1424419"/>
              <a:gd name="connsiteX16" fmla="*/ 2496 w 1305299"/>
              <a:gd name="connsiteY16" fmla="*/ 463106 h 1424419"/>
              <a:gd name="connsiteX17" fmla="*/ 2458 w 1305299"/>
              <a:gd name="connsiteY17" fmla="*/ 429563 h 1424419"/>
              <a:gd name="connsiteX18" fmla="*/ 75248 w 1305299"/>
              <a:gd name="connsiteY18" fmla="*/ 303202 h 1424419"/>
              <a:gd name="connsiteX19" fmla="*/ 106293 w 1305299"/>
              <a:gd name="connsiteY19" fmla="*/ 282597 h 1424419"/>
              <a:gd name="connsiteX20" fmla="*/ 541533 w 1305299"/>
              <a:gd name="connsiteY20" fmla="*/ 38110 h 1424419"/>
              <a:gd name="connsiteX21" fmla="*/ 653528 w 1305299"/>
              <a:gd name="connsiteY21" fmla="*/ 0 h 1424419"/>
              <a:gd name="connsiteX0" fmla="*/ 653528 w 1304127"/>
              <a:gd name="connsiteY0" fmla="*/ 0 h 1424419"/>
              <a:gd name="connsiteX1" fmla="*/ 757287 w 1304127"/>
              <a:gd name="connsiteY1" fmla="*/ 32444 h 1424419"/>
              <a:gd name="connsiteX2" fmla="*/ 1206876 w 1304127"/>
              <a:gd name="connsiteY2" fmla="*/ 284945 h 1424419"/>
              <a:gd name="connsiteX3" fmla="*/ 1237706 w 1304127"/>
              <a:gd name="connsiteY3" fmla="*/ 306775 h 1424419"/>
              <a:gd name="connsiteX4" fmla="*/ 1301712 w 1304127"/>
              <a:gd name="connsiteY4" fmla="*/ 442384 h 1424419"/>
              <a:gd name="connsiteX5" fmla="*/ 1303099 w 1304127"/>
              <a:gd name="connsiteY5" fmla="*/ 495558 h 1424419"/>
              <a:gd name="connsiteX6" fmla="*/ 1301746 w 1304127"/>
              <a:gd name="connsiteY6" fmla="*/ 953747 h 1424419"/>
              <a:gd name="connsiteX7" fmla="*/ 1302599 w 1304127"/>
              <a:gd name="connsiteY7" fmla="*/ 1003650 h 1424419"/>
              <a:gd name="connsiteX8" fmla="*/ 1227376 w 1304127"/>
              <a:gd name="connsiteY8" fmla="*/ 1152027 h 1424419"/>
              <a:gd name="connsiteX9" fmla="*/ 1172881 w 1304127"/>
              <a:gd name="connsiteY9" fmla="*/ 1179342 h 1424419"/>
              <a:gd name="connsiteX10" fmla="*/ 792288 w 1304127"/>
              <a:gd name="connsiteY10" fmla="*/ 1385653 h 1424419"/>
              <a:gd name="connsiteX11" fmla="*/ 522686 w 1304127"/>
              <a:gd name="connsiteY11" fmla="*/ 1384922 h 1424419"/>
              <a:gd name="connsiteX12" fmla="*/ 94302 w 1304127"/>
              <a:gd name="connsiteY12" fmla="*/ 1158755 h 1424419"/>
              <a:gd name="connsiteX13" fmla="*/ 39429 w 1304127"/>
              <a:gd name="connsiteY13" fmla="*/ 1117635 h 1424419"/>
              <a:gd name="connsiteX14" fmla="*/ 667 w 1304127"/>
              <a:gd name="connsiteY14" fmla="*/ 999105 h 1424419"/>
              <a:gd name="connsiteX15" fmla="*/ 0 w 1304127"/>
              <a:gd name="connsiteY15" fmla="*/ 972364 h 1424419"/>
              <a:gd name="connsiteX16" fmla="*/ 2496 w 1304127"/>
              <a:gd name="connsiteY16" fmla="*/ 463106 h 1424419"/>
              <a:gd name="connsiteX17" fmla="*/ 2458 w 1304127"/>
              <a:gd name="connsiteY17" fmla="*/ 429563 h 1424419"/>
              <a:gd name="connsiteX18" fmla="*/ 75248 w 1304127"/>
              <a:gd name="connsiteY18" fmla="*/ 303202 h 1424419"/>
              <a:gd name="connsiteX19" fmla="*/ 106293 w 1304127"/>
              <a:gd name="connsiteY19" fmla="*/ 282597 h 1424419"/>
              <a:gd name="connsiteX20" fmla="*/ 541533 w 1304127"/>
              <a:gd name="connsiteY20" fmla="*/ 38110 h 1424419"/>
              <a:gd name="connsiteX21" fmla="*/ 653528 w 1304127"/>
              <a:gd name="connsiteY21" fmla="*/ 0 h 1424419"/>
              <a:gd name="connsiteX0" fmla="*/ 653528 w 1306101"/>
              <a:gd name="connsiteY0" fmla="*/ 0 h 1424419"/>
              <a:gd name="connsiteX1" fmla="*/ 757287 w 1306101"/>
              <a:gd name="connsiteY1" fmla="*/ 32444 h 1424419"/>
              <a:gd name="connsiteX2" fmla="*/ 1206876 w 1306101"/>
              <a:gd name="connsiteY2" fmla="*/ 284945 h 1424419"/>
              <a:gd name="connsiteX3" fmla="*/ 1237706 w 1306101"/>
              <a:gd name="connsiteY3" fmla="*/ 306775 h 1424419"/>
              <a:gd name="connsiteX4" fmla="*/ 1305773 w 1306101"/>
              <a:gd name="connsiteY4" fmla="*/ 442384 h 1424419"/>
              <a:gd name="connsiteX5" fmla="*/ 1303099 w 1306101"/>
              <a:gd name="connsiteY5" fmla="*/ 495558 h 1424419"/>
              <a:gd name="connsiteX6" fmla="*/ 1301746 w 1306101"/>
              <a:gd name="connsiteY6" fmla="*/ 953747 h 1424419"/>
              <a:gd name="connsiteX7" fmla="*/ 1302599 w 1306101"/>
              <a:gd name="connsiteY7" fmla="*/ 1003650 h 1424419"/>
              <a:gd name="connsiteX8" fmla="*/ 1227376 w 1306101"/>
              <a:gd name="connsiteY8" fmla="*/ 1152027 h 1424419"/>
              <a:gd name="connsiteX9" fmla="*/ 1172881 w 1306101"/>
              <a:gd name="connsiteY9" fmla="*/ 1179342 h 1424419"/>
              <a:gd name="connsiteX10" fmla="*/ 792288 w 1306101"/>
              <a:gd name="connsiteY10" fmla="*/ 1385653 h 1424419"/>
              <a:gd name="connsiteX11" fmla="*/ 522686 w 1306101"/>
              <a:gd name="connsiteY11" fmla="*/ 1384922 h 1424419"/>
              <a:gd name="connsiteX12" fmla="*/ 94302 w 1306101"/>
              <a:gd name="connsiteY12" fmla="*/ 1158755 h 1424419"/>
              <a:gd name="connsiteX13" fmla="*/ 39429 w 1306101"/>
              <a:gd name="connsiteY13" fmla="*/ 1117635 h 1424419"/>
              <a:gd name="connsiteX14" fmla="*/ 667 w 1306101"/>
              <a:gd name="connsiteY14" fmla="*/ 999105 h 1424419"/>
              <a:gd name="connsiteX15" fmla="*/ 0 w 1306101"/>
              <a:gd name="connsiteY15" fmla="*/ 972364 h 1424419"/>
              <a:gd name="connsiteX16" fmla="*/ 2496 w 1306101"/>
              <a:gd name="connsiteY16" fmla="*/ 463106 h 1424419"/>
              <a:gd name="connsiteX17" fmla="*/ 2458 w 1306101"/>
              <a:gd name="connsiteY17" fmla="*/ 429563 h 1424419"/>
              <a:gd name="connsiteX18" fmla="*/ 75248 w 1306101"/>
              <a:gd name="connsiteY18" fmla="*/ 303202 h 1424419"/>
              <a:gd name="connsiteX19" fmla="*/ 106293 w 1306101"/>
              <a:gd name="connsiteY19" fmla="*/ 282597 h 1424419"/>
              <a:gd name="connsiteX20" fmla="*/ 541533 w 1306101"/>
              <a:gd name="connsiteY20" fmla="*/ 38110 h 1424419"/>
              <a:gd name="connsiteX21" fmla="*/ 653528 w 1306101"/>
              <a:gd name="connsiteY21" fmla="*/ 0 h 1424419"/>
              <a:gd name="connsiteX0" fmla="*/ 653528 w 1304819"/>
              <a:gd name="connsiteY0" fmla="*/ 0 h 1424419"/>
              <a:gd name="connsiteX1" fmla="*/ 757287 w 1304819"/>
              <a:gd name="connsiteY1" fmla="*/ 32444 h 1424419"/>
              <a:gd name="connsiteX2" fmla="*/ 1206876 w 1304819"/>
              <a:gd name="connsiteY2" fmla="*/ 284945 h 1424419"/>
              <a:gd name="connsiteX3" fmla="*/ 1237706 w 1304819"/>
              <a:gd name="connsiteY3" fmla="*/ 306775 h 1424419"/>
              <a:gd name="connsiteX4" fmla="*/ 1304420 w 1304819"/>
              <a:gd name="connsiteY4" fmla="*/ 434263 h 1424419"/>
              <a:gd name="connsiteX5" fmla="*/ 1303099 w 1304819"/>
              <a:gd name="connsiteY5" fmla="*/ 495558 h 1424419"/>
              <a:gd name="connsiteX6" fmla="*/ 1301746 w 1304819"/>
              <a:gd name="connsiteY6" fmla="*/ 953747 h 1424419"/>
              <a:gd name="connsiteX7" fmla="*/ 1302599 w 1304819"/>
              <a:gd name="connsiteY7" fmla="*/ 1003650 h 1424419"/>
              <a:gd name="connsiteX8" fmla="*/ 1227376 w 1304819"/>
              <a:gd name="connsiteY8" fmla="*/ 1152027 h 1424419"/>
              <a:gd name="connsiteX9" fmla="*/ 1172881 w 1304819"/>
              <a:gd name="connsiteY9" fmla="*/ 1179342 h 1424419"/>
              <a:gd name="connsiteX10" fmla="*/ 792288 w 1304819"/>
              <a:gd name="connsiteY10" fmla="*/ 1385653 h 1424419"/>
              <a:gd name="connsiteX11" fmla="*/ 522686 w 1304819"/>
              <a:gd name="connsiteY11" fmla="*/ 1384922 h 1424419"/>
              <a:gd name="connsiteX12" fmla="*/ 94302 w 1304819"/>
              <a:gd name="connsiteY12" fmla="*/ 1158755 h 1424419"/>
              <a:gd name="connsiteX13" fmla="*/ 39429 w 1304819"/>
              <a:gd name="connsiteY13" fmla="*/ 1117635 h 1424419"/>
              <a:gd name="connsiteX14" fmla="*/ 667 w 1304819"/>
              <a:gd name="connsiteY14" fmla="*/ 999105 h 1424419"/>
              <a:gd name="connsiteX15" fmla="*/ 0 w 1304819"/>
              <a:gd name="connsiteY15" fmla="*/ 972364 h 1424419"/>
              <a:gd name="connsiteX16" fmla="*/ 2496 w 1304819"/>
              <a:gd name="connsiteY16" fmla="*/ 463106 h 1424419"/>
              <a:gd name="connsiteX17" fmla="*/ 2458 w 1304819"/>
              <a:gd name="connsiteY17" fmla="*/ 429563 h 1424419"/>
              <a:gd name="connsiteX18" fmla="*/ 75248 w 1304819"/>
              <a:gd name="connsiteY18" fmla="*/ 303202 h 1424419"/>
              <a:gd name="connsiteX19" fmla="*/ 106293 w 1304819"/>
              <a:gd name="connsiteY19" fmla="*/ 282597 h 1424419"/>
              <a:gd name="connsiteX20" fmla="*/ 541533 w 1304819"/>
              <a:gd name="connsiteY20" fmla="*/ 38110 h 1424419"/>
              <a:gd name="connsiteX21" fmla="*/ 653528 w 1304819"/>
              <a:gd name="connsiteY21" fmla="*/ 0 h 1424419"/>
              <a:gd name="connsiteX0" fmla="*/ 653528 w 1306525"/>
              <a:gd name="connsiteY0" fmla="*/ 0 h 1424419"/>
              <a:gd name="connsiteX1" fmla="*/ 757287 w 1306525"/>
              <a:gd name="connsiteY1" fmla="*/ 32444 h 1424419"/>
              <a:gd name="connsiteX2" fmla="*/ 1206876 w 1306525"/>
              <a:gd name="connsiteY2" fmla="*/ 284945 h 1424419"/>
              <a:gd name="connsiteX3" fmla="*/ 1237706 w 1306525"/>
              <a:gd name="connsiteY3" fmla="*/ 306775 h 1424419"/>
              <a:gd name="connsiteX4" fmla="*/ 1304420 w 1306525"/>
              <a:gd name="connsiteY4" fmla="*/ 434263 h 1424419"/>
              <a:gd name="connsiteX5" fmla="*/ 1305806 w 1306525"/>
              <a:gd name="connsiteY5" fmla="*/ 519922 h 1424419"/>
              <a:gd name="connsiteX6" fmla="*/ 1301746 w 1306525"/>
              <a:gd name="connsiteY6" fmla="*/ 953747 h 1424419"/>
              <a:gd name="connsiteX7" fmla="*/ 1302599 w 1306525"/>
              <a:gd name="connsiteY7" fmla="*/ 1003650 h 1424419"/>
              <a:gd name="connsiteX8" fmla="*/ 1227376 w 1306525"/>
              <a:gd name="connsiteY8" fmla="*/ 1152027 h 1424419"/>
              <a:gd name="connsiteX9" fmla="*/ 1172881 w 1306525"/>
              <a:gd name="connsiteY9" fmla="*/ 1179342 h 1424419"/>
              <a:gd name="connsiteX10" fmla="*/ 792288 w 1306525"/>
              <a:gd name="connsiteY10" fmla="*/ 1385653 h 1424419"/>
              <a:gd name="connsiteX11" fmla="*/ 522686 w 1306525"/>
              <a:gd name="connsiteY11" fmla="*/ 1384922 h 1424419"/>
              <a:gd name="connsiteX12" fmla="*/ 94302 w 1306525"/>
              <a:gd name="connsiteY12" fmla="*/ 1158755 h 1424419"/>
              <a:gd name="connsiteX13" fmla="*/ 39429 w 1306525"/>
              <a:gd name="connsiteY13" fmla="*/ 1117635 h 1424419"/>
              <a:gd name="connsiteX14" fmla="*/ 667 w 1306525"/>
              <a:gd name="connsiteY14" fmla="*/ 999105 h 1424419"/>
              <a:gd name="connsiteX15" fmla="*/ 0 w 1306525"/>
              <a:gd name="connsiteY15" fmla="*/ 972364 h 1424419"/>
              <a:gd name="connsiteX16" fmla="*/ 2496 w 1306525"/>
              <a:gd name="connsiteY16" fmla="*/ 463106 h 1424419"/>
              <a:gd name="connsiteX17" fmla="*/ 2458 w 1306525"/>
              <a:gd name="connsiteY17" fmla="*/ 429563 h 1424419"/>
              <a:gd name="connsiteX18" fmla="*/ 75248 w 1306525"/>
              <a:gd name="connsiteY18" fmla="*/ 303202 h 1424419"/>
              <a:gd name="connsiteX19" fmla="*/ 106293 w 1306525"/>
              <a:gd name="connsiteY19" fmla="*/ 282597 h 1424419"/>
              <a:gd name="connsiteX20" fmla="*/ 541533 w 1306525"/>
              <a:gd name="connsiteY20" fmla="*/ 38110 h 1424419"/>
              <a:gd name="connsiteX21" fmla="*/ 653528 w 1306525"/>
              <a:gd name="connsiteY21" fmla="*/ 0 h 1424419"/>
              <a:gd name="connsiteX0" fmla="*/ 653528 w 1305814"/>
              <a:gd name="connsiteY0" fmla="*/ 0 h 1424419"/>
              <a:gd name="connsiteX1" fmla="*/ 757287 w 1305814"/>
              <a:gd name="connsiteY1" fmla="*/ 32444 h 1424419"/>
              <a:gd name="connsiteX2" fmla="*/ 1206876 w 1305814"/>
              <a:gd name="connsiteY2" fmla="*/ 284945 h 1424419"/>
              <a:gd name="connsiteX3" fmla="*/ 1237706 w 1305814"/>
              <a:gd name="connsiteY3" fmla="*/ 306775 h 1424419"/>
              <a:gd name="connsiteX4" fmla="*/ 1304420 w 1305814"/>
              <a:gd name="connsiteY4" fmla="*/ 434263 h 1424419"/>
              <a:gd name="connsiteX5" fmla="*/ 1305806 w 1305814"/>
              <a:gd name="connsiteY5" fmla="*/ 519922 h 1424419"/>
              <a:gd name="connsiteX6" fmla="*/ 1301746 w 1305814"/>
              <a:gd name="connsiteY6" fmla="*/ 953747 h 1424419"/>
              <a:gd name="connsiteX7" fmla="*/ 1302599 w 1305814"/>
              <a:gd name="connsiteY7" fmla="*/ 1003650 h 1424419"/>
              <a:gd name="connsiteX8" fmla="*/ 1227376 w 1305814"/>
              <a:gd name="connsiteY8" fmla="*/ 1152027 h 1424419"/>
              <a:gd name="connsiteX9" fmla="*/ 1172881 w 1305814"/>
              <a:gd name="connsiteY9" fmla="*/ 1179342 h 1424419"/>
              <a:gd name="connsiteX10" fmla="*/ 792288 w 1305814"/>
              <a:gd name="connsiteY10" fmla="*/ 1385653 h 1424419"/>
              <a:gd name="connsiteX11" fmla="*/ 522686 w 1305814"/>
              <a:gd name="connsiteY11" fmla="*/ 1384922 h 1424419"/>
              <a:gd name="connsiteX12" fmla="*/ 94302 w 1305814"/>
              <a:gd name="connsiteY12" fmla="*/ 1158755 h 1424419"/>
              <a:gd name="connsiteX13" fmla="*/ 39429 w 1305814"/>
              <a:gd name="connsiteY13" fmla="*/ 1117635 h 1424419"/>
              <a:gd name="connsiteX14" fmla="*/ 667 w 1305814"/>
              <a:gd name="connsiteY14" fmla="*/ 999105 h 1424419"/>
              <a:gd name="connsiteX15" fmla="*/ 0 w 1305814"/>
              <a:gd name="connsiteY15" fmla="*/ 972364 h 1424419"/>
              <a:gd name="connsiteX16" fmla="*/ 2496 w 1305814"/>
              <a:gd name="connsiteY16" fmla="*/ 463106 h 1424419"/>
              <a:gd name="connsiteX17" fmla="*/ 2458 w 1305814"/>
              <a:gd name="connsiteY17" fmla="*/ 429563 h 1424419"/>
              <a:gd name="connsiteX18" fmla="*/ 75248 w 1305814"/>
              <a:gd name="connsiteY18" fmla="*/ 303202 h 1424419"/>
              <a:gd name="connsiteX19" fmla="*/ 106293 w 1305814"/>
              <a:gd name="connsiteY19" fmla="*/ 282597 h 1424419"/>
              <a:gd name="connsiteX20" fmla="*/ 541533 w 1305814"/>
              <a:gd name="connsiteY20" fmla="*/ 38110 h 1424419"/>
              <a:gd name="connsiteX21" fmla="*/ 653528 w 1305814"/>
              <a:gd name="connsiteY21" fmla="*/ 0 h 1424419"/>
              <a:gd name="connsiteX0" fmla="*/ 653528 w 1305814"/>
              <a:gd name="connsiteY0" fmla="*/ 0 h 1424419"/>
              <a:gd name="connsiteX1" fmla="*/ 757287 w 1305814"/>
              <a:gd name="connsiteY1" fmla="*/ 32444 h 1424419"/>
              <a:gd name="connsiteX2" fmla="*/ 1206876 w 1305814"/>
              <a:gd name="connsiteY2" fmla="*/ 284945 h 1424419"/>
              <a:gd name="connsiteX3" fmla="*/ 1237706 w 1305814"/>
              <a:gd name="connsiteY3" fmla="*/ 306775 h 1424419"/>
              <a:gd name="connsiteX4" fmla="*/ 1304420 w 1305814"/>
              <a:gd name="connsiteY4" fmla="*/ 434263 h 1424419"/>
              <a:gd name="connsiteX5" fmla="*/ 1305806 w 1305814"/>
              <a:gd name="connsiteY5" fmla="*/ 519922 h 1424419"/>
              <a:gd name="connsiteX6" fmla="*/ 1301746 w 1305814"/>
              <a:gd name="connsiteY6" fmla="*/ 953747 h 1424419"/>
              <a:gd name="connsiteX7" fmla="*/ 1302599 w 1305814"/>
              <a:gd name="connsiteY7" fmla="*/ 1003650 h 1424419"/>
              <a:gd name="connsiteX8" fmla="*/ 1227376 w 1305814"/>
              <a:gd name="connsiteY8" fmla="*/ 1152027 h 1424419"/>
              <a:gd name="connsiteX9" fmla="*/ 1172881 w 1305814"/>
              <a:gd name="connsiteY9" fmla="*/ 1179342 h 1424419"/>
              <a:gd name="connsiteX10" fmla="*/ 792288 w 1305814"/>
              <a:gd name="connsiteY10" fmla="*/ 1385653 h 1424419"/>
              <a:gd name="connsiteX11" fmla="*/ 522686 w 1305814"/>
              <a:gd name="connsiteY11" fmla="*/ 1384922 h 1424419"/>
              <a:gd name="connsiteX12" fmla="*/ 94302 w 1305814"/>
              <a:gd name="connsiteY12" fmla="*/ 1158755 h 1424419"/>
              <a:gd name="connsiteX13" fmla="*/ 39429 w 1305814"/>
              <a:gd name="connsiteY13" fmla="*/ 1117635 h 1424419"/>
              <a:gd name="connsiteX14" fmla="*/ 667 w 1305814"/>
              <a:gd name="connsiteY14" fmla="*/ 999105 h 1424419"/>
              <a:gd name="connsiteX15" fmla="*/ 0 w 1305814"/>
              <a:gd name="connsiteY15" fmla="*/ 972364 h 1424419"/>
              <a:gd name="connsiteX16" fmla="*/ 2496 w 1305814"/>
              <a:gd name="connsiteY16" fmla="*/ 463106 h 1424419"/>
              <a:gd name="connsiteX17" fmla="*/ 2458 w 1305814"/>
              <a:gd name="connsiteY17" fmla="*/ 429563 h 1424419"/>
              <a:gd name="connsiteX18" fmla="*/ 75248 w 1305814"/>
              <a:gd name="connsiteY18" fmla="*/ 303202 h 1424419"/>
              <a:gd name="connsiteX19" fmla="*/ 106293 w 1305814"/>
              <a:gd name="connsiteY19" fmla="*/ 282597 h 1424419"/>
              <a:gd name="connsiteX20" fmla="*/ 541533 w 1305814"/>
              <a:gd name="connsiteY20" fmla="*/ 38110 h 1424419"/>
              <a:gd name="connsiteX21" fmla="*/ 653528 w 1305814"/>
              <a:gd name="connsiteY21" fmla="*/ 0 h 1424419"/>
              <a:gd name="connsiteX0" fmla="*/ 653528 w 1305814"/>
              <a:gd name="connsiteY0" fmla="*/ 0 h 1424419"/>
              <a:gd name="connsiteX1" fmla="*/ 757287 w 1305814"/>
              <a:gd name="connsiteY1" fmla="*/ 32444 h 1424419"/>
              <a:gd name="connsiteX2" fmla="*/ 1206876 w 1305814"/>
              <a:gd name="connsiteY2" fmla="*/ 284945 h 1424419"/>
              <a:gd name="connsiteX3" fmla="*/ 1237706 w 1305814"/>
              <a:gd name="connsiteY3" fmla="*/ 306775 h 1424419"/>
              <a:gd name="connsiteX4" fmla="*/ 1304420 w 1305814"/>
              <a:gd name="connsiteY4" fmla="*/ 434263 h 1424419"/>
              <a:gd name="connsiteX5" fmla="*/ 1305806 w 1305814"/>
              <a:gd name="connsiteY5" fmla="*/ 519922 h 1424419"/>
              <a:gd name="connsiteX6" fmla="*/ 1301746 w 1305814"/>
              <a:gd name="connsiteY6" fmla="*/ 953747 h 1424419"/>
              <a:gd name="connsiteX7" fmla="*/ 1302599 w 1305814"/>
              <a:gd name="connsiteY7" fmla="*/ 1003650 h 1424419"/>
              <a:gd name="connsiteX8" fmla="*/ 1227376 w 1305814"/>
              <a:gd name="connsiteY8" fmla="*/ 1152027 h 1424419"/>
              <a:gd name="connsiteX9" fmla="*/ 1174235 w 1305814"/>
              <a:gd name="connsiteY9" fmla="*/ 1184756 h 1424419"/>
              <a:gd name="connsiteX10" fmla="*/ 792288 w 1305814"/>
              <a:gd name="connsiteY10" fmla="*/ 1385653 h 1424419"/>
              <a:gd name="connsiteX11" fmla="*/ 522686 w 1305814"/>
              <a:gd name="connsiteY11" fmla="*/ 1384922 h 1424419"/>
              <a:gd name="connsiteX12" fmla="*/ 94302 w 1305814"/>
              <a:gd name="connsiteY12" fmla="*/ 1158755 h 1424419"/>
              <a:gd name="connsiteX13" fmla="*/ 39429 w 1305814"/>
              <a:gd name="connsiteY13" fmla="*/ 1117635 h 1424419"/>
              <a:gd name="connsiteX14" fmla="*/ 667 w 1305814"/>
              <a:gd name="connsiteY14" fmla="*/ 999105 h 1424419"/>
              <a:gd name="connsiteX15" fmla="*/ 0 w 1305814"/>
              <a:gd name="connsiteY15" fmla="*/ 972364 h 1424419"/>
              <a:gd name="connsiteX16" fmla="*/ 2496 w 1305814"/>
              <a:gd name="connsiteY16" fmla="*/ 463106 h 1424419"/>
              <a:gd name="connsiteX17" fmla="*/ 2458 w 1305814"/>
              <a:gd name="connsiteY17" fmla="*/ 429563 h 1424419"/>
              <a:gd name="connsiteX18" fmla="*/ 75248 w 1305814"/>
              <a:gd name="connsiteY18" fmla="*/ 303202 h 1424419"/>
              <a:gd name="connsiteX19" fmla="*/ 106293 w 1305814"/>
              <a:gd name="connsiteY19" fmla="*/ 282597 h 1424419"/>
              <a:gd name="connsiteX20" fmla="*/ 541533 w 1305814"/>
              <a:gd name="connsiteY20" fmla="*/ 38110 h 1424419"/>
              <a:gd name="connsiteX21" fmla="*/ 653528 w 1305814"/>
              <a:gd name="connsiteY21" fmla="*/ 0 h 1424419"/>
              <a:gd name="connsiteX0" fmla="*/ 653528 w 1305814"/>
              <a:gd name="connsiteY0" fmla="*/ 0 h 1424419"/>
              <a:gd name="connsiteX1" fmla="*/ 757287 w 1305814"/>
              <a:gd name="connsiteY1" fmla="*/ 32444 h 1424419"/>
              <a:gd name="connsiteX2" fmla="*/ 1206876 w 1305814"/>
              <a:gd name="connsiteY2" fmla="*/ 284945 h 1424419"/>
              <a:gd name="connsiteX3" fmla="*/ 1237706 w 1305814"/>
              <a:gd name="connsiteY3" fmla="*/ 306775 h 1424419"/>
              <a:gd name="connsiteX4" fmla="*/ 1304420 w 1305814"/>
              <a:gd name="connsiteY4" fmla="*/ 434263 h 1424419"/>
              <a:gd name="connsiteX5" fmla="*/ 1305806 w 1305814"/>
              <a:gd name="connsiteY5" fmla="*/ 519922 h 1424419"/>
              <a:gd name="connsiteX6" fmla="*/ 1301746 w 1305814"/>
              <a:gd name="connsiteY6" fmla="*/ 953747 h 1424419"/>
              <a:gd name="connsiteX7" fmla="*/ 1302599 w 1305814"/>
              <a:gd name="connsiteY7" fmla="*/ 1003650 h 1424419"/>
              <a:gd name="connsiteX8" fmla="*/ 1227376 w 1305814"/>
              <a:gd name="connsiteY8" fmla="*/ 1152027 h 1424419"/>
              <a:gd name="connsiteX9" fmla="*/ 1174235 w 1305814"/>
              <a:gd name="connsiteY9" fmla="*/ 1184756 h 1424419"/>
              <a:gd name="connsiteX10" fmla="*/ 792288 w 1305814"/>
              <a:gd name="connsiteY10" fmla="*/ 1385653 h 1424419"/>
              <a:gd name="connsiteX11" fmla="*/ 522686 w 1305814"/>
              <a:gd name="connsiteY11" fmla="*/ 1384922 h 1424419"/>
              <a:gd name="connsiteX12" fmla="*/ 94302 w 1305814"/>
              <a:gd name="connsiteY12" fmla="*/ 1158755 h 1424419"/>
              <a:gd name="connsiteX13" fmla="*/ 39429 w 1305814"/>
              <a:gd name="connsiteY13" fmla="*/ 1117635 h 1424419"/>
              <a:gd name="connsiteX14" fmla="*/ 667 w 1305814"/>
              <a:gd name="connsiteY14" fmla="*/ 999105 h 1424419"/>
              <a:gd name="connsiteX15" fmla="*/ 0 w 1305814"/>
              <a:gd name="connsiteY15" fmla="*/ 972364 h 1424419"/>
              <a:gd name="connsiteX16" fmla="*/ 2496 w 1305814"/>
              <a:gd name="connsiteY16" fmla="*/ 463106 h 1424419"/>
              <a:gd name="connsiteX17" fmla="*/ 2458 w 1305814"/>
              <a:gd name="connsiteY17" fmla="*/ 429563 h 1424419"/>
              <a:gd name="connsiteX18" fmla="*/ 75248 w 1305814"/>
              <a:gd name="connsiteY18" fmla="*/ 303202 h 1424419"/>
              <a:gd name="connsiteX19" fmla="*/ 106293 w 1305814"/>
              <a:gd name="connsiteY19" fmla="*/ 282597 h 1424419"/>
              <a:gd name="connsiteX20" fmla="*/ 541533 w 1305814"/>
              <a:gd name="connsiteY20" fmla="*/ 38110 h 1424419"/>
              <a:gd name="connsiteX21" fmla="*/ 653528 w 1305814"/>
              <a:gd name="connsiteY21" fmla="*/ 0 h 1424419"/>
              <a:gd name="connsiteX0" fmla="*/ 653528 w 1305814"/>
              <a:gd name="connsiteY0" fmla="*/ 0 h 1427408"/>
              <a:gd name="connsiteX1" fmla="*/ 757287 w 1305814"/>
              <a:gd name="connsiteY1" fmla="*/ 32444 h 1427408"/>
              <a:gd name="connsiteX2" fmla="*/ 1206876 w 1305814"/>
              <a:gd name="connsiteY2" fmla="*/ 284945 h 1427408"/>
              <a:gd name="connsiteX3" fmla="*/ 1237706 w 1305814"/>
              <a:gd name="connsiteY3" fmla="*/ 306775 h 1427408"/>
              <a:gd name="connsiteX4" fmla="*/ 1304420 w 1305814"/>
              <a:gd name="connsiteY4" fmla="*/ 434263 h 1427408"/>
              <a:gd name="connsiteX5" fmla="*/ 1305806 w 1305814"/>
              <a:gd name="connsiteY5" fmla="*/ 519922 h 1427408"/>
              <a:gd name="connsiteX6" fmla="*/ 1301746 w 1305814"/>
              <a:gd name="connsiteY6" fmla="*/ 953747 h 1427408"/>
              <a:gd name="connsiteX7" fmla="*/ 1302599 w 1305814"/>
              <a:gd name="connsiteY7" fmla="*/ 1003650 h 1427408"/>
              <a:gd name="connsiteX8" fmla="*/ 1227376 w 1305814"/>
              <a:gd name="connsiteY8" fmla="*/ 1152027 h 1427408"/>
              <a:gd name="connsiteX9" fmla="*/ 1174235 w 1305814"/>
              <a:gd name="connsiteY9" fmla="*/ 1184756 h 1427408"/>
              <a:gd name="connsiteX10" fmla="*/ 792288 w 1305814"/>
              <a:gd name="connsiteY10" fmla="*/ 1385653 h 1427408"/>
              <a:gd name="connsiteX11" fmla="*/ 517719 w 1305814"/>
              <a:gd name="connsiteY11" fmla="*/ 1389889 h 1427408"/>
              <a:gd name="connsiteX12" fmla="*/ 94302 w 1305814"/>
              <a:gd name="connsiteY12" fmla="*/ 1158755 h 1427408"/>
              <a:gd name="connsiteX13" fmla="*/ 39429 w 1305814"/>
              <a:gd name="connsiteY13" fmla="*/ 1117635 h 1427408"/>
              <a:gd name="connsiteX14" fmla="*/ 667 w 1305814"/>
              <a:gd name="connsiteY14" fmla="*/ 999105 h 1427408"/>
              <a:gd name="connsiteX15" fmla="*/ 0 w 1305814"/>
              <a:gd name="connsiteY15" fmla="*/ 972364 h 1427408"/>
              <a:gd name="connsiteX16" fmla="*/ 2496 w 1305814"/>
              <a:gd name="connsiteY16" fmla="*/ 463106 h 1427408"/>
              <a:gd name="connsiteX17" fmla="*/ 2458 w 1305814"/>
              <a:gd name="connsiteY17" fmla="*/ 429563 h 1427408"/>
              <a:gd name="connsiteX18" fmla="*/ 75248 w 1305814"/>
              <a:gd name="connsiteY18" fmla="*/ 303202 h 1427408"/>
              <a:gd name="connsiteX19" fmla="*/ 106293 w 1305814"/>
              <a:gd name="connsiteY19" fmla="*/ 282597 h 1427408"/>
              <a:gd name="connsiteX20" fmla="*/ 541533 w 1305814"/>
              <a:gd name="connsiteY20" fmla="*/ 38110 h 1427408"/>
              <a:gd name="connsiteX21" fmla="*/ 653528 w 1305814"/>
              <a:gd name="connsiteY21" fmla="*/ 0 h 1427408"/>
              <a:gd name="connsiteX0" fmla="*/ 653528 w 1305814"/>
              <a:gd name="connsiteY0" fmla="*/ 0 h 1427408"/>
              <a:gd name="connsiteX1" fmla="*/ 757287 w 1305814"/>
              <a:gd name="connsiteY1" fmla="*/ 32444 h 1427408"/>
              <a:gd name="connsiteX2" fmla="*/ 1206876 w 1305814"/>
              <a:gd name="connsiteY2" fmla="*/ 284945 h 1427408"/>
              <a:gd name="connsiteX3" fmla="*/ 1237706 w 1305814"/>
              <a:gd name="connsiteY3" fmla="*/ 306775 h 1427408"/>
              <a:gd name="connsiteX4" fmla="*/ 1304420 w 1305814"/>
              <a:gd name="connsiteY4" fmla="*/ 434263 h 1427408"/>
              <a:gd name="connsiteX5" fmla="*/ 1305806 w 1305814"/>
              <a:gd name="connsiteY5" fmla="*/ 519922 h 1427408"/>
              <a:gd name="connsiteX6" fmla="*/ 1301746 w 1305814"/>
              <a:gd name="connsiteY6" fmla="*/ 953747 h 1427408"/>
              <a:gd name="connsiteX7" fmla="*/ 1302599 w 1305814"/>
              <a:gd name="connsiteY7" fmla="*/ 1003650 h 1427408"/>
              <a:gd name="connsiteX8" fmla="*/ 1227376 w 1305814"/>
              <a:gd name="connsiteY8" fmla="*/ 1152027 h 1427408"/>
              <a:gd name="connsiteX9" fmla="*/ 1174235 w 1305814"/>
              <a:gd name="connsiteY9" fmla="*/ 1184756 h 1427408"/>
              <a:gd name="connsiteX10" fmla="*/ 792288 w 1305814"/>
              <a:gd name="connsiteY10" fmla="*/ 1385653 h 1427408"/>
              <a:gd name="connsiteX11" fmla="*/ 517719 w 1305814"/>
              <a:gd name="connsiteY11" fmla="*/ 1389889 h 1427408"/>
              <a:gd name="connsiteX12" fmla="*/ 94302 w 1305814"/>
              <a:gd name="connsiteY12" fmla="*/ 1158755 h 1427408"/>
              <a:gd name="connsiteX13" fmla="*/ 39429 w 1305814"/>
              <a:gd name="connsiteY13" fmla="*/ 1117635 h 1427408"/>
              <a:gd name="connsiteX14" fmla="*/ 667 w 1305814"/>
              <a:gd name="connsiteY14" fmla="*/ 999105 h 1427408"/>
              <a:gd name="connsiteX15" fmla="*/ 0 w 1305814"/>
              <a:gd name="connsiteY15" fmla="*/ 972364 h 1427408"/>
              <a:gd name="connsiteX16" fmla="*/ 2496 w 1305814"/>
              <a:gd name="connsiteY16" fmla="*/ 463106 h 1427408"/>
              <a:gd name="connsiteX17" fmla="*/ 2458 w 1305814"/>
              <a:gd name="connsiteY17" fmla="*/ 429563 h 1427408"/>
              <a:gd name="connsiteX18" fmla="*/ 75248 w 1305814"/>
              <a:gd name="connsiteY18" fmla="*/ 303202 h 1427408"/>
              <a:gd name="connsiteX19" fmla="*/ 106293 w 1305814"/>
              <a:gd name="connsiteY19" fmla="*/ 282597 h 1427408"/>
              <a:gd name="connsiteX20" fmla="*/ 541533 w 1305814"/>
              <a:gd name="connsiteY20" fmla="*/ 38110 h 1427408"/>
              <a:gd name="connsiteX21" fmla="*/ 653528 w 1305814"/>
              <a:gd name="connsiteY21" fmla="*/ 0 h 1427408"/>
              <a:gd name="connsiteX0" fmla="*/ 653528 w 1305814"/>
              <a:gd name="connsiteY0" fmla="*/ 0 h 1421591"/>
              <a:gd name="connsiteX1" fmla="*/ 757287 w 1305814"/>
              <a:gd name="connsiteY1" fmla="*/ 32444 h 1421591"/>
              <a:gd name="connsiteX2" fmla="*/ 1206876 w 1305814"/>
              <a:gd name="connsiteY2" fmla="*/ 284945 h 1421591"/>
              <a:gd name="connsiteX3" fmla="*/ 1237706 w 1305814"/>
              <a:gd name="connsiteY3" fmla="*/ 306775 h 1421591"/>
              <a:gd name="connsiteX4" fmla="*/ 1304420 w 1305814"/>
              <a:gd name="connsiteY4" fmla="*/ 434263 h 1421591"/>
              <a:gd name="connsiteX5" fmla="*/ 1305806 w 1305814"/>
              <a:gd name="connsiteY5" fmla="*/ 519922 h 1421591"/>
              <a:gd name="connsiteX6" fmla="*/ 1301746 w 1305814"/>
              <a:gd name="connsiteY6" fmla="*/ 953747 h 1421591"/>
              <a:gd name="connsiteX7" fmla="*/ 1302599 w 1305814"/>
              <a:gd name="connsiteY7" fmla="*/ 1003650 h 1421591"/>
              <a:gd name="connsiteX8" fmla="*/ 1227376 w 1305814"/>
              <a:gd name="connsiteY8" fmla="*/ 1152027 h 1421591"/>
              <a:gd name="connsiteX9" fmla="*/ 1174235 w 1305814"/>
              <a:gd name="connsiteY9" fmla="*/ 1184756 h 1421591"/>
              <a:gd name="connsiteX10" fmla="*/ 792288 w 1305814"/>
              <a:gd name="connsiteY10" fmla="*/ 1385653 h 1421591"/>
              <a:gd name="connsiteX11" fmla="*/ 502818 w 1305814"/>
              <a:gd name="connsiteY11" fmla="*/ 1379955 h 1421591"/>
              <a:gd name="connsiteX12" fmla="*/ 94302 w 1305814"/>
              <a:gd name="connsiteY12" fmla="*/ 1158755 h 1421591"/>
              <a:gd name="connsiteX13" fmla="*/ 39429 w 1305814"/>
              <a:gd name="connsiteY13" fmla="*/ 1117635 h 1421591"/>
              <a:gd name="connsiteX14" fmla="*/ 667 w 1305814"/>
              <a:gd name="connsiteY14" fmla="*/ 999105 h 1421591"/>
              <a:gd name="connsiteX15" fmla="*/ 0 w 1305814"/>
              <a:gd name="connsiteY15" fmla="*/ 972364 h 1421591"/>
              <a:gd name="connsiteX16" fmla="*/ 2496 w 1305814"/>
              <a:gd name="connsiteY16" fmla="*/ 463106 h 1421591"/>
              <a:gd name="connsiteX17" fmla="*/ 2458 w 1305814"/>
              <a:gd name="connsiteY17" fmla="*/ 429563 h 1421591"/>
              <a:gd name="connsiteX18" fmla="*/ 75248 w 1305814"/>
              <a:gd name="connsiteY18" fmla="*/ 303202 h 1421591"/>
              <a:gd name="connsiteX19" fmla="*/ 106293 w 1305814"/>
              <a:gd name="connsiteY19" fmla="*/ 282597 h 1421591"/>
              <a:gd name="connsiteX20" fmla="*/ 541533 w 1305814"/>
              <a:gd name="connsiteY20" fmla="*/ 38110 h 1421591"/>
              <a:gd name="connsiteX21" fmla="*/ 653528 w 1305814"/>
              <a:gd name="connsiteY21" fmla="*/ 0 h 1421591"/>
              <a:gd name="connsiteX0" fmla="*/ 653528 w 1305814"/>
              <a:gd name="connsiteY0" fmla="*/ 0 h 1423589"/>
              <a:gd name="connsiteX1" fmla="*/ 757287 w 1305814"/>
              <a:gd name="connsiteY1" fmla="*/ 32444 h 1423589"/>
              <a:gd name="connsiteX2" fmla="*/ 1206876 w 1305814"/>
              <a:gd name="connsiteY2" fmla="*/ 284945 h 1423589"/>
              <a:gd name="connsiteX3" fmla="*/ 1237706 w 1305814"/>
              <a:gd name="connsiteY3" fmla="*/ 306775 h 1423589"/>
              <a:gd name="connsiteX4" fmla="*/ 1304420 w 1305814"/>
              <a:gd name="connsiteY4" fmla="*/ 434263 h 1423589"/>
              <a:gd name="connsiteX5" fmla="*/ 1305806 w 1305814"/>
              <a:gd name="connsiteY5" fmla="*/ 519922 h 1423589"/>
              <a:gd name="connsiteX6" fmla="*/ 1301746 w 1305814"/>
              <a:gd name="connsiteY6" fmla="*/ 953747 h 1423589"/>
              <a:gd name="connsiteX7" fmla="*/ 1302599 w 1305814"/>
              <a:gd name="connsiteY7" fmla="*/ 1003650 h 1423589"/>
              <a:gd name="connsiteX8" fmla="*/ 1227376 w 1305814"/>
              <a:gd name="connsiteY8" fmla="*/ 1152027 h 1423589"/>
              <a:gd name="connsiteX9" fmla="*/ 1174235 w 1305814"/>
              <a:gd name="connsiteY9" fmla="*/ 1184756 h 1423589"/>
              <a:gd name="connsiteX10" fmla="*/ 792288 w 1305814"/>
              <a:gd name="connsiteY10" fmla="*/ 1385653 h 1423589"/>
              <a:gd name="connsiteX11" fmla="*/ 502818 w 1305814"/>
              <a:gd name="connsiteY11" fmla="*/ 1379955 h 1423589"/>
              <a:gd name="connsiteX12" fmla="*/ 94302 w 1305814"/>
              <a:gd name="connsiteY12" fmla="*/ 1158755 h 1423589"/>
              <a:gd name="connsiteX13" fmla="*/ 39429 w 1305814"/>
              <a:gd name="connsiteY13" fmla="*/ 1117635 h 1423589"/>
              <a:gd name="connsiteX14" fmla="*/ 667 w 1305814"/>
              <a:gd name="connsiteY14" fmla="*/ 999105 h 1423589"/>
              <a:gd name="connsiteX15" fmla="*/ 0 w 1305814"/>
              <a:gd name="connsiteY15" fmla="*/ 972364 h 1423589"/>
              <a:gd name="connsiteX16" fmla="*/ 2496 w 1305814"/>
              <a:gd name="connsiteY16" fmla="*/ 463106 h 1423589"/>
              <a:gd name="connsiteX17" fmla="*/ 2458 w 1305814"/>
              <a:gd name="connsiteY17" fmla="*/ 429563 h 1423589"/>
              <a:gd name="connsiteX18" fmla="*/ 75248 w 1305814"/>
              <a:gd name="connsiteY18" fmla="*/ 303202 h 1423589"/>
              <a:gd name="connsiteX19" fmla="*/ 106293 w 1305814"/>
              <a:gd name="connsiteY19" fmla="*/ 282597 h 1423589"/>
              <a:gd name="connsiteX20" fmla="*/ 541533 w 1305814"/>
              <a:gd name="connsiteY20" fmla="*/ 38110 h 1423589"/>
              <a:gd name="connsiteX21" fmla="*/ 653528 w 1305814"/>
              <a:gd name="connsiteY21" fmla="*/ 0 h 1423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algn="ctr" defTabSz="914286"/>
            <a:endParaRPr lang="zh-CN" altLang="en-US" sz="4267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" name="Freeform 7"/>
          <p:cNvSpPr/>
          <p:nvPr/>
        </p:nvSpPr>
        <p:spPr>
          <a:xfrm>
            <a:off x="0" y="2569824"/>
            <a:ext cx="8051800" cy="1633992"/>
          </a:xfrm>
          <a:custGeom>
            <a:avLst/>
            <a:gdLst>
              <a:gd name="connsiteX0" fmla="*/ 0 w 6781800"/>
              <a:gd name="connsiteY0" fmla="*/ 299838 h 1215160"/>
              <a:gd name="connsiteX1" fmla="*/ 2705100 w 6781800"/>
              <a:gd name="connsiteY1" fmla="*/ 52188 h 1215160"/>
              <a:gd name="connsiteX2" fmla="*/ 5619750 w 6781800"/>
              <a:gd name="connsiteY2" fmla="*/ 1195188 h 1215160"/>
              <a:gd name="connsiteX3" fmla="*/ 6781800 w 6781800"/>
              <a:gd name="connsiteY3" fmla="*/ 757038 h 1215160"/>
              <a:gd name="connsiteX0" fmla="*/ 0 w 6038850"/>
              <a:gd name="connsiteY0" fmla="*/ 299838 h 1304686"/>
              <a:gd name="connsiteX1" fmla="*/ 2705100 w 6038850"/>
              <a:gd name="connsiteY1" fmla="*/ 52188 h 1304686"/>
              <a:gd name="connsiteX2" fmla="*/ 5619750 w 6038850"/>
              <a:gd name="connsiteY2" fmla="*/ 1195188 h 1304686"/>
              <a:gd name="connsiteX3" fmla="*/ 6038850 w 6038850"/>
              <a:gd name="connsiteY3" fmla="*/ 1176138 h 1304686"/>
              <a:gd name="connsiteX0" fmla="*/ 0 w 6038850"/>
              <a:gd name="connsiteY0" fmla="*/ 287550 h 1218694"/>
              <a:gd name="connsiteX1" fmla="*/ 2705100 w 6038850"/>
              <a:gd name="connsiteY1" fmla="*/ 39900 h 1218694"/>
              <a:gd name="connsiteX2" fmla="*/ 4832350 w 6038850"/>
              <a:gd name="connsiteY2" fmla="*/ 1005100 h 1218694"/>
              <a:gd name="connsiteX3" fmla="*/ 6038850 w 6038850"/>
              <a:gd name="connsiteY3" fmla="*/ 1163850 h 1218694"/>
              <a:gd name="connsiteX0" fmla="*/ 0 w 6038850"/>
              <a:gd name="connsiteY0" fmla="*/ 287550 h 1225494"/>
              <a:gd name="connsiteX1" fmla="*/ 2705100 w 6038850"/>
              <a:gd name="connsiteY1" fmla="*/ 39900 h 1225494"/>
              <a:gd name="connsiteX2" fmla="*/ 4832350 w 6038850"/>
              <a:gd name="connsiteY2" fmla="*/ 1005100 h 1225494"/>
              <a:gd name="connsiteX3" fmla="*/ 6038850 w 6038850"/>
              <a:gd name="connsiteY3" fmla="*/ 1163850 h 1225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8850" h="1225494">
                <a:moveTo>
                  <a:pt x="0" y="287550"/>
                </a:moveTo>
                <a:cubicBezTo>
                  <a:pt x="884237" y="89112"/>
                  <a:pt x="1899708" y="-79692"/>
                  <a:pt x="2705100" y="39900"/>
                </a:cubicBezTo>
                <a:cubicBezTo>
                  <a:pt x="3510492" y="159492"/>
                  <a:pt x="4371975" y="786025"/>
                  <a:pt x="4832350" y="1005100"/>
                </a:cubicBezTo>
                <a:cubicBezTo>
                  <a:pt x="5292725" y="1224175"/>
                  <a:pt x="5829300" y="1285558"/>
                  <a:pt x="6038850" y="1163850"/>
                </a:cubicBezTo>
              </a:path>
            </a:pathLst>
          </a:custGeom>
          <a:ln w="12700" cmpd="sng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072615" y="3129007"/>
            <a:ext cx="1133095" cy="847308"/>
            <a:chOff x="6054436" y="2405136"/>
            <a:chExt cx="849821" cy="63548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6" name="Freeform 133"/>
            <p:cNvSpPr>
              <a:spLocks/>
            </p:cNvSpPr>
            <p:nvPr/>
          </p:nvSpPr>
          <p:spPr bwMode="auto">
            <a:xfrm rot="2700000" flipH="1">
              <a:off x="6116557" y="2789035"/>
              <a:ext cx="189461" cy="313703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7" name="Freeform 134"/>
            <p:cNvSpPr>
              <a:spLocks/>
            </p:cNvSpPr>
            <p:nvPr/>
          </p:nvSpPr>
          <p:spPr bwMode="auto">
            <a:xfrm rot="2700000" flipH="1">
              <a:off x="6176406" y="2803550"/>
              <a:ext cx="154413" cy="197568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7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8" name="Freeform 135"/>
            <p:cNvSpPr>
              <a:spLocks/>
            </p:cNvSpPr>
            <p:nvPr/>
          </p:nvSpPr>
          <p:spPr bwMode="auto">
            <a:xfrm rot="2700000" flipH="1">
              <a:off x="6216128" y="2815389"/>
              <a:ext cx="101140" cy="142811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9" name="Freeform 107"/>
            <p:cNvSpPr>
              <a:spLocks/>
            </p:cNvSpPr>
            <p:nvPr/>
          </p:nvSpPr>
          <p:spPr bwMode="auto">
            <a:xfrm rot="2700000" flipH="1">
              <a:off x="6219230" y="2554544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0" name="Freeform 107"/>
            <p:cNvSpPr>
              <a:spLocks/>
            </p:cNvSpPr>
            <p:nvPr/>
          </p:nvSpPr>
          <p:spPr bwMode="auto">
            <a:xfrm rot="2700000">
              <a:off x="6369742" y="2705056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1" name="Freeform 108"/>
            <p:cNvSpPr>
              <a:spLocks/>
            </p:cNvSpPr>
            <p:nvPr/>
          </p:nvSpPr>
          <p:spPr bwMode="auto">
            <a:xfrm rot="2700000">
              <a:off x="6407803" y="2259335"/>
              <a:ext cx="350653" cy="642255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B01319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2" name="Oval 113"/>
            <p:cNvSpPr>
              <a:spLocks noChangeArrowheads="1"/>
            </p:cNvSpPr>
            <p:nvPr/>
          </p:nvSpPr>
          <p:spPr bwMode="auto">
            <a:xfrm rot="2700000">
              <a:off x="6568043" y="2481147"/>
              <a:ext cx="117123" cy="114085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3" name="Oval 116"/>
            <p:cNvSpPr>
              <a:spLocks noChangeArrowheads="1"/>
            </p:cNvSpPr>
            <p:nvPr/>
          </p:nvSpPr>
          <p:spPr bwMode="auto">
            <a:xfrm rot="2700000">
              <a:off x="6500229" y="2593093"/>
              <a:ext cx="70303" cy="72640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4" name="Oval 119"/>
            <p:cNvSpPr>
              <a:spLocks noChangeArrowheads="1"/>
            </p:cNvSpPr>
            <p:nvPr/>
          </p:nvSpPr>
          <p:spPr bwMode="auto">
            <a:xfrm rot="2700000">
              <a:off x="6447912" y="2674106"/>
              <a:ext cx="43239" cy="42313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5" name="Rectangle 27"/>
            <p:cNvSpPr/>
            <p:nvPr/>
          </p:nvSpPr>
          <p:spPr>
            <a:xfrm rot="2700000">
              <a:off x="6301683" y="2797997"/>
              <a:ext cx="71523" cy="43830"/>
            </a:xfrm>
            <a:prstGeom prst="rect">
              <a:avLst/>
            </a:prstGeom>
            <a:solidFill>
              <a:srgbClr val="EB6949">
                <a:alpha val="73000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6387246" y="4876260"/>
            <a:ext cx="423143" cy="371105"/>
            <a:chOff x="3175" y="-1587"/>
            <a:chExt cx="490538" cy="430212"/>
          </a:xfrm>
          <a:solidFill>
            <a:srgbClr val="595959"/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0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240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21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240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sp>
        <p:nvSpPr>
          <p:cNvPr id="22" name="Freeform 50"/>
          <p:cNvSpPr>
            <a:spLocks noEditPoints="1"/>
          </p:cNvSpPr>
          <p:nvPr/>
        </p:nvSpPr>
        <p:spPr bwMode="auto">
          <a:xfrm>
            <a:off x="1259317" y="3623719"/>
            <a:ext cx="349097" cy="439700"/>
          </a:xfrm>
          <a:custGeom>
            <a:avLst/>
            <a:gdLst/>
            <a:ahLst/>
            <a:cxnLst>
              <a:cxn ang="0">
                <a:pos x="187" y="135"/>
              </a:cxn>
              <a:cxn ang="0">
                <a:pos x="44" y="135"/>
              </a:cxn>
              <a:cxn ang="0">
                <a:pos x="44" y="156"/>
              </a:cxn>
              <a:cxn ang="0">
                <a:pos x="187" y="156"/>
              </a:cxn>
              <a:cxn ang="0">
                <a:pos x="187" y="135"/>
              </a:cxn>
              <a:cxn ang="0">
                <a:pos x="187" y="95"/>
              </a:cxn>
              <a:cxn ang="0">
                <a:pos x="44" y="95"/>
              </a:cxn>
              <a:cxn ang="0">
                <a:pos x="44" y="115"/>
              </a:cxn>
              <a:cxn ang="0">
                <a:pos x="187" y="115"/>
              </a:cxn>
              <a:cxn ang="0">
                <a:pos x="187" y="95"/>
              </a:cxn>
              <a:cxn ang="0">
                <a:pos x="187" y="54"/>
              </a:cxn>
              <a:cxn ang="0">
                <a:pos x="44" y="54"/>
              </a:cxn>
              <a:cxn ang="0">
                <a:pos x="44" y="75"/>
              </a:cxn>
              <a:cxn ang="0">
                <a:pos x="187" y="75"/>
              </a:cxn>
              <a:cxn ang="0">
                <a:pos x="187" y="54"/>
              </a:cxn>
              <a:cxn ang="0">
                <a:pos x="44" y="196"/>
              </a:cxn>
              <a:cxn ang="0">
                <a:pos x="116" y="196"/>
              </a:cxn>
              <a:cxn ang="0">
                <a:pos x="116" y="176"/>
              </a:cxn>
              <a:cxn ang="0">
                <a:pos x="44" y="176"/>
              </a:cxn>
              <a:cxn ang="0">
                <a:pos x="44" y="196"/>
              </a:cxn>
              <a:cxn ang="0">
                <a:pos x="233" y="29"/>
              </a:cxn>
              <a:cxn ang="0">
                <a:pos x="233" y="0"/>
              </a:cxn>
              <a:cxn ang="0">
                <a:pos x="0" y="0"/>
              </a:cxn>
              <a:cxn ang="0">
                <a:pos x="0" y="301"/>
              </a:cxn>
              <a:cxn ang="0">
                <a:pos x="29" y="301"/>
              </a:cxn>
              <a:cxn ang="0">
                <a:pos x="29" y="330"/>
              </a:cxn>
              <a:cxn ang="0">
                <a:pos x="262" y="330"/>
              </a:cxn>
              <a:cxn ang="0">
                <a:pos x="262" y="29"/>
              </a:cxn>
              <a:cxn ang="0">
                <a:pos x="233" y="29"/>
              </a:cxn>
              <a:cxn ang="0">
                <a:pos x="15" y="286"/>
              </a:cxn>
              <a:cxn ang="0">
                <a:pos x="15" y="16"/>
              </a:cxn>
              <a:cxn ang="0">
                <a:pos x="216" y="16"/>
              </a:cxn>
              <a:cxn ang="0">
                <a:pos x="216" y="216"/>
              </a:cxn>
              <a:cxn ang="0">
                <a:pos x="148" y="216"/>
              </a:cxn>
              <a:cxn ang="0">
                <a:pos x="148" y="286"/>
              </a:cxn>
              <a:cxn ang="0">
                <a:pos x="15" y="286"/>
              </a:cxn>
              <a:cxn ang="0">
                <a:pos x="245" y="315"/>
              </a:cxn>
              <a:cxn ang="0">
                <a:pos x="44" y="315"/>
              </a:cxn>
              <a:cxn ang="0">
                <a:pos x="44" y="301"/>
              </a:cxn>
              <a:cxn ang="0">
                <a:pos x="155" y="301"/>
              </a:cxn>
              <a:cxn ang="0">
                <a:pos x="233" y="225"/>
              </a:cxn>
              <a:cxn ang="0">
                <a:pos x="233" y="45"/>
              </a:cxn>
              <a:cxn ang="0">
                <a:pos x="245" y="45"/>
              </a:cxn>
              <a:cxn ang="0">
                <a:pos x="245" y="315"/>
              </a:cxn>
            </a:cxnLst>
            <a:rect l="0" t="0" r="r" b="b"/>
            <a:pathLst>
              <a:path w="262" h="330">
                <a:moveTo>
                  <a:pt x="187" y="135"/>
                </a:moveTo>
                <a:lnTo>
                  <a:pt x="44" y="135"/>
                </a:lnTo>
                <a:lnTo>
                  <a:pt x="44" y="156"/>
                </a:lnTo>
                <a:lnTo>
                  <a:pt x="187" y="156"/>
                </a:lnTo>
                <a:lnTo>
                  <a:pt x="187" y="135"/>
                </a:lnTo>
                <a:close/>
                <a:moveTo>
                  <a:pt x="187" y="95"/>
                </a:moveTo>
                <a:lnTo>
                  <a:pt x="44" y="95"/>
                </a:lnTo>
                <a:lnTo>
                  <a:pt x="44" y="115"/>
                </a:lnTo>
                <a:lnTo>
                  <a:pt x="187" y="115"/>
                </a:lnTo>
                <a:lnTo>
                  <a:pt x="187" y="95"/>
                </a:lnTo>
                <a:close/>
                <a:moveTo>
                  <a:pt x="187" y="54"/>
                </a:moveTo>
                <a:lnTo>
                  <a:pt x="44" y="54"/>
                </a:lnTo>
                <a:lnTo>
                  <a:pt x="44" y="75"/>
                </a:lnTo>
                <a:lnTo>
                  <a:pt x="187" y="75"/>
                </a:lnTo>
                <a:lnTo>
                  <a:pt x="187" y="54"/>
                </a:lnTo>
                <a:close/>
                <a:moveTo>
                  <a:pt x="44" y="196"/>
                </a:moveTo>
                <a:lnTo>
                  <a:pt x="116" y="196"/>
                </a:lnTo>
                <a:lnTo>
                  <a:pt x="116" y="176"/>
                </a:lnTo>
                <a:lnTo>
                  <a:pt x="44" y="176"/>
                </a:lnTo>
                <a:lnTo>
                  <a:pt x="44" y="196"/>
                </a:lnTo>
                <a:close/>
                <a:moveTo>
                  <a:pt x="233" y="29"/>
                </a:moveTo>
                <a:lnTo>
                  <a:pt x="233" y="0"/>
                </a:lnTo>
                <a:lnTo>
                  <a:pt x="0" y="0"/>
                </a:lnTo>
                <a:lnTo>
                  <a:pt x="0" y="301"/>
                </a:lnTo>
                <a:lnTo>
                  <a:pt x="29" y="301"/>
                </a:lnTo>
                <a:lnTo>
                  <a:pt x="29" y="330"/>
                </a:lnTo>
                <a:lnTo>
                  <a:pt x="262" y="330"/>
                </a:lnTo>
                <a:lnTo>
                  <a:pt x="262" y="29"/>
                </a:lnTo>
                <a:lnTo>
                  <a:pt x="233" y="29"/>
                </a:lnTo>
                <a:close/>
                <a:moveTo>
                  <a:pt x="15" y="286"/>
                </a:moveTo>
                <a:lnTo>
                  <a:pt x="15" y="16"/>
                </a:lnTo>
                <a:lnTo>
                  <a:pt x="216" y="16"/>
                </a:lnTo>
                <a:lnTo>
                  <a:pt x="216" y="216"/>
                </a:lnTo>
                <a:lnTo>
                  <a:pt x="148" y="216"/>
                </a:lnTo>
                <a:lnTo>
                  <a:pt x="148" y="286"/>
                </a:lnTo>
                <a:lnTo>
                  <a:pt x="15" y="286"/>
                </a:lnTo>
                <a:close/>
                <a:moveTo>
                  <a:pt x="245" y="315"/>
                </a:moveTo>
                <a:lnTo>
                  <a:pt x="44" y="315"/>
                </a:lnTo>
                <a:lnTo>
                  <a:pt x="44" y="301"/>
                </a:lnTo>
                <a:lnTo>
                  <a:pt x="155" y="301"/>
                </a:lnTo>
                <a:lnTo>
                  <a:pt x="233" y="225"/>
                </a:lnTo>
                <a:lnTo>
                  <a:pt x="233" y="45"/>
                </a:lnTo>
                <a:lnTo>
                  <a:pt x="245" y="45"/>
                </a:lnTo>
                <a:lnTo>
                  <a:pt x="245" y="315"/>
                </a:lnTo>
                <a:close/>
              </a:path>
            </a:pathLst>
          </a:custGeom>
          <a:solidFill>
            <a:srgbClr val="595959"/>
          </a:solidFill>
          <a:ln w="9525">
            <a:noFill/>
            <a:round/>
            <a:headEnd/>
            <a:tailEnd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 dirty="0">
              <a:latin typeface="方正黑体简体" panose="02010601030101010101" pitchFamily="2" charset="-122"/>
              <a:ea typeface="+mj-ea"/>
            </a:endParaRPr>
          </a:p>
        </p:txBody>
      </p:sp>
      <p:sp>
        <p:nvSpPr>
          <p:cNvPr id="23" name="Freeform 48"/>
          <p:cNvSpPr>
            <a:spLocks noEditPoints="1"/>
          </p:cNvSpPr>
          <p:nvPr/>
        </p:nvSpPr>
        <p:spPr bwMode="auto">
          <a:xfrm>
            <a:off x="3846478" y="4017764"/>
            <a:ext cx="322833" cy="472373"/>
          </a:xfrm>
          <a:custGeom>
            <a:avLst/>
            <a:gdLst/>
            <a:ahLst/>
            <a:cxnLst>
              <a:cxn ang="0">
                <a:pos x="76" y="31"/>
              </a:cxn>
              <a:cxn ang="0">
                <a:pos x="80" y="27"/>
              </a:cxn>
              <a:cxn ang="0">
                <a:pos x="76" y="23"/>
              </a:cxn>
              <a:cxn ang="0">
                <a:pos x="23" y="76"/>
              </a:cxn>
              <a:cxn ang="0">
                <a:pos x="27" y="80"/>
              </a:cxn>
              <a:cxn ang="0">
                <a:pos x="31" y="76"/>
              </a:cxn>
              <a:cxn ang="0">
                <a:pos x="76" y="31"/>
              </a:cxn>
              <a:cxn ang="0">
                <a:pos x="44" y="192"/>
              </a:cxn>
              <a:cxn ang="0">
                <a:pos x="45" y="203"/>
              </a:cxn>
              <a:cxn ang="0">
                <a:pos x="56" y="209"/>
              </a:cxn>
              <a:cxn ang="0">
                <a:pos x="57" y="216"/>
              </a:cxn>
              <a:cxn ang="0">
                <a:pos x="76" y="221"/>
              </a:cxn>
              <a:cxn ang="0">
                <a:pos x="95" y="216"/>
              </a:cxn>
              <a:cxn ang="0">
                <a:pos x="96" y="209"/>
              </a:cxn>
              <a:cxn ang="0">
                <a:pos x="106" y="203"/>
              </a:cxn>
              <a:cxn ang="0">
                <a:pos x="108" y="192"/>
              </a:cxn>
              <a:cxn ang="0">
                <a:pos x="76" y="197"/>
              </a:cxn>
              <a:cxn ang="0">
                <a:pos x="44" y="192"/>
              </a:cxn>
              <a:cxn ang="0">
                <a:pos x="41" y="170"/>
              </a:cxn>
              <a:cxn ang="0">
                <a:pos x="42" y="182"/>
              </a:cxn>
              <a:cxn ang="0">
                <a:pos x="76" y="188"/>
              </a:cxn>
              <a:cxn ang="0">
                <a:pos x="109" y="182"/>
              </a:cxn>
              <a:cxn ang="0">
                <a:pos x="111" y="170"/>
              </a:cxn>
              <a:cxn ang="0">
                <a:pos x="76" y="177"/>
              </a:cxn>
              <a:cxn ang="0">
                <a:pos x="41" y="170"/>
              </a:cxn>
              <a:cxn ang="0">
                <a:pos x="76" y="0"/>
              </a:cxn>
              <a:cxn ang="0">
                <a:pos x="0" y="76"/>
              </a:cxn>
              <a:cxn ang="0">
                <a:pos x="36" y="141"/>
              </a:cxn>
              <a:cxn ang="0">
                <a:pos x="39" y="160"/>
              </a:cxn>
              <a:cxn ang="0">
                <a:pos x="76" y="168"/>
              </a:cxn>
              <a:cxn ang="0">
                <a:pos x="113" y="160"/>
              </a:cxn>
              <a:cxn ang="0">
                <a:pos x="115" y="141"/>
              </a:cxn>
              <a:cxn ang="0">
                <a:pos x="152" y="76"/>
              </a:cxn>
              <a:cxn ang="0">
                <a:pos x="76" y="0"/>
              </a:cxn>
              <a:cxn ang="0">
                <a:pos x="104" y="132"/>
              </a:cxn>
              <a:cxn ang="0">
                <a:pos x="102" y="150"/>
              </a:cxn>
              <a:cxn ang="0">
                <a:pos x="76" y="154"/>
              </a:cxn>
              <a:cxn ang="0">
                <a:pos x="50" y="150"/>
              </a:cxn>
              <a:cxn ang="0">
                <a:pos x="48" y="132"/>
              </a:cxn>
              <a:cxn ang="0">
                <a:pos x="13" y="76"/>
              </a:cxn>
              <a:cxn ang="0">
                <a:pos x="76" y="14"/>
              </a:cxn>
              <a:cxn ang="0">
                <a:pos x="139" y="76"/>
              </a:cxn>
              <a:cxn ang="0">
                <a:pos x="104" y="132"/>
              </a:cxn>
              <a:cxn ang="0">
                <a:pos x="93" y="104"/>
              </a:cxn>
              <a:cxn ang="0">
                <a:pos x="76" y="74"/>
              </a:cxn>
              <a:cxn ang="0">
                <a:pos x="59" y="104"/>
              </a:cxn>
              <a:cxn ang="0">
                <a:pos x="52" y="89"/>
              </a:cxn>
              <a:cxn ang="0">
                <a:pos x="41" y="94"/>
              </a:cxn>
              <a:cxn ang="0">
                <a:pos x="58" y="131"/>
              </a:cxn>
              <a:cxn ang="0">
                <a:pos x="76" y="98"/>
              </a:cxn>
              <a:cxn ang="0">
                <a:pos x="94" y="131"/>
              </a:cxn>
              <a:cxn ang="0">
                <a:pos x="111" y="94"/>
              </a:cxn>
              <a:cxn ang="0">
                <a:pos x="100" y="89"/>
              </a:cxn>
              <a:cxn ang="0">
                <a:pos x="93" y="104"/>
              </a:cxn>
            </a:cxnLst>
            <a:rect l="0" t="0" r="r" b="b"/>
            <a:pathLst>
              <a:path w="152" h="221">
                <a:moveTo>
                  <a:pt x="76" y="31"/>
                </a:moveTo>
                <a:cubicBezTo>
                  <a:pt x="78" y="31"/>
                  <a:pt x="80" y="30"/>
                  <a:pt x="80" y="27"/>
                </a:cubicBezTo>
                <a:cubicBezTo>
                  <a:pt x="80" y="25"/>
                  <a:pt x="78" y="23"/>
                  <a:pt x="76" y="23"/>
                </a:cubicBezTo>
                <a:cubicBezTo>
                  <a:pt x="47" y="23"/>
                  <a:pt x="23" y="47"/>
                  <a:pt x="23" y="76"/>
                </a:cubicBezTo>
                <a:cubicBezTo>
                  <a:pt x="23" y="78"/>
                  <a:pt x="25" y="80"/>
                  <a:pt x="27" y="80"/>
                </a:cubicBezTo>
                <a:cubicBezTo>
                  <a:pt x="29" y="80"/>
                  <a:pt x="31" y="78"/>
                  <a:pt x="31" y="76"/>
                </a:cubicBezTo>
                <a:cubicBezTo>
                  <a:pt x="31" y="52"/>
                  <a:pt x="51" y="31"/>
                  <a:pt x="76" y="31"/>
                </a:cubicBezTo>
                <a:close/>
                <a:moveTo>
                  <a:pt x="44" y="192"/>
                </a:moveTo>
                <a:cubicBezTo>
                  <a:pt x="45" y="203"/>
                  <a:pt x="45" y="203"/>
                  <a:pt x="45" y="203"/>
                </a:cubicBezTo>
                <a:cubicBezTo>
                  <a:pt x="45" y="203"/>
                  <a:pt x="48" y="207"/>
                  <a:pt x="56" y="209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57" y="216"/>
                  <a:pt x="61" y="221"/>
                  <a:pt x="76" y="221"/>
                </a:cubicBezTo>
                <a:cubicBezTo>
                  <a:pt x="91" y="221"/>
                  <a:pt x="95" y="216"/>
                  <a:pt x="95" y="21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04" y="207"/>
                  <a:pt x="106" y="203"/>
                  <a:pt x="106" y="203"/>
                </a:cubicBezTo>
                <a:cubicBezTo>
                  <a:pt x="108" y="192"/>
                  <a:pt x="108" y="192"/>
                  <a:pt x="108" y="192"/>
                </a:cubicBezTo>
                <a:cubicBezTo>
                  <a:pt x="98" y="195"/>
                  <a:pt x="87" y="197"/>
                  <a:pt x="76" y="197"/>
                </a:cubicBezTo>
                <a:cubicBezTo>
                  <a:pt x="64" y="197"/>
                  <a:pt x="54" y="195"/>
                  <a:pt x="44" y="192"/>
                </a:cubicBezTo>
                <a:close/>
                <a:moveTo>
                  <a:pt x="41" y="170"/>
                </a:moveTo>
                <a:cubicBezTo>
                  <a:pt x="42" y="182"/>
                  <a:pt x="42" y="182"/>
                  <a:pt x="42" y="182"/>
                </a:cubicBezTo>
                <a:cubicBezTo>
                  <a:pt x="52" y="186"/>
                  <a:pt x="64" y="188"/>
                  <a:pt x="76" y="188"/>
                </a:cubicBezTo>
                <a:cubicBezTo>
                  <a:pt x="88" y="188"/>
                  <a:pt x="99" y="186"/>
                  <a:pt x="109" y="182"/>
                </a:cubicBezTo>
                <a:cubicBezTo>
                  <a:pt x="111" y="170"/>
                  <a:pt x="111" y="170"/>
                  <a:pt x="111" y="170"/>
                </a:cubicBezTo>
                <a:cubicBezTo>
                  <a:pt x="100" y="174"/>
                  <a:pt x="89" y="177"/>
                  <a:pt x="76" y="177"/>
                </a:cubicBezTo>
                <a:cubicBezTo>
                  <a:pt x="63" y="177"/>
                  <a:pt x="51" y="174"/>
                  <a:pt x="41" y="170"/>
                </a:cubicBezTo>
                <a:close/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04"/>
                  <a:pt x="15" y="128"/>
                  <a:pt x="36" y="14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50" y="165"/>
                  <a:pt x="63" y="168"/>
                  <a:pt x="76" y="168"/>
                </a:cubicBezTo>
                <a:cubicBezTo>
                  <a:pt x="89" y="168"/>
                  <a:pt x="102" y="165"/>
                  <a:pt x="113" y="160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37" y="128"/>
                  <a:pt x="152" y="104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lose/>
                <a:moveTo>
                  <a:pt x="104" y="132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0"/>
                  <a:pt x="95" y="154"/>
                  <a:pt x="76" y="154"/>
                </a:cubicBezTo>
                <a:cubicBezTo>
                  <a:pt x="57" y="154"/>
                  <a:pt x="50" y="150"/>
                  <a:pt x="50" y="150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27" y="122"/>
                  <a:pt x="13" y="101"/>
                  <a:pt x="13" y="76"/>
                </a:cubicBezTo>
                <a:cubicBezTo>
                  <a:pt x="13" y="42"/>
                  <a:pt x="41" y="14"/>
                  <a:pt x="76" y="14"/>
                </a:cubicBezTo>
                <a:cubicBezTo>
                  <a:pt x="110" y="14"/>
                  <a:pt x="139" y="42"/>
                  <a:pt x="139" y="76"/>
                </a:cubicBezTo>
                <a:cubicBezTo>
                  <a:pt x="139" y="101"/>
                  <a:pt x="124" y="122"/>
                  <a:pt x="104" y="132"/>
                </a:cubicBezTo>
                <a:close/>
                <a:moveTo>
                  <a:pt x="93" y="104"/>
                </a:moveTo>
                <a:cubicBezTo>
                  <a:pt x="76" y="74"/>
                  <a:pt x="76" y="74"/>
                  <a:pt x="76" y="7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2" y="89"/>
                  <a:pt x="52" y="89"/>
                  <a:pt x="52" y="89"/>
                </a:cubicBezTo>
                <a:cubicBezTo>
                  <a:pt x="41" y="94"/>
                  <a:pt x="41" y="94"/>
                  <a:pt x="41" y="94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76" y="98"/>
                  <a:pt x="76" y="98"/>
                  <a:pt x="76" y="98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0" y="89"/>
                  <a:pt x="100" y="89"/>
                  <a:pt x="100" y="89"/>
                </a:cubicBezTo>
                <a:lnTo>
                  <a:pt x="93" y="104"/>
                </a:lnTo>
                <a:close/>
              </a:path>
            </a:pathLst>
          </a:custGeom>
          <a:solidFill>
            <a:srgbClr val="B01319"/>
          </a:solidFill>
          <a:ln w="9525">
            <a:noFill/>
            <a:round/>
            <a:headEnd/>
            <a:tailEnd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 dirty="0">
              <a:latin typeface="方正黑体简体" panose="02010601030101010101" pitchFamily="2" charset="-122"/>
              <a:ea typeface="+mj-ea"/>
            </a:endParaRPr>
          </a:p>
        </p:txBody>
      </p:sp>
      <p:grpSp>
        <p:nvGrpSpPr>
          <p:cNvPr id="24" name="Group 18"/>
          <p:cNvGrpSpPr/>
          <p:nvPr/>
        </p:nvGrpSpPr>
        <p:grpSpPr>
          <a:xfrm>
            <a:off x="10180291" y="4006908"/>
            <a:ext cx="416357" cy="416357"/>
            <a:chOff x="6350" y="4763"/>
            <a:chExt cx="492125" cy="492125"/>
          </a:xfrm>
          <a:solidFill>
            <a:srgbClr val="B01319"/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5" name="Freeform 156"/>
            <p:cNvSpPr>
              <a:spLocks noEditPoints="1"/>
            </p:cNvSpPr>
            <p:nvPr/>
          </p:nvSpPr>
          <p:spPr bwMode="auto">
            <a:xfrm>
              <a:off x="6350" y="4763"/>
              <a:ext cx="492125" cy="492125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2400">
                <a:latin typeface="方正黑体简体" panose="02010601030101010101" pitchFamily="2" charset="-122"/>
                <a:ea typeface="方正黑体简体" panose="02010601030101010101" pitchFamily="2" charset="-122"/>
                <a:cs typeface="Roboto condensed"/>
              </a:endParaRPr>
            </a:p>
          </p:txBody>
        </p:sp>
        <p:sp>
          <p:nvSpPr>
            <p:cNvPr id="26" name="Freeform 157"/>
            <p:cNvSpPr>
              <a:spLocks noEditPoints="1"/>
            </p:cNvSpPr>
            <p:nvPr/>
          </p:nvSpPr>
          <p:spPr bwMode="auto">
            <a:xfrm>
              <a:off x="146050" y="144463"/>
              <a:ext cx="214313" cy="214313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2400">
                <a:latin typeface="方正黑体简体" panose="02010601030101010101" pitchFamily="2" charset="-122"/>
                <a:ea typeface="方正黑体简体" panose="02010601030101010101" pitchFamily="2" charset="-122"/>
                <a:cs typeface="Roboto condensed"/>
              </a:endParaRPr>
            </a:p>
          </p:txBody>
        </p:sp>
        <p:sp>
          <p:nvSpPr>
            <p:cNvPr id="27" name="Freeform 158"/>
            <p:cNvSpPr>
              <a:spLocks noEditPoints="1"/>
            </p:cNvSpPr>
            <p:nvPr/>
          </p:nvSpPr>
          <p:spPr bwMode="auto">
            <a:xfrm>
              <a:off x="192088" y="190501"/>
              <a:ext cx="122238" cy="122238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2400">
                <a:latin typeface="方正黑体简体" panose="02010601030101010101" pitchFamily="2" charset="-122"/>
                <a:ea typeface="方正黑体简体" panose="02010601030101010101" pitchFamily="2" charset="-122"/>
                <a:cs typeface="Roboto condensed"/>
              </a:endParaRPr>
            </a:p>
          </p:txBody>
        </p:sp>
      </p:grpSp>
      <p:sp>
        <p:nvSpPr>
          <p:cNvPr id="28" name="TextBox 26"/>
          <p:cNvSpPr txBox="1"/>
          <p:nvPr/>
        </p:nvSpPr>
        <p:spPr>
          <a:xfrm>
            <a:off x="305859" y="4168892"/>
            <a:ext cx="2448000" cy="110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78140" tIns="0" rIns="178140" bIns="0" rtlCol="0" anchor="t">
            <a:noAutofit/>
          </a:bodyPr>
          <a:lstStyle>
            <a:defPPr>
              <a:defRPr lang="zh-CN"/>
            </a:defPPr>
            <a:lvl1pPr>
              <a:defRPr sz="1100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29" name="TextBox 27"/>
          <p:cNvSpPr txBox="1"/>
          <p:nvPr/>
        </p:nvSpPr>
        <p:spPr>
          <a:xfrm>
            <a:off x="2879893" y="4641784"/>
            <a:ext cx="2448000" cy="110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78140" tIns="0" rIns="178140" bIns="0" rtlCol="0" anchor="t">
            <a:noAutofit/>
          </a:bodyPr>
          <a:lstStyle>
            <a:defPPr>
              <a:defRPr lang="zh-CN"/>
            </a:defPPr>
            <a:lvl1pPr>
              <a:defRPr sz="1100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30" name="TextBox 28"/>
          <p:cNvSpPr txBox="1"/>
          <p:nvPr/>
        </p:nvSpPr>
        <p:spPr>
          <a:xfrm>
            <a:off x="5470811" y="5384249"/>
            <a:ext cx="2448000" cy="110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78140" tIns="0" rIns="178140" bIns="0" rtlCol="0" anchor="t">
            <a:noAutofit/>
          </a:bodyPr>
          <a:lstStyle>
            <a:defPPr>
              <a:defRPr lang="zh-CN"/>
            </a:defPPr>
            <a:lvl1pPr>
              <a:defRPr sz="1100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31" name="TextBox 29"/>
          <p:cNvSpPr txBox="1"/>
          <p:nvPr/>
        </p:nvSpPr>
        <p:spPr>
          <a:xfrm>
            <a:off x="9260469" y="4616784"/>
            <a:ext cx="2448000" cy="110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78140" tIns="0" rIns="178140" bIns="0" rtlCol="0" anchor="t">
            <a:noAutofit/>
          </a:bodyPr>
          <a:lstStyle>
            <a:defPPr>
              <a:defRPr lang="zh-CN"/>
            </a:defPPr>
            <a:lvl1pPr>
              <a:defRPr sz="1100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42" name="MH_Other_2"/>
          <p:cNvSpPr/>
          <p:nvPr>
            <p:custDataLst>
              <p:tags r:id="rId1"/>
            </p:custDataLst>
          </p:nvPr>
        </p:nvSpPr>
        <p:spPr>
          <a:xfrm>
            <a:off x="5998811" y="3336420"/>
            <a:ext cx="1200000" cy="1200000"/>
          </a:xfrm>
          <a:prstGeom prst="ellipse">
            <a:avLst/>
          </a:prstGeom>
          <a:solidFill>
            <a:srgbClr val="59595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lIns="0" rIns="0" anchor="ctr"/>
          <a:lstStyle/>
          <a:p>
            <a:pPr algn="ctr" defTabSz="914286"/>
            <a:r>
              <a:rPr lang="en-US" altLang="zh-CN" sz="3733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03</a:t>
            </a:r>
            <a:endParaRPr lang="zh-CN" altLang="en-US" sz="3733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5" name="MH_Other_2"/>
          <p:cNvSpPr/>
          <p:nvPr>
            <p:custDataLst>
              <p:tags r:id="rId2"/>
            </p:custDataLst>
          </p:nvPr>
        </p:nvSpPr>
        <p:spPr>
          <a:xfrm>
            <a:off x="833859" y="2141417"/>
            <a:ext cx="1200000" cy="1200000"/>
          </a:xfrm>
          <a:prstGeom prst="ellipse">
            <a:avLst/>
          </a:prstGeom>
          <a:solidFill>
            <a:srgbClr val="59595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lIns="0" rIns="0" anchor="ctr"/>
          <a:lstStyle/>
          <a:p>
            <a:pPr algn="ctr" defTabSz="914286"/>
            <a:r>
              <a:rPr lang="en-US" altLang="zh-CN" sz="3733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01</a:t>
            </a:r>
            <a:endParaRPr lang="zh-CN" altLang="en-US" sz="3733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319322" y="2106173"/>
            <a:ext cx="1377142" cy="1377142"/>
          </a:xfrm>
          <a:prstGeom prst="ellipse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algn="ctr" defTabSz="914286"/>
            <a:r>
              <a:rPr lang="en-US" altLang="zh-CN" sz="4267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02</a:t>
            </a:r>
            <a:endParaRPr lang="zh-CN" altLang="en-US" sz="4267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9" name="矩形 10"/>
          <p:cNvSpPr>
            <a:spLocks noChangeAspect="1"/>
          </p:cNvSpPr>
          <p:nvPr/>
        </p:nvSpPr>
        <p:spPr>
          <a:xfrm>
            <a:off x="9430870" y="1421384"/>
            <a:ext cx="1915212" cy="2087973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6046"/>
              <a:gd name="connsiteY0" fmla="*/ 0 h 1424419"/>
              <a:gd name="connsiteX1" fmla="*/ 757287 w 1306046"/>
              <a:gd name="connsiteY1" fmla="*/ 32444 h 1424419"/>
              <a:gd name="connsiteX2" fmla="*/ 1206876 w 1306046"/>
              <a:gd name="connsiteY2" fmla="*/ 284945 h 1424419"/>
              <a:gd name="connsiteX3" fmla="*/ 1233464 w 1306046"/>
              <a:gd name="connsiteY3" fmla="*/ 306775 h 1424419"/>
              <a:gd name="connsiteX4" fmla="*/ 1301712 w 1306046"/>
              <a:gd name="connsiteY4" fmla="*/ 442384 h 1424419"/>
              <a:gd name="connsiteX5" fmla="*/ 1303099 w 1306046"/>
              <a:gd name="connsiteY5" fmla="*/ 495558 h 1424419"/>
              <a:gd name="connsiteX6" fmla="*/ 1303099 w 1306046"/>
              <a:gd name="connsiteY6" fmla="*/ 952393 h 1424419"/>
              <a:gd name="connsiteX7" fmla="*/ 1305306 w 1306046"/>
              <a:gd name="connsiteY7" fmla="*/ 990115 h 1424419"/>
              <a:gd name="connsiteX8" fmla="*/ 1193590 w 1306046"/>
              <a:gd name="connsiteY8" fmla="*/ 1159518 h 1424419"/>
              <a:gd name="connsiteX9" fmla="*/ 1188747 w 1306046"/>
              <a:gd name="connsiteY9" fmla="*/ 1163476 h 1424419"/>
              <a:gd name="connsiteX10" fmla="*/ 792288 w 1306046"/>
              <a:gd name="connsiteY10" fmla="*/ 1385653 h 1424419"/>
              <a:gd name="connsiteX11" fmla="*/ 522686 w 1306046"/>
              <a:gd name="connsiteY11" fmla="*/ 1384922 h 1424419"/>
              <a:gd name="connsiteX12" fmla="*/ 80344 w 1306046"/>
              <a:gd name="connsiteY12" fmla="*/ 1139323 h 1424419"/>
              <a:gd name="connsiteX13" fmla="*/ 68397 w 1306046"/>
              <a:gd name="connsiteY13" fmla="*/ 1130059 h 1424419"/>
              <a:gd name="connsiteX14" fmla="*/ 667 w 1306046"/>
              <a:gd name="connsiteY14" fmla="*/ 999105 h 1424419"/>
              <a:gd name="connsiteX15" fmla="*/ 0 w 1306046"/>
              <a:gd name="connsiteY15" fmla="*/ 972364 h 1424419"/>
              <a:gd name="connsiteX16" fmla="*/ 2496 w 1306046"/>
              <a:gd name="connsiteY16" fmla="*/ 463106 h 1424419"/>
              <a:gd name="connsiteX17" fmla="*/ 2458 w 1306046"/>
              <a:gd name="connsiteY17" fmla="*/ 429563 h 1424419"/>
              <a:gd name="connsiteX18" fmla="*/ 75248 w 1306046"/>
              <a:gd name="connsiteY18" fmla="*/ 303202 h 1424419"/>
              <a:gd name="connsiteX19" fmla="*/ 103465 w 1306046"/>
              <a:gd name="connsiteY19" fmla="*/ 288252 h 1424419"/>
              <a:gd name="connsiteX20" fmla="*/ 541533 w 1306046"/>
              <a:gd name="connsiteY20" fmla="*/ 38110 h 1424419"/>
              <a:gd name="connsiteX21" fmla="*/ 653528 w 1306046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7706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193590 w 1305333"/>
              <a:gd name="connsiteY8" fmla="*/ 1159518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7706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211970 w 1305333"/>
              <a:gd name="connsiteY8" fmla="*/ 1149621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7706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236006 w 1305333"/>
              <a:gd name="connsiteY8" fmla="*/ 1160932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13169"/>
              <a:gd name="connsiteY0" fmla="*/ 0 h 1424419"/>
              <a:gd name="connsiteX1" fmla="*/ 757287 w 1313169"/>
              <a:gd name="connsiteY1" fmla="*/ 32444 h 1424419"/>
              <a:gd name="connsiteX2" fmla="*/ 1206876 w 1313169"/>
              <a:gd name="connsiteY2" fmla="*/ 284945 h 1424419"/>
              <a:gd name="connsiteX3" fmla="*/ 1237706 w 1313169"/>
              <a:gd name="connsiteY3" fmla="*/ 306775 h 1424419"/>
              <a:gd name="connsiteX4" fmla="*/ 1301712 w 1313169"/>
              <a:gd name="connsiteY4" fmla="*/ 442384 h 1424419"/>
              <a:gd name="connsiteX5" fmla="*/ 1303099 w 1313169"/>
              <a:gd name="connsiteY5" fmla="*/ 495558 h 1424419"/>
              <a:gd name="connsiteX6" fmla="*/ 1303099 w 1313169"/>
              <a:gd name="connsiteY6" fmla="*/ 952393 h 1424419"/>
              <a:gd name="connsiteX7" fmla="*/ 1305306 w 1313169"/>
              <a:gd name="connsiteY7" fmla="*/ 990115 h 1424419"/>
              <a:gd name="connsiteX8" fmla="*/ 1271352 w 1313169"/>
              <a:gd name="connsiteY8" fmla="*/ 1142552 h 1424419"/>
              <a:gd name="connsiteX9" fmla="*/ 1172881 w 1313169"/>
              <a:gd name="connsiteY9" fmla="*/ 1179342 h 1424419"/>
              <a:gd name="connsiteX10" fmla="*/ 792288 w 1313169"/>
              <a:gd name="connsiteY10" fmla="*/ 1385653 h 1424419"/>
              <a:gd name="connsiteX11" fmla="*/ 522686 w 1313169"/>
              <a:gd name="connsiteY11" fmla="*/ 1384922 h 1424419"/>
              <a:gd name="connsiteX12" fmla="*/ 80344 w 1313169"/>
              <a:gd name="connsiteY12" fmla="*/ 1139323 h 1424419"/>
              <a:gd name="connsiteX13" fmla="*/ 68397 w 1313169"/>
              <a:gd name="connsiteY13" fmla="*/ 1130059 h 1424419"/>
              <a:gd name="connsiteX14" fmla="*/ 667 w 1313169"/>
              <a:gd name="connsiteY14" fmla="*/ 999105 h 1424419"/>
              <a:gd name="connsiteX15" fmla="*/ 0 w 1313169"/>
              <a:gd name="connsiteY15" fmla="*/ 972364 h 1424419"/>
              <a:gd name="connsiteX16" fmla="*/ 2496 w 1313169"/>
              <a:gd name="connsiteY16" fmla="*/ 463106 h 1424419"/>
              <a:gd name="connsiteX17" fmla="*/ 2458 w 1313169"/>
              <a:gd name="connsiteY17" fmla="*/ 429563 h 1424419"/>
              <a:gd name="connsiteX18" fmla="*/ 75248 w 1313169"/>
              <a:gd name="connsiteY18" fmla="*/ 303202 h 1424419"/>
              <a:gd name="connsiteX19" fmla="*/ 106293 w 1313169"/>
              <a:gd name="connsiteY19" fmla="*/ 282597 h 1424419"/>
              <a:gd name="connsiteX20" fmla="*/ 541533 w 1313169"/>
              <a:gd name="connsiteY20" fmla="*/ 38110 h 1424419"/>
              <a:gd name="connsiteX21" fmla="*/ 653528 w 1313169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80344 w 1306267"/>
              <a:gd name="connsiteY12" fmla="*/ 1139323 h 1424419"/>
              <a:gd name="connsiteX13" fmla="*/ 68397 w 1306267"/>
              <a:gd name="connsiteY13" fmla="*/ 1130059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80344 w 1306267"/>
              <a:gd name="connsiteY12" fmla="*/ 1139323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80344 w 1306267"/>
              <a:gd name="connsiteY12" fmla="*/ 1139323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61328 w 1306267"/>
              <a:gd name="connsiteY13" fmla="*/ 1127231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55672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55672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55672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55672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55672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0241 w 1306267"/>
              <a:gd name="connsiteY12" fmla="*/ 1150634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7009 w 1306267"/>
              <a:gd name="connsiteY12" fmla="*/ 1161462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7009 w 1306267"/>
              <a:gd name="connsiteY12" fmla="*/ 1161462 h 1424419"/>
              <a:gd name="connsiteX13" fmla="*/ 48904 w 1306267"/>
              <a:gd name="connsiteY13" fmla="*/ 1124403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7009 w 1306267"/>
              <a:gd name="connsiteY12" fmla="*/ 1161462 h 1424419"/>
              <a:gd name="connsiteX13" fmla="*/ 44843 w 1306267"/>
              <a:gd name="connsiteY13" fmla="*/ 1118989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7009 w 1306267"/>
              <a:gd name="connsiteY12" fmla="*/ 1161462 h 1424419"/>
              <a:gd name="connsiteX13" fmla="*/ 44843 w 1306267"/>
              <a:gd name="connsiteY13" fmla="*/ 1118989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7009 w 1306267"/>
              <a:gd name="connsiteY12" fmla="*/ 1161462 h 1424419"/>
              <a:gd name="connsiteX13" fmla="*/ 44843 w 1306267"/>
              <a:gd name="connsiteY13" fmla="*/ 1118989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4302 w 1306267"/>
              <a:gd name="connsiteY12" fmla="*/ 1158755 h 1424419"/>
              <a:gd name="connsiteX13" fmla="*/ 44843 w 1306267"/>
              <a:gd name="connsiteY13" fmla="*/ 1118989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6267"/>
              <a:gd name="connsiteY0" fmla="*/ 0 h 1424419"/>
              <a:gd name="connsiteX1" fmla="*/ 757287 w 1306267"/>
              <a:gd name="connsiteY1" fmla="*/ 32444 h 1424419"/>
              <a:gd name="connsiteX2" fmla="*/ 1206876 w 1306267"/>
              <a:gd name="connsiteY2" fmla="*/ 284945 h 1424419"/>
              <a:gd name="connsiteX3" fmla="*/ 1237706 w 1306267"/>
              <a:gd name="connsiteY3" fmla="*/ 306775 h 1424419"/>
              <a:gd name="connsiteX4" fmla="*/ 1301712 w 1306267"/>
              <a:gd name="connsiteY4" fmla="*/ 442384 h 1424419"/>
              <a:gd name="connsiteX5" fmla="*/ 1303099 w 1306267"/>
              <a:gd name="connsiteY5" fmla="*/ 495558 h 1424419"/>
              <a:gd name="connsiteX6" fmla="*/ 1303099 w 1306267"/>
              <a:gd name="connsiteY6" fmla="*/ 952393 h 1424419"/>
              <a:gd name="connsiteX7" fmla="*/ 1305306 w 1306267"/>
              <a:gd name="connsiteY7" fmla="*/ 990115 h 1424419"/>
              <a:gd name="connsiteX8" fmla="*/ 1255800 w 1306267"/>
              <a:gd name="connsiteY8" fmla="*/ 1142552 h 1424419"/>
              <a:gd name="connsiteX9" fmla="*/ 1172881 w 1306267"/>
              <a:gd name="connsiteY9" fmla="*/ 1179342 h 1424419"/>
              <a:gd name="connsiteX10" fmla="*/ 792288 w 1306267"/>
              <a:gd name="connsiteY10" fmla="*/ 1385653 h 1424419"/>
              <a:gd name="connsiteX11" fmla="*/ 522686 w 1306267"/>
              <a:gd name="connsiteY11" fmla="*/ 1384922 h 1424419"/>
              <a:gd name="connsiteX12" fmla="*/ 94302 w 1306267"/>
              <a:gd name="connsiteY12" fmla="*/ 1158755 h 1424419"/>
              <a:gd name="connsiteX13" fmla="*/ 39429 w 1306267"/>
              <a:gd name="connsiteY13" fmla="*/ 1117635 h 1424419"/>
              <a:gd name="connsiteX14" fmla="*/ 667 w 1306267"/>
              <a:gd name="connsiteY14" fmla="*/ 999105 h 1424419"/>
              <a:gd name="connsiteX15" fmla="*/ 0 w 1306267"/>
              <a:gd name="connsiteY15" fmla="*/ 972364 h 1424419"/>
              <a:gd name="connsiteX16" fmla="*/ 2496 w 1306267"/>
              <a:gd name="connsiteY16" fmla="*/ 463106 h 1424419"/>
              <a:gd name="connsiteX17" fmla="*/ 2458 w 1306267"/>
              <a:gd name="connsiteY17" fmla="*/ 429563 h 1424419"/>
              <a:gd name="connsiteX18" fmla="*/ 75248 w 1306267"/>
              <a:gd name="connsiteY18" fmla="*/ 303202 h 1424419"/>
              <a:gd name="connsiteX19" fmla="*/ 106293 w 1306267"/>
              <a:gd name="connsiteY19" fmla="*/ 282597 h 1424419"/>
              <a:gd name="connsiteX20" fmla="*/ 541533 w 1306267"/>
              <a:gd name="connsiteY20" fmla="*/ 38110 h 1424419"/>
              <a:gd name="connsiteX21" fmla="*/ 653528 w 1306267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7706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5306 w 1305333"/>
              <a:gd name="connsiteY7" fmla="*/ 990115 h 1424419"/>
              <a:gd name="connsiteX8" fmla="*/ 1227376 w 1305333"/>
              <a:gd name="connsiteY8" fmla="*/ 1152027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94302 w 1305333"/>
              <a:gd name="connsiteY12" fmla="*/ 1158755 h 1424419"/>
              <a:gd name="connsiteX13" fmla="*/ 39429 w 1305333"/>
              <a:gd name="connsiteY13" fmla="*/ 1117635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7706 w 1305333"/>
              <a:gd name="connsiteY3" fmla="*/ 306775 h 1424419"/>
              <a:gd name="connsiteX4" fmla="*/ 1301712 w 1305333"/>
              <a:gd name="connsiteY4" fmla="*/ 442384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302599 w 1305333"/>
              <a:gd name="connsiteY7" fmla="*/ 1003650 h 1424419"/>
              <a:gd name="connsiteX8" fmla="*/ 1227376 w 1305333"/>
              <a:gd name="connsiteY8" fmla="*/ 1152027 h 1424419"/>
              <a:gd name="connsiteX9" fmla="*/ 1172881 w 1305333"/>
              <a:gd name="connsiteY9" fmla="*/ 1179342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94302 w 1305333"/>
              <a:gd name="connsiteY12" fmla="*/ 1158755 h 1424419"/>
              <a:gd name="connsiteX13" fmla="*/ 39429 w 1305333"/>
              <a:gd name="connsiteY13" fmla="*/ 1117635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6293 w 1305333"/>
              <a:gd name="connsiteY19" fmla="*/ 282597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" fmla="*/ 653528 w 1305080"/>
              <a:gd name="connsiteY0" fmla="*/ 0 h 1424419"/>
              <a:gd name="connsiteX1" fmla="*/ 757287 w 1305080"/>
              <a:gd name="connsiteY1" fmla="*/ 32444 h 1424419"/>
              <a:gd name="connsiteX2" fmla="*/ 1206876 w 1305080"/>
              <a:gd name="connsiteY2" fmla="*/ 284945 h 1424419"/>
              <a:gd name="connsiteX3" fmla="*/ 1237706 w 1305080"/>
              <a:gd name="connsiteY3" fmla="*/ 306775 h 1424419"/>
              <a:gd name="connsiteX4" fmla="*/ 1301712 w 1305080"/>
              <a:gd name="connsiteY4" fmla="*/ 442384 h 1424419"/>
              <a:gd name="connsiteX5" fmla="*/ 1303099 w 1305080"/>
              <a:gd name="connsiteY5" fmla="*/ 495558 h 1424419"/>
              <a:gd name="connsiteX6" fmla="*/ 1301746 w 1305080"/>
              <a:gd name="connsiteY6" fmla="*/ 953747 h 1424419"/>
              <a:gd name="connsiteX7" fmla="*/ 1302599 w 1305080"/>
              <a:gd name="connsiteY7" fmla="*/ 1003650 h 1424419"/>
              <a:gd name="connsiteX8" fmla="*/ 1227376 w 1305080"/>
              <a:gd name="connsiteY8" fmla="*/ 1152027 h 1424419"/>
              <a:gd name="connsiteX9" fmla="*/ 1172881 w 1305080"/>
              <a:gd name="connsiteY9" fmla="*/ 1179342 h 1424419"/>
              <a:gd name="connsiteX10" fmla="*/ 792288 w 1305080"/>
              <a:gd name="connsiteY10" fmla="*/ 1385653 h 1424419"/>
              <a:gd name="connsiteX11" fmla="*/ 522686 w 1305080"/>
              <a:gd name="connsiteY11" fmla="*/ 1384922 h 1424419"/>
              <a:gd name="connsiteX12" fmla="*/ 94302 w 1305080"/>
              <a:gd name="connsiteY12" fmla="*/ 1158755 h 1424419"/>
              <a:gd name="connsiteX13" fmla="*/ 39429 w 1305080"/>
              <a:gd name="connsiteY13" fmla="*/ 1117635 h 1424419"/>
              <a:gd name="connsiteX14" fmla="*/ 667 w 1305080"/>
              <a:gd name="connsiteY14" fmla="*/ 999105 h 1424419"/>
              <a:gd name="connsiteX15" fmla="*/ 0 w 1305080"/>
              <a:gd name="connsiteY15" fmla="*/ 972364 h 1424419"/>
              <a:gd name="connsiteX16" fmla="*/ 2496 w 1305080"/>
              <a:gd name="connsiteY16" fmla="*/ 463106 h 1424419"/>
              <a:gd name="connsiteX17" fmla="*/ 2458 w 1305080"/>
              <a:gd name="connsiteY17" fmla="*/ 429563 h 1424419"/>
              <a:gd name="connsiteX18" fmla="*/ 75248 w 1305080"/>
              <a:gd name="connsiteY18" fmla="*/ 303202 h 1424419"/>
              <a:gd name="connsiteX19" fmla="*/ 106293 w 1305080"/>
              <a:gd name="connsiteY19" fmla="*/ 282597 h 1424419"/>
              <a:gd name="connsiteX20" fmla="*/ 541533 w 1305080"/>
              <a:gd name="connsiteY20" fmla="*/ 38110 h 1424419"/>
              <a:gd name="connsiteX21" fmla="*/ 653528 w 1305080"/>
              <a:gd name="connsiteY21" fmla="*/ 0 h 1424419"/>
              <a:gd name="connsiteX0" fmla="*/ 653528 w 1305299"/>
              <a:gd name="connsiteY0" fmla="*/ 0 h 1424419"/>
              <a:gd name="connsiteX1" fmla="*/ 757287 w 1305299"/>
              <a:gd name="connsiteY1" fmla="*/ 32444 h 1424419"/>
              <a:gd name="connsiteX2" fmla="*/ 1206876 w 1305299"/>
              <a:gd name="connsiteY2" fmla="*/ 284945 h 1424419"/>
              <a:gd name="connsiteX3" fmla="*/ 1237706 w 1305299"/>
              <a:gd name="connsiteY3" fmla="*/ 306775 h 1424419"/>
              <a:gd name="connsiteX4" fmla="*/ 1301712 w 1305299"/>
              <a:gd name="connsiteY4" fmla="*/ 442384 h 1424419"/>
              <a:gd name="connsiteX5" fmla="*/ 1303099 w 1305299"/>
              <a:gd name="connsiteY5" fmla="*/ 495558 h 1424419"/>
              <a:gd name="connsiteX6" fmla="*/ 1301746 w 1305299"/>
              <a:gd name="connsiteY6" fmla="*/ 953747 h 1424419"/>
              <a:gd name="connsiteX7" fmla="*/ 1302599 w 1305299"/>
              <a:gd name="connsiteY7" fmla="*/ 1003650 h 1424419"/>
              <a:gd name="connsiteX8" fmla="*/ 1227376 w 1305299"/>
              <a:gd name="connsiteY8" fmla="*/ 1152027 h 1424419"/>
              <a:gd name="connsiteX9" fmla="*/ 1172881 w 1305299"/>
              <a:gd name="connsiteY9" fmla="*/ 1179342 h 1424419"/>
              <a:gd name="connsiteX10" fmla="*/ 792288 w 1305299"/>
              <a:gd name="connsiteY10" fmla="*/ 1385653 h 1424419"/>
              <a:gd name="connsiteX11" fmla="*/ 522686 w 1305299"/>
              <a:gd name="connsiteY11" fmla="*/ 1384922 h 1424419"/>
              <a:gd name="connsiteX12" fmla="*/ 94302 w 1305299"/>
              <a:gd name="connsiteY12" fmla="*/ 1158755 h 1424419"/>
              <a:gd name="connsiteX13" fmla="*/ 39429 w 1305299"/>
              <a:gd name="connsiteY13" fmla="*/ 1117635 h 1424419"/>
              <a:gd name="connsiteX14" fmla="*/ 667 w 1305299"/>
              <a:gd name="connsiteY14" fmla="*/ 999105 h 1424419"/>
              <a:gd name="connsiteX15" fmla="*/ 0 w 1305299"/>
              <a:gd name="connsiteY15" fmla="*/ 972364 h 1424419"/>
              <a:gd name="connsiteX16" fmla="*/ 2496 w 1305299"/>
              <a:gd name="connsiteY16" fmla="*/ 463106 h 1424419"/>
              <a:gd name="connsiteX17" fmla="*/ 2458 w 1305299"/>
              <a:gd name="connsiteY17" fmla="*/ 429563 h 1424419"/>
              <a:gd name="connsiteX18" fmla="*/ 75248 w 1305299"/>
              <a:gd name="connsiteY18" fmla="*/ 303202 h 1424419"/>
              <a:gd name="connsiteX19" fmla="*/ 106293 w 1305299"/>
              <a:gd name="connsiteY19" fmla="*/ 282597 h 1424419"/>
              <a:gd name="connsiteX20" fmla="*/ 541533 w 1305299"/>
              <a:gd name="connsiteY20" fmla="*/ 38110 h 1424419"/>
              <a:gd name="connsiteX21" fmla="*/ 653528 w 1305299"/>
              <a:gd name="connsiteY21" fmla="*/ 0 h 1424419"/>
              <a:gd name="connsiteX0" fmla="*/ 653528 w 1306646"/>
              <a:gd name="connsiteY0" fmla="*/ 0 h 1424419"/>
              <a:gd name="connsiteX1" fmla="*/ 757287 w 1306646"/>
              <a:gd name="connsiteY1" fmla="*/ 32444 h 1424419"/>
              <a:gd name="connsiteX2" fmla="*/ 1206876 w 1306646"/>
              <a:gd name="connsiteY2" fmla="*/ 284945 h 1424419"/>
              <a:gd name="connsiteX3" fmla="*/ 1237706 w 1306646"/>
              <a:gd name="connsiteY3" fmla="*/ 306775 h 1424419"/>
              <a:gd name="connsiteX4" fmla="*/ 1301712 w 1306646"/>
              <a:gd name="connsiteY4" fmla="*/ 442384 h 1424419"/>
              <a:gd name="connsiteX5" fmla="*/ 1303099 w 1306646"/>
              <a:gd name="connsiteY5" fmla="*/ 495558 h 1424419"/>
              <a:gd name="connsiteX6" fmla="*/ 1301746 w 1306646"/>
              <a:gd name="connsiteY6" fmla="*/ 953747 h 1424419"/>
              <a:gd name="connsiteX7" fmla="*/ 1302599 w 1306646"/>
              <a:gd name="connsiteY7" fmla="*/ 1003650 h 1424419"/>
              <a:gd name="connsiteX8" fmla="*/ 1227376 w 1306646"/>
              <a:gd name="connsiteY8" fmla="*/ 1152027 h 1424419"/>
              <a:gd name="connsiteX9" fmla="*/ 1172881 w 1306646"/>
              <a:gd name="connsiteY9" fmla="*/ 1179342 h 1424419"/>
              <a:gd name="connsiteX10" fmla="*/ 792288 w 1306646"/>
              <a:gd name="connsiteY10" fmla="*/ 1385653 h 1424419"/>
              <a:gd name="connsiteX11" fmla="*/ 522686 w 1306646"/>
              <a:gd name="connsiteY11" fmla="*/ 1384922 h 1424419"/>
              <a:gd name="connsiteX12" fmla="*/ 94302 w 1306646"/>
              <a:gd name="connsiteY12" fmla="*/ 1158755 h 1424419"/>
              <a:gd name="connsiteX13" fmla="*/ 39429 w 1306646"/>
              <a:gd name="connsiteY13" fmla="*/ 1117635 h 1424419"/>
              <a:gd name="connsiteX14" fmla="*/ 667 w 1306646"/>
              <a:gd name="connsiteY14" fmla="*/ 999105 h 1424419"/>
              <a:gd name="connsiteX15" fmla="*/ 0 w 1306646"/>
              <a:gd name="connsiteY15" fmla="*/ 972364 h 1424419"/>
              <a:gd name="connsiteX16" fmla="*/ 2496 w 1306646"/>
              <a:gd name="connsiteY16" fmla="*/ 463106 h 1424419"/>
              <a:gd name="connsiteX17" fmla="*/ 2458 w 1306646"/>
              <a:gd name="connsiteY17" fmla="*/ 429563 h 1424419"/>
              <a:gd name="connsiteX18" fmla="*/ 75248 w 1306646"/>
              <a:gd name="connsiteY18" fmla="*/ 303202 h 1424419"/>
              <a:gd name="connsiteX19" fmla="*/ 106293 w 1306646"/>
              <a:gd name="connsiteY19" fmla="*/ 282597 h 1424419"/>
              <a:gd name="connsiteX20" fmla="*/ 541533 w 1306646"/>
              <a:gd name="connsiteY20" fmla="*/ 38110 h 1424419"/>
              <a:gd name="connsiteX21" fmla="*/ 653528 w 1306646"/>
              <a:gd name="connsiteY21" fmla="*/ 0 h 1424419"/>
              <a:gd name="connsiteX0" fmla="*/ 653528 w 1305299"/>
              <a:gd name="connsiteY0" fmla="*/ 0 h 1424419"/>
              <a:gd name="connsiteX1" fmla="*/ 757287 w 1305299"/>
              <a:gd name="connsiteY1" fmla="*/ 32444 h 1424419"/>
              <a:gd name="connsiteX2" fmla="*/ 1206876 w 1305299"/>
              <a:gd name="connsiteY2" fmla="*/ 284945 h 1424419"/>
              <a:gd name="connsiteX3" fmla="*/ 1237706 w 1305299"/>
              <a:gd name="connsiteY3" fmla="*/ 306775 h 1424419"/>
              <a:gd name="connsiteX4" fmla="*/ 1301712 w 1305299"/>
              <a:gd name="connsiteY4" fmla="*/ 442384 h 1424419"/>
              <a:gd name="connsiteX5" fmla="*/ 1303099 w 1305299"/>
              <a:gd name="connsiteY5" fmla="*/ 495558 h 1424419"/>
              <a:gd name="connsiteX6" fmla="*/ 1301746 w 1305299"/>
              <a:gd name="connsiteY6" fmla="*/ 953747 h 1424419"/>
              <a:gd name="connsiteX7" fmla="*/ 1302599 w 1305299"/>
              <a:gd name="connsiteY7" fmla="*/ 1003650 h 1424419"/>
              <a:gd name="connsiteX8" fmla="*/ 1227376 w 1305299"/>
              <a:gd name="connsiteY8" fmla="*/ 1152027 h 1424419"/>
              <a:gd name="connsiteX9" fmla="*/ 1172881 w 1305299"/>
              <a:gd name="connsiteY9" fmla="*/ 1179342 h 1424419"/>
              <a:gd name="connsiteX10" fmla="*/ 792288 w 1305299"/>
              <a:gd name="connsiteY10" fmla="*/ 1385653 h 1424419"/>
              <a:gd name="connsiteX11" fmla="*/ 522686 w 1305299"/>
              <a:gd name="connsiteY11" fmla="*/ 1384922 h 1424419"/>
              <a:gd name="connsiteX12" fmla="*/ 94302 w 1305299"/>
              <a:gd name="connsiteY12" fmla="*/ 1158755 h 1424419"/>
              <a:gd name="connsiteX13" fmla="*/ 39429 w 1305299"/>
              <a:gd name="connsiteY13" fmla="*/ 1117635 h 1424419"/>
              <a:gd name="connsiteX14" fmla="*/ 667 w 1305299"/>
              <a:gd name="connsiteY14" fmla="*/ 999105 h 1424419"/>
              <a:gd name="connsiteX15" fmla="*/ 0 w 1305299"/>
              <a:gd name="connsiteY15" fmla="*/ 972364 h 1424419"/>
              <a:gd name="connsiteX16" fmla="*/ 2496 w 1305299"/>
              <a:gd name="connsiteY16" fmla="*/ 463106 h 1424419"/>
              <a:gd name="connsiteX17" fmla="*/ 2458 w 1305299"/>
              <a:gd name="connsiteY17" fmla="*/ 429563 h 1424419"/>
              <a:gd name="connsiteX18" fmla="*/ 75248 w 1305299"/>
              <a:gd name="connsiteY18" fmla="*/ 303202 h 1424419"/>
              <a:gd name="connsiteX19" fmla="*/ 106293 w 1305299"/>
              <a:gd name="connsiteY19" fmla="*/ 282597 h 1424419"/>
              <a:gd name="connsiteX20" fmla="*/ 541533 w 1305299"/>
              <a:gd name="connsiteY20" fmla="*/ 38110 h 1424419"/>
              <a:gd name="connsiteX21" fmla="*/ 653528 w 1305299"/>
              <a:gd name="connsiteY21" fmla="*/ 0 h 1424419"/>
              <a:gd name="connsiteX0" fmla="*/ 653528 w 1304127"/>
              <a:gd name="connsiteY0" fmla="*/ 0 h 1424419"/>
              <a:gd name="connsiteX1" fmla="*/ 757287 w 1304127"/>
              <a:gd name="connsiteY1" fmla="*/ 32444 h 1424419"/>
              <a:gd name="connsiteX2" fmla="*/ 1206876 w 1304127"/>
              <a:gd name="connsiteY2" fmla="*/ 284945 h 1424419"/>
              <a:gd name="connsiteX3" fmla="*/ 1237706 w 1304127"/>
              <a:gd name="connsiteY3" fmla="*/ 306775 h 1424419"/>
              <a:gd name="connsiteX4" fmla="*/ 1301712 w 1304127"/>
              <a:gd name="connsiteY4" fmla="*/ 442384 h 1424419"/>
              <a:gd name="connsiteX5" fmla="*/ 1303099 w 1304127"/>
              <a:gd name="connsiteY5" fmla="*/ 495558 h 1424419"/>
              <a:gd name="connsiteX6" fmla="*/ 1301746 w 1304127"/>
              <a:gd name="connsiteY6" fmla="*/ 953747 h 1424419"/>
              <a:gd name="connsiteX7" fmla="*/ 1302599 w 1304127"/>
              <a:gd name="connsiteY7" fmla="*/ 1003650 h 1424419"/>
              <a:gd name="connsiteX8" fmla="*/ 1227376 w 1304127"/>
              <a:gd name="connsiteY8" fmla="*/ 1152027 h 1424419"/>
              <a:gd name="connsiteX9" fmla="*/ 1172881 w 1304127"/>
              <a:gd name="connsiteY9" fmla="*/ 1179342 h 1424419"/>
              <a:gd name="connsiteX10" fmla="*/ 792288 w 1304127"/>
              <a:gd name="connsiteY10" fmla="*/ 1385653 h 1424419"/>
              <a:gd name="connsiteX11" fmla="*/ 522686 w 1304127"/>
              <a:gd name="connsiteY11" fmla="*/ 1384922 h 1424419"/>
              <a:gd name="connsiteX12" fmla="*/ 94302 w 1304127"/>
              <a:gd name="connsiteY12" fmla="*/ 1158755 h 1424419"/>
              <a:gd name="connsiteX13" fmla="*/ 39429 w 1304127"/>
              <a:gd name="connsiteY13" fmla="*/ 1117635 h 1424419"/>
              <a:gd name="connsiteX14" fmla="*/ 667 w 1304127"/>
              <a:gd name="connsiteY14" fmla="*/ 999105 h 1424419"/>
              <a:gd name="connsiteX15" fmla="*/ 0 w 1304127"/>
              <a:gd name="connsiteY15" fmla="*/ 972364 h 1424419"/>
              <a:gd name="connsiteX16" fmla="*/ 2496 w 1304127"/>
              <a:gd name="connsiteY16" fmla="*/ 463106 h 1424419"/>
              <a:gd name="connsiteX17" fmla="*/ 2458 w 1304127"/>
              <a:gd name="connsiteY17" fmla="*/ 429563 h 1424419"/>
              <a:gd name="connsiteX18" fmla="*/ 75248 w 1304127"/>
              <a:gd name="connsiteY18" fmla="*/ 303202 h 1424419"/>
              <a:gd name="connsiteX19" fmla="*/ 106293 w 1304127"/>
              <a:gd name="connsiteY19" fmla="*/ 282597 h 1424419"/>
              <a:gd name="connsiteX20" fmla="*/ 541533 w 1304127"/>
              <a:gd name="connsiteY20" fmla="*/ 38110 h 1424419"/>
              <a:gd name="connsiteX21" fmla="*/ 653528 w 1304127"/>
              <a:gd name="connsiteY21" fmla="*/ 0 h 1424419"/>
              <a:gd name="connsiteX0" fmla="*/ 653528 w 1306101"/>
              <a:gd name="connsiteY0" fmla="*/ 0 h 1424419"/>
              <a:gd name="connsiteX1" fmla="*/ 757287 w 1306101"/>
              <a:gd name="connsiteY1" fmla="*/ 32444 h 1424419"/>
              <a:gd name="connsiteX2" fmla="*/ 1206876 w 1306101"/>
              <a:gd name="connsiteY2" fmla="*/ 284945 h 1424419"/>
              <a:gd name="connsiteX3" fmla="*/ 1237706 w 1306101"/>
              <a:gd name="connsiteY3" fmla="*/ 306775 h 1424419"/>
              <a:gd name="connsiteX4" fmla="*/ 1305773 w 1306101"/>
              <a:gd name="connsiteY4" fmla="*/ 442384 h 1424419"/>
              <a:gd name="connsiteX5" fmla="*/ 1303099 w 1306101"/>
              <a:gd name="connsiteY5" fmla="*/ 495558 h 1424419"/>
              <a:gd name="connsiteX6" fmla="*/ 1301746 w 1306101"/>
              <a:gd name="connsiteY6" fmla="*/ 953747 h 1424419"/>
              <a:gd name="connsiteX7" fmla="*/ 1302599 w 1306101"/>
              <a:gd name="connsiteY7" fmla="*/ 1003650 h 1424419"/>
              <a:gd name="connsiteX8" fmla="*/ 1227376 w 1306101"/>
              <a:gd name="connsiteY8" fmla="*/ 1152027 h 1424419"/>
              <a:gd name="connsiteX9" fmla="*/ 1172881 w 1306101"/>
              <a:gd name="connsiteY9" fmla="*/ 1179342 h 1424419"/>
              <a:gd name="connsiteX10" fmla="*/ 792288 w 1306101"/>
              <a:gd name="connsiteY10" fmla="*/ 1385653 h 1424419"/>
              <a:gd name="connsiteX11" fmla="*/ 522686 w 1306101"/>
              <a:gd name="connsiteY11" fmla="*/ 1384922 h 1424419"/>
              <a:gd name="connsiteX12" fmla="*/ 94302 w 1306101"/>
              <a:gd name="connsiteY12" fmla="*/ 1158755 h 1424419"/>
              <a:gd name="connsiteX13" fmla="*/ 39429 w 1306101"/>
              <a:gd name="connsiteY13" fmla="*/ 1117635 h 1424419"/>
              <a:gd name="connsiteX14" fmla="*/ 667 w 1306101"/>
              <a:gd name="connsiteY14" fmla="*/ 999105 h 1424419"/>
              <a:gd name="connsiteX15" fmla="*/ 0 w 1306101"/>
              <a:gd name="connsiteY15" fmla="*/ 972364 h 1424419"/>
              <a:gd name="connsiteX16" fmla="*/ 2496 w 1306101"/>
              <a:gd name="connsiteY16" fmla="*/ 463106 h 1424419"/>
              <a:gd name="connsiteX17" fmla="*/ 2458 w 1306101"/>
              <a:gd name="connsiteY17" fmla="*/ 429563 h 1424419"/>
              <a:gd name="connsiteX18" fmla="*/ 75248 w 1306101"/>
              <a:gd name="connsiteY18" fmla="*/ 303202 h 1424419"/>
              <a:gd name="connsiteX19" fmla="*/ 106293 w 1306101"/>
              <a:gd name="connsiteY19" fmla="*/ 282597 h 1424419"/>
              <a:gd name="connsiteX20" fmla="*/ 541533 w 1306101"/>
              <a:gd name="connsiteY20" fmla="*/ 38110 h 1424419"/>
              <a:gd name="connsiteX21" fmla="*/ 653528 w 1306101"/>
              <a:gd name="connsiteY21" fmla="*/ 0 h 1424419"/>
              <a:gd name="connsiteX0" fmla="*/ 653528 w 1304819"/>
              <a:gd name="connsiteY0" fmla="*/ 0 h 1424419"/>
              <a:gd name="connsiteX1" fmla="*/ 757287 w 1304819"/>
              <a:gd name="connsiteY1" fmla="*/ 32444 h 1424419"/>
              <a:gd name="connsiteX2" fmla="*/ 1206876 w 1304819"/>
              <a:gd name="connsiteY2" fmla="*/ 284945 h 1424419"/>
              <a:gd name="connsiteX3" fmla="*/ 1237706 w 1304819"/>
              <a:gd name="connsiteY3" fmla="*/ 306775 h 1424419"/>
              <a:gd name="connsiteX4" fmla="*/ 1304420 w 1304819"/>
              <a:gd name="connsiteY4" fmla="*/ 434263 h 1424419"/>
              <a:gd name="connsiteX5" fmla="*/ 1303099 w 1304819"/>
              <a:gd name="connsiteY5" fmla="*/ 495558 h 1424419"/>
              <a:gd name="connsiteX6" fmla="*/ 1301746 w 1304819"/>
              <a:gd name="connsiteY6" fmla="*/ 953747 h 1424419"/>
              <a:gd name="connsiteX7" fmla="*/ 1302599 w 1304819"/>
              <a:gd name="connsiteY7" fmla="*/ 1003650 h 1424419"/>
              <a:gd name="connsiteX8" fmla="*/ 1227376 w 1304819"/>
              <a:gd name="connsiteY8" fmla="*/ 1152027 h 1424419"/>
              <a:gd name="connsiteX9" fmla="*/ 1172881 w 1304819"/>
              <a:gd name="connsiteY9" fmla="*/ 1179342 h 1424419"/>
              <a:gd name="connsiteX10" fmla="*/ 792288 w 1304819"/>
              <a:gd name="connsiteY10" fmla="*/ 1385653 h 1424419"/>
              <a:gd name="connsiteX11" fmla="*/ 522686 w 1304819"/>
              <a:gd name="connsiteY11" fmla="*/ 1384922 h 1424419"/>
              <a:gd name="connsiteX12" fmla="*/ 94302 w 1304819"/>
              <a:gd name="connsiteY12" fmla="*/ 1158755 h 1424419"/>
              <a:gd name="connsiteX13" fmla="*/ 39429 w 1304819"/>
              <a:gd name="connsiteY13" fmla="*/ 1117635 h 1424419"/>
              <a:gd name="connsiteX14" fmla="*/ 667 w 1304819"/>
              <a:gd name="connsiteY14" fmla="*/ 999105 h 1424419"/>
              <a:gd name="connsiteX15" fmla="*/ 0 w 1304819"/>
              <a:gd name="connsiteY15" fmla="*/ 972364 h 1424419"/>
              <a:gd name="connsiteX16" fmla="*/ 2496 w 1304819"/>
              <a:gd name="connsiteY16" fmla="*/ 463106 h 1424419"/>
              <a:gd name="connsiteX17" fmla="*/ 2458 w 1304819"/>
              <a:gd name="connsiteY17" fmla="*/ 429563 h 1424419"/>
              <a:gd name="connsiteX18" fmla="*/ 75248 w 1304819"/>
              <a:gd name="connsiteY18" fmla="*/ 303202 h 1424419"/>
              <a:gd name="connsiteX19" fmla="*/ 106293 w 1304819"/>
              <a:gd name="connsiteY19" fmla="*/ 282597 h 1424419"/>
              <a:gd name="connsiteX20" fmla="*/ 541533 w 1304819"/>
              <a:gd name="connsiteY20" fmla="*/ 38110 h 1424419"/>
              <a:gd name="connsiteX21" fmla="*/ 653528 w 1304819"/>
              <a:gd name="connsiteY21" fmla="*/ 0 h 1424419"/>
              <a:gd name="connsiteX0" fmla="*/ 653528 w 1306525"/>
              <a:gd name="connsiteY0" fmla="*/ 0 h 1424419"/>
              <a:gd name="connsiteX1" fmla="*/ 757287 w 1306525"/>
              <a:gd name="connsiteY1" fmla="*/ 32444 h 1424419"/>
              <a:gd name="connsiteX2" fmla="*/ 1206876 w 1306525"/>
              <a:gd name="connsiteY2" fmla="*/ 284945 h 1424419"/>
              <a:gd name="connsiteX3" fmla="*/ 1237706 w 1306525"/>
              <a:gd name="connsiteY3" fmla="*/ 306775 h 1424419"/>
              <a:gd name="connsiteX4" fmla="*/ 1304420 w 1306525"/>
              <a:gd name="connsiteY4" fmla="*/ 434263 h 1424419"/>
              <a:gd name="connsiteX5" fmla="*/ 1305806 w 1306525"/>
              <a:gd name="connsiteY5" fmla="*/ 519922 h 1424419"/>
              <a:gd name="connsiteX6" fmla="*/ 1301746 w 1306525"/>
              <a:gd name="connsiteY6" fmla="*/ 953747 h 1424419"/>
              <a:gd name="connsiteX7" fmla="*/ 1302599 w 1306525"/>
              <a:gd name="connsiteY7" fmla="*/ 1003650 h 1424419"/>
              <a:gd name="connsiteX8" fmla="*/ 1227376 w 1306525"/>
              <a:gd name="connsiteY8" fmla="*/ 1152027 h 1424419"/>
              <a:gd name="connsiteX9" fmla="*/ 1172881 w 1306525"/>
              <a:gd name="connsiteY9" fmla="*/ 1179342 h 1424419"/>
              <a:gd name="connsiteX10" fmla="*/ 792288 w 1306525"/>
              <a:gd name="connsiteY10" fmla="*/ 1385653 h 1424419"/>
              <a:gd name="connsiteX11" fmla="*/ 522686 w 1306525"/>
              <a:gd name="connsiteY11" fmla="*/ 1384922 h 1424419"/>
              <a:gd name="connsiteX12" fmla="*/ 94302 w 1306525"/>
              <a:gd name="connsiteY12" fmla="*/ 1158755 h 1424419"/>
              <a:gd name="connsiteX13" fmla="*/ 39429 w 1306525"/>
              <a:gd name="connsiteY13" fmla="*/ 1117635 h 1424419"/>
              <a:gd name="connsiteX14" fmla="*/ 667 w 1306525"/>
              <a:gd name="connsiteY14" fmla="*/ 999105 h 1424419"/>
              <a:gd name="connsiteX15" fmla="*/ 0 w 1306525"/>
              <a:gd name="connsiteY15" fmla="*/ 972364 h 1424419"/>
              <a:gd name="connsiteX16" fmla="*/ 2496 w 1306525"/>
              <a:gd name="connsiteY16" fmla="*/ 463106 h 1424419"/>
              <a:gd name="connsiteX17" fmla="*/ 2458 w 1306525"/>
              <a:gd name="connsiteY17" fmla="*/ 429563 h 1424419"/>
              <a:gd name="connsiteX18" fmla="*/ 75248 w 1306525"/>
              <a:gd name="connsiteY18" fmla="*/ 303202 h 1424419"/>
              <a:gd name="connsiteX19" fmla="*/ 106293 w 1306525"/>
              <a:gd name="connsiteY19" fmla="*/ 282597 h 1424419"/>
              <a:gd name="connsiteX20" fmla="*/ 541533 w 1306525"/>
              <a:gd name="connsiteY20" fmla="*/ 38110 h 1424419"/>
              <a:gd name="connsiteX21" fmla="*/ 653528 w 1306525"/>
              <a:gd name="connsiteY21" fmla="*/ 0 h 1424419"/>
              <a:gd name="connsiteX0" fmla="*/ 653528 w 1305814"/>
              <a:gd name="connsiteY0" fmla="*/ 0 h 1424419"/>
              <a:gd name="connsiteX1" fmla="*/ 757287 w 1305814"/>
              <a:gd name="connsiteY1" fmla="*/ 32444 h 1424419"/>
              <a:gd name="connsiteX2" fmla="*/ 1206876 w 1305814"/>
              <a:gd name="connsiteY2" fmla="*/ 284945 h 1424419"/>
              <a:gd name="connsiteX3" fmla="*/ 1237706 w 1305814"/>
              <a:gd name="connsiteY3" fmla="*/ 306775 h 1424419"/>
              <a:gd name="connsiteX4" fmla="*/ 1304420 w 1305814"/>
              <a:gd name="connsiteY4" fmla="*/ 434263 h 1424419"/>
              <a:gd name="connsiteX5" fmla="*/ 1305806 w 1305814"/>
              <a:gd name="connsiteY5" fmla="*/ 519922 h 1424419"/>
              <a:gd name="connsiteX6" fmla="*/ 1301746 w 1305814"/>
              <a:gd name="connsiteY6" fmla="*/ 953747 h 1424419"/>
              <a:gd name="connsiteX7" fmla="*/ 1302599 w 1305814"/>
              <a:gd name="connsiteY7" fmla="*/ 1003650 h 1424419"/>
              <a:gd name="connsiteX8" fmla="*/ 1227376 w 1305814"/>
              <a:gd name="connsiteY8" fmla="*/ 1152027 h 1424419"/>
              <a:gd name="connsiteX9" fmla="*/ 1172881 w 1305814"/>
              <a:gd name="connsiteY9" fmla="*/ 1179342 h 1424419"/>
              <a:gd name="connsiteX10" fmla="*/ 792288 w 1305814"/>
              <a:gd name="connsiteY10" fmla="*/ 1385653 h 1424419"/>
              <a:gd name="connsiteX11" fmla="*/ 522686 w 1305814"/>
              <a:gd name="connsiteY11" fmla="*/ 1384922 h 1424419"/>
              <a:gd name="connsiteX12" fmla="*/ 94302 w 1305814"/>
              <a:gd name="connsiteY12" fmla="*/ 1158755 h 1424419"/>
              <a:gd name="connsiteX13" fmla="*/ 39429 w 1305814"/>
              <a:gd name="connsiteY13" fmla="*/ 1117635 h 1424419"/>
              <a:gd name="connsiteX14" fmla="*/ 667 w 1305814"/>
              <a:gd name="connsiteY14" fmla="*/ 999105 h 1424419"/>
              <a:gd name="connsiteX15" fmla="*/ 0 w 1305814"/>
              <a:gd name="connsiteY15" fmla="*/ 972364 h 1424419"/>
              <a:gd name="connsiteX16" fmla="*/ 2496 w 1305814"/>
              <a:gd name="connsiteY16" fmla="*/ 463106 h 1424419"/>
              <a:gd name="connsiteX17" fmla="*/ 2458 w 1305814"/>
              <a:gd name="connsiteY17" fmla="*/ 429563 h 1424419"/>
              <a:gd name="connsiteX18" fmla="*/ 75248 w 1305814"/>
              <a:gd name="connsiteY18" fmla="*/ 303202 h 1424419"/>
              <a:gd name="connsiteX19" fmla="*/ 106293 w 1305814"/>
              <a:gd name="connsiteY19" fmla="*/ 282597 h 1424419"/>
              <a:gd name="connsiteX20" fmla="*/ 541533 w 1305814"/>
              <a:gd name="connsiteY20" fmla="*/ 38110 h 1424419"/>
              <a:gd name="connsiteX21" fmla="*/ 653528 w 1305814"/>
              <a:gd name="connsiteY21" fmla="*/ 0 h 1424419"/>
              <a:gd name="connsiteX0" fmla="*/ 653528 w 1305814"/>
              <a:gd name="connsiteY0" fmla="*/ 0 h 1424419"/>
              <a:gd name="connsiteX1" fmla="*/ 757287 w 1305814"/>
              <a:gd name="connsiteY1" fmla="*/ 32444 h 1424419"/>
              <a:gd name="connsiteX2" fmla="*/ 1206876 w 1305814"/>
              <a:gd name="connsiteY2" fmla="*/ 284945 h 1424419"/>
              <a:gd name="connsiteX3" fmla="*/ 1237706 w 1305814"/>
              <a:gd name="connsiteY3" fmla="*/ 306775 h 1424419"/>
              <a:gd name="connsiteX4" fmla="*/ 1304420 w 1305814"/>
              <a:gd name="connsiteY4" fmla="*/ 434263 h 1424419"/>
              <a:gd name="connsiteX5" fmla="*/ 1305806 w 1305814"/>
              <a:gd name="connsiteY5" fmla="*/ 519922 h 1424419"/>
              <a:gd name="connsiteX6" fmla="*/ 1301746 w 1305814"/>
              <a:gd name="connsiteY6" fmla="*/ 953747 h 1424419"/>
              <a:gd name="connsiteX7" fmla="*/ 1302599 w 1305814"/>
              <a:gd name="connsiteY7" fmla="*/ 1003650 h 1424419"/>
              <a:gd name="connsiteX8" fmla="*/ 1227376 w 1305814"/>
              <a:gd name="connsiteY8" fmla="*/ 1152027 h 1424419"/>
              <a:gd name="connsiteX9" fmla="*/ 1172881 w 1305814"/>
              <a:gd name="connsiteY9" fmla="*/ 1179342 h 1424419"/>
              <a:gd name="connsiteX10" fmla="*/ 792288 w 1305814"/>
              <a:gd name="connsiteY10" fmla="*/ 1385653 h 1424419"/>
              <a:gd name="connsiteX11" fmla="*/ 522686 w 1305814"/>
              <a:gd name="connsiteY11" fmla="*/ 1384922 h 1424419"/>
              <a:gd name="connsiteX12" fmla="*/ 94302 w 1305814"/>
              <a:gd name="connsiteY12" fmla="*/ 1158755 h 1424419"/>
              <a:gd name="connsiteX13" fmla="*/ 39429 w 1305814"/>
              <a:gd name="connsiteY13" fmla="*/ 1117635 h 1424419"/>
              <a:gd name="connsiteX14" fmla="*/ 667 w 1305814"/>
              <a:gd name="connsiteY14" fmla="*/ 999105 h 1424419"/>
              <a:gd name="connsiteX15" fmla="*/ 0 w 1305814"/>
              <a:gd name="connsiteY15" fmla="*/ 972364 h 1424419"/>
              <a:gd name="connsiteX16" fmla="*/ 2496 w 1305814"/>
              <a:gd name="connsiteY16" fmla="*/ 463106 h 1424419"/>
              <a:gd name="connsiteX17" fmla="*/ 2458 w 1305814"/>
              <a:gd name="connsiteY17" fmla="*/ 429563 h 1424419"/>
              <a:gd name="connsiteX18" fmla="*/ 75248 w 1305814"/>
              <a:gd name="connsiteY18" fmla="*/ 303202 h 1424419"/>
              <a:gd name="connsiteX19" fmla="*/ 106293 w 1305814"/>
              <a:gd name="connsiteY19" fmla="*/ 282597 h 1424419"/>
              <a:gd name="connsiteX20" fmla="*/ 541533 w 1305814"/>
              <a:gd name="connsiteY20" fmla="*/ 38110 h 1424419"/>
              <a:gd name="connsiteX21" fmla="*/ 653528 w 1305814"/>
              <a:gd name="connsiteY21" fmla="*/ 0 h 1424419"/>
              <a:gd name="connsiteX0" fmla="*/ 653528 w 1305814"/>
              <a:gd name="connsiteY0" fmla="*/ 0 h 1424419"/>
              <a:gd name="connsiteX1" fmla="*/ 757287 w 1305814"/>
              <a:gd name="connsiteY1" fmla="*/ 32444 h 1424419"/>
              <a:gd name="connsiteX2" fmla="*/ 1206876 w 1305814"/>
              <a:gd name="connsiteY2" fmla="*/ 284945 h 1424419"/>
              <a:gd name="connsiteX3" fmla="*/ 1237706 w 1305814"/>
              <a:gd name="connsiteY3" fmla="*/ 306775 h 1424419"/>
              <a:gd name="connsiteX4" fmla="*/ 1304420 w 1305814"/>
              <a:gd name="connsiteY4" fmla="*/ 434263 h 1424419"/>
              <a:gd name="connsiteX5" fmla="*/ 1305806 w 1305814"/>
              <a:gd name="connsiteY5" fmla="*/ 519922 h 1424419"/>
              <a:gd name="connsiteX6" fmla="*/ 1301746 w 1305814"/>
              <a:gd name="connsiteY6" fmla="*/ 953747 h 1424419"/>
              <a:gd name="connsiteX7" fmla="*/ 1302599 w 1305814"/>
              <a:gd name="connsiteY7" fmla="*/ 1003650 h 1424419"/>
              <a:gd name="connsiteX8" fmla="*/ 1227376 w 1305814"/>
              <a:gd name="connsiteY8" fmla="*/ 1152027 h 1424419"/>
              <a:gd name="connsiteX9" fmla="*/ 1174235 w 1305814"/>
              <a:gd name="connsiteY9" fmla="*/ 1184756 h 1424419"/>
              <a:gd name="connsiteX10" fmla="*/ 792288 w 1305814"/>
              <a:gd name="connsiteY10" fmla="*/ 1385653 h 1424419"/>
              <a:gd name="connsiteX11" fmla="*/ 522686 w 1305814"/>
              <a:gd name="connsiteY11" fmla="*/ 1384922 h 1424419"/>
              <a:gd name="connsiteX12" fmla="*/ 94302 w 1305814"/>
              <a:gd name="connsiteY12" fmla="*/ 1158755 h 1424419"/>
              <a:gd name="connsiteX13" fmla="*/ 39429 w 1305814"/>
              <a:gd name="connsiteY13" fmla="*/ 1117635 h 1424419"/>
              <a:gd name="connsiteX14" fmla="*/ 667 w 1305814"/>
              <a:gd name="connsiteY14" fmla="*/ 999105 h 1424419"/>
              <a:gd name="connsiteX15" fmla="*/ 0 w 1305814"/>
              <a:gd name="connsiteY15" fmla="*/ 972364 h 1424419"/>
              <a:gd name="connsiteX16" fmla="*/ 2496 w 1305814"/>
              <a:gd name="connsiteY16" fmla="*/ 463106 h 1424419"/>
              <a:gd name="connsiteX17" fmla="*/ 2458 w 1305814"/>
              <a:gd name="connsiteY17" fmla="*/ 429563 h 1424419"/>
              <a:gd name="connsiteX18" fmla="*/ 75248 w 1305814"/>
              <a:gd name="connsiteY18" fmla="*/ 303202 h 1424419"/>
              <a:gd name="connsiteX19" fmla="*/ 106293 w 1305814"/>
              <a:gd name="connsiteY19" fmla="*/ 282597 h 1424419"/>
              <a:gd name="connsiteX20" fmla="*/ 541533 w 1305814"/>
              <a:gd name="connsiteY20" fmla="*/ 38110 h 1424419"/>
              <a:gd name="connsiteX21" fmla="*/ 653528 w 1305814"/>
              <a:gd name="connsiteY21" fmla="*/ 0 h 1424419"/>
              <a:gd name="connsiteX0" fmla="*/ 653528 w 1305814"/>
              <a:gd name="connsiteY0" fmla="*/ 0 h 1424419"/>
              <a:gd name="connsiteX1" fmla="*/ 757287 w 1305814"/>
              <a:gd name="connsiteY1" fmla="*/ 32444 h 1424419"/>
              <a:gd name="connsiteX2" fmla="*/ 1206876 w 1305814"/>
              <a:gd name="connsiteY2" fmla="*/ 284945 h 1424419"/>
              <a:gd name="connsiteX3" fmla="*/ 1237706 w 1305814"/>
              <a:gd name="connsiteY3" fmla="*/ 306775 h 1424419"/>
              <a:gd name="connsiteX4" fmla="*/ 1304420 w 1305814"/>
              <a:gd name="connsiteY4" fmla="*/ 434263 h 1424419"/>
              <a:gd name="connsiteX5" fmla="*/ 1305806 w 1305814"/>
              <a:gd name="connsiteY5" fmla="*/ 519922 h 1424419"/>
              <a:gd name="connsiteX6" fmla="*/ 1301746 w 1305814"/>
              <a:gd name="connsiteY6" fmla="*/ 953747 h 1424419"/>
              <a:gd name="connsiteX7" fmla="*/ 1302599 w 1305814"/>
              <a:gd name="connsiteY7" fmla="*/ 1003650 h 1424419"/>
              <a:gd name="connsiteX8" fmla="*/ 1227376 w 1305814"/>
              <a:gd name="connsiteY8" fmla="*/ 1152027 h 1424419"/>
              <a:gd name="connsiteX9" fmla="*/ 1174235 w 1305814"/>
              <a:gd name="connsiteY9" fmla="*/ 1184756 h 1424419"/>
              <a:gd name="connsiteX10" fmla="*/ 792288 w 1305814"/>
              <a:gd name="connsiteY10" fmla="*/ 1385653 h 1424419"/>
              <a:gd name="connsiteX11" fmla="*/ 522686 w 1305814"/>
              <a:gd name="connsiteY11" fmla="*/ 1384922 h 1424419"/>
              <a:gd name="connsiteX12" fmla="*/ 94302 w 1305814"/>
              <a:gd name="connsiteY12" fmla="*/ 1158755 h 1424419"/>
              <a:gd name="connsiteX13" fmla="*/ 39429 w 1305814"/>
              <a:gd name="connsiteY13" fmla="*/ 1117635 h 1424419"/>
              <a:gd name="connsiteX14" fmla="*/ 667 w 1305814"/>
              <a:gd name="connsiteY14" fmla="*/ 999105 h 1424419"/>
              <a:gd name="connsiteX15" fmla="*/ 0 w 1305814"/>
              <a:gd name="connsiteY15" fmla="*/ 972364 h 1424419"/>
              <a:gd name="connsiteX16" fmla="*/ 2496 w 1305814"/>
              <a:gd name="connsiteY16" fmla="*/ 463106 h 1424419"/>
              <a:gd name="connsiteX17" fmla="*/ 2458 w 1305814"/>
              <a:gd name="connsiteY17" fmla="*/ 429563 h 1424419"/>
              <a:gd name="connsiteX18" fmla="*/ 75248 w 1305814"/>
              <a:gd name="connsiteY18" fmla="*/ 303202 h 1424419"/>
              <a:gd name="connsiteX19" fmla="*/ 106293 w 1305814"/>
              <a:gd name="connsiteY19" fmla="*/ 282597 h 1424419"/>
              <a:gd name="connsiteX20" fmla="*/ 541533 w 1305814"/>
              <a:gd name="connsiteY20" fmla="*/ 38110 h 1424419"/>
              <a:gd name="connsiteX21" fmla="*/ 653528 w 1305814"/>
              <a:gd name="connsiteY21" fmla="*/ 0 h 1424419"/>
              <a:gd name="connsiteX0" fmla="*/ 653528 w 1305814"/>
              <a:gd name="connsiteY0" fmla="*/ 0 h 1427408"/>
              <a:gd name="connsiteX1" fmla="*/ 757287 w 1305814"/>
              <a:gd name="connsiteY1" fmla="*/ 32444 h 1427408"/>
              <a:gd name="connsiteX2" fmla="*/ 1206876 w 1305814"/>
              <a:gd name="connsiteY2" fmla="*/ 284945 h 1427408"/>
              <a:gd name="connsiteX3" fmla="*/ 1237706 w 1305814"/>
              <a:gd name="connsiteY3" fmla="*/ 306775 h 1427408"/>
              <a:gd name="connsiteX4" fmla="*/ 1304420 w 1305814"/>
              <a:gd name="connsiteY4" fmla="*/ 434263 h 1427408"/>
              <a:gd name="connsiteX5" fmla="*/ 1305806 w 1305814"/>
              <a:gd name="connsiteY5" fmla="*/ 519922 h 1427408"/>
              <a:gd name="connsiteX6" fmla="*/ 1301746 w 1305814"/>
              <a:gd name="connsiteY6" fmla="*/ 953747 h 1427408"/>
              <a:gd name="connsiteX7" fmla="*/ 1302599 w 1305814"/>
              <a:gd name="connsiteY7" fmla="*/ 1003650 h 1427408"/>
              <a:gd name="connsiteX8" fmla="*/ 1227376 w 1305814"/>
              <a:gd name="connsiteY8" fmla="*/ 1152027 h 1427408"/>
              <a:gd name="connsiteX9" fmla="*/ 1174235 w 1305814"/>
              <a:gd name="connsiteY9" fmla="*/ 1184756 h 1427408"/>
              <a:gd name="connsiteX10" fmla="*/ 792288 w 1305814"/>
              <a:gd name="connsiteY10" fmla="*/ 1385653 h 1427408"/>
              <a:gd name="connsiteX11" fmla="*/ 517719 w 1305814"/>
              <a:gd name="connsiteY11" fmla="*/ 1389889 h 1427408"/>
              <a:gd name="connsiteX12" fmla="*/ 94302 w 1305814"/>
              <a:gd name="connsiteY12" fmla="*/ 1158755 h 1427408"/>
              <a:gd name="connsiteX13" fmla="*/ 39429 w 1305814"/>
              <a:gd name="connsiteY13" fmla="*/ 1117635 h 1427408"/>
              <a:gd name="connsiteX14" fmla="*/ 667 w 1305814"/>
              <a:gd name="connsiteY14" fmla="*/ 999105 h 1427408"/>
              <a:gd name="connsiteX15" fmla="*/ 0 w 1305814"/>
              <a:gd name="connsiteY15" fmla="*/ 972364 h 1427408"/>
              <a:gd name="connsiteX16" fmla="*/ 2496 w 1305814"/>
              <a:gd name="connsiteY16" fmla="*/ 463106 h 1427408"/>
              <a:gd name="connsiteX17" fmla="*/ 2458 w 1305814"/>
              <a:gd name="connsiteY17" fmla="*/ 429563 h 1427408"/>
              <a:gd name="connsiteX18" fmla="*/ 75248 w 1305814"/>
              <a:gd name="connsiteY18" fmla="*/ 303202 h 1427408"/>
              <a:gd name="connsiteX19" fmla="*/ 106293 w 1305814"/>
              <a:gd name="connsiteY19" fmla="*/ 282597 h 1427408"/>
              <a:gd name="connsiteX20" fmla="*/ 541533 w 1305814"/>
              <a:gd name="connsiteY20" fmla="*/ 38110 h 1427408"/>
              <a:gd name="connsiteX21" fmla="*/ 653528 w 1305814"/>
              <a:gd name="connsiteY21" fmla="*/ 0 h 1427408"/>
              <a:gd name="connsiteX0" fmla="*/ 653528 w 1305814"/>
              <a:gd name="connsiteY0" fmla="*/ 0 h 1427408"/>
              <a:gd name="connsiteX1" fmla="*/ 757287 w 1305814"/>
              <a:gd name="connsiteY1" fmla="*/ 32444 h 1427408"/>
              <a:gd name="connsiteX2" fmla="*/ 1206876 w 1305814"/>
              <a:gd name="connsiteY2" fmla="*/ 284945 h 1427408"/>
              <a:gd name="connsiteX3" fmla="*/ 1237706 w 1305814"/>
              <a:gd name="connsiteY3" fmla="*/ 306775 h 1427408"/>
              <a:gd name="connsiteX4" fmla="*/ 1304420 w 1305814"/>
              <a:gd name="connsiteY4" fmla="*/ 434263 h 1427408"/>
              <a:gd name="connsiteX5" fmla="*/ 1305806 w 1305814"/>
              <a:gd name="connsiteY5" fmla="*/ 519922 h 1427408"/>
              <a:gd name="connsiteX6" fmla="*/ 1301746 w 1305814"/>
              <a:gd name="connsiteY6" fmla="*/ 953747 h 1427408"/>
              <a:gd name="connsiteX7" fmla="*/ 1302599 w 1305814"/>
              <a:gd name="connsiteY7" fmla="*/ 1003650 h 1427408"/>
              <a:gd name="connsiteX8" fmla="*/ 1227376 w 1305814"/>
              <a:gd name="connsiteY8" fmla="*/ 1152027 h 1427408"/>
              <a:gd name="connsiteX9" fmla="*/ 1174235 w 1305814"/>
              <a:gd name="connsiteY9" fmla="*/ 1184756 h 1427408"/>
              <a:gd name="connsiteX10" fmla="*/ 792288 w 1305814"/>
              <a:gd name="connsiteY10" fmla="*/ 1385653 h 1427408"/>
              <a:gd name="connsiteX11" fmla="*/ 517719 w 1305814"/>
              <a:gd name="connsiteY11" fmla="*/ 1389889 h 1427408"/>
              <a:gd name="connsiteX12" fmla="*/ 94302 w 1305814"/>
              <a:gd name="connsiteY12" fmla="*/ 1158755 h 1427408"/>
              <a:gd name="connsiteX13" fmla="*/ 39429 w 1305814"/>
              <a:gd name="connsiteY13" fmla="*/ 1117635 h 1427408"/>
              <a:gd name="connsiteX14" fmla="*/ 667 w 1305814"/>
              <a:gd name="connsiteY14" fmla="*/ 999105 h 1427408"/>
              <a:gd name="connsiteX15" fmla="*/ 0 w 1305814"/>
              <a:gd name="connsiteY15" fmla="*/ 972364 h 1427408"/>
              <a:gd name="connsiteX16" fmla="*/ 2496 w 1305814"/>
              <a:gd name="connsiteY16" fmla="*/ 463106 h 1427408"/>
              <a:gd name="connsiteX17" fmla="*/ 2458 w 1305814"/>
              <a:gd name="connsiteY17" fmla="*/ 429563 h 1427408"/>
              <a:gd name="connsiteX18" fmla="*/ 75248 w 1305814"/>
              <a:gd name="connsiteY18" fmla="*/ 303202 h 1427408"/>
              <a:gd name="connsiteX19" fmla="*/ 106293 w 1305814"/>
              <a:gd name="connsiteY19" fmla="*/ 282597 h 1427408"/>
              <a:gd name="connsiteX20" fmla="*/ 541533 w 1305814"/>
              <a:gd name="connsiteY20" fmla="*/ 38110 h 1427408"/>
              <a:gd name="connsiteX21" fmla="*/ 653528 w 1305814"/>
              <a:gd name="connsiteY21" fmla="*/ 0 h 1427408"/>
              <a:gd name="connsiteX0" fmla="*/ 653528 w 1305814"/>
              <a:gd name="connsiteY0" fmla="*/ 0 h 1421591"/>
              <a:gd name="connsiteX1" fmla="*/ 757287 w 1305814"/>
              <a:gd name="connsiteY1" fmla="*/ 32444 h 1421591"/>
              <a:gd name="connsiteX2" fmla="*/ 1206876 w 1305814"/>
              <a:gd name="connsiteY2" fmla="*/ 284945 h 1421591"/>
              <a:gd name="connsiteX3" fmla="*/ 1237706 w 1305814"/>
              <a:gd name="connsiteY3" fmla="*/ 306775 h 1421591"/>
              <a:gd name="connsiteX4" fmla="*/ 1304420 w 1305814"/>
              <a:gd name="connsiteY4" fmla="*/ 434263 h 1421591"/>
              <a:gd name="connsiteX5" fmla="*/ 1305806 w 1305814"/>
              <a:gd name="connsiteY5" fmla="*/ 519922 h 1421591"/>
              <a:gd name="connsiteX6" fmla="*/ 1301746 w 1305814"/>
              <a:gd name="connsiteY6" fmla="*/ 953747 h 1421591"/>
              <a:gd name="connsiteX7" fmla="*/ 1302599 w 1305814"/>
              <a:gd name="connsiteY7" fmla="*/ 1003650 h 1421591"/>
              <a:gd name="connsiteX8" fmla="*/ 1227376 w 1305814"/>
              <a:gd name="connsiteY8" fmla="*/ 1152027 h 1421591"/>
              <a:gd name="connsiteX9" fmla="*/ 1174235 w 1305814"/>
              <a:gd name="connsiteY9" fmla="*/ 1184756 h 1421591"/>
              <a:gd name="connsiteX10" fmla="*/ 792288 w 1305814"/>
              <a:gd name="connsiteY10" fmla="*/ 1385653 h 1421591"/>
              <a:gd name="connsiteX11" fmla="*/ 502818 w 1305814"/>
              <a:gd name="connsiteY11" fmla="*/ 1379955 h 1421591"/>
              <a:gd name="connsiteX12" fmla="*/ 94302 w 1305814"/>
              <a:gd name="connsiteY12" fmla="*/ 1158755 h 1421591"/>
              <a:gd name="connsiteX13" fmla="*/ 39429 w 1305814"/>
              <a:gd name="connsiteY13" fmla="*/ 1117635 h 1421591"/>
              <a:gd name="connsiteX14" fmla="*/ 667 w 1305814"/>
              <a:gd name="connsiteY14" fmla="*/ 999105 h 1421591"/>
              <a:gd name="connsiteX15" fmla="*/ 0 w 1305814"/>
              <a:gd name="connsiteY15" fmla="*/ 972364 h 1421591"/>
              <a:gd name="connsiteX16" fmla="*/ 2496 w 1305814"/>
              <a:gd name="connsiteY16" fmla="*/ 463106 h 1421591"/>
              <a:gd name="connsiteX17" fmla="*/ 2458 w 1305814"/>
              <a:gd name="connsiteY17" fmla="*/ 429563 h 1421591"/>
              <a:gd name="connsiteX18" fmla="*/ 75248 w 1305814"/>
              <a:gd name="connsiteY18" fmla="*/ 303202 h 1421591"/>
              <a:gd name="connsiteX19" fmla="*/ 106293 w 1305814"/>
              <a:gd name="connsiteY19" fmla="*/ 282597 h 1421591"/>
              <a:gd name="connsiteX20" fmla="*/ 541533 w 1305814"/>
              <a:gd name="connsiteY20" fmla="*/ 38110 h 1421591"/>
              <a:gd name="connsiteX21" fmla="*/ 653528 w 1305814"/>
              <a:gd name="connsiteY21" fmla="*/ 0 h 1421591"/>
              <a:gd name="connsiteX0" fmla="*/ 653528 w 1305814"/>
              <a:gd name="connsiteY0" fmla="*/ 0 h 1423589"/>
              <a:gd name="connsiteX1" fmla="*/ 757287 w 1305814"/>
              <a:gd name="connsiteY1" fmla="*/ 32444 h 1423589"/>
              <a:gd name="connsiteX2" fmla="*/ 1206876 w 1305814"/>
              <a:gd name="connsiteY2" fmla="*/ 284945 h 1423589"/>
              <a:gd name="connsiteX3" fmla="*/ 1237706 w 1305814"/>
              <a:gd name="connsiteY3" fmla="*/ 306775 h 1423589"/>
              <a:gd name="connsiteX4" fmla="*/ 1304420 w 1305814"/>
              <a:gd name="connsiteY4" fmla="*/ 434263 h 1423589"/>
              <a:gd name="connsiteX5" fmla="*/ 1305806 w 1305814"/>
              <a:gd name="connsiteY5" fmla="*/ 519922 h 1423589"/>
              <a:gd name="connsiteX6" fmla="*/ 1301746 w 1305814"/>
              <a:gd name="connsiteY6" fmla="*/ 953747 h 1423589"/>
              <a:gd name="connsiteX7" fmla="*/ 1302599 w 1305814"/>
              <a:gd name="connsiteY7" fmla="*/ 1003650 h 1423589"/>
              <a:gd name="connsiteX8" fmla="*/ 1227376 w 1305814"/>
              <a:gd name="connsiteY8" fmla="*/ 1152027 h 1423589"/>
              <a:gd name="connsiteX9" fmla="*/ 1174235 w 1305814"/>
              <a:gd name="connsiteY9" fmla="*/ 1184756 h 1423589"/>
              <a:gd name="connsiteX10" fmla="*/ 792288 w 1305814"/>
              <a:gd name="connsiteY10" fmla="*/ 1385653 h 1423589"/>
              <a:gd name="connsiteX11" fmla="*/ 502818 w 1305814"/>
              <a:gd name="connsiteY11" fmla="*/ 1379955 h 1423589"/>
              <a:gd name="connsiteX12" fmla="*/ 94302 w 1305814"/>
              <a:gd name="connsiteY12" fmla="*/ 1158755 h 1423589"/>
              <a:gd name="connsiteX13" fmla="*/ 39429 w 1305814"/>
              <a:gd name="connsiteY13" fmla="*/ 1117635 h 1423589"/>
              <a:gd name="connsiteX14" fmla="*/ 667 w 1305814"/>
              <a:gd name="connsiteY14" fmla="*/ 999105 h 1423589"/>
              <a:gd name="connsiteX15" fmla="*/ 0 w 1305814"/>
              <a:gd name="connsiteY15" fmla="*/ 972364 h 1423589"/>
              <a:gd name="connsiteX16" fmla="*/ 2496 w 1305814"/>
              <a:gd name="connsiteY16" fmla="*/ 463106 h 1423589"/>
              <a:gd name="connsiteX17" fmla="*/ 2458 w 1305814"/>
              <a:gd name="connsiteY17" fmla="*/ 429563 h 1423589"/>
              <a:gd name="connsiteX18" fmla="*/ 75248 w 1305814"/>
              <a:gd name="connsiteY18" fmla="*/ 303202 h 1423589"/>
              <a:gd name="connsiteX19" fmla="*/ 106293 w 1305814"/>
              <a:gd name="connsiteY19" fmla="*/ 282597 h 1423589"/>
              <a:gd name="connsiteX20" fmla="*/ 541533 w 1305814"/>
              <a:gd name="connsiteY20" fmla="*/ 38110 h 1423589"/>
              <a:gd name="connsiteX21" fmla="*/ 653528 w 1305814"/>
              <a:gd name="connsiteY21" fmla="*/ 0 h 1423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algn="ctr" defTabSz="914286"/>
            <a:endParaRPr lang="zh-CN" altLang="en-US" sz="4267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662158" y="1926756"/>
            <a:ext cx="1452636" cy="1077360"/>
          </a:xfrm>
          <a:prstGeom prst="rect">
            <a:avLst/>
          </a:prstGeom>
        </p:spPr>
        <p:txBody>
          <a:bodyPr wrap="square" lIns="91452" tIns="45727" rIns="91452" bIns="4572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667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销售</a:t>
            </a:r>
            <a:endParaRPr lang="en-US" altLang="zh-CN" sz="2667" b="1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667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目标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43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57" name="矩形 56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4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46" name="直接连接符 45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2672171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3716 -0.07688 C -0.69653 -0.08737 -0.61372 -0.13708 -0.49375 -0.14202 C -0.37379 -0.14696 -0.4165 -0.16178 -0.21441 0.02285 C -0.01233 0.20747 -0.04462 0.00463 3.05556E-6 2.96388E-7 " pathEditMode="relative" rAng="0" ptsTypes="assa">
                                          <p:cBhvr>
                                            <p:cTn id="9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858" y="9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200000">
                                          <p:cBhvr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decel="66667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1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2" presetID="2" presetClass="entr" presetSubtype="12" accel="52000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4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5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accel="52000" fill="hold" grpId="0" nodeType="withEffect" p14:presetBounceEnd="5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2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3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6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4" grpId="0" animBg="1"/>
          <p:bldP spid="22" grpId="0" animBg="1"/>
          <p:bldP spid="23" grpId="0" animBg="1"/>
          <p:bldP spid="28" grpId="0"/>
          <p:bldP spid="29" grpId="0"/>
          <p:bldP spid="30" grpId="0"/>
          <p:bldP spid="31" grpId="0"/>
          <p:bldP spid="42" grpId="0" animBg="1"/>
          <p:bldP spid="45" grpId="0" animBg="1"/>
          <p:bldP spid="18" grpId="0" animBg="1"/>
          <p:bldP spid="49" grpId="0" animBg="1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3716 -0.07688 C -0.69653 -0.08737 -0.61372 -0.13708 -0.49375 -0.14202 C -0.37379 -0.14696 -0.4165 -0.16178 -0.21441 0.02285 C -0.01233 0.20747 -0.04462 0.00463 3.05556E-6 2.96388E-7 " pathEditMode="relative" rAng="0" ptsTypes="assa">
                                          <p:cBhvr>
                                            <p:cTn id="9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858" y="9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200000">
                                          <p:cBhvr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decel="66667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1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2" presetID="2" presetClass="entr" presetSubtype="12" accel="5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accel="52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6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4" grpId="0" animBg="1"/>
          <p:bldP spid="22" grpId="0" animBg="1"/>
          <p:bldP spid="23" grpId="0" animBg="1"/>
          <p:bldP spid="28" grpId="0"/>
          <p:bldP spid="29" grpId="0"/>
          <p:bldP spid="30" grpId="0"/>
          <p:bldP spid="31" grpId="0"/>
          <p:bldP spid="42" grpId="0" animBg="1"/>
          <p:bldP spid="45" grpId="0" animBg="1"/>
          <p:bldP spid="18" grpId="0" animBg="1"/>
          <p:bldP spid="49" grpId="0" animBg="1"/>
          <p:bldP spid="4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>
            <a:off x="1148365" y="3299804"/>
            <a:ext cx="5969877" cy="946800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1451082" y="3309333"/>
            <a:ext cx="860168" cy="934359"/>
          </a:xfrm>
          <a:prstGeom prst="chevron">
            <a:avLst>
              <a:gd name="adj" fmla="val 5442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2194192" y="3309333"/>
            <a:ext cx="860168" cy="934359"/>
          </a:xfrm>
          <a:prstGeom prst="chevron">
            <a:avLst>
              <a:gd name="adj" fmla="val 54429"/>
            </a:avLst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2937300" y="3309333"/>
            <a:ext cx="860168" cy="934359"/>
          </a:xfrm>
          <a:prstGeom prst="chevron">
            <a:avLst>
              <a:gd name="adj" fmla="val 5442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3680410" y="3309333"/>
            <a:ext cx="860168" cy="934359"/>
          </a:xfrm>
          <a:prstGeom prst="chevron">
            <a:avLst>
              <a:gd name="adj" fmla="val 54429"/>
            </a:avLst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1" name="组合 30"/>
          <p:cNvGrpSpPr>
            <a:grpSpLocks noChangeAspect="1"/>
          </p:cNvGrpSpPr>
          <p:nvPr/>
        </p:nvGrpSpPr>
        <p:grpSpPr>
          <a:xfrm>
            <a:off x="4633875" y="2865817"/>
            <a:ext cx="2007896" cy="1939609"/>
            <a:chOff x="3197225" y="3458369"/>
            <a:chExt cx="533400" cy="487363"/>
          </a:xfrm>
          <a:solidFill>
            <a:schemeClr val="tx1">
              <a:lumMod val="65000"/>
              <a:lumOff val="35000"/>
            </a:schemeClr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9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Freeform 313"/>
            <p:cNvSpPr>
              <a:spLocks/>
            </p:cNvSpPr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 rot="5400000">
            <a:off x="5339044" y="3843269"/>
            <a:ext cx="4248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5400000">
            <a:off x="2563091" y="2922636"/>
            <a:ext cx="75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rot="5400000">
            <a:off x="1079687" y="2925044"/>
            <a:ext cx="75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16200000" flipV="1">
            <a:off x="3302793" y="4617343"/>
            <a:ext cx="75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rot="16200000" flipV="1">
            <a:off x="1817545" y="4617343"/>
            <a:ext cx="75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7820360" y="2626871"/>
            <a:ext cx="2557435" cy="2504629"/>
            <a:chOff x="8605898" y="2461123"/>
            <a:chExt cx="2448000" cy="2504629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605898" y="2461123"/>
              <a:ext cx="244800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8605898" y="3715625"/>
              <a:ext cx="244800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605898" y="4965752"/>
              <a:ext cx="244800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矩形 43"/>
          <p:cNvSpPr/>
          <p:nvPr/>
        </p:nvSpPr>
        <p:spPr>
          <a:xfrm>
            <a:off x="7765634" y="1667182"/>
            <a:ext cx="1378885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添加标题一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7765768" y="2024278"/>
            <a:ext cx="2625675" cy="49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sp>
        <p:nvSpPr>
          <p:cNvPr id="46" name="矩形 45"/>
          <p:cNvSpPr/>
          <p:nvPr/>
        </p:nvSpPr>
        <p:spPr>
          <a:xfrm>
            <a:off x="7765634" y="5211807"/>
            <a:ext cx="1378885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添加标题四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7765768" y="5568902"/>
            <a:ext cx="2625675" cy="49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sp>
        <p:nvSpPr>
          <p:cNvPr id="48" name="矩形 47"/>
          <p:cNvSpPr/>
          <p:nvPr/>
        </p:nvSpPr>
        <p:spPr>
          <a:xfrm>
            <a:off x="7765634" y="2722236"/>
            <a:ext cx="1378885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添加标题二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7765768" y="3079332"/>
            <a:ext cx="2625675" cy="70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2" name="矩形 51"/>
          <p:cNvSpPr/>
          <p:nvPr/>
        </p:nvSpPr>
        <p:spPr>
          <a:xfrm>
            <a:off x="7765634" y="3958220"/>
            <a:ext cx="1378885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添加标题三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7765768" y="4315316"/>
            <a:ext cx="2625675" cy="70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4" name="矩形 53"/>
          <p:cNvSpPr/>
          <p:nvPr/>
        </p:nvSpPr>
        <p:spPr>
          <a:xfrm>
            <a:off x="1345505" y="2159449"/>
            <a:ext cx="1210570" cy="338546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添加标题一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813392" y="2159449"/>
            <a:ext cx="1210570" cy="338546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添加标题三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063144" y="5049161"/>
            <a:ext cx="1210570" cy="338546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添加标题二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531030" y="5049161"/>
            <a:ext cx="1210570" cy="338546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添加标题四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39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63" name="矩形 62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4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61" name="直接连接符 60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93356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4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4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4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4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42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  <p:bldP spid="6" grpId="0" animBg="1"/>
      <p:bldP spid="7" grpId="0" animBg="1"/>
      <p:bldP spid="44" grpId="0"/>
      <p:bldP spid="45" grpId="0"/>
      <p:bldP spid="46" grpId="0"/>
      <p:bldP spid="47" grpId="0"/>
      <p:bldP spid="48" grpId="0"/>
      <p:bldP spid="49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52782" y="2810869"/>
            <a:ext cx="3121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spc="300" dirty="0" smtClean="0">
                <a:solidFill>
                  <a:srgbClr val="B01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  <a:endParaRPr lang="zh-CN" altLang="en-US" sz="5400" b="1" spc="300" dirty="0">
              <a:solidFill>
                <a:srgbClr val="B0131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65001" y="1340540"/>
            <a:ext cx="4435187" cy="4260819"/>
            <a:chOff x="7031986" y="1231106"/>
            <a:chExt cx="4435187" cy="4260819"/>
          </a:xfrm>
        </p:grpSpPr>
        <p:sp>
          <p:nvSpPr>
            <p:cNvPr id="20" name="矩形 19"/>
            <p:cNvSpPr/>
            <p:nvPr/>
          </p:nvSpPr>
          <p:spPr bwMode="auto">
            <a:xfrm>
              <a:off x="8511282" y="4073784"/>
              <a:ext cx="1487255" cy="1418141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9976209" y="2650267"/>
              <a:ext cx="1490964" cy="141814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8509701" y="1231106"/>
              <a:ext cx="1496231" cy="1413784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031986" y="2650265"/>
              <a:ext cx="1479296" cy="14225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218989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品质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TextBox 18"/>
            <p:cNvSpPr txBox="1"/>
            <p:nvPr/>
          </p:nvSpPr>
          <p:spPr>
            <a:xfrm>
              <a:off x="8713833" y="3151949"/>
              <a:ext cx="1440160" cy="461665"/>
            </a:xfrm>
            <a:prstGeom prst="rect">
              <a:avLst/>
            </a:prstGeom>
            <a:noFill/>
            <a:effectLst>
              <a:reflection blurRad="6350" stA="50000" endA="300" endPos="38500" dist="50800" dir="5400000" sy="-100000" algn="bl" rotWithShape="0"/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C00000"/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LOGO</a:t>
              </a:r>
              <a:endParaRPr lang="zh-CN" altLang="en-US" sz="2400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876622" y="455904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责任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7343452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创新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854799" y="175713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超越</a:t>
              </a:r>
              <a:endParaRPr lang="zh-CN" altLang="en-US" sz="2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6097386" y="2328232"/>
            <a:ext cx="1778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ONE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6063933" y="4226639"/>
            <a:ext cx="4519388" cy="892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just" defTabSz="914273">
              <a:lnSpc>
                <a:spcPct val="130000"/>
              </a:lnSpc>
              <a:spcBef>
                <a:spcPct val="0"/>
              </a:spcBef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右键点击图片选择设置图片格式可直接</a:t>
            </a:r>
            <a:r>
              <a:rPr lang="zh-CN" altLang="en-US" sz="1333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替换图片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。您可以点击文字框输入您的描述说明，或者通过复制粘贴，在此录入您的综合描述说明。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177147" y="3823410"/>
            <a:ext cx="737592" cy="0"/>
          </a:xfrm>
          <a:prstGeom prst="line">
            <a:avLst/>
          </a:prstGeom>
          <a:ln w="28575">
            <a:solidFill>
              <a:srgbClr val="B01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88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75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75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75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直接连接符 67"/>
          <p:cNvCxnSpPr/>
          <p:nvPr/>
        </p:nvCxnSpPr>
        <p:spPr>
          <a:xfrm rot="5400000">
            <a:off x="5153698" y="4064668"/>
            <a:ext cx="40680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组合 76"/>
          <p:cNvGrpSpPr/>
          <p:nvPr/>
        </p:nvGrpSpPr>
        <p:grpSpPr>
          <a:xfrm>
            <a:off x="3696530" y="2175935"/>
            <a:ext cx="2877871" cy="351956"/>
            <a:chOff x="3249264" y="1751685"/>
            <a:chExt cx="2994025" cy="351955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56" name="组合 55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" name="圆角矩形 2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B0131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5335260" y="1751685"/>
              <a:ext cx="673754" cy="351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4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70%</a:t>
              </a:r>
              <a:endParaRPr lang="zh-CN" altLang="en-US" sz="1467" baseline="-3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696530" y="2571165"/>
            <a:ext cx="2877871" cy="351956"/>
            <a:chOff x="3249264" y="2146920"/>
            <a:chExt cx="2994025" cy="351956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57" name="组合 56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55" name="圆角矩形 54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B0131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74" name="文本框 73"/>
            <p:cNvSpPr txBox="1"/>
            <p:nvPr/>
          </p:nvSpPr>
          <p:spPr>
            <a:xfrm>
              <a:off x="4118871" y="2146920"/>
              <a:ext cx="673754" cy="351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4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30%</a:t>
              </a:r>
              <a:endParaRPr lang="zh-CN" altLang="en-US" sz="1467" baseline="-3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691535" y="4357188"/>
            <a:ext cx="2894725" cy="352594"/>
            <a:chOff x="3244272" y="3932941"/>
            <a:chExt cx="3011560" cy="352593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9" name="圆角矩形 58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4418923" y="3932941"/>
              <a:ext cx="907694" cy="351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467" dirty="0">
                  <a:solidFill>
                    <a:srgbClr val="E7E7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40%</a:t>
              </a:r>
              <a:endParaRPr lang="zh-CN" altLang="en-US" sz="1467" baseline="-3000" dirty="0">
                <a:solidFill>
                  <a:srgbClr val="E7E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691540" y="4749220"/>
            <a:ext cx="2891825" cy="351956"/>
            <a:chOff x="3244272" y="4324968"/>
            <a:chExt cx="3008542" cy="351954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8" name="圆角矩形 57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5326614" y="4324968"/>
              <a:ext cx="673754" cy="351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467" dirty="0">
                  <a:solidFill>
                    <a:srgbClr val="E7E7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60%</a:t>
              </a:r>
              <a:endParaRPr lang="zh-CN" altLang="en-US" sz="1467" baseline="-3000" dirty="0">
                <a:solidFill>
                  <a:srgbClr val="E7E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731197" y="1871925"/>
            <a:ext cx="2158455" cy="2196000"/>
            <a:chOff x="471707" y="1675770"/>
            <a:chExt cx="2158455" cy="2196000"/>
          </a:xfrm>
          <a:solidFill>
            <a:srgbClr val="B01319"/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5" name="组合 4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27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9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>
              <a:grpSpLocks noChangeAspect="1"/>
            </p:cNvGrpSpPr>
            <p:nvPr/>
          </p:nvGrpSpPr>
          <p:grpSpPr>
            <a:xfrm>
              <a:off x="1735995" y="2108076"/>
              <a:ext cx="462003" cy="468000"/>
              <a:chOff x="2665061" y="4979202"/>
              <a:chExt cx="284308" cy="288000"/>
            </a:xfrm>
            <a:grpFill/>
          </p:grpSpPr>
          <p:sp>
            <p:nvSpPr>
              <p:cNvPr id="31" name="Freeform 932"/>
              <p:cNvSpPr>
                <a:spLocks noEditPoints="1"/>
              </p:cNvSpPr>
              <p:nvPr/>
            </p:nvSpPr>
            <p:spPr bwMode="auto">
              <a:xfrm>
                <a:off x="2665061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Freeform 933"/>
              <p:cNvSpPr>
                <a:spLocks/>
              </p:cNvSpPr>
              <p:nvPr/>
            </p:nvSpPr>
            <p:spPr bwMode="auto">
              <a:xfrm>
                <a:off x="2697060" y="5013664"/>
                <a:ext cx="220308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1741272" y="4085957"/>
            <a:ext cx="2158455" cy="2196000"/>
            <a:chOff x="478903" y="4355475"/>
            <a:chExt cx="2158455" cy="2196000"/>
          </a:xfrm>
          <a:solidFill>
            <a:srgbClr val="595959"/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36" name="组合 35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5" name="Freeform 70"/>
              <p:cNvSpPr>
                <a:spLocks/>
              </p:cNvSpPr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9" name="组合 48"/>
            <p:cNvGrpSpPr>
              <a:grpSpLocks noChangeAspect="1"/>
            </p:cNvGrpSpPr>
            <p:nvPr/>
          </p:nvGrpSpPr>
          <p:grpSpPr>
            <a:xfrm>
              <a:off x="478903" y="4355475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50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1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2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83" name="矩形 82"/>
          <p:cNvSpPr/>
          <p:nvPr/>
        </p:nvSpPr>
        <p:spPr>
          <a:xfrm>
            <a:off x="7640506" y="1965938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7640506" y="2354237"/>
            <a:ext cx="3177095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85" name="矩形 84"/>
          <p:cNvSpPr/>
          <p:nvPr/>
        </p:nvSpPr>
        <p:spPr>
          <a:xfrm>
            <a:off x="7640506" y="3457779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7640506" y="3846077"/>
            <a:ext cx="3177095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87" name="矩形 86"/>
          <p:cNvSpPr/>
          <p:nvPr/>
        </p:nvSpPr>
        <p:spPr>
          <a:xfrm>
            <a:off x="7640506" y="4949619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7640506" y="5337916"/>
            <a:ext cx="3177095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在此录入上述图表的综合描述说明，在此录入上述图表的综合描述说明，在此录入上述图表的描述说明。</a:t>
            </a:r>
          </a:p>
        </p:txBody>
      </p:sp>
      <p:sp>
        <p:nvSpPr>
          <p:cNvPr id="89" name="矩形 88"/>
          <p:cNvSpPr/>
          <p:nvPr/>
        </p:nvSpPr>
        <p:spPr>
          <a:xfrm>
            <a:off x="3789364" y="1787908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矩形 47"/>
          <p:cNvSpPr>
            <a:spLocks noChangeArrowheads="1"/>
          </p:cNvSpPr>
          <p:nvPr/>
        </p:nvSpPr>
        <p:spPr bwMode="auto">
          <a:xfrm>
            <a:off x="3773600" y="2956334"/>
            <a:ext cx="2812663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sp>
        <p:nvSpPr>
          <p:cNvPr id="91" name="矩形 90"/>
          <p:cNvSpPr/>
          <p:nvPr/>
        </p:nvSpPr>
        <p:spPr>
          <a:xfrm>
            <a:off x="3789364" y="3993291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矩形 47"/>
          <p:cNvSpPr>
            <a:spLocks noChangeArrowheads="1"/>
          </p:cNvSpPr>
          <p:nvPr/>
        </p:nvSpPr>
        <p:spPr bwMode="auto">
          <a:xfrm>
            <a:off x="3773600" y="5145952"/>
            <a:ext cx="2812663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在此录入上述图表的描述说明，在此录入上述图表的描述说明。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61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4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63" name="直接连接符 62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53665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6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9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4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4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2504256" y="2132092"/>
            <a:ext cx="1965913" cy="1965913"/>
            <a:chOff x="2384473" y="2272578"/>
            <a:chExt cx="2052000" cy="205200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" name="泪滴形 3"/>
            <p:cNvSpPr>
              <a:spLocks noChangeAspect="1"/>
            </p:cNvSpPr>
            <p:nvPr/>
          </p:nvSpPr>
          <p:spPr>
            <a:xfrm rot="13500000">
              <a:off x="2384473" y="2272578"/>
              <a:ext cx="2052000" cy="2052000"/>
            </a:xfrm>
            <a:prstGeom prst="teardrop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>
              <a:grpSpLocks noChangeAspect="1"/>
            </p:cNvGrpSpPr>
            <p:nvPr/>
          </p:nvGrpSpPr>
          <p:grpSpPr>
            <a:xfrm>
              <a:off x="3044743" y="3046578"/>
              <a:ext cx="605333" cy="504000"/>
              <a:chOff x="521255" y="5321301"/>
              <a:chExt cx="360363" cy="300038"/>
            </a:xfrm>
            <a:solidFill>
              <a:srgbClr val="9DA8B1"/>
            </a:solidFill>
          </p:grpSpPr>
          <p:sp>
            <p:nvSpPr>
              <p:cNvPr id="12" name="Freeform 342"/>
              <p:cNvSpPr>
                <a:spLocks/>
              </p:cNvSpPr>
              <p:nvPr/>
            </p:nvSpPr>
            <p:spPr bwMode="auto">
              <a:xfrm>
                <a:off x="575230" y="5373689"/>
                <a:ext cx="252413" cy="195263"/>
              </a:xfrm>
              <a:custGeom>
                <a:avLst/>
                <a:gdLst>
                  <a:gd name="T0" fmla="*/ 12 w 159"/>
                  <a:gd name="T1" fmla="*/ 75 h 123"/>
                  <a:gd name="T2" fmla="*/ 28 w 159"/>
                  <a:gd name="T3" fmla="*/ 64 h 123"/>
                  <a:gd name="T4" fmla="*/ 52 w 159"/>
                  <a:gd name="T5" fmla="*/ 92 h 123"/>
                  <a:gd name="T6" fmla="*/ 80 w 159"/>
                  <a:gd name="T7" fmla="*/ 32 h 123"/>
                  <a:gd name="T8" fmla="*/ 110 w 159"/>
                  <a:gd name="T9" fmla="*/ 123 h 123"/>
                  <a:gd name="T10" fmla="*/ 136 w 159"/>
                  <a:gd name="T11" fmla="*/ 59 h 123"/>
                  <a:gd name="T12" fmla="*/ 147 w 159"/>
                  <a:gd name="T13" fmla="*/ 85 h 123"/>
                  <a:gd name="T14" fmla="*/ 159 w 159"/>
                  <a:gd name="T15" fmla="*/ 83 h 123"/>
                  <a:gd name="T16" fmla="*/ 136 w 159"/>
                  <a:gd name="T17" fmla="*/ 29 h 123"/>
                  <a:gd name="T18" fmla="*/ 111 w 159"/>
                  <a:gd name="T19" fmla="*/ 89 h 123"/>
                  <a:gd name="T20" fmla="*/ 81 w 159"/>
                  <a:gd name="T21" fmla="*/ 0 h 123"/>
                  <a:gd name="T22" fmla="*/ 49 w 159"/>
                  <a:gd name="T23" fmla="*/ 72 h 123"/>
                  <a:gd name="T24" fmla="*/ 31 w 159"/>
                  <a:gd name="T25" fmla="*/ 50 h 123"/>
                  <a:gd name="T26" fmla="*/ 0 w 159"/>
                  <a:gd name="T27" fmla="*/ 72 h 123"/>
                  <a:gd name="T28" fmla="*/ 8 w 159"/>
                  <a:gd name="T29" fmla="*/ 78 h 123"/>
                  <a:gd name="T30" fmla="*/ 12 w 159"/>
                  <a:gd name="T31" fmla="*/ 7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9" h="123">
                    <a:moveTo>
                      <a:pt x="12" y="75"/>
                    </a:moveTo>
                    <a:lnTo>
                      <a:pt x="28" y="64"/>
                    </a:lnTo>
                    <a:lnTo>
                      <a:pt x="52" y="92"/>
                    </a:lnTo>
                    <a:lnTo>
                      <a:pt x="80" y="32"/>
                    </a:lnTo>
                    <a:lnTo>
                      <a:pt x="110" y="123"/>
                    </a:lnTo>
                    <a:lnTo>
                      <a:pt x="136" y="59"/>
                    </a:lnTo>
                    <a:lnTo>
                      <a:pt x="147" y="85"/>
                    </a:lnTo>
                    <a:lnTo>
                      <a:pt x="159" y="83"/>
                    </a:lnTo>
                    <a:lnTo>
                      <a:pt x="136" y="29"/>
                    </a:lnTo>
                    <a:lnTo>
                      <a:pt x="111" y="89"/>
                    </a:lnTo>
                    <a:lnTo>
                      <a:pt x="81" y="0"/>
                    </a:lnTo>
                    <a:lnTo>
                      <a:pt x="49" y="72"/>
                    </a:lnTo>
                    <a:lnTo>
                      <a:pt x="31" y="50"/>
                    </a:lnTo>
                    <a:lnTo>
                      <a:pt x="0" y="72"/>
                    </a:lnTo>
                    <a:lnTo>
                      <a:pt x="8" y="78"/>
                    </a:lnTo>
                    <a:lnTo>
                      <a:pt x="12" y="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Freeform 343"/>
              <p:cNvSpPr>
                <a:spLocks noEditPoints="1"/>
              </p:cNvSpPr>
              <p:nvPr/>
            </p:nvSpPr>
            <p:spPr bwMode="auto">
              <a:xfrm>
                <a:off x="521255" y="5321301"/>
                <a:ext cx="360363" cy="300038"/>
              </a:xfrm>
              <a:custGeom>
                <a:avLst/>
                <a:gdLst>
                  <a:gd name="T0" fmla="*/ 0 w 227"/>
                  <a:gd name="T1" fmla="*/ 0 h 189"/>
                  <a:gd name="T2" fmla="*/ 0 w 227"/>
                  <a:gd name="T3" fmla="*/ 189 h 189"/>
                  <a:gd name="T4" fmla="*/ 227 w 227"/>
                  <a:gd name="T5" fmla="*/ 189 h 189"/>
                  <a:gd name="T6" fmla="*/ 227 w 227"/>
                  <a:gd name="T7" fmla="*/ 0 h 189"/>
                  <a:gd name="T8" fmla="*/ 0 w 227"/>
                  <a:gd name="T9" fmla="*/ 0 h 189"/>
                  <a:gd name="T10" fmla="*/ 205 w 227"/>
                  <a:gd name="T11" fmla="*/ 167 h 189"/>
                  <a:gd name="T12" fmla="*/ 22 w 227"/>
                  <a:gd name="T13" fmla="*/ 167 h 189"/>
                  <a:gd name="T14" fmla="*/ 22 w 227"/>
                  <a:gd name="T15" fmla="*/ 22 h 189"/>
                  <a:gd name="T16" fmla="*/ 205 w 227"/>
                  <a:gd name="T17" fmla="*/ 22 h 189"/>
                  <a:gd name="T18" fmla="*/ 205 w 227"/>
                  <a:gd name="T19" fmla="*/ 16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27" y="189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  <a:moveTo>
                      <a:pt x="205" y="167"/>
                    </a:moveTo>
                    <a:lnTo>
                      <a:pt x="22" y="167"/>
                    </a:lnTo>
                    <a:lnTo>
                      <a:pt x="22" y="22"/>
                    </a:lnTo>
                    <a:lnTo>
                      <a:pt x="205" y="22"/>
                    </a:lnTo>
                    <a:lnTo>
                      <a:pt x="205" y="1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4231077" y="2132088"/>
            <a:ext cx="1965913" cy="1965913"/>
            <a:chOff x="4111294" y="2272576"/>
            <a:chExt cx="2052000" cy="205200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泪滴形 2"/>
            <p:cNvSpPr>
              <a:spLocks noChangeAspect="1"/>
            </p:cNvSpPr>
            <p:nvPr/>
          </p:nvSpPr>
          <p:spPr>
            <a:xfrm rot="13500000">
              <a:off x="4111294" y="2272576"/>
              <a:ext cx="2052000" cy="2052000"/>
            </a:xfrm>
            <a:prstGeom prst="teardrop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Freeform 195"/>
            <p:cNvSpPr>
              <a:spLocks noChangeAspect="1" noEditPoints="1"/>
            </p:cNvSpPr>
            <p:nvPr/>
          </p:nvSpPr>
          <p:spPr bwMode="auto">
            <a:xfrm>
              <a:off x="4772232" y="3028576"/>
              <a:ext cx="667061" cy="540000"/>
            </a:xfrm>
            <a:custGeom>
              <a:avLst/>
              <a:gdLst>
                <a:gd name="T0" fmla="*/ 201 w 252"/>
                <a:gd name="T1" fmla="*/ 52 h 204"/>
                <a:gd name="T2" fmla="*/ 201 w 252"/>
                <a:gd name="T3" fmla="*/ 0 h 204"/>
                <a:gd name="T4" fmla="*/ 0 w 252"/>
                <a:gd name="T5" fmla="*/ 0 h 204"/>
                <a:gd name="T6" fmla="*/ 0 w 252"/>
                <a:gd name="T7" fmla="*/ 152 h 204"/>
                <a:gd name="T8" fmla="*/ 51 w 252"/>
                <a:gd name="T9" fmla="*/ 152 h 204"/>
                <a:gd name="T10" fmla="*/ 51 w 252"/>
                <a:gd name="T11" fmla="*/ 204 h 204"/>
                <a:gd name="T12" fmla="*/ 252 w 252"/>
                <a:gd name="T13" fmla="*/ 204 h 204"/>
                <a:gd name="T14" fmla="*/ 252 w 252"/>
                <a:gd name="T15" fmla="*/ 52 h 204"/>
                <a:gd name="T16" fmla="*/ 201 w 252"/>
                <a:gd name="T17" fmla="*/ 52 h 204"/>
                <a:gd name="T18" fmla="*/ 25 w 252"/>
                <a:gd name="T19" fmla="*/ 127 h 204"/>
                <a:gd name="T20" fmla="*/ 25 w 252"/>
                <a:gd name="T21" fmla="*/ 25 h 204"/>
                <a:gd name="T22" fmla="*/ 176 w 252"/>
                <a:gd name="T23" fmla="*/ 25 h 204"/>
                <a:gd name="T24" fmla="*/ 176 w 252"/>
                <a:gd name="T25" fmla="*/ 52 h 204"/>
                <a:gd name="T26" fmla="*/ 51 w 252"/>
                <a:gd name="T27" fmla="*/ 52 h 204"/>
                <a:gd name="T28" fmla="*/ 51 w 252"/>
                <a:gd name="T29" fmla="*/ 127 h 204"/>
                <a:gd name="T30" fmla="*/ 25 w 252"/>
                <a:gd name="T31" fmla="*/ 127 h 204"/>
                <a:gd name="T32" fmla="*/ 76 w 252"/>
                <a:gd name="T33" fmla="*/ 77 h 204"/>
                <a:gd name="T34" fmla="*/ 227 w 252"/>
                <a:gd name="T35" fmla="*/ 77 h 204"/>
                <a:gd name="T36" fmla="*/ 227 w 252"/>
                <a:gd name="T37" fmla="*/ 179 h 204"/>
                <a:gd name="T38" fmla="*/ 76 w 252"/>
                <a:gd name="T39" fmla="*/ 179 h 204"/>
                <a:gd name="T40" fmla="*/ 76 w 252"/>
                <a:gd name="T4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204">
                  <a:moveTo>
                    <a:pt x="201" y="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51" y="152"/>
                  </a:lnTo>
                  <a:lnTo>
                    <a:pt x="51" y="204"/>
                  </a:lnTo>
                  <a:lnTo>
                    <a:pt x="252" y="204"/>
                  </a:lnTo>
                  <a:lnTo>
                    <a:pt x="252" y="52"/>
                  </a:lnTo>
                  <a:lnTo>
                    <a:pt x="201" y="52"/>
                  </a:lnTo>
                  <a:close/>
                  <a:moveTo>
                    <a:pt x="25" y="127"/>
                  </a:moveTo>
                  <a:lnTo>
                    <a:pt x="25" y="25"/>
                  </a:lnTo>
                  <a:lnTo>
                    <a:pt x="176" y="25"/>
                  </a:lnTo>
                  <a:lnTo>
                    <a:pt x="176" y="52"/>
                  </a:lnTo>
                  <a:lnTo>
                    <a:pt x="51" y="52"/>
                  </a:lnTo>
                  <a:lnTo>
                    <a:pt x="51" y="127"/>
                  </a:lnTo>
                  <a:lnTo>
                    <a:pt x="25" y="127"/>
                  </a:lnTo>
                  <a:close/>
                  <a:moveTo>
                    <a:pt x="76" y="77"/>
                  </a:moveTo>
                  <a:lnTo>
                    <a:pt x="227" y="77"/>
                  </a:lnTo>
                  <a:lnTo>
                    <a:pt x="227" y="179"/>
                  </a:lnTo>
                  <a:lnTo>
                    <a:pt x="76" y="179"/>
                  </a:lnTo>
                  <a:lnTo>
                    <a:pt x="76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029338" y="2132088"/>
            <a:ext cx="1965913" cy="1965913"/>
            <a:chOff x="5909556" y="2272576"/>
            <a:chExt cx="2052000" cy="205200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" name="泪滴形 4"/>
            <p:cNvSpPr>
              <a:spLocks noChangeAspect="1"/>
            </p:cNvSpPr>
            <p:nvPr/>
          </p:nvSpPr>
          <p:spPr>
            <a:xfrm rot="13500000">
              <a:off x="5909556" y="2272576"/>
              <a:ext cx="2052000" cy="2052000"/>
            </a:xfrm>
            <a:prstGeom prst="teardrop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2" name="组合 21"/>
            <p:cNvGrpSpPr>
              <a:grpSpLocks noChangeAspect="1"/>
            </p:cNvGrpSpPr>
            <p:nvPr/>
          </p:nvGrpSpPr>
          <p:grpSpPr>
            <a:xfrm>
              <a:off x="6599557" y="3046576"/>
              <a:ext cx="671999" cy="504000"/>
              <a:chOff x="17463" y="6819899"/>
              <a:chExt cx="400050" cy="300038"/>
            </a:xfrm>
            <a:solidFill>
              <a:srgbClr val="9DA8B1"/>
            </a:solidFill>
          </p:grpSpPr>
          <p:sp>
            <p:nvSpPr>
              <p:cNvPr id="16" name="Rectangle 426"/>
              <p:cNvSpPr>
                <a:spLocks noChangeArrowheads="1"/>
              </p:cNvSpPr>
              <p:nvPr/>
            </p:nvSpPr>
            <p:spPr bwMode="auto">
              <a:xfrm>
                <a:off x="88900" y="6991349"/>
                <a:ext cx="31750" cy="698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Rectangle 427"/>
              <p:cNvSpPr>
                <a:spLocks noChangeArrowheads="1"/>
              </p:cNvSpPr>
              <p:nvPr/>
            </p:nvSpPr>
            <p:spPr bwMode="auto">
              <a:xfrm>
                <a:off x="144463" y="6911974"/>
                <a:ext cx="33338" cy="149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Rectangle 428"/>
              <p:cNvSpPr>
                <a:spLocks noChangeArrowheads="1"/>
              </p:cNvSpPr>
              <p:nvPr/>
            </p:nvSpPr>
            <p:spPr bwMode="auto">
              <a:xfrm>
                <a:off x="200025" y="6946899"/>
                <a:ext cx="33338" cy="1143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Rectangle 429"/>
              <p:cNvSpPr>
                <a:spLocks noChangeArrowheads="1"/>
              </p:cNvSpPr>
              <p:nvPr/>
            </p:nvSpPr>
            <p:spPr bwMode="auto">
              <a:xfrm>
                <a:off x="257175" y="7024687"/>
                <a:ext cx="31750" cy="365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Rectangle 430"/>
              <p:cNvSpPr>
                <a:spLocks noChangeArrowheads="1"/>
              </p:cNvSpPr>
              <p:nvPr/>
            </p:nvSpPr>
            <p:spPr bwMode="auto">
              <a:xfrm>
                <a:off x="312738" y="6883399"/>
                <a:ext cx="33338" cy="177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Freeform 431"/>
              <p:cNvSpPr>
                <a:spLocks noEditPoints="1"/>
              </p:cNvSpPr>
              <p:nvPr/>
            </p:nvSpPr>
            <p:spPr bwMode="auto">
              <a:xfrm>
                <a:off x="17463" y="6819899"/>
                <a:ext cx="400050" cy="300038"/>
              </a:xfrm>
              <a:custGeom>
                <a:avLst/>
                <a:gdLst>
                  <a:gd name="T0" fmla="*/ 0 w 252"/>
                  <a:gd name="T1" fmla="*/ 0 h 189"/>
                  <a:gd name="T2" fmla="*/ 0 w 252"/>
                  <a:gd name="T3" fmla="*/ 189 h 189"/>
                  <a:gd name="T4" fmla="*/ 252 w 252"/>
                  <a:gd name="T5" fmla="*/ 189 h 189"/>
                  <a:gd name="T6" fmla="*/ 252 w 252"/>
                  <a:gd name="T7" fmla="*/ 0 h 189"/>
                  <a:gd name="T8" fmla="*/ 0 w 252"/>
                  <a:gd name="T9" fmla="*/ 0 h 189"/>
                  <a:gd name="T10" fmla="*/ 231 w 252"/>
                  <a:gd name="T11" fmla="*/ 168 h 189"/>
                  <a:gd name="T12" fmla="*/ 21 w 252"/>
                  <a:gd name="T13" fmla="*/ 168 h 189"/>
                  <a:gd name="T14" fmla="*/ 21 w 252"/>
                  <a:gd name="T15" fmla="*/ 21 h 189"/>
                  <a:gd name="T16" fmla="*/ 231 w 252"/>
                  <a:gd name="T17" fmla="*/ 21 h 189"/>
                  <a:gd name="T18" fmla="*/ 231 w 252"/>
                  <a:gd name="T19" fmla="*/ 16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52" y="189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68"/>
                    </a:moveTo>
                    <a:lnTo>
                      <a:pt x="21" y="168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7784737" y="2132090"/>
            <a:ext cx="1965913" cy="1965913"/>
            <a:chOff x="7664955" y="2272577"/>
            <a:chExt cx="2052000" cy="205200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6" name="泪滴形 5"/>
            <p:cNvSpPr>
              <a:spLocks noChangeAspect="1"/>
            </p:cNvSpPr>
            <p:nvPr/>
          </p:nvSpPr>
          <p:spPr>
            <a:xfrm rot="8100000" flipH="1">
              <a:off x="7664955" y="2272577"/>
              <a:ext cx="2052000" cy="2052000"/>
            </a:xfrm>
            <a:prstGeom prst="teardrop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>
              <a:grpSpLocks noChangeAspect="1"/>
            </p:cNvGrpSpPr>
            <p:nvPr/>
          </p:nvGrpSpPr>
          <p:grpSpPr>
            <a:xfrm>
              <a:off x="8379660" y="3046577"/>
              <a:ext cx="622590" cy="504000"/>
              <a:chOff x="12042775" y="6005512"/>
              <a:chExt cx="400050" cy="323850"/>
            </a:xfrm>
            <a:solidFill>
              <a:srgbClr val="E9E9E9"/>
            </a:solidFill>
          </p:grpSpPr>
          <p:sp>
            <p:nvSpPr>
              <p:cNvPr id="23" name="Freeform 367"/>
              <p:cNvSpPr>
                <a:spLocks noEditPoints="1"/>
              </p:cNvSpPr>
              <p:nvPr/>
            </p:nvSpPr>
            <p:spPr bwMode="auto">
              <a:xfrm>
                <a:off x="12042775" y="6005512"/>
                <a:ext cx="400050" cy="323850"/>
              </a:xfrm>
              <a:custGeom>
                <a:avLst/>
                <a:gdLst>
                  <a:gd name="T0" fmla="*/ 0 w 252"/>
                  <a:gd name="T1" fmla="*/ 0 h 204"/>
                  <a:gd name="T2" fmla="*/ 0 w 252"/>
                  <a:gd name="T3" fmla="*/ 204 h 204"/>
                  <a:gd name="T4" fmla="*/ 252 w 252"/>
                  <a:gd name="T5" fmla="*/ 204 h 204"/>
                  <a:gd name="T6" fmla="*/ 252 w 252"/>
                  <a:gd name="T7" fmla="*/ 0 h 204"/>
                  <a:gd name="T8" fmla="*/ 0 w 252"/>
                  <a:gd name="T9" fmla="*/ 0 h 204"/>
                  <a:gd name="T10" fmla="*/ 231 w 252"/>
                  <a:gd name="T11" fmla="*/ 183 h 204"/>
                  <a:gd name="T12" fmla="*/ 21 w 252"/>
                  <a:gd name="T13" fmla="*/ 183 h 204"/>
                  <a:gd name="T14" fmla="*/ 21 w 252"/>
                  <a:gd name="T15" fmla="*/ 21 h 204"/>
                  <a:gd name="T16" fmla="*/ 231 w 252"/>
                  <a:gd name="T17" fmla="*/ 21 h 204"/>
                  <a:gd name="T18" fmla="*/ 231 w 252"/>
                  <a:gd name="T19" fmla="*/ 18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" h="204">
                    <a:moveTo>
                      <a:pt x="0" y="0"/>
                    </a:moveTo>
                    <a:lnTo>
                      <a:pt x="0" y="204"/>
                    </a:lnTo>
                    <a:lnTo>
                      <a:pt x="252" y="204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83"/>
                    </a:moveTo>
                    <a:lnTo>
                      <a:pt x="21" y="183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Oval 368"/>
              <p:cNvSpPr>
                <a:spLocks noChangeArrowheads="1"/>
              </p:cNvSpPr>
              <p:nvPr/>
            </p:nvSpPr>
            <p:spPr bwMode="auto">
              <a:xfrm>
                <a:off x="12099925" y="6059487"/>
                <a:ext cx="42863" cy="42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Oval 369"/>
              <p:cNvSpPr>
                <a:spLocks noChangeArrowheads="1"/>
              </p:cNvSpPr>
              <p:nvPr/>
            </p:nvSpPr>
            <p:spPr bwMode="auto">
              <a:xfrm>
                <a:off x="12344400" y="6059487"/>
                <a:ext cx="39688" cy="42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Oval 370"/>
              <p:cNvSpPr>
                <a:spLocks noChangeArrowheads="1"/>
              </p:cNvSpPr>
              <p:nvPr/>
            </p:nvSpPr>
            <p:spPr bwMode="auto">
              <a:xfrm>
                <a:off x="12099925" y="6232524"/>
                <a:ext cx="42863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Oval 371"/>
              <p:cNvSpPr>
                <a:spLocks noChangeArrowheads="1"/>
              </p:cNvSpPr>
              <p:nvPr/>
            </p:nvSpPr>
            <p:spPr bwMode="auto">
              <a:xfrm>
                <a:off x="12344400" y="6232524"/>
                <a:ext cx="39688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Freeform 372"/>
              <p:cNvSpPr>
                <a:spLocks noEditPoints="1"/>
              </p:cNvSpPr>
              <p:nvPr/>
            </p:nvSpPr>
            <p:spPr bwMode="auto">
              <a:xfrm>
                <a:off x="12188825" y="6089649"/>
                <a:ext cx="109538" cy="155575"/>
              </a:xfrm>
              <a:custGeom>
                <a:avLst/>
                <a:gdLst>
                  <a:gd name="T0" fmla="*/ 69 w 69"/>
                  <a:gd name="T1" fmla="*/ 0 h 98"/>
                  <a:gd name="T2" fmla="*/ 0 w 69"/>
                  <a:gd name="T3" fmla="*/ 0 h 98"/>
                  <a:gd name="T4" fmla="*/ 0 w 69"/>
                  <a:gd name="T5" fmla="*/ 98 h 98"/>
                  <a:gd name="T6" fmla="*/ 69 w 69"/>
                  <a:gd name="T7" fmla="*/ 98 h 98"/>
                  <a:gd name="T8" fmla="*/ 69 w 69"/>
                  <a:gd name="T9" fmla="*/ 0 h 98"/>
                  <a:gd name="T10" fmla="*/ 50 w 69"/>
                  <a:gd name="T11" fmla="*/ 83 h 98"/>
                  <a:gd name="T12" fmla="*/ 18 w 69"/>
                  <a:gd name="T13" fmla="*/ 83 h 98"/>
                  <a:gd name="T14" fmla="*/ 18 w 69"/>
                  <a:gd name="T15" fmla="*/ 48 h 98"/>
                  <a:gd name="T16" fmla="*/ 50 w 69"/>
                  <a:gd name="T17" fmla="*/ 48 h 98"/>
                  <a:gd name="T18" fmla="*/ 50 w 69"/>
                  <a:gd name="T19" fmla="*/ 8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8">
                    <a:moveTo>
                      <a:pt x="69" y="0"/>
                    </a:moveTo>
                    <a:lnTo>
                      <a:pt x="0" y="0"/>
                    </a:lnTo>
                    <a:lnTo>
                      <a:pt x="0" y="98"/>
                    </a:lnTo>
                    <a:lnTo>
                      <a:pt x="69" y="98"/>
                    </a:lnTo>
                    <a:lnTo>
                      <a:pt x="69" y="0"/>
                    </a:lnTo>
                    <a:close/>
                    <a:moveTo>
                      <a:pt x="50" y="83"/>
                    </a:moveTo>
                    <a:lnTo>
                      <a:pt x="18" y="83"/>
                    </a:lnTo>
                    <a:lnTo>
                      <a:pt x="18" y="48"/>
                    </a:lnTo>
                    <a:lnTo>
                      <a:pt x="50" y="48"/>
                    </a:lnTo>
                    <a:lnTo>
                      <a:pt x="50" y="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0" name="矩形 39"/>
          <p:cNvSpPr/>
          <p:nvPr/>
        </p:nvSpPr>
        <p:spPr>
          <a:xfrm>
            <a:off x="4999332" y="4564110"/>
            <a:ext cx="2377556" cy="420556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2133" b="1" dirty="0">
                <a:solidFill>
                  <a:srgbClr val="B01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点击添加主要观点</a:t>
            </a:r>
            <a:endParaRPr lang="en-US" altLang="zh-CN" sz="2133" b="1" dirty="0">
              <a:solidFill>
                <a:srgbClr val="B0131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1890551" y="5089722"/>
            <a:ext cx="8744608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42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4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0583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52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4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387142" y="2110063"/>
            <a:ext cx="2248396" cy="1630876"/>
          </a:xfrm>
          <a:prstGeom prst="rect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2387142" y="4229496"/>
            <a:ext cx="2248396" cy="16308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5094288" y="2199826"/>
            <a:ext cx="2085269" cy="374569"/>
          </a:xfrm>
          <a:prstGeom prst="rect">
            <a:avLst/>
          </a:prstGeom>
        </p:spPr>
        <p:txBody>
          <a:bodyPr wrap="none" lIns="86401" tIns="43201" rIns="86401" bIns="43201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3" name="矩形 47"/>
          <p:cNvSpPr>
            <a:spLocks noChangeArrowheads="1"/>
          </p:cNvSpPr>
          <p:nvPr/>
        </p:nvSpPr>
        <p:spPr bwMode="auto">
          <a:xfrm>
            <a:off x="5080616" y="2623781"/>
            <a:ext cx="4992171" cy="111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401" tIns="43201" rIns="86401" bIns="43201">
            <a:spAutoFit/>
          </a:bodyPr>
          <a:lstStyle/>
          <a:p>
            <a:pPr marL="228580" indent="-228580" defTabSz="914273">
              <a:lnSpc>
                <a:spcPct val="130000"/>
              </a:lnSpc>
              <a:spcBef>
                <a:spcPct val="0"/>
              </a:spcBef>
              <a:spcAft>
                <a:spcPts val="533"/>
              </a:spcAft>
              <a:buFont typeface="Wingdings" panose="05000000000000000000" pitchFamily="2" charset="2"/>
              <a:buChar char="n"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在此录入上述图表的综合描述说明，在此录入上述图表的详细描述说明，在此录入上述图表的详细描述说明。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580" indent="-228580" defTabSz="914273">
              <a:lnSpc>
                <a:spcPct val="130000"/>
              </a:lnSpc>
              <a:spcBef>
                <a:spcPct val="0"/>
              </a:spcBef>
              <a:spcAft>
                <a:spcPts val="533"/>
              </a:spcAft>
              <a:buFont typeface="Wingdings" panose="05000000000000000000" pitchFamily="2" charset="2"/>
              <a:buChar char="n"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在此录入上述图表的详细描述说明，在此录入图表的综合描述说明，在此录入上述图表的详细描述说明。</a:t>
            </a:r>
          </a:p>
        </p:txBody>
      </p:sp>
      <p:sp>
        <p:nvSpPr>
          <p:cNvPr id="124" name="矩形 123"/>
          <p:cNvSpPr/>
          <p:nvPr/>
        </p:nvSpPr>
        <p:spPr>
          <a:xfrm>
            <a:off x="5094288" y="4288060"/>
            <a:ext cx="2085269" cy="374569"/>
          </a:xfrm>
          <a:prstGeom prst="rect">
            <a:avLst/>
          </a:prstGeom>
        </p:spPr>
        <p:txBody>
          <a:bodyPr wrap="none" lIns="86401" tIns="43201" rIns="86401" bIns="43201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5" name="矩形 47"/>
          <p:cNvSpPr>
            <a:spLocks noChangeArrowheads="1"/>
          </p:cNvSpPr>
          <p:nvPr/>
        </p:nvSpPr>
        <p:spPr bwMode="auto">
          <a:xfrm>
            <a:off x="5080616" y="4712013"/>
            <a:ext cx="4992171" cy="111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401" tIns="43201" rIns="86401" bIns="4320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228580" indent="-228580" defTabSz="914273">
              <a:lnSpc>
                <a:spcPct val="130000"/>
              </a:lnSpc>
              <a:spcBef>
                <a:spcPct val="0"/>
              </a:spcBef>
              <a:spcAft>
                <a:spcPts val="533"/>
              </a:spcAft>
              <a:buFont typeface="Wingdings" panose="05000000000000000000" pitchFamily="2" charset="2"/>
              <a:buChar char="n"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在此录入上述图表的综合描述说明，在此录入上述图表的详细描述说明，在此录入上述图表的详细描述说明。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  <a:p>
            <a:pPr marL="228580" indent="-228580" defTabSz="914273">
              <a:lnSpc>
                <a:spcPct val="130000"/>
              </a:lnSpc>
              <a:spcBef>
                <a:spcPct val="0"/>
              </a:spcBef>
              <a:spcAft>
                <a:spcPts val="533"/>
              </a:spcAft>
              <a:buFont typeface="Wingdings" panose="05000000000000000000" pitchFamily="2" charset="2"/>
              <a:buChar char="n"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在此录入上述图表的详细描述说明，在此录入图表的综合描述说明，在此录入上述图表的详细描述说明。</a:t>
            </a:r>
          </a:p>
        </p:txBody>
      </p:sp>
      <p:grpSp>
        <p:nvGrpSpPr>
          <p:cNvPr id="22" name="组合 21"/>
          <p:cNvGrpSpPr/>
          <p:nvPr/>
        </p:nvGrpSpPr>
        <p:grpSpPr>
          <a:xfrm rot="2947859">
            <a:off x="2926040" y="1861107"/>
            <a:ext cx="960883" cy="2117428"/>
            <a:chOff x="3026843" y="1580365"/>
            <a:chExt cx="631020" cy="1390533"/>
          </a:xfrm>
          <a:solidFill>
            <a:srgbClr val="E8E8E8"/>
          </a:solidFill>
        </p:grpSpPr>
        <p:sp>
          <p:nvSpPr>
            <p:cNvPr id="20" name="直角上箭头 19"/>
            <p:cNvSpPr/>
            <p:nvPr/>
          </p:nvSpPr>
          <p:spPr>
            <a:xfrm>
              <a:off x="3026844" y="1580365"/>
              <a:ext cx="631019" cy="839885"/>
            </a:xfrm>
            <a:prstGeom prst="bentUpArrow">
              <a:avLst>
                <a:gd name="adj1" fmla="val 13867"/>
                <a:gd name="adj2" fmla="val 17280"/>
                <a:gd name="adj3" fmla="val 24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026843" y="2333842"/>
              <a:ext cx="91307" cy="637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 rot="18652141" flipV="1">
            <a:off x="2926038" y="4149950"/>
            <a:ext cx="960883" cy="2117428"/>
            <a:chOff x="3026843" y="1580365"/>
            <a:chExt cx="631020" cy="1390533"/>
          </a:xfrm>
          <a:solidFill>
            <a:srgbClr val="E8E8E8"/>
          </a:solidFill>
        </p:grpSpPr>
        <p:sp>
          <p:nvSpPr>
            <p:cNvPr id="127" name="直角上箭头 126"/>
            <p:cNvSpPr/>
            <p:nvPr/>
          </p:nvSpPr>
          <p:spPr>
            <a:xfrm>
              <a:off x="3026844" y="1580365"/>
              <a:ext cx="631019" cy="839885"/>
            </a:xfrm>
            <a:prstGeom prst="bentUpArrow">
              <a:avLst>
                <a:gd name="adj1" fmla="val 13867"/>
                <a:gd name="adj2" fmla="val 17280"/>
                <a:gd name="adj3" fmla="val 24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8" name="矩形 127"/>
            <p:cNvSpPr/>
            <p:nvPr/>
          </p:nvSpPr>
          <p:spPr>
            <a:xfrm>
              <a:off x="3026843" y="2333842"/>
              <a:ext cx="91307" cy="637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30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4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32" name="直接连接符 31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31252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1" grpId="0" animBg="1"/>
      <p:bldP spid="122" grpId="0"/>
      <p:bldP spid="123" grpId="0"/>
      <p:bldP spid="124" grpId="0"/>
      <p:bldP spid="12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6970" y="1603876"/>
            <a:ext cx="2959844" cy="492443"/>
          </a:xfrm>
          <a:prstGeom prst="rect">
            <a:avLst/>
          </a:prstGeom>
          <a:noFill/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rgbClr val="B0131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高瞻远瞩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01046" y="2180718"/>
            <a:ext cx="2795405" cy="492443"/>
          </a:xfrm>
          <a:prstGeom prst="rect">
            <a:avLst/>
          </a:prstGeom>
          <a:noFill/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rgbClr val="B0131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制胜未来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54099" y="1603876"/>
            <a:ext cx="2290101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600"/>
              </a:lnSpc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54099" y="2892343"/>
            <a:ext cx="2290101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6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4099" y="4180809"/>
            <a:ext cx="2290101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7156512" y="1415296"/>
            <a:ext cx="1009555" cy="1009549"/>
          </a:xfrm>
          <a:prstGeom prst="ellipse">
            <a:avLst/>
          </a:prstGeom>
          <a:solidFill>
            <a:srgbClr val="B01319"/>
          </a:solidFill>
          <a:ln w="15875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文字</a:t>
            </a: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7156512" y="2703764"/>
            <a:ext cx="1009555" cy="1009549"/>
          </a:xfrm>
          <a:prstGeom prst="ellipse">
            <a:avLst/>
          </a:prstGeom>
          <a:solidFill>
            <a:srgbClr val="595959">
              <a:alpha val="90000"/>
            </a:srgbClr>
          </a:solidFill>
          <a:ln w="15875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文字</a:t>
            </a:r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7156512" y="3992232"/>
            <a:ext cx="1009555" cy="1009549"/>
          </a:xfrm>
          <a:prstGeom prst="ellipse">
            <a:avLst/>
          </a:prstGeom>
          <a:solidFill>
            <a:srgbClr val="B01319"/>
          </a:solidFill>
          <a:ln w="15875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文字</a:t>
            </a: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7156512" y="5280696"/>
            <a:ext cx="1009555" cy="1009549"/>
          </a:xfrm>
          <a:prstGeom prst="ellipse">
            <a:avLst/>
          </a:prstGeom>
          <a:solidFill>
            <a:srgbClr val="595959">
              <a:alpha val="90000"/>
            </a:srgbClr>
          </a:solidFill>
          <a:ln w="15875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54099" y="5469275"/>
            <a:ext cx="2290101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78" y="3190333"/>
            <a:ext cx="4330108" cy="3044113"/>
          </a:xfrm>
          <a:prstGeom prst="ellipse">
            <a:avLst/>
          </a:prstGeom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softEdge rad="112500"/>
          </a:effectLst>
        </p:spPr>
      </p:pic>
      <p:grpSp>
        <p:nvGrpSpPr>
          <p:cNvPr id="22" name="组合 21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23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4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2009701"/>
      </p:ext>
    </p:extLst>
  </p:cSld>
  <p:clrMapOvr>
    <a:masterClrMapping/>
  </p:clrMapOvr>
  <p:transition spd="slow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1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1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/>
        </p:bldLst>
      </p:timing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0" name="文本框 369"/>
          <p:cNvSpPr txBox="1"/>
          <p:nvPr/>
        </p:nvSpPr>
        <p:spPr>
          <a:xfrm>
            <a:off x="562038" y="2321600"/>
            <a:ext cx="5282215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rgbClr val="C00000"/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感谢您的聆听</a:t>
            </a:r>
          </a:p>
        </p:txBody>
      </p:sp>
      <p:sp>
        <p:nvSpPr>
          <p:cNvPr id="371" name="矩形 370"/>
          <p:cNvSpPr/>
          <p:nvPr/>
        </p:nvSpPr>
        <p:spPr>
          <a:xfrm>
            <a:off x="614149" y="3551438"/>
            <a:ext cx="51604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25400" dir="2700000" algn="tl">
                    <a:srgbClr val="000000">
                      <a:alpha val="3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THANK YOU FOR LISTENING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101600" dist="25400" dir="2700000" algn="tl">
                  <a:srgbClr val="000000">
                    <a:alpha val="37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72" name="直接连接符 371"/>
          <p:cNvCxnSpPr/>
          <p:nvPr/>
        </p:nvCxnSpPr>
        <p:spPr>
          <a:xfrm flipV="1">
            <a:off x="712630" y="3407294"/>
            <a:ext cx="5061931" cy="1"/>
          </a:xfrm>
          <a:prstGeom prst="line">
            <a:avLst/>
          </a:prstGeom>
          <a:ln>
            <a:solidFill>
              <a:srgbClr val="B01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12630" y="4402929"/>
            <a:ext cx="1261135" cy="28058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" name="矩形 193"/>
          <p:cNvSpPr/>
          <p:nvPr/>
        </p:nvSpPr>
        <p:spPr>
          <a:xfrm>
            <a:off x="2337263" y="4402929"/>
            <a:ext cx="1377487" cy="280583"/>
          </a:xfrm>
          <a:prstGeom prst="rect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1PPT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031986" y="1231106"/>
            <a:ext cx="4435187" cy="4260819"/>
            <a:chOff x="7031986" y="1231106"/>
            <a:chExt cx="4435187" cy="4260819"/>
          </a:xfrm>
        </p:grpSpPr>
        <p:sp>
          <p:nvSpPr>
            <p:cNvPr id="14" name="矩形 13"/>
            <p:cNvSpPr/>
            <p:nvPr/>
          </p:nvSpPr>
          <p:spPr bwMode="auto">
            <a:xfrm>
              <a:off x="8511282" y="4073784"/>
              <a:ext cx="1487255" cy="1418141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 bwMode="auto">
            <a:xfrm>
              <a:off x="9976209" y="2650267"/>
              <a:ext cx="1490964" cy="141814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5" name="矩形 374"/>
            <p:cNvSpPr/>
            <p:nvPr/>
          </p:nvSpPr>
          <p:spPr>
            <a:xfrm>
              <a:off x="8509701" y="1231106"/>
              <a:ext cx="1496231" cy="1413784"/>
            </a:xfrm>
            <a:prstGeom prst="rect">
              <a:avLst/>
            </a:prstGeom>
            <a:gradFill>
              <a:gsLst>
                <a:gs pos="29000">
                  <a:srgbClr val="B91319"/>
                </a:gs>
                <a:gs pos="0">
                  <a:srgbClr val="DC1218"/>
                </a:gs>
                <a:gs pos="79000">
                  <a:srgbClr val="9E0E18"/>
                </a:gs>
                <a:gs pos="58000">
                  <a:srgbClr val="A61319"/>
                </a:gs>
                <a:gs pos="100000">
                  <a:srgbClr val="901518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6" name="矩形 375"/>
            <p:cNvSpPr/>
            <p:nvPr/>
          </p:nvSpPr>
          <p:spPr>
            <a:xfrm>
              <a:off x="7031986" y="2650265"/>
              <a:ext cx="1479296" cy="14225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2" name="矩形 191"/>
            <p:cNvSpPr/>
            <p:nvPr/>
          </p:nvSpPr>
          <p:spPr>
            <a:xfrm>
              <a:off x="10218989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品质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5" name="TextBox 18"/>
            <p:cNvSpPr txBox="1"/>
            <p:nvPr/>
          </p:nvSpPr>
          <p:spPr>
            <a:xfrm>
              <a:off x="8713833" y="3151949"/>
              <a:ext cx="1440160" cy="461665"/>
            </a:xfrm>
            <a:prstGeom prst="rect">
              <a:avLst/>
            </a:prstGeom>
            <a:noFill/>
            <a:effectLst>
              <a:reflection blurRad="6350" stA="50000" endA="300" endPos="38500" dist="50800" dir="5400000" sy="-100000" algn="bl" rotWithShape="0"/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C00000"/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LOGO</a:t>
              </a:r>
              <a:endParaRPr lang="zh-CN" altLang="en-US" sz="2400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6" name="矩形 195"/>
            <p:cNvSpPr/>
            <p:nvPr/>
          </p:nvSpPr>
          <p:spPr>
            <a:xfrm>
              <a:off x="8876622" y="455904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责任</a:t>
              </a:r>
            </a:p>
          </p:txBody>
        </p:sp>
        <p:sp>
          <p:nvSpPr>
            <p:cNvPr id="373" name="矩形 372"/>
            <p:cNvSpPr/>
            <p:nvPr/>
          </p:nvSpPr>
          <p:spPr>
            <a:xfrm>
              <a:off x="7343452" y="3089865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创新</a:t>
              </a:r>
              <a:endParaRPr lang="zh-CN" altLang="en-US" sz="24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4" name="矩形 373"/>
            <p:cNvSpPr/>
            <p:nvPr/>
          </p:nvSpPr>
          <p:spPr>
            <a:xfrm>
              <a:off x="8854799" y="1757133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超越</a:t>
              </a:r>
              <a:endParaRPr lang="zh-CN" altLang="en-US" sz="2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762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9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9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" grpId="0"/>
      <p:bldP spid="371" grpId="0"/>
      <p:bldP spid="4" grpId="0" animBg="1"/>
      <p:bldP spid="19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50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5851" y="-99392"/>
            <a:ext cx="12207058" cy="376687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5851" y="-99392"/>
            <a:ext cx="12207058" cy="3766874"/>
          </a:xfrm>
          <a:prstGeom prst="rect">
            <a:avLst/>
          </a:prstGeom>
          <a:gradFill>
            <a:gsLst>
              <a:gs pos="0">
                <a:srgbClr val="B01319">
                  <a:alpha val="39000"/>
                </a:srgbClr>
              </a:gs>
              <a:gs pos="100000">
                <a:srgbClr val="B01319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32654" y="3189369"/>
            <a:ext cx="244827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spc="300" dirty="0" smtClean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——</a:t>
            </a:r>
            <a:r>
              <a:rPr lang="zh-CN" altLang="en-US" sz="1400" b="1" spc="300" dirty="0" smtClean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汇报前言</a:t>
            </a:r>
            <a:r>
              <a:rPr lang="en-US" altLang="zh-CN" sz="1400" b="1" spc="300" dirty="0" smtClean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——</a:t>
            </a:r>
            <a:endParaRPr lang="zh-CN" altLang="en-US" sz="1400" b="1" spc="3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4007768" y="2624339"/>
            <a:ext cx="4186594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6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WELCOME</a:t>
            </a:r>
            <a:endParaRPr lang="zh-CN" altLang="en-US" sz="3200" spc="6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0" name="TextBox 18"/>
          <p:cNvSpPr>
            <a:spLocks noChangeArrowheads="1"/>
          </p:cNvSpPr>
          <p:nvPr/>
        </p:nvSpPr>
        <p:spPr bwMode="auto">
          <a:xfrm>
            <a:off x="1415480" y="4359512"/>
            <a:ext cx="950505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    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请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填入您的内容，或复制内容后点击右键选择只保留文本来粘贴您的内容。请填入您的内容，或复制内容后点击右键选择只保留文本来粘贴您的内容。请填入您的内容，或复制内容后点击右键选择只保留文本来粘贴您的内容。请填入您的内容，或复制内容后点击右键选择只保留文本来粘贴您的内容。请填入您的内容，或复制内容后点击右键选择只保留文本来粘贴您的内容。请填入您的内容，或复制内容后点击右键选择只保留文本来粘贴您的内容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      请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填入您的内容，或复制内容后点击右键选择只保留文本来粘贴您的内容。请填入您的内容，或复制内容后点击右键选择只保留文本来粘贴您的内容。请填入您的内容。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5851" y="3667482"/>
            <a:ext cx="12207851" cy="129818"/>
          </a:xfrm>
          <a:prstGeom prst="rect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853694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1585195" y="1968923"/>
            <a:ext cx="4485060" cy="2536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spcBef>
                <a:spcPct val="0"/>
              </a:spcBef>
              <a:buNone/>
              <a:defRPr/>
            </a:pPr>
            <a:endParaRPr lang="zh-CN" altLang="zh-CN" sz="1867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1483985" y="1860460"/>
            <a:ext cx="4723945" cy="3850377"/>
            <a:chOff x="0" y="-1"/>
            <a:chExt cx="3851441" cy="3048007"/>
          </a:xfrm>
        </p:grpSpPr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0" y="-1"/>
              <a:ext cx="3851441" cy="3048007"/>
              <a:chOff x="0" y="-1"/>
              <a:chExt cx="3732582" cy="2953943"/>
            </a:xfrm>
          </p:grpSpPr>
          <p:sp>
            <p:nvSpPr>
              <p:cNvPr id="7" name="圆角矩形 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32582" cy="2447190"/>
              </a:xfrm>
              <a:custGeom>
                <a:avLst/>
                <a:gdLst>
                  <a:gd name="T0" fmla="*/ 110325 w 5436000"/>
                  <a:gd name="T1" fmla="*/ 105407 h 3564000"/>
                  <a:gd name="T2" fmla="*/ 110325 w 5436000"/>
                  <a:gd name="T3" fmla="*/ 1344447 h 3564000"/>
                  <a:gd name="T4" fmla="*/ 2452619 w 5436000"/>
                  <a:gd name="T5" fmla="*/ 1344447 h 3564000"/>
                  <a:gd name="T6" fmla="*/ 2452619 w 5436000"/>
                  <a:gd name="T7" fmla="*/ 105407 h 3564000"/>
                  <a:gd name="T8" fmla="*/ 110325 w 5436000"/>
                  <a:gd name="T9" fmla="*/ 105407 h 3564000"/>
                  <a:gd name="T10" fmla="*/ 91444 w 5436000"/>
                  <a:gd name="T11" fmla="*/ 0 h 3564000"/>
                  <a:gd name="T12" fmla="*/ 2471501 w 5436000"/>
                  <a:gd name="T13" fmla="*/ 0 h 3564000"/>
                  <a:gd name="T14" fmla="*/ 2562945 w 5436000"/>
                  <a:gd name="T15" fmla="*/ 91444 h 3564000"/>
                  <a:gd name="T16" fmla="*/ 2562945 w 5436000"/>
                  <a:gd name="T17" fmla="*/ 1588898 h 3564000"/>
                  <a:gd name="T18" fmla="*/ 2471501 w 5436000"/>
                  <a:gd name="T19" fmla="*/ 1680342 h 3564000"/>
                  <a:gd name="T20" fmla="*/ 91444 w 5436000"/>
                  <a:gd name="T21" fmla="*/ 1680342 h 3564000"/>
                  <a:gd name="T22" fmla="*/ 0 w 5436000"/>
                  <a:gd name="T23" fmla="*/ 1588898 h 3564000"/>
                  <a:gd name="T24" fmla="*/ 0 w 5436000"/>
                  <a:gd name="T25" fmla="*/ 91444 h 3564000"/>
                  <a:gd name="T26" fmla="*/ 91444 w 5436000"/>
                  <a:gd name="T27" fmla="*/ 0 h 35640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36000"/>
                  <a:gd name="T43" fmla="*/ 0 h 3564000"/>
                  <a:gd name="T44" fmla="*/ 5436000 w 5436000"/>
                  <a:gd name="T45" fmla="*/ 3564000 h 35640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36000" h="3564000">
                    <a:moveTo>
                      <a:pt x="234000" y="223568"/>
                    </a:moveTo>
                    <a:lnTo>
                      <a:pt x="234000" y="2851568"/>
                    </a:lnTo>
                    <a:lnTo>
                      <a:pt x="5202000" y="2851568"/>
                    </a:lnTo>
                    <a:lnTo>
                      <a:pt x="5202000" y="223568"/>
                    </a:lnTo>
                    <a:lnTo>
                      <a:pt x="234000" y="223568"/>
                    </a:lnTo>
                    <a:close/>
                    <a:moveTo>
                      <a:pt x="193953" y="0"/>
                    </a:moveTo>
                    <a:lnTo>
                      <a:pt x="5242047" y="0"/>
                    </a:lnTo>
                    <a:cubicBezTo>
                      <a:pt x="5349164" y="0"/>
                      <a:pt x="5436000" y="86836"/>
                      <a:pt x="5436000" y="193953"/>
                    </a:cubicBezTo>
                    <a:lnTo>
                      <a:pt x="5436000" y="3370047"/>
                    </a:lnTo>
                    <a:cubicBezTo>
                      <a:pt x="5436000" y="3477164"/>
                      <a:pt x="5349164" y="3564000"/>
                      <a:pt x="5242047" y="3564000"/>
                    </a:cubicBezTo>
                    <a:lnTo>
                      <a:pt x="193953" y="3564000"/>
                    </a:lnTo>
                    <a:cubicBezTo>
                      <a:pt x="86836" y="3564000"/>
                      <a:pt x="0" y="3477164"/>
                      <a:pt x="0" y="3370047"/>
                    </a:cubicBezTo>
                    <a:lnTo>
                      <a:pt x="0" y="193953"/>
                    </a:lnTo>
                    <a:cubicBezTo>
                      <a:pt x="0" y="86836"/>
                      <a:pt x="86836" y="0"/>
                      <a:pt x="193953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" name="圆角矩形 12"/>
              <p:cNvSpPr>
                <a:spLocks noChangeArrowheads="1"/>
              </p:cNvSpPr>
              <p:nvPr/>
            </p:nvSpPr>
            <p:spPr bwMode="auto">
              <a:xfrm>
                <a:off x="0" y="1"/>
                <a:ext cx="3732582" cy="2111515"/>
              </a:xfrm>
              <a:custGeom>
                <a:avLst/>
                <a:gdLst>
                  <a:gd name="T0" fmla="*/ 110325 w 5436000"/>
                  <a:gd name="T1" fmla="*/ 105407 h 3075136"/>
                  <a:gd name="T2" fmla="*/ 110325 w 5436000"/>
                  <a:gd name="T3" fmla="*/ 1344446 h 3075136"/>
                  <a:gd name="T4" fmla="*/ 2452619 w 5436000"/>
                  <a:gd name="T5" fmla="*/ 1344446 h 3075136"/>
                  <a:gd name="T6" fmla="*/ 2452619 w 5436000"/>
                  <a:gd name="T7" fmla="*/ 105407 h 3075136"/>
                  <a:gd name="T8" fmla="*/ 110325 w 5436000"/>
                  <a:gd name="T9" fmla="*/ 105407 h 3075136"/>
                  <a:gd name="T10" fmla="*/ 91444 w 5436000"/>
                  <a:gd name="T11" fmla="*/ 0 h 3075136"/>
                  <a:gd name="T12" fmla="*/ 2471501 w 5436000"/>
                  <a:gd name="T13" fmla="*/ 0 h 3075136"/>
                  <a:gd name="T14" fmla="*/ 2562945 w 5436000"/>
                  <a:gd name="T15" fmla="*/ 91444 h 3075136"/>
                  <a:gd name="T16" fmla="*/ 2562945 w 5436000"/>
                  <a:gd name="T17" fmla="*/ 1449853 h 3075136"/>
                  <a:gd name="T18" fmla="*/ 0 w 5436000"/>
                  <a:gd name="T19" fmla="*/ 1449853 h 3075136"/>
                  <a:gd name="T20" fmla="*/ 0 w 5436000"/>
                  <a:gd name="T21" fmla="*/ 91444 h 3075136"/>
                  <a:gd name="T22" fmla="*/ 91444 w 5436000"/>
                  <a:gd name="T23" fmla="*/ 0 h 30751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436000"/>
                  <a:gd name="T37" fmla="*/ 0 h 3075136"/>
                  <a:gd name="T38" fmla="*/ 5436000 w 5436000"/>
                  <a:gd name="T39" fmla="*/ 3075136 h 30751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436000" h="3075136">
                    <a:moveTo>
                      <a:pt x="234000" y="223568"/>
                    </a:moveTo>
                    <a:lnTo>
                      <a:pt x="234000" y="2851568"/>
                    </a:lnTo>
                    <a:lnTo>
                      <a:pt x="5202000" y="2851568"/>
                    </a:lnTo>
                    <a:lnTo>
                      <a:pt x="5202000" y="223568"/>
                    </a:lnTo>
                    <a:lnTo>
                      <a:pt x="234000" y="223568"/>
                    </a:lnTo>
                    <a:close/>
                    <a:moveTo>
                      <a:pt x="193953" y="0"/>
                    </a:moveTo>
                    <a:lnTo>
                      <a:pt x="5242047" y="0"/>
                    </a:lnTo>
                    <a:cubicBezTo>
                      <a:pt x="5349164" y="0"/>
                      <a:pt x="5436000" y="86836"/>
                      <a:pt x="5436000" y="193953"/>
                    </a:cubicBezTo>
                    <a:lnTo>
                      <a:pt x="5436000" y="3075136"/>
                    </a:lnTo>
                    <a:lnTo>
                      <a:pt x="0" y="3075136"/>
                    </a:lnTo>
                    <a:lnTo>
                      <a:pt x="0" y="193953"/>
                    </a:lnTo>
                    <a:cubicBezTo>
                      <a:pt x="0" y="86836"/>
                      <a:pt x="86836" y="0"/>
                      <a:pt x="193953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" name="矩形 14"/>
              <p:cNvSpPr>
                <a:spLocks noChangeArrowheads="1"/>
              </p:cNvSpPr>
              <p:nvPr/>
            </p:nvSpPr>
            <p:spPr bwMode="auto">
              <a:xfrm>
                <a:off x="160674" y="153511"/>
                <a:ext cx="3411233" cy="1804493"/>
              </a:xfrm>
              <a:custGeom>
                <a:avLst/>
                <a:gdLst>
                  <a:gd name="T0" fmla="*/ 8487 w 4968000"/>
                  <a:gd name="T1" fmla="*/ 8487 h 2628000"/>
                  <a:gd name="T2" fmla="*/ 8487 w 4968000"/>
                  <a:gd name="T3" fmla="*/ 1230552 h 2628000"/>
                  <a:gd name="T4" fmla="*/ 2333807 w 4968000"/>
                  <a:gd name="T5" fmla="*/ 1230552 h 2628000"/>
                  <a:gd name="T6" fmla="*/ 2333807 w 4968000"/>
                  <a:gd name="T7" fmla="*/ 8487 h 2628000"/>
                  <a:gd name="T8" fmla="*/ 8487 w 4968000"/>
                  <a:gd name="T9" fmla="*/ 8487 h 2628000"/>
                  <a:gd name="T10" fmla="*/ 0 w 4968000"/>
                  <a:gd name="T11" fmla="*/ 0 h 2628000"/>
                  <a:gd name="T12" fmla="*/ 2342293 w 4968000"/>
                  <a:gd name="T13" fmla="*/ 0 h 2628000"/>
                  <a:gd name="T14" fmla="*/ 2342293 w 4968000"/>
                  <a:gd name="T15" fmla="*/ 1239039 h 2628000"/>
                  <a:gd name="T16" fmla="*/ 0 w 4968000"/>
                  <a:gd name="T17" fmla="*/ 1239039 h 2628000"/>
                  <a:gd name="T18" fmla="*/ 0 w 4968000"/>
                  <a:gd name="T19" fmla="*/ 0 h 26280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968000"/>
                  <a:gd name="T31" fmla="*/ 0 h 2628000"/>
                  <a:gd name="T32" fmla="*/ 4968000 w 4968000"/>
                  <a:gd name="T33" fmla="*/ 2628000 h 26280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968000" h="2628000">
                    <a:moveTo>
                      <a:pt x="18000" y="18000"/>
                    </a:moveTo>
                    <a:lnTo>
                      <a:pt x="18000" y="2610000"/>
                    </a:lnTo>
                    <a:lnTo>
                      <a:pt x="4950000" y="2610000"/>
                    </a:lnTo>
                    <a:lnTo>
                      <a:pt x="4950000" y="18000"/>
                    </a:lnTo>
                    <a:lnTo>
                      <a:pt x="18000" y="18000"/>
                    </a:lnTo>
                    <a:close/>
                    <a:moveTo>
                      <a:pt x="0" y="0"/>
                    </a:moveTo>
                    <a:lnTo>
                      <a:pt x="4968000" y="0"/>
                    </a:lnTo>
                    <a:lnTo>
                      <a:pt x="4968000" y="2628000"/>
                    </a:lnTo>
                    <a:lnTo>
                      <a:pt x="0" y="2628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" name="矩形 39"/>
              <p:cNvSpPr>
                <a:spLocks noChangeArrowheads="1"/>
              </p:cNvSpPr>
              <p:nvPr/>
            </p:nvSpPr>
            <p:spPr bwMode="auto">
              <a:xfrm>
                <a:off x="1421298" y="2447190"/>
                <a:ext cx="889986" cy="9888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1867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矩形 40"/>
              <p:cNvSpPr>
                <a:spLocks noChangeArrowheads="1"/>
              </p:cNvSpPr>
              <p:nvPr/>
            </p:nvSpPr>
            <p:spPr bwMode="auto">
              <a:xfrm>
                <a:off x="1421298" y="2546077"/>
                <a:ext cx="889986" cy="27191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1867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圆角矩形 41"/>
              <p:cNvSpPr>
                <a:spLocks noChangeArrowheads="1"/>
              </p:cNvSpPr>
              <p:nvPr/>
            </p:nvSpPr>
            <p:spPr bwMode="auto">
              <a:xfrm>
                <a:off x="1124636" y="2817987"/>
                <a:ext cx="1483310" cy="135955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1867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椭圆 42"/>
              <p:cNvSpPr>
                <a:spLocks noChangeArrowheads="1"/>
              </p:cNvSpPr>
              <p:nvPr/>
            </p:nvSpPr>
            <p:spPr bwMode="auto">
              <a:xfrm>
                <a:off x="1829416" y="41325"/>
                <a:ext cx="74157" cy="7415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defTabSz="914273">
                  <a:spcBef>
                    <a:spcPct val="0"/>
                  </a:spcBef>
                  <a:buNone/>
                </a:pPr>
                <a:endParaRPr lang="zh-CN" altLang="zh-CN" sz="1867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矩形 23"/>
              <p:cNvSpPr>
                <a:spLocks noChangeArrowheads="1"/>
              </p:cNvSpPr>
              <p:nvPr/>
            </p:nvSpPr>
            <p:spPr bwMode="auto">
              <a:xfrm>
                <a:off x="2042559" y="-1"/>
                <a:ext cx="1690023" cy="2447190"/>
              </a:xfrm>
              <a:custGeom>
                <a:avLst/>
                <a:gdLst>
                  <a:gd name="T0" fmla="*/ 0 w 2461290"/>
                  <a:gd name="T1" fmla="*/ 0 h 3564000"/>
                  <a:gd name="T2" fmla="*/ 1068995 w 2461290"/>
                  <a:gd name="T3" fmla="*/ 0 h 3564000"/>
                  <a:gd name="T4" fmla="*/ 1160439 w 2461290"/>
                  <a:gd name="T5" fmla="*/ 91444 h 3564000"/>
                  <a:gd name="T6" fmla="*/ 1160439 w 2461290"/>
                  <a:gd name="T7" fmla="*/ 1588898 h 3564000"/>
                  <a:gd name="T8" fmla="*/ 1068995 w 2461290"/>
                  <a:gd name="T9" fmla="*/ 1680342 h 3564000"/>
                  <a:gd name="T10" fmla="*/ 782140 w 2461290"/>
                  <a:gd name="T11" fmla="*/ 1680342 h 3564000"/>
                  <a:gd name="T12" fmla="*/ 0 w 2461290"/>
                  <a:gd name="T13" fmla="*/ 0 h 35640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61290"/>
                  <a:gd name="T22" fmla="*/ 0 h 3564000"/>
                  <a:gd name="T23" fmla="*/ 2461290 w 2461290"/>
                  <a:gd name="T24" fmla="*/ 3564000 h 35640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61290" h="3564000">
                    <a:moveTo>
                      <a:pt x="0" y="0"/>
                    </a:moveTo>
                    <a:lnTo>
                      <a:pt x="2267337" y="0"/>
                    </a:lnTo>
                    <a:cubicBezTo>
                      <a:pt x="2374454" y="0"/>
                      <a:pt x="2461290" y="86836"/>
                      <a:pt x="2461290" y="193953"/>
                    </a:cubicBezTo>
                    <a:lnTo>
                      <a:pt x="2461290" y="3370047"/>
                    </a:lnTo>
                    <a:cubicBezTo>
                      <a:pt x="2461290" y="3477164"/>
                      <a:pt x="2374454" y="3564000"/>
                      <a:pt x="2267337" y="3564000"/>
                    </a:cubicBezTo>
                    <a:lnTo>
                      <a:pt x="1658918" y="3564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defTabSz="914273"/>
                <a:endParaRPr lang="zh-CN" altLang="en-US" sz="1867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pic>
          <p:nvPicPr>
            <p:cNvPr id="6" name="图片 3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0577" y="2226718"/>
              <a:ext cx="190285" cy="2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6660821" y="2650009"/>
            <a:ext cx="3780036" cy="892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defTabSz="914273">
              <a:lnSpc>
                <a:spcPct val="130000"/>
              </a:lnSpc>
              <a:spcBef>
                <a:spcPct val="0"/>
              </a:spcBef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右键点击图片选择设置图片格式可直接替换图片。您可以点击文字框输入您的描述说明，或者通过复制粘贴，在此录入您的综合描述说明。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6682852" y="2034671"/>
            <a:ext cx="1281102" cy="42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defTabSz="914273">
              <a:spcBef>
                <a:spcPct val="0"/>
              </a:spcBef>
            </a:pPr>
            <a:r>
              <a:rPr lang="zh-CN" altLang="en-US" sz="2133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18" name="矩形 17"/>
          <p:cNvSpPr/>
          <p:nvPr/>
        </p:nvSpPr>
        <p:spPr>
          <a:xfrm>
            <a:off x="6761682" y="2529068"/>
            <a:ext cx="799733" cy="54000"/>
          </a:xfrm>
          <a:prstGeom prst="rect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6" rIns="91435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581482" y="2529068"/>
            <a:ext cx="1620000" cy="5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6" rIns="91435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6660821" y="4720848"/>
            <a:ext cx="3780036" cy="892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defTabSz="914273">
              <a:lnSpc>
                <a:spcPct val="130000"/>
              </a:lnSpc>
              <a:spcBef>
                <a:spcPct val="0"/>
              </a:spcBef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右键点击图片选择设置图片格式可直接替换图片。您可以点击文字框输入您的描述说明，或者通过复制粘贴。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6682852" y="4105510"/>
            <a:ext cx="1281102" cy="42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defTabSz="914273">
              <a:spcBef>
                <a:spcPct val="0"/>
              </a:spcBef>
            </a:pPr>
            <a:r>
              <a:rPr lang="zh-CN" altLang="en-US" sz="2133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大势分析</a:t>
            </a:r>
          </a:p>
        </p:txBody>
      </p:sp>
      <p:sp>
        <p:nvSpPr>
          <p:cNvPr id="30" name="矩形 29"/>
          <p:cNvSpPr/>
          <p:nvPr/>
        </p:nvSpPr>
        <p:spPr>
          <a:xfrm>
            <a:off x="6761682" y="4599907"/>
            <a:ext cx="799733" cy="54000"/>
          </a:xfrm>
          <a:prstGeom prst="rect">
            <a:avLst/>
          </a:prstGeom>
          <a:solidFill>
            <a:srgbClr val="B01319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6" rIns="91435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581482" y="4599907"/>
            <a:ext cx="1620000" cy="5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6" rIns="91435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21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47" name="直接连接符 46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55969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19" grpId="0" animBg="1"/>
      <p:bldP spid="28" grpId="0"/>
      <p:bldP spid="29" grpId="0"/>
      <p:bldP spid="30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/>
          <p:nvPr/>
        </p:nvGrpSpPr>
        <p:grpSpPr>
          <a:xfrm>
            <a:off x="4896759" y="2274836"/>
            <a:ext cx="509757" cy="3119848"/>
            <a:chOff x="1461672" y="2210578"/>
            <a:chExt cx="509757" cy="3119848"/>
          </a:xfrm>
          <a:solidFill>
            <a:schemeClr val="bg1">
              <a:lumMod val="75000"/>
            </a:schemeClr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Rectangle 23"/>
            <p:cNvSpPr>
              <a:spLocks noChangeArrowheads="1"/>
            </p:cNvSpPr>
            <p:nvPr/>
          </p:nvSpPr>
          <p:spPr bwMode="auto">
            <a:xfrm>
              <a:off x="146167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Rectangle 24"/>
            <p:cNvSpPr>
              <a:spLocks noChangeArrowheads="1"/>
            </p:cNvSpPr>
            <p:nvPr/>
          </p:nvSpPr>
          <p:spPr bwMode="auto">
            <a:xfrm>
              <a:off x="146167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Freeform 25"/>
            <p:cNvSpPr>
              <a:spLocks/>
            </p:cNvSpPr>
            <p:nvPr/>
          </p:nvSpPr>
          <p:spPr bwMode="auto">
            <a:xfrm>
              <a:off x="146167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Freeform 26"/>
            <p:cNvSpPr>
              <a:spLocks/>
            </p:cNvSpPr>
            <p:nvPr/>
          </p:nvSpPr>
          <p:spPr bwMode="auto">
            <a:xfrm>
              <a:off x="146167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" name="Freeform 31"/>
          <p:cNvSpPr>
            <a:spLocks/>
          </p:cNvSpPr>
          <p:nvPr/>
        </p:nvSpPr>
        <p:spPr bwMode="auto">
          <a:xfrm>
            <a:off x="4892090" y="4195958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273"/>
            <a:endParaRPr lang="id-ID" sz="135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4895007" y="4240287"/>
            <a:ext cx="637344" cy="1154395"/>
            <a:chOff x="806257" y="3985529"/>
            <a:chExt cx="637344" cy="1154395"/>
          </a:xfrm>
          <a:solidFill>
            <a:srgbClr val="B01319"/>
          </a:solidFill>
        </p:grpSpPr>
        <p:grpSp>
          <p:nvGrpSpPr>
            <p:cNvPr id="9" name="Group 28"/>
            <p:cNvGrpSpPr/>
            <p:nvPr/>
          </p:nvGrpSpPr>
          <p:grpSpPr>
            <a:xfrm>
              <a:off x="808009" y="4819356"/>
              <a:ext cx="635592" cy="320568"/>
              <a:chOff x="5311610" y="4117494"/>
              <a:chExt cx="576000" cy="290513"/>
            </a:xfrm>
            <a:grpFill/>
          </p:grpSpPr>
          <p:sp>
            <p:nvSpPr>
              <p:cNvPr id="12" name="Freeform 33"/>
              <p:cNvSpPr>
                <a:spLocks/>
              </p:cNvSpPr>
              <p:nvPr/>
            </p:nvSpPr>
            <p:spPr bwMode="auto">
              <a:xfrm>
                <a:off x="553836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Freeform 34"/>
              <p:cNvSpPr>
                <a:spLocks/>
              </p:cNvSpPr>
              <p:nvPr/>
            </p:nvSpPr>
            <p:spPr bwMode="auto">
              <a:xfrm>
                <a:off x="5311610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0" name="Rectangle 30"/>
            <p:cNvSpPr>
              <a:spLocks noChangeArrowheads="1"/>
            </p:cNvSpPr>
            <p:nvPr/>
          </p:nvSpPr>
          <p:spPr bwMode="auto">
            <a:xfrm>
              <a:off x="806257" y="4283326"/>
              <a:ext cx="509757" cy="58615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Freeform 32"/>
            <p:cNvSpPr>
              <a:spLocks/>
            </p:cNvSpPr>
            <p:nvPr/>
          </p:nvSpPr>
          <p:spPr bwMode="auto">
            <a:xfrm>
              <a:off x="806258" y="398552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4" name="Group 35"/>
          <p:cNvGrpSpPr/>
          <p:nvPr/>
        </p:nvGrpSpPr>
        <p:grpSpPr>
          <a:xfrm>
            <a:off x="5627247" y="2274836"/>
            <a:ext cx="509757" cy="3119848"/>
            <a:chOff x="2192160" y="2210578"/>
            <a:chExt cx="509757" cy="3119848"/>
          </a:xfrm>
          <a:solidFill>
            <a:schemeClr val="bg1">
              <a:lumMod val="75000"/>
            </a:schemeClr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5" name="Rectangle 36"/>
            <p:cNvSpPr>
              <a:spLocks noChangeArrowheads="1"/>
            </p:cNvSpPr>
            <p:nvPr/>
          </p:nvSpPr>
          <p:spPr bwMode="auto">
            <a:xfrm>
              <a:off x="219216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Rectangle 37"/>
            <p:cNvSpPr>
              <a:spLocks noChangeArrowheads="1"/>
            </p:cNvSpPr>
            <p:nvPr/>
          </p:nvSpPr>
          <p:spPr bwMode="auto">
            <a:xfrm>
              <a:off x="219216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Freeform 38"/>
            <p:cNvSpPr>
              <a:spLocks/>
            </p:cNvSpPr>
            <p:nvPr/>
          </p:nvSpPr>
          <p:spPr bwMode="auto">
            <a:xfrm>
              <a:off x="219216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Freeform 39"/>
            <p:cNvSpPr>
              <a:spLocks/>
            </p:cNvSpPr>
            <p:nvPr/>
          </p:nvSpPr>
          <p:spPr bwMode="auto">
            <a:xfrm>
              <a:off x="219216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9" name="Freeform 42"/>
          <p:cNvSpPr>
            <a:spLocks/>
          </p:cNvSpPr>
          <p:nvPr/>
        </p:nvSpPr>
        <p:spPr bwMode="auto">
          <a:xfrm>
            <a:off x="5622578" y="4595565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273"/>
            <a:endParaRPr lang="id-ID" sz="135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0" name="Group 7"/>
          <p:cNvGrpSpPr/>
          <p:nvPr/>
        </p:nvGrpSpPr>
        <p:grpSpPr>
          <a:xfrm>
            <a:off x="5497906" y="4639894"/>
            <a:ext cx="764932" cy="754788"/>
            <a:chOff x="1409156" y="4385136"/>
            <a:chExt cx="764932" cy="7547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1" name="Rectangle 41"/>
            <p:cNvSpPr>
              <a:spLocks noChangeArrowheads="1"/>
            </p:cNvSpPr>
            <p:nvPr/>
          </p:nvSpPr>
          <p:spPr bwMode="auto">
            <a:xfrm>
              <a:off x="1536745" y="4671028"/>
              <a:ext cx="509757" cy="19845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Freeform 43"/>
            <p:cNvSpPr>
              <a:spLocks/>
            </p:cNvSpPr>
            <p:nvPr/>
          </p:nvSpPr>
          <p:spPr bwMode="auto">
            <a:xfrm>
              <a:off x="1536746" y="4385136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3" name="Group 44"/>
            <p:cNvGrpSpPr/>
            <p:nvPr/>
          </p:nvGrpSpPr>
          <p:grpSpPr>
            <a:xfrm>
              <a:off x="1409156" y="4819356"/>
              <a:ext cx="764932" cy="320568"/>
              <a:chOff x="5856396" y="4117494"/>
              <a:chExt cx="693213" cy="290513"/>
            </a:xfrm>
            <a:grpFill/>
          </p:grpSpPr>
          <p:sp>
            <p:nvSpPr>
              <p:cNvPr id="24" name="Freeform 45"/>
              <p:cNvSpPr>
                <a:spLocks/>
              </p:cNvSpPr>
              <p:nvPr/>
            </p:nvSpPr>
            <p:spPr bwMode="auto">
              <a:xfrm>
                <a:off x="6200359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Freeform 46"/>
              <p:cNvSpPr>
                <a:spLocks/>
              </p:cNvSpPr>
              <p:nvPr/>
            </p:nvSpPr>
            <p:spPr bwMode="auto">
              <a:xfrm>
                <a:off x="5973609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Freeform 47"/>
              <p:cNvSpPr>
                <a:spLocks/>
              </p:cNvSpPr>
              <p:nvPr/>
            </p:nvSpPr>
            <p:spPr bwMode="auto">
              <a:xfrm flipH="1">
                <a:off x="5856396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Group 48"/>
          <p:cNvGrpSpPr/>
          <p:nvPr/>
        </p:nvGrpSpPr>
        <p:grpSpPr>
          <a:xfrm>
            <a:off x="6348398" y="2274836"/>
            <a:ext cx="509757" cy="3119848"/>
            <a:chOff x="2913310" y="2210578"/>
            <a:chExt cx="509757" cy="3119848"/>
          </a:xfrm>
          <a:solidFill>
            <a:schemeClr val="bg1">
              <a:lumMod val="75000"/>
            </a:schemeClr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8" name="Rectangle 49"/>
            <p:cNvSpPr>
              <a:spLocks noChangeArrowheads="1"/>
            </p:cNvSpPr>
            <p:nvPr/>
          </p:nvSpPr>
          <p:spPr bwMode="auto">
            <a:xfrm>
              <a:off x="291331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Rectangle 50"/>
            <p:cNvSpPr>
              <a:spLocks noChangeArrowheads="1"/>
            </p:cNvSpPr>
            <p:nvPr/>
          </p:nvSpPr>
          <p:spPr bwMode="auto">
            <a:xfrm>
              <a:off x="291331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Freeform 51"/>
            <p:cNvSpPr>
              <a:spLocks/>
            </p:cNvSpPr>
            <p:nvPr/>
          </p:nvSpPr>
          <p:spPr bwMode="auto">
            <a:xfrm>
              <a:off x="291331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Freeform 52"/>
            <p:cNvSpPr>
              <a:spLocks/>
            </p:cNvSpPr>
            <p:nvPr/>
          </p:nvSpPr>
          <p:spPr bwMode="auto">
            <a:xfrm>
              <a:off x="291331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2" name="Freeform 55"/>
          <p:cNvSpPr>
            <a:spLocks/>
          </p:cNvSpPr>
          <p:nvPr/>
        </p:nvSpPr>
        <p:spPr bwMode="auto">
          <a:xfrm>
            <a:off x="6343729" y="3666449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273"/>
            <a:endParaRPr lang="id-ID" sz="135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3" name="Group 9"/>
          <p:cNvGrpSpPr/>
          <p:nvPr/>
        </p:nvGrpSpPr>
        <p:grpSpPr>
          <a:xfrm>
            <a:off x="6219057" y="3710777"/>
            <a:ext cx="764932" cy="1683904"/>
            <a:chOff x="2130307" y="3456020"/>
            <a:chExt cx="764932" cy="1683904"/>
          </a:xfrm>
          <a:solidFill>
            <a:srgbClr val="B01319"/>
          </a:solidFill>
        </p:grpSpPr>
        <p:sp>
          <p:nvSpPr>
            <p:cNvPr id="34" name="Rectangle 54"/>
            <p:cNvSpPr>
              <a:spLocks noChangeArrowheads="1"/>
            </p:cNvSpPr>
            <p:nvPr/>
          </p:nvSpPr>
          <p:spPr bwMode="auto">
            <a:xfrm>
              <a:off x="2257894" y="3753816"/>
              <a:ext cx="509757" cy="111566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Freeform 56"/>
            <p:cNvSpPr>
              <a:spLocks/>
            </p:cNvSpPr>
            <p:nvPr/>
          </p:nvSpPr>
          <p:spPr bwMode="auto">
            <a:xfrm>
              <a:off x="2257895" y="345602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6" name="Group 57"/>
            <p:cNvGrpSpPr/>
            <p:nvPr/>
          </p:nvGrpSpPr>
          <p:grpSpPr>
            <a:xfrm>
              <a:off x="2130307" y="4819356"/>
              <a:ext cx="764932" cy="320568"/>
              <a:chOff x="6509932" y="4117494"/>
              <a:chExt cx="693213" cy="290513"/>
            </a:xfrm>
            <a:grpFill/>
          </p:grpSpPr>
          <p:sp>
            <p:nvSpPr>
              <p:cNvPr id="37" name="Freeform 58"/>
              <p:cNvSpPr>
                <a:spLocks/>
              </p:cNvSpPr>
              <p:nvPr/>
            </p:nvSpPr>
            <p:spPr bwMode="auto">
              <a:xfrm>
                <a:off x="6853895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8" name="Freeform 59"/>
              <p:cNvSpPr>
                <a:spLocks/>
              </p:cNvSpPr>
              <p:nvPr/>
            </p:nvSpPr>
            <p:spPr bwMode="auto">
              <a:xfrm>
                <a:off x="6627145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9" name="Freeform 60"/>
              <p:cNvSpPr>
                <a:spLocks/>
              </p:cNvSpPr>
              <p:nvPr/>
            </p:nvSpPr>
            <p:spPr bwMode="auto">
              <a:xfrm flipH="1">
                <a:off x="6509932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Group 61"/>
          <p:cNvGrpSpPr/>
          <p:nvPr/>
        </p:nvGrpSpPr>
        <p:grpSpPr>
          <a:xfrm>
            <a:off x="7067794" y="2274836"/>
            <a:ext cx="509757" cy="3119848"/>
            <a:chOff x="3632707" y="2210578"/>
            <a:chExt cx="509757" cy="3119848"/>
          </a:xfrm>
          <a:solidFill>
            <a:schemeClr val="bg1">
              <a:lumMod val="75000"/>
            </a:schemeClr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1" name="Rectangle 62"/>
            <p:cNvSpPr>
              <a:spLocks noChangeArrowheads="1"/>
            </p:cNvSpPr>
            <p:nvPr/>
          </p:nvSpPr>
          <p:spPr bwMode="auto">
            <a:xfrm>
              <a:off x="3632707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Rectangle 63"/>
            <p:cNvSpPr>
              <a:spLocks noChangeArrowheads="1"/>
            </p:cNvSpPr>
            <p:nvPr/>
          </p:nvSpPr>
          <p:spPr bwMode="auto">
            <a:xfrm>
              <a:off x="3632707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Freeform 64"/>
            <p:cNvSpPr>
              <a:spLocks/>
            </p:cNvSpPr>
            <p:nvPr/>
          </p:nvSpPr>
          <p:spPr bwMode="auto">
            <a:xfrm>
              <a:off x="3632707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Freeform 65"/>
            <p:cNvSpPr>
              <a:spLocks/>
            </p:cNvSpPr>
            <p:nvPr/>
          </p:nvSpPr>
          <p:spPr bwMode="auto">
            <a:xfrm>
              <a:off x="3632707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5" name="Freeform 69"/>
          <p:cNvSpPr>
            <a:spLocks/>
          </p:cNvSpPr>
          <p:nvPr/>
        </p:nvSpPr>
        <p:spPr bwMode="auto">
          <a:xfrm>
            <a:off x="7063125" y="2965969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273"/>
            <a:endParaRPr lang="id-ID" sz="135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6" name="Group 4"/>
          <p:cNvGrpSpPr/>
          <p:nvPr/>
        </p:nvGrpSpPr>
        <p:grpSpPr>
          <a:xfrm>
            <a:off x="6938454" y="3010298"/>
            <a:ext cx="764932" cy="2384385"/>
            <a:chOff x="2849704" y="2755539"/>
            <a:chExt cx="764932" cy="238438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7" name="Rectangle 67"/>
            <p:cNvSpPr>
              <a:spLocks noChangeArrowheads="1"/>
            </p:cNvSpPr>
            <p:nvPr/>
          </p:nvSpPr>
          <p:spPr bwMode="auto">
            <a:xfrm>
              <a:off x="2977292" y="3053336"/>
              <a:ext cx="509757" cy="181614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8" name="Freeform 72"/>
            <p:cNvSpPr>
              <a:spLocks/>
            </p:cNvSpPr>
            <p:nvPr/>
          </p:nvSpPr>
          <p:spPr bwMode="auto">
            <a:xfrm>
              <a:off x="2977293" y="275553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49" name="Group 73"/>
            <p:cNvGrpSpPr/>
            <p:nvPr/>
          </p:nvGrpSpPr>
          <p:grpSpPr>
            <a:xfrm>
              <a:off x="2849704" y="4819356"/>
              <a:ext cx="764932" cy="320568"/>
              <a:chOff x="7161880" y="4117494"/>
              <a:chExt cx="693213" cy="290513"/>
            </a:xfrm>
            <a:grpFill/>
          </p:grpSpPr>
          <p:sp>
            <p:nvSpPr>
              <p:cNvPr id="50" name="Freeform 74"/>
              <p:cNvSpPr>
                <a:spLocks/>
              </p:cNvSpPr>
              <p:nvPr/>
            </p:nvSpPr>
            <p:spPr bwMode="auto">
              <a:xfrm>
                <a:off x="7505843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1" name="Freeform 75"/>
              <p:cNvSpPr>
                <a:spLocks/>
              </p:cNvSpPr>
              <p:nvPr/>
            </p:nvSpPr>
            <p:spPr bwMode="auto">
              <a:xfrm>
                <a:off x="7279093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2" name="Freeform 76"/>
              <p:cNvSpPr>
                <a:spLocks/>
              </p:cNvSpPr>
              <p:nvPr/>
            </p:nvSpPr>
            <p:spPr bwMode="auto">
              <a:xfrm flipH="1">
                <a:off x="716188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3" name="Group 77"/>
          <p:cNvGrpSpPr/>
          <p:nvPr/>
        </p:nvGrpSpPr>
        <p:grpSpPr>
          <a:xfrm>
            <a:off x="7785439" y="2274836"/>
            <a:ext cx="509757" cy="3119848"/>
            <a:chOff x="4350352" y="2210578"/>
            <a:chExt cx="509757" cy="3119848"/>
          </a:xfrm>
          <a:solidFill>
            <a:schemeClr val="bg1">
              <a:lumMod val="75000"/>
            </a:schemeClr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4" name="Rectangle 78"/>
            <p:cNvSpPr>
              <a:spLocks noChangeArrowheads="1"/>
            </p:cNvSpPr>
            <p:nvPr/>
          </p:nvSpPr>
          <p:spPr bwMode="auto">
            <a:xfrm>
              <a:off x="435035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Rectangle 79"/>
            <p:cNvSpPr>
              <a:spLocks noChangeArrowheads="1"/>
            </p:cNvSpPr>
            <p:nvPr/>
          </p:nvSpPr>
          <p:spPr bwMode="auto">
            <a:xfrm>
              <a:off x="435035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6" name="Freeform 80"/>
            <p:cNvSpPr>
              <a:spLocks/>
            </p:cNvSpPr>
            <p:nvPr/>
          </p:nvSpPr>
          <p:spPr bwMode="auto">
            <a:xfrm>
              <a:off x="435035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7" name="Freeform 81"/>
            <p:cNvSpPr>
              <a:spLocks/>
            </p:cNvSpPr>
            <p:nvPr/>
          </p:nvSpPr>
          <p:spPr bwMode="auto">
            <a:xfrm>
              <a:off x="435035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8" name="Group 82"/>
          <p:cNvGrpSpPr/>
          <p:nvPr/>
        </p:nvGrpSpPr>
        <p:grpSpPr>
          <a:xfrm>
            <a:off x="7656098" y="2274835"/>
            <a:ext cx="764932" cy="3119847"/>
            <a:chOff x="4221011" y="2210578"/>
            <a:chExt cx="764932" cy="3119846"/>
          </a:xfrm>
          <a:solidFill>
            <a:srgbClr val="B01319"/>
          </a:solidFill>
        </p:grpSpPr>
        <p:sp>
          <p:nvSpPr>
            <p:cNvPr id="59" name="Rectangle 83"/>
            <p:cNvSpPr>
              <a:spLocks noChangeArrowheads="1"/>
            </p:cNvSpPr>
            <p:nvPr/>
          </p:nvSpPr>
          <p:spPr bwMode="auto">
            <a:xfrm>
              <a:off x="4348600" y="2508374"/>
              <a:ext cx="509757" cy="255160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0" name="Freeform 89"/>
            <p:cNvSpPr>
              <a:spLocks/>
            </p:cNvSpPr>
            <p:nvPr/>
          </p:nvSpPr>
          <p:spPr bwMode="auto">
            <a:xfrm>
              <a:off x="4348601" y="2210578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61" name="Group 90"/>
            <p:cNvGrpSpPr/>
            <p:nvPr/>
          </p:nvGrpSpPr>
          <p:grpSpPr>
            <a:xfrm>
              <a:off x="4221011" y="5009856"/>
              <a:ext cx="764932" cy="320568"/>
              <a:chOff x="7812240" y="4117494"/>
              <a:chExt cx="693213" cy="290513"/>
            </a:xfrm>
            <a:grpFill/>
          </p:grpSpPr>
          <p:sp>
            <p:nvSpPr>
              <p:cNvPr id="62" name="Freeform 99"/>
              <p:cNvSpPr>
                <a:spLocks/>
              </p:cNvSpPr>
              <p:nvPr/>
            </p:nvSpPr>
            <p:spPr bwMode="auto">
              <a:xfrm>
                <a:off x="8156203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Freeform 104"/>
              <p:cNvSpPr>
                <a:spLocks/>
              </p:cNvSpPr>
              <p:nvPr/>
            </p:nvSpPr>
            <p:spPr bwMode="auto">
              <a:xfrm>
                <a:off x="7929453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4" name="Freeform 105"/>
              <p:cNvSpPr>
                <a:spLocks/>
              </p:cNvSpPr>
              <p:nvPr/>
            </p:nvSpPr>
            <p:spPr bwMode="auto">
              <a:xfrm flipH="1">
                <a:off x="781224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5" name="Group 106"/>
          <p:cNvGrpSpPr/>
          <p:nvPr/>
        </p:nvGrpSpPr>
        <p:grpSpPr>
          <a:xfrm>
            <a:off x="8506590" y="2274836"/>
            <a:ext cx="509757" cy="3119848"/>
            <a:chOff x="5071502" y="2210578"/>
            <a:chExt cx="509757" cy="3119848"/>
          </a:xfrm>
          <a:solidFill>
            <a:schemeClr val="bg1">
              <a:lumMod val="75000"/>
            </a:schemeClr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66" name="Rectangle 107"/>
            <p:cNvSpPr>
              <a:spLocks noChangeArrowheads="1"/>
            </p:cNvSpPr>
            <p:nvPr/>
          </p:nvSpPr>
          <p:spPr bwMode="auto">
            <a:xfrm>
              <a:off x="507150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7" name="Rectangle 108"/>
            <p:cNvSpPr>
              <a:spLocks noChangeArrowheads="1"/>
            </p:cNvSpPr>
            <p:nvPr/>
          </p:nvSpPr>
          <p:spPr bwMode="auto">
            <a:xfrm>
              <a:off x="507150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8" name="Freeform 109"/>
            <p:cNvSpPr>
              <a:spLocks/>
            </p:cNvSpPr>
            <p:nvPr/>
          </p:nvSpPr>
          <p:spPr bwMode="auto">
            <a:xfrm>
              <a:off x="507150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9" name="Freeform 110"/>
            <p:cNvSpPr>
              <a:spLocks/>
            </p:cNvSpPr>
            <p:nvPr/>
          </p:nvSpPr>
          <p:spPr bwMode="auto">
            <a:xfrm>
              <a:off x="507150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0" name="Freeform 113"/>
          <p:cNvSpPr>
            <a:spLocks/>
          </p:cNvSpPr>
          <p:nvPr/>
        </p:nvSpPr>
        <p:spPr bwMode="auto">
          <a:xfrm>
            <a:off x="8501921" y="3341039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273"/>
            <a:endParaRPr lang="id-ID" sz="135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1" name="Group 3"/>
          <p:cNvGrpSpPr/>
          <p:nvPr/>
        </p:nvGrpSpPr>
        <p:grpSpPr>
          <a:xfrm>
            <a:off x="8377249" y="3385367"/>
            <a:ext cx="764932" cy="2009315"/>
            <a:chOff x="4288499" y="3130610"/>
            <a:chExt cx="764932" cy="200931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2" name="Rectangle 112"/>
            <p:cNvSpPr>
              <a:spLocks noChangeArrowheads="1"/>
            </p:cNvSpPr>
            <p:nvPr/>
          </p:nvSpPr>
          <p:spPr bwMode="auto">
            <a:xfrm>
              <a:off x="4416086" y="3428406"/>
              <a:ext cx="509757" cy="144107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3" name="Freeform 114"/>
            <p:cNvSpPr>
              <a:spLocks/>
            </p:cNvSpPr>
            <p:nvPr/>
          </p:nvSpPr>
          <p:spPr bwMode="auto">
            <a:xfrm>
              <a:off x="4416086" y="313061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74" name="Group 115"/>
            <p:cNvGrpSpPr/>
            <p:nvPr/>
          </p:nvGrpSpPr>
          <p:grpSpPr>
            <a:xfrm>
              <a:off x="4288499" y="4819356"/>
              <a:ext cx="764932" cy="320568"/>
              <a:chOff x="8465776" y="4117494"/>
              <a:chExt cx="693213" cy="290513"/>
            </a:xfrm>
            <a:grpFill/>
          </p:grpSpPr>
          <p:sp>
            <p:nvSpPr>
              <p:cNvPr id="75" name="Freeform 116"/>
              <p:cNvSpPr>
                <a:spLocks/>
              </p:cNvSpPr>
              <p:nvPr/>
            </p:nvSpPr>
            <p:spPr bwMode="auto">
              <a:xfrm>
                <a:off x="8809739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6" name="Freeform 117"/>
              <p:cNvSpPr>
                <a:spLocks/>
              </p:cNvSpPr>
              <p:nvPr/>
            </p:nvSpPr>
            <p:spPr bwMode="auto">
              <a:xfrm>
                <a:off x="8582989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7" name="Freeform 118"/>
              <p:cNvSpPr>
                <a:spLocks/>
              </p:cNvSpPr>
              <p:nvPr/>
            </p:nvSpPr>
            <p:spPr bwMode="auto">
              <a:xfrm flipH="1">
                <a:off x="8465776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8" name="Group 119"/>
          <p:cNvGrpSpPr/>
          <p:nvPr/>
        </p:nvGrpSpPr>
        <p:grpSpPr>
          <a:xfrm>
            <a:off x="9225986" y="2274836"/>
            <a:ext cx="509757" cy="3119848"/>
            <a:chOff x="5790899" y="2210578"/>
            <a:chExt cx="509757" cy="3119848"/>
          </a:xfrm>
          <a:solidFill>
            <a:schemeClr val="bg1">
              <a:lumMod val="75000"/>
            </a:schemeClr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79" name="Rectangle 120"/>
            <p:cNvSpPr>
              <a:spLocks noChangeArrowheads="1"/>
            </p:cNvSpPr>
            <p:nvPr/>
          </p:nvSpPr>
          <p:spPr bwMode="auto">
            <a:xfrm>
              <a:off x="5790899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0" name="Rectangle 121"/>
            <p:cNvSpPr>
              <a:spLocks noChangeArrowheads="1"/>
            </p:cNvSpPr>
            <p:nvPr/>
          </p:nvSpPr>
          <p:spPr bwMode="auto">
            <a:xfrm>
              <a:off x="5790899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1" name="Freeform 122"/>
            <p:cNvSpPr>
              <a:spLocks/>
            </p:cNvSpPr>
            <p:nvPr/>
          </p:nvSpPr>
          <p:spPr bwMode="auto">
            <a:xfrm>
              <a:off x="5790899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2" name="Freeform 123"/>
            <p:cNvSpPr>
              <a:spLocks/>
            </p:cNvSpPr>
            <p:nvPr/>
          </p:nvSpPr>
          <p:spPr bwMode="auto">
            <a:xfrm>
              <a:off x="5790899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83" name="Freeform 126"/>
          <p:cNvSpPr>
            <a:spLocks/>
          </p:cNvSpPr>
          <p:nvPr/>
        </p:nvSpPr>
        <p:spPr bwMode="auto">
          <a:xfrm>
            <a:off x="9221317" y="2696469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273"/>
            <a:endParaRPr lang="id-ID" sz="135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4" name="Group 2"/>
          <p:cNvGrpSpPr/>
          <p:nvPr/>
        </p:nvGrpSpPr>
        <p:grpSpPr>
          <a:xfrm>
            <a:off x="9096646" y="2740798"/>
            <a:ext cx="764932" cy="2653884"/>
            <a:chOff x="5007896" y="2486040"/>
            <a:chExt cx="764932" cy="2653884"/>
          </a:xfrm>
          <a:solidFill>
            <a:srgbClr val="B01319"/>
          </a:solidFill>
        </p:grpSpPr>
        <p:sp>
          <p:nvSpPr>
            <p:cNvPr id="85" name="Rectangle 125"/>
            <p:cNvSpPr>
              <a:spLocks noChangeArrowheads="1"/>
            </p:cNvSpPr>
            <p:nvPr/>
          </p:nvSpPr>
          <p:spPr bwMode="auto">
            <a:xfrm>
              <a:off x="5135484" y="2768069"/>
              <a:ext cx="509757" cy="2101409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6" name="Freeform 127"/>
            <p:cNvSpPr>
              <a:spLocks/>
            </p:cNvSpPr>
            <p:nvPr/>
          </p:nvSpPr>
          <p:spPr bwMode="auto">
            <a:xfrm>
              <a:off x="5135485" y="248604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87" name="Group 128"/>
            <p:cNvGrpSpPr/>
            <p:nvPr/>
          </p:nvGrpSpPr>
          <p:grpSpPr>
            <a:xfrm>
              <a:off x="5007896" y="4819356"/>
              <a:ext cx="764932" cy="320568"/>
              <a:chOff x="9117724" y="4117494"/>
              <a:chExt cx="693213" cy="290513"/>
            </a:xfrm>
            <a:grpFill/>
          </p:grpSpPr>
          <p:sp>
            <p:nvSpPr>
              <p:cNvPr id="88" name="Freeform 129"/>
              <p:cNvSpPr>
                <a:spLocks/>
              </p:cNvSpPr>
              <p:nvPr/>
            </p:nvSpPr>
            <p:spPr bwMode="auto">
              <a:xfrm>
                <a:off x="9461687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9" name="Freeform 130"/>
              <p:cNvSpPr>
                <a:spLocks/>
              </p:cNvSpPr>
              <p:nvPr/>
            </p:nvSpPr>
            <p:spPr bwMode="auto">
              <a:xfrm>
                <a:off x="9234937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0" name="Freeform 131"/>
              <p:cNvSpPr>
                <a:spLocks/>
              </p:cNvSpPr>
              <p:nvPr/>
            </p:nvSpPr>
            <p:spPr bwMode="auto">
              <a:xfrm flipH="1">
                <a:off x="9117724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1" name="Group 132"/>
          <p:cNvGrpSpPr/>
          <p:nvPr/>
        </p:nvGrpSpPr>
        <p:grpSpPr>
          <a:xfrm>
            <a:off x="9937798" y="2274836"/>
            <a:ext cx="509757" cy="3119848"/>
            <a:chOff x="6502710" y="2210578"/>
            <a:chExt cx="509757" cy="3119848"/>
          </a:xfrm>
          <a:solidFill>
            <a:schemeClr val="bg1">
              <a:lumMod val="75000"/>
            </a:schemeClr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92" name="Rectangle 133"/>
            <p:cNvSpPr>
              <a:spLocks noChangeArrowheads="1"/>
            </p:cNvSpPr>
            <p:nvPr/>
          </p:nvSpPr>
          <p:spPr bwMode="auto">
            <a:xfrm>
              <a:off x="650271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3" name="Rectangle 134"/>
            <p:cNvSpPr>
              <a:spLocks noChangeArrowheads="1"/>
            </p:cNvSpPr>
            <p:nvPr/>
          </p:nvSpPr>
          <p:spPr bwMode="auto">
            <a:xfrm>
              <a:off x="650271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4" name="Freeform 135"/>
            <p:cNvSpPr>
              <a:spLocks/>
            </p:cNvSpPr>
            <p:nvPr/>
          </p:nvSpPr>
          <p:spPr bwMode="auto">
            <a:xfrm>
              <a:off x="650271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5" name="Freeform 136"/>
            <p:cNvSpPr>
              <a:spLocks/>
            </p:cNvSpPr>
            <p:nvPr/>
          </p:nvSpPr>
          <p:spPr bwMode="auto">
            <a:xfrm>
              <a:off x="650271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96" name="Freeform 139"/>
          <p:cNvSpPr>
            <a:spLocks/>
          </p:cNvSpPr>
          <p:nvPr/>
        </p:nvSpPr>
        <p:spPr bwMode="auto">
          <a:xfrm>
            <a:off x="9933129" y="3846309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273"/>
            <a:endParaRPr lang="id-ID" sz="135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7" name="Group 1"/>
          <p:cNvGrpSpPr/>
          <p:nvPr/>
        </p:nvGrpSpPr>
        <p:grpSpPr>
          <a:xfrm>
            <a:off x="9808458" y="3890638"/>
            <a:ext cx="637345" cy="1504045"/>
            <a:chOff x="5719707" y="3635879"/>
            <a:chExt cx="637345" cy="150404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8" name="Rectangle 138"/>
            <p:cNvSpPr>
              <a:spLocks noChangeArrowheads="1"/>
            </p:cNvSpPr>
            <p:nvPr/>
          </p:nvSpPr>
          <p:spPr bwMode="auto">
            <a:xfrm>
              <a:off x="5847295" y="3906864"/>
              <a:ext cx="509757" cy="96261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9" name="Freeform 140"/>
            <p:cNvSpPr>
              <a:spLocks/>
            </p:cNvSpPr>
            <p:nvPr/>
          </p:nvSpPr>
          <p:spPr bwMode="auto">
            <a:xfrm>
              <a:off x="5847296" y="363587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id-ID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00" name="Group 141"/>
            <p:cNvGrpSpPr/>
            <p:nvPr/>
          </p:nvGrpSpPr>
          <p:grpSpPr>
            <a:xfrm>
              <a:off x="5719707" y="4819356"/>
              <a:ext cx="637344" cy="320568"/>
              <a:chOff x="9762797" y="4117494"/>
              <a:chExt cx="577588" cy="290513"/>
            </a:xfrm>
            <a:grpFill/>
          </p:grpSpPr>
          <p:sp>
            <p:nvSpPr>
              <p:cNvPr id="101" name="Freeform 142"/>
              <p:cNvSpPr>
                <a:spLocks/>
              </p:cNvSpPr>
              <p:nvPr/>
            </p:nvSpPr>
            <p:spPr bwMode="auto">
              <a:xfrm>
                <a:off x="9880010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2" name="Freeform 143"/>
              <p:cNvSpPr>
                <a:spLocks/>
              </p:cNvSpPr>
              <p:nvPr/>
            </p:nvSpPr>
            <p:spPr bwMode="auto">
              <a:xfrm flipH="1">
                <a:off x="9762797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73"/>
                <a:endParaRPr lang="id-ID" sz="135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03" name="Straight Connector 144"/>
          <p:cNvCxnSpPr/>
          <p:nvPr/>
        </p:nvCxnSpPr>
        <p:spPr>
          <a:xfrm>
            <a:off x="4892088" y="5707645"/>
            <a:ext cx="5550795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45"/>
          <p:cNvSpPr/>
          <p:nvPr/>
        </p:nvSpPr>
        <p:spPr>
          <a:xfrm>
            <a:off x="5091275" y="5660268"/>
            <a:ext cx="111384" cy="111384"/>
          </a:xfrm>
          <a:prstGeom prst="ellipse">
            <a:avLst/>
          </a:prstGeom>
          <a:solidFill>
            <a:srgbClr val="B0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id-ID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5" name="Oval 146"/>
          <p:cNvSpPr/>
          <p:nvPr/>
        </p:nvSpPr>
        <p:spPr>
          <a:xfrm>
            <a:off x="5821761" y="5660268"/>
            <a:ext cx="111384" cy="11138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id-ID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6" name="Oval 147"/>
          <p:cNvSpPr/>
          <p:nvPr/>
        </p:nvSpPr>
        <p:spPr>
          <a:xfrm>
            <a:off x="6552251" y="5660268"/>
            <a:ext cx="111384" cy="111384"/>
          </a:xfrm>
          <a:prstGeom prst="ellipse">
            <a:avLst/>
          </a:prstGeom>
          <a:solidFill>
            <a:srgbClr val="B0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id-ID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7" name="Oval 148"/>
          <p:cNvSpPr/>
          <p:nvPr/>
        </p:nvSpPr>
        <p:spPr>
          <a:xfrm>
            <a:off x="7262308" y="5660268"/>
            <a:ext cx="111384" cy="11138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id-ID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8" name="Oval 149"/>
          <p:cNvSpPr/>
          <p:nvPr/>
        </p:nvSpPr>
        <p:spPr>
          <a:xfrm>
            <a:off x="7979953" y="5660268"/>
            <a:ext cx="111384" cy="111384"/>
          </a:xfrm>
          <a:prstGeom prst="ellipse">
            <a:avLst/>
          </a:prstGeom>
          <a:solidFill>
            <a:srgbClr val="B0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id-ID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9" name="Oval 150"/>
          <p:cNvSpPr/>
          <p:nvPr/>
        </p:nvSpPr>
        <p:spPr>
          <a:xfrm>
            <a:off x="8701104" y="5660268"/>
            <a:ext cx="111384" cy="11138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id-ID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0" name="Oval 151"/>
          <p:cNvSpPr/>
          <p:nvPr/>
        </p:nvSpPr>
        <p:spPr>
          <a:xfrm>
            <a:off x="9422253" y="5660268"/>
            <a:ext cx="111384" cy="111384"/>
          </a:xfrm>
          <a:prstGeom prst="ellipse">
            <a:avLst/>
          </a:prstGeom>
          <a:solidFill>
            <a:srgbClr val="B0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id-ID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1" name="Oval 152"/>
          <p:cNvSpPr/>
          <p:nvPr/>
        </p:nvSpPr>
        <p:spPr>
          <a:xfrm>
            <a:off x="10132312" y="5660268"/>
            <a:ext cx="111384" cy="11138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3"/>
            <a:endParaRPr lang="id-ID" sz="135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2" name="TextBox 153"/>
          <p:cNvSpPr txBox="1"/>
          <p:nvPr/>
        </p:nvSpPr>
        <p:spPr>
          <a:xfrm>
            <a:off x="4941621" y="4318638"/>
            <a:ext cx="410690" cy="469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id-ID" sz="135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</a:t>
            </a:r>
          </a:p>
          <a:p>
            <a:pPr algn="ctr" defTabSz="914273"/>
            <a:r>
              <a:rPr lang="id-ID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%</a:t>
            </a:r>
          </a:p>
        </p:txBody>
      </p:sp>
      <p:sp>
        <p:nvSpPr>
          <p:cNvPr id="113" name="TextBox 154"/>
          <p:cNvSpPr txBox="1"/>
          <p:nvPr/>
        </p:nvSpPr>
        <p:spPr>
          <a:xfrm>
            <a:off x="5688463" y="4759431"/>
            <a:ext cx="399468" cy="469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id-ID" sz="135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</a:t>
            </a:r>
          </a:p>
          <a:p>
            <a:pPr algn="ctr" defTabSz="914273"/>
            <a:r>
              <a:rPr lang="id-ID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%</a:t>
            </a:r>
          </a:p>
        </p:txBody>
      </p:sp>
      <p:sp>
        <p:nvSpPr>
          <p:cNvPr id="114" name="TextBox 155"/>
          <p:cNvSpPr txBox="1"/>
          <p:nvPr/>
        </p:nvSpPr>
        <p:spPr>
          <a:xfrm>
            <a:off x="6403408" y="3823305"/>
            <a:ext cx="399468" cy="469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id-ID" sz="135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45</a:t>
            </a:r>
          </a:p>
          <a:p>
            <a:pPr algn="ctr" defTabSz="914273"/>
            <a:r>
              <a:rPr lang="id-ID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%</a:t>
            </a:r>
          </a:p>
        </p:txBody>
      </p:sp>
      <p:sp>
        <p:nvSpPr>
          <p:cNvPr id="115" name="TextBox 156"/>
          <p:cNvSpPr txBox="1"/>
          <p:nvPr/>
        </p:nvSpPr>
        <p:spPr>
          <a:xfrm>
            <a:off x="7112258" y="3143721"/>
            <a:ext cx="409086" cy="469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id-ID" sz="135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75</a:t>
            </a:r>
          </a:p>
          <a:p>
            <a:pPr algn="ctr" defTabSz="914273"/>
            <a:r>
              <a:rPr lang="id-ID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%</a:t>
            </a:r>
          </a:p>
        </p:txBody>
      </p:sp>
      <p:sp>
        <p:nvSpPr>
          <p:cNvPr id="116" name="TextBox 157"/>
          <p:cNvSpPr txBox="1"/>
          <p:nvPr/>
        </p:nvSpPr>
        <p:spPr>
          <a:xfrm>
            <a:off x="7786638" y="2399302"/>
            <a:ext cx="506870" cy="469487"/>
          </a:xfrm>
          <a:prstGeom prst="rect">
            <a:avLst/>
          </a:prstGeom>
          <a:noFill/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 defTabSz="914273"/>
            <a:r>
              <a:rPr lang="id-ID" sz="135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100</a:t>
            </a:r>
          </a:p>
          <a:p>
            <a:pPr algn="ctr" defTabSz="914273"/>
            <a:r>
              <a:rPr lang="id-ID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%</a:t>
            </a:r>
          </a:p>
        </p:txBody>
      </p:sp>
      <p:sp>
        <p:nvSpPr>
          <p:cNvPr id="117" name="TextBox 158"/>
          <p:cNvSpPr txBox="1"/>
          <p:nvPr/>
        </p:nvSpPr>
        <p:spPr>
          <a:xfrm>
            <a:off x="9278876" y="2863779"/>
            <a:ext cx="399468" cy="469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id-ID" sz="135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85</a:t>
            </a:r>
          </a:p>
          <a:p>
            <a:pPr algn="ctr" defTabSz="914273"/>
            <a:r>
              <a:rPr lang="id-ID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%</a:t>
            </a:r>
          </a:p>
        </p:txBody>
      </p:sp>
      <p:sp>
        <p:nvSpPr>
          <p:cNvPr id="118" name="TextBox 159"/>
          <p:cNvSpPr txBox="1"/>
          <p:nvPr/>
        </p:nvSpPr>
        <p:spPr>
          <a:xfrm>
            <a:off x="8567950" y="3562507"/>
            <a:ext cx="399468" cy="469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id-ID" sz="135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55</a:t>
            </a:r>
          </a:p>
          <a:p>
            <a:pPr algn="ctr" defTabSz="914273"/>
            <a:r>
              <a:rPr lang="id-ID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%</a:t>
            </a:r>
          </a:p>
        </p:txBody>
      </p:sp>
      <p:sp>
        <p:nvSpPr>
          <p:cNvPr id="119" name="TextBox 160"/>
          <p:cNvSpPr txBox="1"/>
          <p:nvPr/>
        </p:nvSpPr>
        <p:spPr>
          <a:xfrm>
            <a:off x="9988271" y="4014775"/>
            <a:ext cx="399468" cy="469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id-ID" sz="135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40</a:t>
            </a:r>
          </a:p>
          <a:p>
            <a:pPr algn="ctr" defTabSz="914273"/>
            <a:r>
              <a:rPr lang="id-ID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%</a:t>
            </a:r>
          </a:p>
        </p:txBody>
      </p:sp>
      <p:sp>
        <p:nvSpPr>
          <p:cNvPr id="120" name="TextBox 161"/>
          <p:cNvSpPr txBox="1"/>
          <p:nvPr/>
        </p:nvSpPr>
        <p:spPr>
          <a:xfrm>
            <a:off x="9872647" y="5808110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十二月</a:t>
            </a:r>
            <a:endParaRPr lang="id-ID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1" name="TextBox 162"/>
          <p:cNvSpPr txBox="1"/>
          <p:nvPr/>
        </p:nvSpPr>
        <p:spPr>
          <a:xfrm>
            <a:off x="9220138" y="580811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十月</a:t>
            </a:r>
            <a:endParaRPr lang="id-ID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2" name="TextBox 163"/>
          <p:cNvSpPr txBox="1"/>
          <p:nvPr/>
        </p:nvSpPr>
        <p:spPr>
          <a:xfrm>
            <a:off x="8520031" y="580811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八月</a:t>
            </a:r>
            <a:endParaRPr lang="id-ID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3" name="TextBox 164"/>
          <p:cNvSpPr txBox="1"/>
          <p:nvPr/>
        </p:nvSpPr>
        <p:spPr>
          <a:xfrm>
            <a:off x="7798079" y="580811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六月</a:t>
            </a:r>
            <a:endParaRPr lang="id-ID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4" name="TextBox 165"/>
          <p:cNvSpPr txBox="1"/>
          <p:nvPr/>
        </p:nvSpPr>
        <p:spPr>
          <a:xfrm>
            <a:off x="7076127" y="580811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五月</a:t>
            </a:r>
            <a:endParaRPr lang="id-ID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5" name="TextBox 166"/>
          <p:cNvSpPr txBox="1"/>
          <p:nvPr/>
        </p:nvSpPr>
        <p:spPr>
          <a:xfrm>
            <a:off x="6353340" y="580811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四月</a:t>
            </a:r>
            <a:endParaRPr lang="id-ID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6" name="TextBox 167"/>
          <p:cNvSpPr txBox="1"/>
          <p:nvPr/>
        </p:nvSpPr>
        <p:spPr>
          <a:xfrm>
            <a:off x="5613048" y="5808102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二月</a:t>
            </a:r>
            <a:endParaRPr lang="id-ID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7" name="TextBox 168"/>
          <p:cNvSpPr txBox="1"/>
          <p:nvPr/>
        </p:nvSpPr>
        <p:spPr>
          <a:xfrm>
            <a:off x="4876455" y="580809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73"/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一月</a:t>
            </a:r>
            <a:endParaRPr lang="id-ID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1797251" y="2377300"/>
            <a:ext cx="1754683" cy="37964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srgbClr val="B01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业绩完成情况</a:t>
            </a:r>
            <a:endParaRPr lang="en-US" altLang="zh-CN" sz="1867" b="1" dirty="0">
              <a:solidFill>
                <a:srgbClr val="B0131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4" name="矩形 47"/>
          <p:cNvSpPr>
            <a:spLocks noChangeArrowheads="1"/>
          </p:cNvSpPr>
          <p:nvPr/>
        </p:nvSpPr>
        <p:spPr bwMode="auto">
          <a:xfrm>
            <a:off x="1797252" y="2765599"/>
            <a:ext cx="2641227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sp>
        <p:nvSpPr>
          <p:cNvPr id="135" name="矩形 134"/>
          <p:cNvSpPr/>
          <p:nvPr/>
        </p:nvSpPr>
        <p:spPr>
          <a:xfrm>
            <a:off x="1797251" y="4210306"/>
            <a:ext cx="1754683" cy="37964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srgbClr val="B01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计划完成情况</a:t>
            </a:r>
            <a:endParaRPr lang="en-US" altLang="zh-CN" sz="1867" b="1" dirty="0">
              <a:solidFill>
                <a:srgbClr val="B0131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6" name="矩形 47"/>
          <p:cNvSpPr>
            <a:spLocks noChangeArrowheads="1"/>
          </p:cNvSpPr>
          <p:nvPr/>
        </p:nvSpPr>
        <p:spPr bwMode="auto">
          <a:xfrm>
            <a:off x="1797252" y="4598604"/>
            <a:ext cx="2641227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grpSp>
        <p:nvGrpSpPr>
          <p:cNvPr id="144" name="组合 143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145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46" name="组合 145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149" name="矩形 148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0" name="矩形 149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147" name="直接连接符 146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1306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5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7000"/>
                            </p:stCondLst>
                            <p:childTnLst>
                              <p:par>
                                <p:cTn id="1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5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9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9500"/>
                            </p:stCondLst>
                            <p:childTnLst>
                              <p:par>
                                <p:cTn id="1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7" dur="4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0" dur="4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4" presetClass="entr" presetSubtype="1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3" dur="4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4" presetClass="entr" presetSubtype="1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6" dur="4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  <p:bldP spid="32" grpId="0" animBg="1"/>
      <p:bldP spid="45" grpId="0" animBg="1"/>
      <p:bldP spid="70" grpId="0" animBg="1"/>
      <p:bldP spid="83" grpId="0" animBg="1"/>
      <p:bldP spid="96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33" grpId="0"/>
      <p:bldP spid="134" grpId="0"/>
      <p:bldP spid="135" grpId="0"/>
      <p:bldP spid="1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1309249" y="4463084"/>
            <a:ext cx="172601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4000" dirty="0" smtClean="0">
                <a:solidFill>
                  <a:srgbClr val="B0131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关键字</a:t>
            </a:r>
            <a:endParaRPr lang="en-US" altLang="zh-CN" sz="4000" dirty="0" smtClean="0">
              <a:solidFill>
                <a:srgbClr val="B01319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r>
              <a:rPr lang="zh-CN" altLang="en-US" sz="2000" b="0" dirty="0" smtClean="0">
                <a:solidFill>
                  <a:srgbClr val="59595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核心文本内容</a:t>
            </a:r>
            <a:endParaRPr lang="zh-CN" altLang="en-US" sz="2000" b="0" dirty="0">
              <a:solidFill>
                <a:srgbClr val="595959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09250" y="5730896"/>
            <a:ext cx="4324012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点击输入简要文字内容，文字内容需概括精炼，不用多余的文字修饰，言简意赅的说明该项内容。</a:t>
            </a:r>
            <a:endParaRPr lang="en-US" altLang="zh-CN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32649" y="4257283"/>
            <a:ext cx="3608926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1600"/>
              </a:lnSpc>
            </a:pPr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点击输入简要文字内容</a:t>
            </a:r>
            <a:r>
              <a:rPr lang="zh-CN" altLang="en-US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，欧式风格中排版，文字</a:t>
            </a:r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内容需概括精炼，不用多余的文字修饰。</a:t>
            </a:r>
            <a:endParaRPr lang="en-US" altLang="zh-CN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539267" y="4318717"/>
            <a:ext cx="360000" cy="360000"/>
          </a:xfrm>
          <a:prstGeom prst="ellipse">
            <a:avLst/>
          </a:prstGeom>
          <a:noFill/>
          <a:ln>
            <a:solidFill>
              <a:srgbClr val="B01319"/>
            </a:solidFill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zh-CN" sz="1400" b="1" dirty="0">
                <a:solidFill>
                  <a:srgbClr val="B0131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01</a:t>
            </a:r>
            <a:endParaRPr lang="zh-CN" altLang="en-US" sz="1400" b="1" dirty="0">
              <a:solidFill>
                <a:srgbClr val="B01319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32649" y="4853751"/>
            <a:ext cx="3608926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1600"/>
              </a:lnSpc>
            </a:pPr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点击输入简要文字内容</a:t>
            </a:r>
            <a:r>
              <a:rPr lang="zh-CN" altLang="en-US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，</a:t>
            </a:r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欧式风格中排版，</a:t>
            </a:r>
            <a:r>
              <a:rPr lang="zh-CN" altLang="en-US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文字</a:t>
            </a:r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内容需概括</a:t>
            </a:r>
            <a:r>
              <a:rPr lang="zh-CN" altLang="en-US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精炼。</a:t>
            </a:r>
            <a:endParaRPr lang="en-US" altLang="zh-CN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6539267" y="4922065"/>
            <a:ext cx="360000" cy="360000"/>
          </a:xfrm>
          <a:prstGeom prst="ellipse">
            <a:avLst/>
          </a:prstGeom>
          <a:noFill/>
          <a:ln>
            <a:solidFill>
              <a:srgbClr val="595959"/>
            </a:solidFill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zh-CN" sz="1400" b="1" dirty="0">
                <a:solidFill>
                  <a:srgbClr val="59595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02</a:t>
            </a:r>
            <a:endParaRPr lang="zh-CN" altLang="en-US" sz="1400" b="1" dirty="0">
              <a:solidFill>
                <a:srgbClr val="595959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232649" y="5450219"/>
            <a:ext cx="3608926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1600"/>
              </a:lnSpc>
            </a:pPr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点击输入简要文字内容</a:t>
            </a:r>
            <a:r>
              <a:rPr lang="zh-CN" altLang="en-US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，</a:t>
            </a:r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欧式风格中排版，</a:t>
            </a:r>
            <a:r>
              <a:rPr lang="zh-CN" altLang="en-US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文字</a:t>
            </a:r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内容需概括精炼，不用多余的文字修饰。</a:t>
            </a:r>
            <a:endParaRPr lang="en-US" altLang="zh-CN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6539267" y="5525413"/>
            <a:ext cx="360000" cy="360000"/>
          </a:xfrm>
          <a:prstGeom prst="ellipse">
            <a:avLst/>
          </a:prstGeom>
          <a:noFill/>
          <a:ln>
            <a:solidFill>
              <a:srgbClr val="B01319"/>
            </a:solidFill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zh-CN" sz="1400" b="1" dirty="0">
                <a:solidFill>
                  <a:srgbClr val="B0131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03</a:t>
            </a:r>
            <a:endParaRPr lang="zh-CN" altLang="en-US" sz="1400" b="1" dirty="0">
              <a:solidFill>
                <a:srgbClr val="B01319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232649" y="6046688"/>
            <a:ext cx="3608926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1600"/>
              </a:lnSpc>
            </a:pPr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点击输入简要文字内容</a:t>
            </a:r>
            <a:r>
              <a:rPr lang="zh-CN" altLang="en-US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，</a:t>
            </a:r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欧式风格中排版，</a:t>
            </a:r>
            <a:r>
              <a:rPr lang="zh-CN" altLang="en-US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文字</a:t>
            </a:r>
            <a:r>
              <a: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内容需概括</a:t>
            </a:r>
            <a:r>
              <a:rPr lang="zh-CN" altLang="en-US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精炼。</a:t>
            </a:r>
            <a:endParaRPr lang="en-US" altLang="zh-CN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6539267" y="6128762"/>
            <a:ext cx="360000" cy="360000"/>
          </a:xfrm>
          <a:prstGeom prst="ellipse">
            <a:avLst/>
          </a:prstGeom>
          <a:noFill/>
          <a:ln>
            <a:solidFill>
              <a:srgbClr val="595959"/>
            </a:solidFill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zh-CN" sz="1400" b="1" dirty="0">
                <a:solidFill>
                  <a:srgbClr val="59595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04</a:t>
            </a:r>
            <a:endParaRPr lang="zh-CN" altLang="en-US" sz="1400" b="1" dirty="0">
              <a:solidFill>
                <a:srgbClr val="595959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5895362" y="1572347"/>
            <a:ext cx="4567194" cy="2398026"/>
          </a:xfrm>
          <a:custGeom>
            <a:avLst/>
            <a:gdLst>
              <a:gd name="connsiteX0" fmla="*/ 1062321 w 5249489"/>
              <a:gd name="connsiteY0" fmla="*/ 0 h 2756268"/>
              <a:gd name="connsiteX1" fmla="*/ 5249489 w 5249489"/>
              <a:gd name="connsiteY1" fmla="*/ 0 h 2756268"/>
              <a:gd name="connsiteX2" fmla="*/ 5249489 w 5249489"/>
              <a:gd name="connsiteY2" fmla="*/ 2756268 h 2756268"/>
              <a:gd name="connsiteX3" fmla="*/ 0 w 5249489"/>
              <a:gd name="connsiteY3" fmla="*/ 2756268 h 2756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9489" h="2756268">
                <a:moveTo>
                  <a:pt x="1062321" y="0"/>
                </a:moveTo>
                <a:lnTo>
                  <a:pt x="5249489" y="0"/>
                </a:lnTo>
                <a:lnTo>
                  <a:pt x="5249489" y="2756268"/>
                </a:lnTo>
                <a:lnTo>
                  <a:pt x="0" y="2756268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2999656" y="4536843"/>
            <a:ext cx="328785" cy="844510"/>
          </a:xfrm>
          <a:prstGeom prst="line">
            <a:avLst/>
          </a:prstGeom>
          <a:ln>
            <a:solidFill>
              <a:srgbClr val="B01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50"/>
          <p:cNvSpPr txBox="1"/>
          <p:nvPr/>
        </p:nvSpPr>
        <p:spPr>
          <a:xfrm>
            <a:off x="3418758" y="4856506"/>
            <a:ext cx="2033511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1600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简要</a:t>
            </a:r>
            <a:r>
              <a:rPr lang="zh-CN" altLang="en-US" sz="1600" dirty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文字</a:t>
            </a:r>
            <a:r>
              <a:rPr lang="zh-CN" altLang="en-US" sz="1600" dirty="0" smtClean="0">
                <a:latin typeface="方正黑体简体" panose="02010601030101010101" pitchFamily="2" charset="-122"/>
                <a:ea typeface="方正黑体简体" panose="02010601030101010101" pitchFamily="2" charset="-122"/>
              </a:rPr>
              <a:t>内容</a:t>
            </a:r>
            <a:endParaRPr lang="en-US" altLang="zh-CN" sz="1600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1309251" y="1572347"/>
            <a:ext cx="4567194" cy="2398026"/>
          </a:xfrm>
          <a:custGeom>
            <a:avLst/>
            <a:gdLst>
              <a:gd name="connsiteX0" fmla="*/ 0 w 5249489"/>
              <a:gd name="connsiteY0" fmla="*/ 0 h 2756268"/>
              <a:gd name="connsiteX1" fmla="*/ 5249489 w 5249489"/>
              <a:gd name="connsiteY1" fmla="*/ 0 h 2756268"/>
              <a:gd name="connsiteX2" fmla="*/ 4187168 w 5249489"/>
              <a:gd name="connsiteY2" fmla="*/ 2756268 h 2756268"/>
              <a:gd name="connsiteX3" fmla="*/ 0 w 5249489"/>
              <a:gd name="connsiteY3" fmla="*/ 2756268 h 2756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9489" h="2756268">
                <a:moveTo>
                  <a:pt x="0" y="0"/>
                </a:moveTo>
                <a:lnTo>
                  <a:pt x="5249489" y="0"/>
                </a:lnTo>
                <a:lnTo>
                  <a:pt x="4187168" y="2756268"/>
                </a:lnTo>
                <a:lnTo>
                  <a:pt x="0" y="2756268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31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9170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6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6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6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6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4" grpId="0"/>
      <p:bldP spid="55" grpId="0" animBg="1"/>
      <p:bldP spid="58" grpId="0"/>
      <p:bldP spid="59" grpId="0" animBg="1"/>
      <p:bldP spid="62" grpId="0"/>
      <p:bldP spid="63" grpId="0" animBg="1"/>
      <p:bldP spid="66" grpId="0"/>
      <p:bldP spid="67" grpId="0" animBg="1"/>
      <p:bldP spid="24" grpId="0" animBg="1"/>
      <p:bldP spid="32" grpId="0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燕尾形箭头 2"/>
          <p:cNvSpPr/>
          <p:nvPr/>
        </p:nvSpPr>
        <p:spPr>
          <a:xfrm>
            <a:off x="1448878" y="3527319"/>
            <a:ext cx="9405532" cy="228600"/>
          </a:xfrm>
          <a:prstGeom prst="notched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789666" y="3558355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285079" y="3558355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765442" y="3558355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309306" y="3558355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 defTabSz="914273"/>
            <a:endParaRPr lang="zh-CN" altLang="en-US" sz="186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389298" y="2318726"/>
            <a:ext cx="962021" cy="962022"/>
            <a:chOff x="4341368" y="2343128"/>
            <a:chExt cx="962021" cy="96202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" name="泪滴形 3"/>
            <p:cNvSpPr/>
            <p:nvPr/>
          </p:nvSpPr>
          <p:spPr>
            <a:xfrm rot="8100000">
              <a:off x="4341368" y="2343128"/>
              <a:ext cx="962021" cy="962021"/>
            </a:xfrm>
            <a:prstGeom prst="teardrop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412016" y="2624083"/>
              <a:ext cx="820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en-US" altLang="zh-CN" sz="2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2019</a:t>
              </a:r>
              <a:endParaRPr lang="zh-CN" altLang="en-US" sz="2000" baseline="-3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907626" y="2318723"/>
            <a:ext cx="962021" cy="962021"/>
            <a:chOff x="1784435" y="2343128"/>
            <a:chExt cx="962021" cy="96202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6" name="泪滴形 5"/>
            <p:cNvSpPr/>
            <p:nvPr/>
          </p:nvSpPr>
          <p:spPr>
            <a:xfrm rot="8100000">
              <a:off x="1784435" y="2343128"/>
              <a:ext cx="962021" cy="962021"/>
            </a:xfrm>
            <a:prstGeom prst="teardrop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838580" y="2595809"/>
              <a:ext cx="853730" cy="43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2018</a:t>
              </a:r>
              <a:endParaRPr lang="zh-CN" altLang="en-US" sz="2000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367695" y="2318726"/>
            <a:ext cx="962021" cy="962022"/>
            <a:chOff x="9455232" y="2343128"/>
            <a:chExt cx="962021" cy="96202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8" name="泪滴形 7"/>
            <p:cNvSpPr/>
            <p:nvPr/>
          </p:nvSpPr>
          <p:spPr>
            <a:xfrm rot="8100000">
              <a:off x="9455232" y="2343128"/>
              <a:ext cx="962021" cy="962021"/>
            </a:xfrm>
            <a:prstGeom prst="teardrop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525883" y="2652355"/>
              <a:ext cx="820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en-US" altLang="zh-CN" sz="2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2021</a:t>
              </a:r>
              <a:endParaRPr lang="zh-CN" altLang="en-US" sz="2000" baseline="-3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886023" y="2318725"/>
            <a:ext cx="962021" cy="962022"/>
            <a:chOff x="6898301" y="2343128"/>
            <a:chExt cx="962021" cy="96202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7" name="泪滴形 6"/>
            <p:cNvSpPr/>
            <p:nvPr/>
          </p:nvSpPr>
          <p:spPr>
            <a:xfrm rot="8100000">
              <a:off x="6898301" y="2343128"/>
              <a:ext cx="962021" cy="962021"/>
            </a:xfrm>
            <a:prstGeom prst="teardrop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srgbClr val="44546A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952446" y="2624083"/>
              <a:ext cx="853730" cy="43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2020</a:t>
              </a:r>
              <a:endParaRPr lang="zh-CN" altLang="en-US" sz="2000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1789721" y="4117521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1274275" y="4505819"/>
            <a:ext cx="2159683" cy="129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sp>
        <p:nvSpPr>
          <p:cNvPr id="55" name="矩形 54"/>
          <p:cNvSpPr/>
          <p:nvPr/>
        </p:nvSpPr>
        <p:spPr>
          <a:xfrm>
            <a:off x="4287149" y="4117521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3771700" y="4505819"/>
            <a:ext cx="2159683" cy="129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sp>
        <p:nvSpPr>
          <p:cNvPr id="57" name="矩形 56"/>
          <p:cNvSpPr/>
          <p:nvPr/>
        </p:nvSpPr>
        <p:spPr>
          <a:xfrm>
            <a:off x="6783191" y="4117521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6267743" y="4505818"/>
            <a:ext cx="2159683" cy="129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sp>
        <p:nvSpPr>
          <p:cNvPr id="59" name="矩形 58"/>
          <p:cNvSpPr/>
          <p:nvPr/>
        </p:nvSpPr>
        <p:spPr>
          <a:xfrm>
            <a:off x="9280617" y="4117521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矩形 47"/>
          <p:cNvSpPr>
            <a:spLocks noChangeArrowheads="1"/>
          </p:cNvSpPr>
          <p:nvPr/>
        </p:nvSpPr>
        <p:spPr bwMode="auto">
          <a:xfrm>
            <a:off x="8765167" y="4505819"/>
            <a:ext cx="2159683" cy="129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35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48" name="直接连接符 47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2122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12" grpId="0" animBg="1"/>
      <p:bldP spid="51" grpId="0"/>
      <p:bldP spid="52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7061992" y="4743176"/>
            <a:ext cx="1653540" cy="476251"/>
            <a:chOff x="6576060" y="4676775"/>
            <a:chExt cx="1653540" cy="4762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8" name="圆角矩形 7"/>
            <p:cNvSpPr/>
            <p:nvPr/>
          </p:nvSpPr>
          <p:spPr>
            <a:xfrm>
              <a:off x="6576060" y="4676775"/>
              <a:ext cx="1653540" cy="476250"/>
            </a:xfrm>
            <a:prstGeom prst="roundRect">
              <a:avLst>
                <a:gd name="adj" fmla="val 8975"/>
              </a:avLst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677388" y="4745622"/>
              <a:ext cx="1450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en-US" altLang="zh-CN" sz="1400" dirty="0">
                  <a:solidFill>
                    <a:srgbClr val="E7E7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TEXT HERE</a:t>
              </a:r>
              <a:endParaRPr lang="zh-CN" altLang="en-US" sz="1400" baseline="-3000" dirty="0">
                <a:solidFill>
                  <a:srgbClr val="E7E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542848" y="4266930"/>
            <a:ext cx="1428751" cy="1428751"/>
            <a:chOff x="933450" y="4152900"/>
            <a:chExt cx="1428750" cy="14287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" name="椭圆 4"/>
            <p:cNvSpPr/>
            <p:nvPr/>
          </p:nvSpPr>
          <p:spPr>
            <a:xfrm>
              <a:off x="933450" y="4152900"/>
              <a:ext cx="1428750" cy="142875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219200" y="4724400"/>
              <a:ext cx="857250" cy="857250"/>
            </a:xfrm>
            <a:prstGeom prst="ellipse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Freeform 280"/>
            <p:cNvSpPr>
              <a:spLocks noEditPoints="1"/>
            </p:cNvSpPr>
            <p:nvPr/>
          </p:nvSpPr>
          <p:spPr bwMode="auto">
            <a:xfrm>
              <a:off x="1474788" y="4854575"/>
              <a:ext cx="346075" cy="322263"/>
            </a:xfrm>
            <a:custGeom>
              <a:avLst/>
              <a:gdLst>
                <a:gd name="T0" fmla="*/ 73 w 92"/>
                <a:gd name="T1" fmla="*/ 0 h 86"/>
                <a:gd name="T2" fmla="*/ 69 w 92"/>
                <a:gd name="T3" fmla="*/ 0 h 86"/>
                <a:gd name="T4" fmla="*/ 50 w 92"/>
                <a:gd name="T5" fmla="*/ 19 h 86"/>
                <a:gd name="T6" fmla="*/ 50 w 92"/>
                <a:gd name="T7" fmla="*/ 33 h 86"/>
                <a:gd name="T8" fmla="*/ 10 w 92"/>
                <a:gd name="T9" fmla="*/ 33 h 86"/>
                <a:gd name="T10" fmla="*/ 0 w 92"/>
                <a:gd name="T11" fmla="*/ 43 h 86"/>
                <a:gd name="T12" fmla="*/ 0 w 92"/>
                <a:gd name="T13" fmla="*/ 76 h 86"/>
                <a:gd name="T14" fmla="*/ 10 w 92"/>
                <a:gd name="T15" fmla="*/ 86 h 86"/>
                <a:gd name="T16" fmla="*/ 62 w 92"/>
                <a:gd name="T17" fmla="*/ 86 h 86"/>
                <a:gd name="T18" fmla="*/ 72 w 92"/>
                <a:gd name="T19" fmla="*/ 76 h 86"/>
                <a:gd name="T20" fmla="*/ 72 w 92"/>
                <a:gd name="T21" fmla="*/ 43 h 86"/>
                <a:gd name="T22" fmla="*/ 62 w 92"/>
                <a:gd name="T23" fmla="*/ 33 h 86"/>
                <a:gd name="T24" fmla="*/ 57 w 92"/>
                <a:gd name="T25" fmla="*/ 33 h 86"/>
                <a:gd name="T26" fmla="*/ 57 w 92"/>
                <a:gd name="T27" fmla="*/ 19 h 86"/>
                <a:gd name="T28" fmla="*/ 69 w 92"/>
                <a:gd name="T29" fmla="*/ 7 h 86"/>
                <a:gd name="T30" fmla="*/ 73 w 92"/>
                <a:gd name="T31" fmla="*/ 7 h 86"/>
                <a:gd name="T32" fmla="*/ 85 w 92"/>
                <a:gd name="T33" fmla="*/ 19 h 86"/>
                <a:gd name="T34" fmla="*/ 85 w 92"/>
                <a:gd name="T35" fmla="*/ 33 h 86"/>
                <a:gd name="T36" fmla="*/ 92 w 92"/>
                <a:gd name="T37" fmla="*/ 33 h 86"/>
                <a:gd name="T38" fmla="*/ 92 w 92"/>
                <a:gd name="T39" fmla="*/ 19 h 86"/>
                <a:gd name="T40" fmla="*/ 73 w 92"/>
                <a:gd name="T41" fmla="*/ 0 h 86"/>
                <a:gd name="T42" fmla="*/ 41 w 92"/>
                <a:gd name="T43" fmla="*/ 78 h 86"/>
                <a:gd name="T44" fmla="*/ 30 w 92"/>
                <a:gd name="T45" fmla="*/ 78 h 86"/>
                <a:gd name="T46" fmla="*/ 32 w 92"/>
                <a:gd name="T47" fmla="*/ 64 h 86"/>
                <a:gd name="T48" fmla="*/ 29 w 92"/>
                <a:gd name="T49" fmla="*/ 58 h 86"/>
                <a:gd name="T50" fmla="*/ 36 w 92"/>
                <a:gd name="T51" fmla="*/ 51 h 86"/>
                <a:gd name="T52" fmla="*/ 43 w 92"/>
                <a:gd name="T53" fmla="*/ 58 h 86"/>
                <a:gd name="T54" fmla="*/ 40 w 92"/>
                <a:gd name="T55" fmla="*/ 64 h 86"/>
                <a:gd name="T56" fmla="*/ 41 w 92"/>
                <a:gd name="T57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" h="86">
                  <a:moveTo>
                    <a:pt x="7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58" y="0"/>
                    <a:pt x="50" y="9"/>
                    <a:pt x="50" y="19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4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4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7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7" y="33"/>
                    <a:pt x="62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13"/>
                    <a:pt x="62" y="7"/>
                    <a:pt x="69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9" y="7"/>
                    <a:pt x="85" y="13"/>
                    <a:pt x="85" y="19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9"/>
                    <a:pt x="83" y="0"/>
                    <a:pt x="73" y="0"/>
                  </a:cubicBezTo>
                  <a:close/>
                  <a:moveTo>
                    <a:pt x="41" y="78"/>
                  </a:moveTo>
                  <a:cubicBezTo>
                    <a:pt x="30" y="78"/>
                    <a:pt x="30" y="78"/>
                    <a:pt x="30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1" y="63"/>
                    <a:pt x="40" y="64"/>
                  </a:cubicBezTo>
                  <a:lnTo>
                    <a:pt x="41" y="78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267446" y="5195680"/>
              <a:ext cx="7318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en-US" altLang="zh-CN" sz="1600" dirty="0">
                  <a:solidFill>
                    <a:srgbClr val="E7E7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30%</a:t>
              </a:r>
              <a:endParaRPr lang="zh-CN" altLang="en-US" sz="1600" baseline="-3000" dirty="0">
                <a:solidFill>
                  <a:srgbClr val="E7E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542848" y="2057130"/>
            <a:ext cx="1428751" cy="1428751"/>
            <a:chOff x="933449" y="1943100"/>
            <a:chExt cx="1428750" cy="14287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椭圆 2"/>
            <p:cNvSpPr/>
            <p:nvPr/>
          </p:nvSpPr>
          <p:spPr>
            <a:xfrm>
              <a:off x="933449" y="1943100"/>
              <a:ext cx="1428750" cy="142875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219200" y="2514600"/>
              <a:ext cx="857250" cy="857250"/>
            </a:xfrm>
            <a:prstGeom prst="ellipse">
              <a:avLst/>
            </a:prstGeom>
            <a:solidFill>
              <a:srgbClr val="B01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Freeform 277"/>
            <p:cNvSpPr>
              <a:spLocks noEditPoints="1"/>
            </p:cNvSpPr>
            <p:nvPr/>
          </p:nvSpPr>
          <p:spPr bwMode="auto">
            <a:xfrm>
              <a:off x="1512094" y="2652553"/>
              <a:ext cx="271463" cy="322263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273"/>
              <a:endPara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282878" y="2996908"/>
              <a:ext cx="7318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/>
              <a:r>
                <a:rPr lang="en-US" altLang="zh-CN" sz="1600" dirty="0">
                  <a:solidFill>
                    <a:srgbClr val="E7E7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70%</a:t>
              </a:r>
              <a:endParaRPr lang="zh-CN" altLang="en-US" sz="1600" baseline="-3000" dirty="0">
                <a:solidFill>
                  <a:srgbClr val="E7E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96724" y="2395347"/>
            <a:ext cx="3375591" cy="752316"/>
            <a:chOff x="2760613" y="2249194"/>
            <a:chExt cx="3375591" cy="752316"/>
          </a:xfrm>
        </p:grpSpPr>
        <p:grpSp>
          <p:nvGrpSpPr>
            <p:cNvPr id="21" name="组合 20"/>
            <p:cNvGrpSpPr/>
            <p:nvPr/>
          </p:nvGrpSpPr>
          <p:grpSpPr>
            <a:xfrm>
              <a:off x="2760613" y="2249194"/>
              <a:ext cx="293688" cy="747713"/>
              <a:chOff x="4396191" y="2359886"/>
              <a:chExt cx="293688" cy="747713"/>
            </a:xfrm>
            <a:gradFill>
              <a:gsLst>
                <a:gs pos="50000">
                  <a:srgbClr val="E7E7E7">
                    <a:alpha val="90000"/>
                  </a:srgbClr>
                </a:gs>
                <a:gs pos="50000">
                  <a:srgbClr val="E7E7E7"/>
                </a:gs>
              </a:gsLst>
              <a:lin ang="16200000" scaled="1"/>
            </a:gradFill>
          </p:grpSpPr>
          <p:sp>
            <p:nvSpPr>
              <p:cNvPr id="22" name="Freeform 141"/>
              <p:cNvSpPr>
                <a:spLocks/>
              </p:cNvSpPr>
              <p:nvPr/>
            </p:nvSpPr>
            <p:spPr bwMode="auto">
              <a:xfrm>
                <a:off x="4396191" y="2488474"/>
                <a:ext cx="293688" cy="619125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Oval 142"/>
              <p:cNvSpPr>
                <a:spLocks noChangeArrowheads="1"/>
              </p:cNvSpPr>
              <p:nvPr/>
            </p:nvSpPr>
            <p:spPr bwMode="auto">
              <a:xfrm>
                <a:off x="4486678" y="2359886"/>
                <a:ext cx="115888" cy="117475"/>
              </a:xfrm>
              <a:prstGeom prst="ellipse">
                <a:avLst/>
              </a:pr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103047" y="2249194"/>
              <a:ext cx="293688" cy="747713"/>
              <a:chOff x="4396191" y="2359886"/>
              <a:chExt cx="293688" cy="747713"/>
            </a:xfrm>
          </p:grpSpPr>
          <p:sp>
            <p:nvSpPr>
              <p:cNvPr id="32" name="Freeform 141"/>
              <p:cNvSpPr>
                <a:spLocks/>
              </p:cNvSpPr>
              <p:nvPr/>
            </p:nvSpPr>
            <p:spPr bwMode="auto">
              <a:xfrm>
                <a:off x="4396191" y="2488474"/>
                <a:ext cx="293688" cy="619125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Oval 142"/>
              <p:cNvSpPr>
                <a:spLocks noChangeArrowheads="1"/>
              </p:cNvSpPr>
              <p:nvPr/>
            </p:nvSpPr>
            <p:spPr bwMode="auto">
              <a:xfrm>
                <a:off x="4486678" y="2359886"/>
                <a:ext cx="115888" cy="117475"/>
              </a:xfrm>
              <a:prstGeom prst="ellipse">
                <a:avLst/>
              </a:pr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3445481" y="2249194"/>
              <a:ext cx="293688" cy="747713"/>
              <a:chOff x="4396191" y="2359886"/>
              <a:chExt cx="293688" cy="747713"/>
            </a:xfrm>
          </p:grpSpPr>
          <p:sp>
            <p:nvSpPr>
              <p:cNvPr id="35" name="Freeform 141"/>
              <p:cNvSpPr>
                <a:spLocks/>
              </p:cNvSpPr>
              <p:nvPr/>
            </p:nvSpPr>
            <p:spPr bwMode="auto">
              <a:xfrm>
                <a:off x="4396191" y="2488474"/>
                <a:ext cx="293688" cy="619125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Oval 142"/>
              <p:cNvSpPr>
                <a:spLocks noChangeArrowheads="1"/>
              </p:cNvSpPr>
              <p:nvPr/>
            </p:nvSpPr>
            <p:spPr bwMode="auto">
              <a:xfrm>
                <a:off x="4486678" y="2359886"/>
                <a:ext cx="115888" cy="117475"/>
              </a:xfrm>
              <a:prstGeom prst="ellipse">
                <a:avLst/>
              </a:pr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3787915" y="2249194"/>
              <a:ext cx="293688" cy="747713"/>
              <a:chOff x="4396191" y="2359886"/>
              <a:chExt cx="293688" cy="747713"/>
            </a:xfrm>
          </p:grpSpPr>
          <p:sp>
            <p:nvSpPr>
              <p:cNvPr id="38" name="Freeform 141"/>
              <p:cNvSpPr>
                <a:spLocks/>
              </p:cNvSpPr>
              <p:nvPr/>
            </p:nvSpPr>
            <p:spPr bwMode="auto">
              <a:xfrm>
                <a:off x="4396191" y="2488474"/>
                <a:ext cx="293688" cy="619125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9" name="Oval 142"/>
              <p:cNvSpPr>
                <a:spLocks noChangeArrowheads="1"/>
              </p:cNvSpPr>
              <p:nvPr/>
            </p:nvSpPr>
            <p:spPr bwMode="auto">
              <a:xfrm>
                <a:off x="4486678" y="2359886"/>
                <a:ext cx="115888" cy="117475"/>
              </a:xfrm>
              <a:prstGeom prst="ellipse">
                <a:avLst/>
              </a:pr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130349" y="2249194"/>
              <a:ext cx="293688" cy="747713"/>
              <a:chOff x="4396191" y="2359886"/>
              <a:chExt cx="293688" cy="747713"/>
            </a:xfrm>
          </p:grpSpPr>
          <p:sp>
            <p:nvSpPr>
              <p:cNvPr id="41" name="Freeform 141"/>
              <p:cNvSpPr>
                <a:spLocks/>
              </p:cNvSpPr>
              <p:nvPr/>
            </p:nvSpPr>
            <p:spPr bwMode="auto">
              <a:xfrm>
                <a:off x="4396191" y="2488474"/>
                <a:ext cx="293688" cy="619125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Oval 142"/>
              <p:cNvSpPr>
                <a:spLocks noChangeArrowheads="1"/>
              </p:cNvSpPr>
              <p:nvPr/>
            </p:nvSpPr>
            <p:spPr bwMode="auto">
              <a:xfrm>
                <a:off x="4486678" y="2359886"/>
                <a:ext cx="115888" cy="117475"/>
              </a:xfrm>
              <a:prstGeom prst="ellipse">
                <a:avLst/>
              </a:pr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4472783" y="2249194"/>
              <a:ext cx="293688" cy="747713"/>
              <a:chOff x="4396191" y="2368484"/>
              <a:chExt cx="293688" cy="747713"/>
            </a:xfrm>
          </p:grpSpPr>
          <p:sp>
            <p:nvSpPr>
              <p:cNvPr id="44" name="Freeform 141"/>
              <p:cNvSpPr>
                <a:spLocks/>
              </p:cNvSpPr>
              <p:nvPr/>
            </p:nvSpPr>
            <p:spPr bwMode="auto">
              <a:xfrm>
                <a:off x="4396191" y="2497072"/>
                <a:ext cx="293688" cy="619125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5" name="Oval 142"/>
              <p:cNvSpPr>
                <a:spLocks noChangeArrowheads="1"/>
              </p:cNvSpPr>
              <p:nvPr/>
            </p:nvSpPr>
            <p:spPr bwMode="auto">
              <a:xfrm>
                <a:off x="4486678" y="2368484"/>
                <a:ext cx="115888" cy="117475"/>
              </a:xfrm>
              <a:prstGeom prst="ellipse">
                <a:avLst/>
              </a:pr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4815217" y="2249194"/>
              <a:ext cx="293688" cy="747713"/>
              <a:chOff x="4396191" y="2359886"/>
              <a:chExt cx="293688" cy="747713"/>
            </a:xfrm>
          </p:grpSpPr>
          <p:sp>
            <p:nvSpPr>
              <p:cNvPr id="47" name="Freeform 141"/>
              <p:cNvSpPr>
                <a:spLocks/>
              </p:cNvSpPr>
              <p:nvPr/>
            </p:nvSpPr>
            <p:spPr bwMode="auto">
              <a:xfrm>
                <a:off x="4396191" y="2488474"/>
                <a:ext cx="293688" cy="619125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" name="Oval 142"/>
              <p:cNvSpPr>
                <a:spLocks noChangeArrowheads="1"/>
              </p:cNvSpPr>
              <p:nvPr/>
            </p:nvSpPr>
            <p:spPr bwMode="auto">
              <a:xfrm>
                <a:off x="4486678" y="2359886"/>
                <a:ext cx="115888" cy="117475"/>
              </a:xfrm>
              <a:prstGeom prst="ellipse">
                <a:avLst/>
              </a:pr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5157651" y="2249194"/>
              <a:ext cx="293688" cy="747713"/>
              <a:chOff x="4396191" y="2359886"/>
              <a:chExt cx="293688" cy="747713"/>
            </a:xfrm>
          </p:grpSpPr>
          <p:sp>
            <p:nvSpPr>
              <p:cNvPr id="50" name="Freeform 141"/>
              <p:cNvSpPr>
                <a:spLocks/>
              </p:cNvSpPr>
              <p:nvPr/>
            </p:nvSpPr>
            <p:spPr bwMode="auto">
              <a:xfrm>
                <a:off x="4396191" y="2488474"/>
                <a:ext cx="293688" cy="619125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1" name="Oval 142"/>
              <p:cNvSpPr>
                <a:spLocks noChangeArrowheads="1"/>
              </p:cNvSpPr>
              <p:nvPr/>
            </p:nvSpPr>
            <p:spPr bwMode="auto">
              <a:xfrm>
                <a:off x="4486678" y="2359886"/>
                <a:ext cx="115888" cy="11747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5500085" y="2253797"/>
              <a:ext cx="293688" cy="747713"/>
              <a:chOff x="4396191" y="2359886"/>
              <a:chExt cx="293688" cy="747713"/>
            </a:xfrm>
          </p:grpSpPr>
          <p:sp>
            <p:nvSpPr>
              <p:cNvPr id="53" name="Freeform 141"/>
              <p:cNvSpPr>
                <a:spLocks/>
              </p:cNvSpPr>
              <p:nvPr/>
            </p:nvSpPr>
            <p:spPr bwMode="auto">
              <a:xfrm>
                <a:off x="4396191" y="2488474"/>
                <a:ext cx="293688" cy="619125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Oval 142"/>
              <p:cNvSpPr>
                <a:spLocks noChangeArrowheads="1"/>
              </p:cNvSpPr>
              <p:nvPr/>
            </p:nvSpPr>
            <p:spPr bwMode="auto">
              <a:xfrm>
                <a:off x="4486678" y="2359886"/>
                <a:ext cx="115888" cy="11747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5842516" y="2249194"/>
              <a:ext cx="293688" cy="747713"/>
              <a:chOff x="4396191" y="2359886"/>
              <a:chExt cx="293688" cy="747713"/>
            </a:xfrm>
          </p:grpSpPr>
          <p:sp>
            <p:nvSpPr>
              <p:cNvPr id="56" name="Freeform 141"/>
              <p:cNvSpPr>
                <a:spLocks/>
              </p:cNvSpPr>
              <p:nvPr/>
            </p:nvSpPr>
            <p:spPr bwMode="auto">
              <a:xfrm>
                <a:off x="4396191" y="2488474"/>
                <a:ext cx="293688" cy="619125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7" name="Oval 142"/>
              <p:cNvSpPr>
                <a:spLocks noChangeArrowheads="1"/>
              </p:cNvSpPr>
              <p:nvPr/>
            </p:nvSpPr>
            <p:spPr bwMode="auto">
              <a:xfrm>
                <a:off x="4486678" y="2359886"/>
                <a:ext cx="115888" cy="11747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296722" y="4607444"/>
            <a:ext cx="3426888" cy="747712"/>
            <a:chOff x="2733626" y="4482789"/>
            <a:chExt cx="3426888" cy="747712"/>
          </a:xfrm>
        </p:grpSpPr>
        <p:grpSp>
          <p:nvGrpSpPr>
            <p:cNvPr id="24" name="组合 23"/>
            <p:cNvGrpSpPr/>
            <p:nvPr/>
          </p:nvGrpSpPr>
          <p:grpSpPr>
            <a:xfrm>
              <a:off x="2733626" y="4482789"/>
              <a:ext cx="346075" cy="747712"/>
              <a:chOff x="4369203" y="3199674"/>
              <a:chExt cx="346075" cy="747712"/>
            </a:xfrm>
          </p:grpSpPr>
          <p:sp>
            <p:nvSpPr>
              <p:cNvPr id="25" name="Oval 147"/>
              <p:cNvSpPr>
                <a:spLocks noChangeArrowheads="1"/>
              </p:cNvSpPr>
              <p:nvPr/>
            </p:nvSpPr>
            <p:spPr bwMode="auto">
              <a:xfrm>
                <a:off x="4486678" y="3199674"/>
                <a:ext cx="109538" cy="112713"/>
              </a:xfrm>
              <a:prstGeom prst="ellipse">
                <a:avLst/>
              </a:pr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Freeform 148"/>
              <p:cNvSpPr>
                <a:spLocks/>
              </p:cNvSpPr>
              <p:nvPr/>
            </p:nvSpPr>
            <p:spPr bwMode="auto">
              <a:xfrm>
                <a:off x="4369203" y="3334611"/>
                <a:ext cx="346075" cy="612775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3075939" y="4482789"/>
              <a:ext cx="346075" cy="747712"/>
              <a:chOff x="4369203" y="3199674"/>
              <a:chExt cx="346075" cy="747712"/>
            </a:xfrm>
          </p:grpSpPr>
          <p:sp>
            <p:nvSpPr>
              <p:cNvPr id="59" name="Oval 147"/>
              <p:cNvSpPr>
                <a:spLocks noChangeArrowheads="1"/>
              </p:cNvSpPr>
              <p:nvPr/>
            </p:nvSpPr>
            <p:spPr bwMode="auto">
              <a:xfrm>
                <a:off x="4486678" y="3199674"/>
                <a:ext cx="109538" cy="112713"/>
              </a:xfrm>
              <a:prstGeom prst="ellipse">
                <a:avLst/>
              </a:pr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0" name="Freeform 148"/>
              <p:cNvSpPr>
                <a:spLocks/>
              </p:cNvSpPr>
              <p:nvPr/>
            </p:nvSpPr>
            <p:spPr bwMode="auto">
              <a:xfrm>
                <a:off x="4369203" y="3334611"/>
                <a:ext cx="346075" cy="612775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3418252" y="4482789"/>
              <a:ext cx="346075" cy="747712"/>
              <a:chOff x="4369203" y="3199674"/>
              <a:chExt cx="346075" cy="747712"/>
            </a:xfrm>
          </p:grpSpPr>
          <p:sp>
            <p:nvSpPr>
              <p:cNvPr id="62" name="Oval 147"/>
              <p:cNvSpPr>
                <a:spLocks noChangeArrowheads="1"/>
              </p:cNvSpPr>
              <p:nvPr/>
            </p:nvSpPr>
            <p:spPr bwMode="auto">
              <a:xfrm>
                <a:off x="4486678" y="3199674"/>
                <a:ext cx="109538" cy="112713"/>
              </a:xfrm>
              <a:prstGeom prst="ellipse">
                <a:avLst/>
              </a:pr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Freeform 148"/>
              <p:cNvSpPr>
                <a:spLocks/>
              </p:cNvSpPr>
              <p:nvPr/>
            </p:nvSpPr>
            <p:spPr bwMode="auto">
              <a:xfrm>
                <a:off x="4369203" y="3334611"/>
                <a:ext cx="346075" cy="612775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rgbClr val="B01319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3760565" y="4482789"/>
              <a:ext cx="346075" cy="747712"/>
              <a:chOff x="4369203" y="3199674"/>
              <a:chExt cx="346075" cy="747712"/>
            </a:xfrm>
          </p:grpSpPr>
          <p:sp>
            <p:nvSpPr>
              <p:cNvPr id="65" name="Oval 147"/>
              <p:cNvSpPr>
                <a:spLocks noChangeArrowheads="1"/>
              </p:cNvSpPr>
              <p:nvPr/>
            </p:nvSpPr>
            <p:spPr bwMode="auto">
              <a:xfrm>
                <a:off x="4486678" y="3199674"/>
                <a:ext cx="109538" cy="11271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6" name="Freeform 148"/>
              <p:cNvSpPr>
                <a:spLocks/>
              </p:cNvSpPr>
              <p:nvPr/>
            </p:nvSpPr>
            <p:spPr bwMode="auto">
              <a:xfrm>
                <a:off x="4369203" y="3334611"/>
                <a:ext cx="346075" cy="612775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4102878" y="4482789"/>
              <a:ext cx="346075" cy="747712"/>
              <a:chOff x="4369203" y="3199674"/>
              <a:chExt cx="346075" cy="747712"/>
            </a:xfrm>
          </p:grpSpPr>
          <p:sp>
            <p:nvSpPr>
              <p:cNvPr id="68" name="Oval 147"/>
              <p:cNvSpPr>
                <a:spLocks noChangeArrowheads="1"/>
              </p:cNvSpPr>
              <p:nvPr/>
            </p:nvSpPr>
            <p:spPr bwMode="auto">
              <a:xfrm>
                <a:off x="4486678" y="3199674"/>
                <a:ext cx="109538" cy="11271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9" name="Freeform 148"/>
              <p:cNvSpPr>
                <a:spLocks/>
              </p:cNvSpPr>
              <p:nvPr/>
            </p:nvSpPr>
            <p:spPr bwMode="auto">
              <a:xfrm>
                <a:off x="4369203" y="3334611"/>
                <a:ext cx="346075" cy="612775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4445191" y="4482789"/>
              <a:ext cx="346075" cy="747712"/>
              <a:chOff x="4369203" y="3199674"/>
              <a:chExt cx="346075" cy="747712"/>
            </a:xfrm>
          </p:grpSpPr>
          <p:sp>
            <p:nvSpPr>
              <p:cNvPr id="71" name="Oval 147"/>
              <p:cNvSpPr>
                <a:spLocks noChangeArrowheads="1"/>
              </p:cNvSpPr>
              <p:nvPr/>
            </p:nvSpPr>
            <p:spPr bwMode="auto">
              <a:xfrm>
                <a:off x="4486678" y="3199674"/>
                <a:ext cx="109538" cy="11271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2" name="Freeform 148"/>
              <p:cNvSpPr>
                <a:spLocks/>
              </p:cNvSpPr>
              <p:nvPr/>
            </p:nvSpPr>
            <p:spPr bwMode="auto">
              <a:xfrm>
                <a:off x="4369203" y="3334611"/>
                <a:ext cx="346075" cy="612775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4787504" y="4482789"/>
              <a:ext cx="346075" cy="747712"/>
              <a:chOff x="4369203" y="3199674"/>
              <a:chExt cx="346075" cy="747712"/>
            </a:xfrm>
          </p:grpSpPr>
          <p:sp>
            <p:nvSpPr>
              <p:cNvPr id="74" name="Oval 147"/>
              <p:cNvSpPr>
                <a:spLocks noChangeArrowheads="1"/>
              </p:cNvSpPr>
              <p:nvPr/>
            </p:nvSpPr>
            <p:spPr bwMode="auto">
              <a:xfrm>
                <a:off x="4486678" y="3199674"/>
                <a:ext cx="109538" cy="11271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5" name="Freeform 148"/>
              <p:cNvSpPr>
                <a:spLocks/>
              </p:cNvSpPr>
              <p:nvPr/>
            </p:nvSpPr>
            <p:spPr bwMode="auto">
              <a:xfrm>
                <a:off x="4369203" y="3334611"/>
                <a:ext cx="346075" cy="612775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5129817" y="4482789"/>
              <a:ext cx="346075" cy="747712"/>
              <a:chOff x="4369203" y="3199674"/>
              <a:chExt cx="346075" cy="747712"/>
            </a:xfrm>
          </p:grpSpPr>
          <p:sp>
            <p:nvSpPr>
              <p:cNvPr id="77" name="Oval 147"/>
              <p:cNvSpPr>
                <a:spLocks noChangeArrowheads="1"/>
              </p:cNvSpPr>
              <p:nvPr/>
            </p:nvSpPr>
            <p:spPr bwMode="auto">
              <a:xfrm>
                <a:off x="4486678" y="3199674"/>
                <a:ext cx="109538" cy="11271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8" name="Freeform 148"/>
              <p:cNvSpPr>
                <a:spLocks/>
              </p:cNvSpPr>
              <p:nvPr/>
            </p:nvSpPr>
            <p:spPr bwMode="auto">
              <a:xfrm>
                <a:off x="4369203" y="3334611"/>
                <a:ext cx="346075" cy="612775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5472130" y="4482789"/>
              <a:ext cx="346075" cy="747712"/>
              <a:chOff x="4369203" y="3199674"/>
              <a:chExt cx="346075" cy="747712"/>
            </a:xfrm>
          </p:grpSpPr>
          <p:sp>
            <p:nvSpPr>
              <p:cNvPr id="80" name="Oval 147"/>
              <p:cNvSpPr>
                <a:spLocks noChangeArrowheads="1"/>
              </p:cNvSpPr>
              <p:nvPr/>
            </p:nvSpPr>
            <p:spPr bwMode="auto">
              <a:xfrm>
                <a:off x="4486678" y="3199674"/>
                <a:ext cx="109538" cy="11271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1" name="Freeform 148"/>
              <p:cNvSpPr>
                <a:spLocks/>
              </p:cNvSpPr>
              <p:nvPr/>
            </p:nvSpPr>
            <p:spPr bwMode="auto">
              <a:xfrm>
                <a:off x="4369203" y="3334611"/>
                <a:ext cx="346075" cy="612775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5814439" y="4482789"/>
              <a:ext cx="346075" cy="747712"/>
              <a:chOff x="4369203" y="3199674"/>
              <a:chExt cx="346075" cy="747712"/>
            </a:xfrm>
          </p:grpSpPr>
          <p:sp>
            <p:nvSpPr>
              <p:cNvPr id="83" name="Oval 147"/>
              <p:cNvSpPr>
                <a:spLocks noChangeArrowheads="1"/>
              </p:cNvSpPr>
              <p:nvPr/>
            </p:nvSpPr>
            <p:spPr bwMode="auto">
              <a:xfrm>
                <a:off x="4486678" y="3199674"/>
                <a:ext cx="109538" cy="11271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4" name="Freeform 148"/>
              <p:cNvSpPr>
                <a:spLocks/>
              </p:cNvSpPr>
              <p:nvPr/>
            </p:nvSpPr>
            <p:spPr bwMode="auto">
              <a:xfrm>
                <a:off x="4369203" y="3334611"/>
                <a:ext cx="346075" cy="612775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73"/>
                <a:endParaRPr lang="zh-CN" altLang="en-US" sz="18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7061993" y="2533376"/>
            <a:ext cx="1653540" cy="476250"/>
            <a:chOff x="6576060" y="2327910"/>
            <a:chExt cx="1653540" cy="4762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7" name="圆角矩形 6"/>
            <p:cNvSpPr/>
            <p:nvPr/>
          </p:nvSpPr>
          <p:spPr>
            <a:xfrm>
              <a:off x="6576060" y="2327910"/>
              <a:ext cx="1653540" cy="476250"/>
            </a:xfrm>
            <a:prstGeom prst="roundRect">
              <a:avLst>
                <a:gd name="adj" fmla="val 897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73"/>
              <a:endParaRPr lang="zh-CN" altLang="en-US" sz="18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645757" y="2372137"/>
              <a:ext cx="1514144" cy="340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73">
                <a:lnSpc>
                  <a:spcPct val="120000"/>
                </a:lnSpc>
              </a:pPr>
              <a:r>
                <a:rPr lang="en-US" altLang="zh-CN" sz="1400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TEXT HERE</a:t>
              </a:r>
              <a:endParaRPr lang="zh-CN" altLang="en-US" sz="1400" baseline="-3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cxnSp>
        <p:nvCxnSpPr>
          <p:cNvPr id="88" name="直接连接符 87"/>
          <p:cNvCxnSpPr/>
          <p:nvPr/>
        </p:nvCxnSpPr>
        <p:spPr>
          <a:xfrm>
            <a:off x="1586389" y="3888152"/>
            <a:ext cx="9377365" cy="0"/>
          </a:xfrm>
          <a:prstGeom prst="line">
            <a:avLst/>
          </a:prstGeom>
          <a:ln w="12700">
            <a:solidFill>
              <a:srgbClr val="9DA8B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矩形 47"/>
          <p:cNvSpPr>
            <a:spLocks noChangeArrowheads="1"/>
          </p:cNvSpPr>
          <p:nvPr/>
        </p:nvSpPr>
        <p:spPr bwMode="auto">
          <a:xfrm>
            <a:off x="1828599" y="6032273"/>
            <a:ext cx="8980824" cy="55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273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90" name="矩形 89"/>
          <p:cNvSpPr/>
          <p:nvPr/>
        </p:nvSpPr>
        <p:spPr>
          <a:xfrm>
            <a:off x="8995319" y="2169778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矩形 47"/>
          <p:cNvSpPr>
            <a:spLocks noChangeArrowheads="1"/>
          </p:cNvSpPr>
          <p:nvPr/>
        </p:nvSpPr>
        <p:spPr bwMode="auto">
          <a:xfrm>
            <a:off x="8995319" y="2525576"/>
            <a:ext cx="1968435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在此录入本图表的综合描述说明，在此录入本图表的综合描述说明。</a:t>
            </a:r>
          </a:p>
        </p:txBody>
      </p:sp>
      <p:sp>
        <p:nvSpPr>
          <p:cNvPr id="92" name="矩形 91"/>
          <p:cNvSpPr/>
          <p:nvPr/>
        </p:nvSpPr>
        <p:spPr>
          <a:xfrm>
            <a:off x="8995319" y="4372088"/>
            <a:ext cx="1140038" cy="37964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defTabSz="914273"/>
            <a:r>
              <a:rPr lang="zh-CN" altLang="en-US" sz="1867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1867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矩形 47"/>
          <p:cNvSpPr>
            <a:spLocks noChangeArrowheads="1"/>
          </p:cNvSpPr>
          <p:nvPr/>
        </p:nvSpPr>
        <p:spPr bwMode="auto">
          <a:xfrm>
            <a:off x="8995319" y="4727885"/>
            <a:ext cx="1968435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defTabSz="914273"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在此录入本图表的综合描述说明，在此录入本图表的综合描述说明。</a:t>
            </a:r>
          </a:p>
        </p:txBody>
      </p:sp>
      <p:grpSp>
        <p:nvGrpSpPr>
          <p:cNvPr id="94" name="组合 93"/>
          <p:cNvGrpSpPr/>
          <p:nvPr/>
        </p:nvGrpSpPr>
        <p:grpSpPr>
          <a:xfrm>
            <a:off x="0" y="253145"/>
            <a:ext cx="12192000" cy="676986"/>
            <a:chOff x="0" y="253145"/>
            <a:chExt cx="12192000" cy="676986"/>
          </a:xfrm>
        </p:grpSpPr>
        <p:sp>
          <p:nvSpPr>
            <p:cNvPr id="95" name="矩形 3"/>
            <p:cNvSpPr>
              <a:spLocks noChangeArrowheads="1"/>
            </p:cNvSpPr>
            <p:nvPr/>
          </p:nvSpPr>
          <p:spPr bwMode="auto">
            <a:xfrm>
              <a:off x="1676183" y="295409"/>
              <a:ext cx="2348702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添加标题文字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353324" y="253145"/>
              <a:ext cx="1115050" cy="523510"/>
              <a:chOff x="364475" y="353504"/>
              <a:chExt cx="1115050" cy="523510"/>
            </a:xfrm>
          </p:grpSpPr>
          <p:sp>
            <p:nvSpPr>
              <p:cNvPr id="106" name="矩形 105"/>
              <p:cNvSpPr/>
              <p:nvPr/>
            </p:nvSpPr>
            <p:spPr>
              <a:xfrm>
                <a:off x="364475" y="353504"/>
                <a:ext cx="554040" cy="523510"/>
              </a:xfrm>
              <a:prstGeom prst="rect">
                <a:avLst/>
              </a:prstGeom>
              <a:gradFill>
                <a:gsLst>
                  <a:gs pos="29000">
                    <a:srgbClr val="B91319"/>
                  </a:gs>
                  <a:gs pos="0">
                    <a:srgbClr val="DC1218"/>
                  </a:gs>
                  <a:gs pos="79000">
                    <a:srgbClr val="9E0E18"/>
                  </a:gs>
                  <a:gs pos="58000">
                    <a:srgbClr val="A61319"/>
                  </a:gs>
                  <a:gs pos="100000">
                    <a:srgbClr val="901518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7" name="矩形 106"/>
              <p:cNvSpPr/>
              <p:nvPr/>
            </p:nvSpPr>
            <p:spPr>
              <a:xfrm>
                <a:off x="925485" y="353504"/>
                <a:ext cx="554040" cy="523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</a:t>
                </a:r>
                <a:endParaRPr lang="zh-CN" altLang="en-US" sz="2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97" name="直接连接符 96"/>
            <p:cNvCxnSpPr/>
            <p:nvPr/>
          </p:nvCxnSpPr>
          <p:spPr>
            <a:xfrm>
              <a:off x="0" y="930131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矩形 3"/>
            <p:cNvSpPr>
              <a:spLocks noChangeArrowheads="1"/>
            </p:cNvSpPr>
            <p:nvPr/>
          </p:nvSpPr>
          <p:spPr bwMode="auto">
            <a:xfrm>
              <a:off x="10552554" y="284258"/>
              <a:ext cx="1232627" cy="52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914273">
                <a:spcBef>
                  <a:spcPct val="0"/>
                </a:spcBef>
                <a:buNone/>
              </a:pPr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LOGO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071009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75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675" decel="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75" decel="100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9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675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675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9" presetClass="entr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5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nodeType="withEffect" p14:presetBounceEnd="40000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6" presetClass="entr" presetSubtype="37" fill="hold" nodeType="withEffect">
                                      <p:stCondLst>
                                        <p:cond delay="61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3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/>
          <p:bldP spid="90" grpId="0"/>
          <p:bldP spid="91" grpId="0"/>
          <p:bldP spid="92" grpId="0"/>
          <p:bldP spid="9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75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675" decel="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75" decel="100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9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675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675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9" presetClass="entr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5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6" presetClass="entr" presetSubtype="37" fill="hold" nodeType="withEffect">
                                      <p:stCondLst>
                                        <p:cond delay="61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3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/>
          <p:bldP spid="90" grpId="0"/>
          <p:bldP spid="91" grpId="0"/>
          <p:bldP spid="92" grpId="0"/>
          <p:bldP spid="93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红色商务大气年终年中汇报总结模板"/>
  <p:tag name="ISPRING_ULTRA_SCORM_COURSE_ID" val="584E2C60-2D98-470F-A2C1-044F7E55EA6B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Pictur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Picture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Picture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xlu0yox">
      <a:majorFont>
        <a:latin typeface="FZZhengHeiS-R-GB" panose="020F0302020204030204"/>
        <a:ea typeface="FZHei-B01S"/>
        <a:cs typeface=""/>
      </a:majorFont>
      <a:minorFont>
        <a:latin typeface="FZZhengHeiS-R-GB" panose="020F0502020204030204"/>
        <a:ea typeface="FZHei-B01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6081</Words>
  <Application>Microsoft Office PowerPoint</Application>
  <PresentationFormat>自定义</PresentationFormat>
  <Paragraphs>505</Paragraphs>
  <Slides>35</Slides>
  <Notes>34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</dc:creator>
  <cp:keywords>www.1ppt.com</cp:keywords>
  <dc:description>www.1ppt.com</dc:description>
  <cp:lastModifiedBy>Windows User</cp:lastModifiedBy>
  <cp:revision>169</cp:revision>
  <dcterms:created xsi:type="dcterms:W3CDTF">2016-07-16T08:53:12Z</dcterms:created>
  <dcterms:modified xsi:type="dcterms:W3CDTF">2019-03-23T09:38:04Z</dcterms:modified>
</cp:coreProperties>
</file>