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7" r:id="rId4"/>
    <p:sldId id="258" r:id="rId5"/>
    <p:sldId id="269" r:id="rId6"/>
    <p:sldId id="271" r:id="rId7"/>
    <p:sldId id="274" r:id="rId8"/>
    <p:sldId id="275" r:id="rId9"/>
    <p:sldId id="264" r:id="rId10"/>
    <p:sldId id="277" r:id="rId11"/>
    <p:sldId id="259" r:id="rId12"/>
    <p:sldId id="279" r:id="rId13"/>
    <p:sldId id="280" r:id="rId14"/>
    <p:sldId id="282" r:id="rId15"/>
    <p:sldId id="284" r:id="rId16"/>
    <p:sldId id="263" r:id="rId17"/>
    <p:sldId id="260" r:id="rId18"/>
    <p:sldId id="265" r:id="rId19"/>
    <p:sldId id="287" r:id="rId20"/>
    <p:sldId id="286" r:id="rId21"/>
    <p:sldId id="285" r:id="rId22"/>
    <p:sldId id="289" r:id="rId23"/>
    <p:sldId id="261" r:id="rId24"/>
    <p:sldId id="267" r:id="rId25"/>
    <p:sldId id="276" r:id="rId26"/>
    <p:sldId id="281" r:id="rId27"/>
    <p:sldId id="288" r:id="rId28"/>
    <p:sldId id="290" r:id="rId29"/>
    <p:sldId id="291"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7DA8"/>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15" autoAdjust="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extLst xmlns:c16r2="http://schemas.microsoft.com/office/drawing/2015/06/chart">
              <c:ext xmlns:c16="http://schemas.microsoft.com/office/drawing/2014/chart" uri="{C3380CC4-5D6E-409C-BE32-E72D297353CC}">
                <c16:uniqueId val="{00000000-CD93-4DD4-BAAF-382DC0B90BBB}"/>
              </c:ext>
            </c:extLst>
          </c:dPt>
          <c:dPt>
            <c:idx val="1"/>
            <c:bubble3D val="0"/>
            <c:extLst xmlns:c16r2="http://schemas.microsoft.com/office/drawing/2015/06/chart">
              <c:ext xmlns:c16="http://schemas.microsoft.com/office/drawing/2014/chart" uri="{C3380CC4-5D6E-409C-BE32-E72D297353CC}">
                <c16:uniqueId val="{00000001-CD93-4DD4-BAAF-382DC0B90BBB}"/>
              </c:ext>
            </c:extLst>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extLst xmlns:c16r2="http://schemas.microsoft.com/office/drawing/2015/06/chart">
              <c:ext xmlns:c16="http://schemas.microsoft.com/office/drawing/2014/chart" uri="{C3380CC4-5D6E-409C-BE32-E72D297353CC}">
                <c16:uniqueId val="{00000003-CD93-4DD4-BAAF-382DC0B90BBB}"/>
              </c:ext>
            </c:extLst>
          </c:dPt>
          <c:cat>
            <c:strRef>
              <c:f>Sheet1!$V$70:$V$72</c:f>
              <c:strCache>
                <c:ptCount val="3"/>
                <c:pt idx="0">
                  <c:v>A</c:v>
                </c:pt>
                <c:pt idx="2">
                  <c:v>B</c:v>
                </c:pt>
              </c:strCache>
            </c:strRef>
          </c:cat>
          <c:val>
            <c:numRef>
              <c:f>Sheet1!$W$70:$W$72</c:f>
              <c:numCache>
                <c:formatCode>General</c:formatCode>
                <c:ptCount val="3"/>
                <c:pt idx="0">
                  <c:v>9</c:v>
                </c:pt>
                <c:pt idx="2">
                  <c:v>1</c:v>
                </c:pt>
              </c:numCache>
            </c:numRef>
          </c:val>
          <c:extLst xmlns:c16r2="http://schemas.microsoft.com/office/drawing/2015/06/chart">
            <c:ext xmlns:c16="http://schemas.microsoft.com/office/drawing/2014/chart" uri="{C3380CC4-5D6E-409C-BE32-E72D297353CC}">
              <c16:uniqueId val="{00000004-CD93-4DD4-BAAF-382DC0B90BBB}"/>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chemeClr val="accent1"/>
              </a:solidFill>
              <a:ln w="25400">
                <a:solidFill>
                  <a:schemeClr val="bg1"/>
                </a:solidFill>
              </a:ln>
              <a:effectLst>
                <a:outerShdw blurRad="127000" dist="38100" dir="8100000" algn="tr" rotWithShape="0">
                  <a:prstClr val="black">
                    <a:alpha val="40000"/>
                  </a:prstClr>
                </a:outerShdw>
              </a:effectLst>
            </c:spPr>
            <c:extLst xmlns:c16r2="http://schemas.microsoft.com/office/drawing/2015/06/chart">
              <c:ext xmlns:c16="http://schemas.microsoft.com/office/drawing/2014/chart" uri="{C3380CC4-5D6E-409C-BE32-E72D297353CC}">
                <c16:uniqueId val="{00000001-C9D6-4535-BB91-97105806C2FD}"/>
              </c:ext>
            </c:extLst>
          </c:dPt>
          <c:dPt>
            <c:idx val="1"/>
            <c:bubble3D val="0"/>
            <c:extLst xmlns:c16r2="http://schemas.microsoft.com/office/drawing/2015/06/chart">
              <c:ext xmlns:c16="http://schemas.microsoft.com/office/drawing/2014/chart" uri="{C3380CC4-5D6E-409C-BE32-E72D297353CC}">
                <c16:uniqueId val="{00000002-C9D6-4535-BB91-97105806C2FD}"/>
              </c:ext>
            </c:extLst>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extLst xmlns:c16r2="http://schemas.microsoft.com/office/drawing/2015/06/chart">
              <c:ext xmlns:c16="http://schemas.microsoft.com/office/drawing/2014/chart" uri="{C3380CC4-5D6E-409C-BE32-E72D297353CC}">
                <c16:uniqueId val="{00000004-C9D6-4535-BB91-97105806C2FD}"/>
              </c:ext>
            </c:extLst>
          </c:dPt>
          <c:cat>
            <c:strRef>
              <c:f>Sheet1!$M$70:$M$72</c:f>
              <c:strCache>
                <c:ptCount val="3"/>
                <c:pt idx="0">
                  <c:v>A</c:v>
                </c:pt>
                <c:pt idx="2">
                  <c:v>B</c:v>
                </c:pt>
              </c:strCache>
            </c:strRef>
          </c:cat>
          <c:val>
            <c:numRef>
              <c:f>Sheet1!$N$70:$N$72</c:f>
              <c:numCache>
                <c:formatCode>General</c:formatCode>
                <c:ptCount val="3"/>
                <c:pt idx="0">
                  <c:v>5</c:v>
                </c:pt>
                <c:pt idx="2">
                  <c:v>5</c:v>
                </c:pt>
              </c:numCache>
            </c:numRef>
          </c:val>
          <c:extLst xmlns:c16r2="http://schemas.microsoft.com/office/drawing/2015/06/chart">
            <c:ext xmlns:c16="http://schemas.microsoft.com/office/drawing/2014/chart" uri="{C3380CC4-5D6E-409C-BE32-E72D297353CC}">
              <c16:uniqueId val="{00000005-C9D6-4535-BB91-97105806C2F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idx val="0"/>
            <c:bubble3D val="0"/>
            <c:extLst xmlns:c16r2="http://schemas.microsoft.com/office/drawing/2015/06/chart">
              <c:ext xmlns:c16="http://schemas.microsoft.com/office/drawing/2014/chart" uri="{C3380CC4-5D6E-409C-BE32-E72D297353CC}">
                <c16:uniqueId val="{00000000-EE78-4D49-B082-F27448B8E5F6}"/>
              </c:ext>
            </c:extLst>
          </c:dPt>
          <c:dPt>
            <c:idx val="1"/>
            <c:bubble3D val="0"/>
            <c:extLst xmlns:c16r2="http://schemas.microsoft.com/office/drawing/2015/06/chart">
              <c:ext xmlns:c16="http://schemas.microsoft.com/office/drawing/2014/chart" uri="{C3380CC4-5D6E-409C-BE32-E72D297353CC}">
                <c16:uniqueId val="{00000001-EE78-4D49-B082-F27448B8E5F6}"/>
              </c:ext>
            </c:extLst>
          </c:dPt>
          <c:dPt>
            <c:idx val="2"/>
            <c:bubble3D val="0"/>
            <c:spPr>
              <a:solidFill>
                <a:schemeClr val="accent3"/>
              </a:solidFill>
              <a:ln w="25400">
                <a:solidFill>
                  <a:schemeClr val="bg1"/>
                </a:solidFill>
              </a:ln>
              <a:effectLst>
                <a:outerShdw blurRad="127000" dist="38100" dir="8100000" algn="tr" rotWithShape="0">
                  <a:prstClr val="black">
                    <a:alpha val="40000"/>
                  </a:prstClr>
                </a:outerShdw>
              </a:effectLst>
            </c:spPr>
            <c:extLst xmlns:c16r2="http://schemas.microsoft.com/office/drawing/2015/06/chart">
              <c:ext xmlns:c16="http://schemas.microsoft.com/office/drawing/2014/chart" uri="{C3380CC4-5D6E-409C-BE32-E72D297353CC}">
                <c16:uniqueId val="{00000003-EE78-4D49-B082-F27448B8E5F6}"/>
              </c:ext>
            </c:extLst>
          </c:dPt>
          <c:cat>
            <c:strRef>
              <c:f>Sheet1!$AF$70:$AF$72</c:f>
              <c:strCache>
                <c:ptCount val="3"/>
                <c:pt idx="0">
                  <c:v>A</c:v>
                </c:pt>
                <c:pt idx="2">
                  <c:v>B</c:v>
                </c:pt>
              </c:strCache>
            </c:strRef>
          </c:cat>
          <c:val>
            <c:numRef>
              <c:f>Sheet1!$AG$70:$AG$72</c:f>
              <c:numCache>
                <c:formatCode>General</c:formatCode>
                <c:ptCount val="3"/>
                <c:pt idx="0">
                  <c:v>23</c:v>
                </c:pt>
                <c:pt idx="2">
                  <c:v>77</c:v>
                </c:pt>
              </c:numCache>
            </c:numRef>
          </c:val>
          <c:extLst xmlns:c16r2="http://schemas.microsoft.com/office/drawing/2015/06/chart">
            <c:ext xmlns:c16="http://schemas.microsoft.com/office/drawing/2014/chart" uri="{C3380CC4-5D6E-409C-BE32-E72D297353CC}">
              <c16:uniqueId val="{00000004-EE78-4D49-B082-F27448B8E5F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7C2E0A-3DC1-4ECE-AB85-460C2F2F0FAB}" type="datetimeFigureOut">
              <a:rPr lang="zh-CN" altLang="en-US" smtClean="0"/>
              <a:t>2019/3/19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81C864-4841-4C8F-B8FA-955A3DC1D845}" type="slidenum">
              <a:rPr lang="zh-CN" altLang="en-US" smtClean="0"/>
              <a:t>‹#›</a:t>
            </a:fld>
            <a:endParaRPr lang="zh-CN" altLang="en-US"/>
          </a:p>
        </p:txBody>
      </p:sp>
    </p:spTree>
    <p:extLst>
      <p:ext uri="{BB962C8B-B14F-4D97-AF65-F5344CB8AC3E}">
        <p14:creationId xmlns:p14="http://schemas.microsoft.com/office/powerpoint/2010/main" val="2987261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5FAD7B6C-1E49-429E-9EDB-68B2AB438584}" type="slidenum">
              <a:rPr lang="zh-CN" altLang="en-US" smtClean="0">
                <a:latin typeface="Calibri" panose="020F0502020204030204" pitchFamily="34" charset="0"/>
              </a:rPr>
              <a:pPr/>
              <a:t>3</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26899455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extLst>
      <p:ext uri="{BB962C8B-B14F-4D97-AF65-F5344CB8AC3E}">
        <p14:creationId xmlns:p14="http://schemas.microsoft.com/office/powerpoint/2010/main" val="7042630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extLst>
      <p:ext uri="{BB962C8B-B14F-4D97-AF65-F5344CB8AC3E}">
        <p14:creationId xmlns:p14="http://schemas.microsoft.com/office/powerpoint/2010/main" val="36352913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14</a:t>
            </a:fld>
            <a:endParaRPr lang="zh-CN" altLang="en-US"/>
          </a:p>
        </p:txBody>
      </p:sp>
    </p:spTree>
    <p:extLst>
      <p:ext uri="{BB962C8B-B14F-4D97-AF65-F5344CB8AC3E}">
        <p14:creationId xmlns:p14="http://schemas.microsoft.com/office/powerpoint/2010/main" val="42732426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15</a:t>
            </a:fld>
            <a:endParaRPr lang="zh-CN" altLang="en-US"/>
          </a:p>
        </p:txBody>
      </p:sp>
    </p:spTree>
    <p:extLst>
      <p:ext uri="{BB962C8B-B14F-4D97-AF65-F5344CB8AC3E}">
        <p14:creationId xmlns:p14="http://schemas.microsoft.com/office/powerpoint/2010/main" val="916469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5FAD7B6C-1E49-429E-9EDB-68B2AB438584}" type="slidenum">
              <a:rPr lang="zh-CN" altLang="en-US" smtClean="0">
                <a:latin typeface="Calibri" panose="020F0502020204030204" pitchFamily="34" charset="0"/>
              </a:rPr>
              <a:pPr/>
              <a:t>16</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9794546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17</a:t>
            </a:fld>
            <a:endParaRPr lang="zh-CN" altLang="en-US"/>
          </a:p>
        </p:txBody>
      </p:sp>
    </p:spTree>
    <p:extLst>
      <p:ext uri="{BB962C8B-B14F-4D97-AF65-F5344CB8AC3E}">
        <p14:creationId xmlns:p14="http://schemas.microsoft.com/office/powerpoint/2010/main" val="22981912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18</a:t>
            </a:fld>
            <a:endParaRPr lang="zh-CN" altLang="en-US"/>
          </a:p>
        </p:txBody>
      </p:sp>
    </p:spTree>
    <p:extLst>
      <p:ext uri="{BB962C8B-B14F-4D97-AF65-F5344CB8AC3E}">
        <p14:creationId xmlns:p14="http://schemas.microsoft.com/office/powerpoint/2010/main" val="3889705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extLst>
      <p:ext uri="{BB962C8B-B14F-4D97-AF65-F5344CB8AC3E}">
        <p14:creationId xmlns:p14="http://schemas.microsoft.com/office/powerpoint/2010/main" val="10684988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21147117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21</a:t>
            </a:fld>
            <a:endParaRPr lang="zh-CN" altLang="en-US"/>
          </a:p>
        </p:txBody>
      </p:sp>
    </p:spTree>
    <p:extLst>
      <p:ext uri="{BB962C8B-B14F-4D97-AF65-F5344CB8AC3E}">
        <p14:creationId xmlns:p14="http://schemas.microsoft.com/office/powerpoint/2010/main" val="1133505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extLst>
      <p:ext uri="{BB962C8B-B14F-4D97-AF65-F5344CB8AC3E}">
        <p14:creationId xmlns:p14="http://schemas.microsoft.com/office/powerpoint/2010/main" val="901610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5FAD7B6C-1E49-429E-9EDB-68B2AB438584}" type="slidenum">
              <a:rPr lang="zh-CN" altLang="en-US" smtClean="0">
                <a:latin typeface="Calibri" panose="020F0502020204030204" pitchFamily="34" charset="0"/>
              </a:rPr>
              <a:pPr/>
              <a:t>22</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33962653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41287452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13100829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15083334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953066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615034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extLst>
      <p:ext uri="{BB962C8B-B14F-4D97-AF65-F5344CB8AC3E}">
        <p14:creationId xmlns:p14="http://schemas.microsoft.com/office/powerpoint/2010/main" val="26458575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4240645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8</a:t>
            </a:fld>
            <a:endParaRPr lang="zh-CN" altLang="en-US"/>
          </a:p>
        </p:txBody>
      </p:sp>
    </p:spTree>
    <p:extLst>
      <p:ext uri="{BB962C8B-B14F-4D97-AF65-F5344CB8AC3E}">
        <p14:creationId xmlns:p14="http://schemas.microsoft.com/office/powerpoint/2010/main" val="1133675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9</a:t>
            </a:fld>
            <a:endParaRPr lang="zh-CN" altLang="en-US"/>
          </a:p>
        </p:txBody>
      </p:sp>
    </p:spTree>
    <p:extLst>
      <p:ext uri="{BB962C8B-B14F-4D97-AF65-F5344CB8AC3E}">
        <p14:creationId xmlns:p14="http://schemas.microsoft.com/office/powerpoint/2010/main" val="16485176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5FAD7B6C-1E49-429E-9EDB-68B2AB438584}" type="slidenum">
              <a:rPr lang="zh-CN" altLang="en-US" smtClean="0">
                <a:latin typeface="Calibri" panose="020F0502020204030204" pitchFamily="34" charset="0"/>
              </a:rPr>
              <a:pPr/>
              <a:t>10</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176209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1893034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66600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01007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42496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5334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26391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41067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59555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1378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48303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18087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4730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7271128" y="47547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矩形 5"/>
          <p:cNvSpPr/>
          <p:nvPr userDrawn="1"/>
        </p:nvSpPr>
        <p:spPr>
          <a:xfrm>
            <a:off x="0" y="0"/>
            <a:ext cx="9144000" cy="5143500"/>
          </a:xfrm>
          <a:prstGeom prst="rect">
            <a:avLst/>
          </a:prstGeom>
          <a:solidFill>
            <a:srgbClr val="157D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userDrawn="1"/>
        </p:nvSpPr>
        <p:spPr>
          <a:xfrm>
            <a:off x="-12700" y="406400"/>
            <a:ext cx="9156700" cy="4521200"/>
          </a:xfrm>
          <a:custGeom>
            <a:avLst/>
            <a:gdLst>
              <a:gd name="connsiteX0" fmla="*/ 0 w 9144000"/>
              <a:gd name="connsiteY0" fmla="*/ 0 h 4191000"/>
              <a:gd name="connsiteX1" fmla="*/ 9144000 w 9144000"/>
              <a:gd name="connsiteY1" fmla="*/ 0 h 4191000"/>
              <a:gd name="connsiteX2" fmla="*/ 9144000 w 9144000"/>
              <a:gd name="connsiteY2" fmla="*/ 4191000 h 4191000"/>
              <a:gd name="connsiteX3" fmla="*/ 0 w 9144000"/>
              <a:gd name="connsiteY3" fmla="*/ 4191000 h 4191000"/>
              <a:gd name="connsiteX4" fmla="*/ 0 w 9144000"/>
              <a:gd name="connsiteY4" fmla="*/ 0 h 4191000"/>
              <a:gd name="connsiteX0" fmla="*/ 0 w 9144000"/>
              <a:gd name="connsiteY0" fmla="*/ 190500 h 4381500"/>
              <a:gd name="connsiteX1" fmla="*/ 9144000 w 9144000"/>
              <a:gd name="connsiteY1" fmla="*/ 0 h 4381500"/>
              <a:gd name="connsiteX2" fmla="*/ 9144000 w 9144000"/>
              <a:gd name="connsiteY2" fmla="*/ 4381500 h 4381500"/>
              <a:gd name="connsiteX3" fmla="*/ 0 w 9144000"/>
              <a:gd name="connsiteY3" fmla="*/ 4381500 h 4381500"/>
              <a:gd name="connsiteX4" fmla="*/ 0 w 9144000"/>
              <a:gd name="connsiteY4" fmla="*/ 190500 h 4381500"/>
              <a:gd name="connsiteX0" fmla="*/ 12700 w 9156700"/>
              <a:gd name="connsiteY0" fmla="*/ 190500 h 4521200"/>
              <a:gd name="connsiteX1" fmla="*/ 9156700 w 9156700"/>
              <a:gd name="connsiteY1" fmla="*/ 0 h 4521200"/>
              <a:gd name="connsiteX2" fmla="*/ 9156700 w 9156700"/>
              <a:gd name="connsiteY2" fmla="*/ 4381500 h 4521200"/>
              <a:gd name="connsiteX3" fmla="*/ 0 w 9156700"/>
              <a:gd name="connsiteY3" fmla="*/ 4521200 h 4521200"/>
              <a:gd name="connsiteX4" fmla="*/ 12700 w 9156700"/>
              <a:gd name="connsiteY4" fmla="*/ 190500 h 452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700" h="4521200">
                <a:moveTo>
                  <a:pt x="12700" y="190500"/>
                </a:moveTo>
                <a:lnTo>
                  <a:pt x="9156700" y="0"/>
                </a:lnTo>
                <a:lnTo>
                  <a:pt x="9156700" y="4381500"/>
                </a:lnTo>
                <a:lnTo>
                  <a:pt x="0" y="4521200"/>
                </a:lnTo>
                <a:cubicBezTo>
                  <a:pt x="4233" y="3077633"/>
                  <a:pt x="8467" y="1634067"/>
                  <a:pt x="12700" y="19050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8174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18.xml"/><Relationship Id="rId7" Type="http://schemas.openxmlformats.org/officeDocument/2006/relationships/notesSlide" Target="../notesSlides/notesSlide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slideLayout" Target="../slideLayouts/slideLayout7.xml"/><Relationship Id="rId5" Type="http://schemas.openxmlformats.org/officeDocument/2006/relationships/tags" Target="../tags/tag20.xml"/><Relationship Id="rId4" Type="http://schemas.openxmlformats.org/officeDocument/2006/relationships/tags" Target="../tags/tag19.xml"/><Relationship Id="rId9"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23.xml"/><Relationship Id="rId7" Type="http://schemas.openxmlformats.org/officeDocument/2006/relationships/notesSlide" Target="../notesSlides/notesSlide14.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Layout" Target="../slideLayouts/slideLayout7.xml"/><Relationship Id="rId5" Type="http://schemas.openxmlformats.org/officeDocument/2006/relationships/tags" Target="../tags/tag25.xml"/><Relationship Id="rId4" Type="http://schemas.openxmlformats.org/officeDocument/2006/relationships/tags" Target="../tags/tag24.xml"/><Relationship Id="rId9"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2.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28.xml"/><Relationship Id="rId7" Type="http://schemas.openxmlformats.org/officeDocument/2006/relationships/notesSlide" Target="../notesSlides/notesSlide20.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slideLayout" Target="../slideLayouts/slideLayout7.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chart" Target="../charts/chart3.xml"/><Relationship Id="rId4" Type="http://schemas.openxmlformats.org/officeDocument/2006/relationships/chart" Target="../charts/char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13.xml"/><Relationship Id="rId7" Type="http://schemas.openxmlformats.org/officeDocument/2006/relationships/notesSlide" Target="../notesSlides/notesSlide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Layout" Target="../slideLayouts/slideLayout7.xml"/><Relationship Id="rId5" Type="http://schemas.openxmlformats.org/officeDocument/2006/relationships/tags" Target="../tags/tag15.xml"/><Relationship Id="rId4" Type="http://schemas.openxmlformats.org/officeDocument/2006/relationships/tags" Target="../tags/tag14.xml"/><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9144000" cy="5143500"/>
          </a:xfrm>
          <a:prstGeom prst="rect">
            <a:avLst/>
          </a:prstGeom>
          <a:solidFill>
            <a:srgbClr val="157D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5008" y="3131227"/>
            <a:ext cx="2486742" cy="186782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12215" y="3078966"/>
            <a:ext cx="1834744" cy="1920081"/>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75807" y="2417071"/>
            <a:ext cx="4536407" cy="2726429"/>
          </a:xfrm>
          <a:prstGeom prst="rect">
            <a:avLst/>
          </a:prstGeom>
        </p:spPr>
      </p:pic>
      <p:sp>
        <p:nvSpPr>
          <p:cNvPr id="8" name="文本框 7"/>
          <p:cNvSpPr txBox="1"/>
          <p:nvPr/>
        </p:nvSpPr>
        <p:spPr>
          <a:xfrm>
            <a:off x="1930893" y="1021529"/>
            <a:ext cx="5282215" cy="707886"/>
          </a:xfrm>
          <a:prstGeom prst="rect">
            <a:avLst/>
          </a:prstGeom>
          <a:noFill/>
        </p:spPr>
        <p:txBody>
          <a:bodyPr wrap="none" rtlCol="0">
            <a:spAutoFit/>
          </a:bodyPr>
          <a:lstStyle/>
          <a:p>
            <a:r>
              <a:rPr lang="zh-CN" altLang="en-US" sz="4000" b="1" dirty="0">
                <a:solidFill>
                  <a:schemeClr val="bg1"/>
                </a:solidFill>
                <a:latin typeface="+mj-ea"/>
                <a:ea typeface="+mj-ea"/>
              </a:rPr>
              <a:t>工作总结汇</a:t>
            </a:r>
            <a:r>
              <a:rPr lang="zh-CN" altLang="en-US" sz="4000" b="1" dirty="0" smtClean="0">
                <a:solidFill>
                  <a:schemeClr val="bg1"/>
                </a:solidFill>
                <a:latin typeface="+mj-ea"/>
                <a:ea typeface="+mj-ea"/>
              </a:rPr>
              <a:t>报</a:t>
            </a:r>
            <a:r>
              <a:rPr lang="en-US" altLang="zh-CN" sz="4000" b="1" dirty="0" smtClean="0">
                <a:solidFill>
                  <a:schemeClr val="bg1"/>
                </a:solidFill>
                <a:latin typeface="+mj-ea"/>
                <a:ea typeface="+mj-ea"/>
              </a:rPr>
              <a:t>PPT</a:t>
            </a:r>
            <a:r>
              <a:rPr lang="zh-CN" altLang="en-US" sz="4000" b="1" dirty="0" smtClean="0">
                <a:solidFill>
                  <a:schemeClr val="bg1"/>
                </a:solidFill>
                <a:latin typeface="+mj-ea"/>
                <a:ea typeface="+mj-ea"/>
              </a:rPr>
              <a:t>模板</a:t>
            </a:r>
            <a:endParaRPr lang="zh-CN" altLang="en-US" sz="4000" b="1" dirty="0">
              <a:solidFill>
                <a:schemeClr val="bg1"/>
              </a:solidFill>
              <a:latin typeface="+mj-ea"/>
              <a:ea typeface="+mj-ea"/>
            </a:endParaRPr>
          </a:p>
        </p:txBody>
      </p:sp>
      <p:sp>
        <p:nvSpPr>
          <p:cNvPr id="9" name="文本框 8"/>
          <p:cNvSpPr txBox="1"/>
          <p:nvPr/>
        </p:nvSpPr>
        <p:spPr>
          <a:xfrm>
            <a:off x="3184813" y="492039"/>
            <a:ext cx="3597460"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20XX POWERPOINT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2748424" y="1809566"/>
            <a:ext cx="3717684" cy="400110"/>
          </a:xfrm>
          <a:prstGeom prst="rect">
            <a:avLst/>
          </a:prstGeom>
          <a:noFill/>
        </p:spPr>
        <p:txBody>
          <a:bodyPr wrap="non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汇报人</a:t>
            </a:r>
            <a:r>
              <a:rPr lang="zh-CN" altLang="en-US" sz="2000" dirty="0" smtClean="0">
                <a:solidFill>
                  <a:schemeClr val="bg1"/>
                </a:solidFill>
                <a:latin typeface="微软雅黑" panose="020B0503020204020204" pitchFamily="34" charset="-122"/>
                <a:ea typeface="微软雅黑" panose="020B0503020204020204" pitchFamily="34" charset="-122"/>
              </a:rPr>
              <a:t>：</a:t>
            </a:r>
            <a:r>
              <a:rPr lang="en-US" altLang="zh-CN" sz="2000" dirty="0" smtClean="0">
                <a:solidFill>
                  <a:schemeClr val="bg1"/>
                </a:solidFill>
                <a:latin typeface="微软雅黑" panose="020B0503020204020204" pitchFamily="34" charset="-122"/>
                <a:ea typeface="微软雅黑" panose="020B0503020204020204" pitchFamily="34" charset="-122"/>
              </a:rPr>
              <a:t>1PPT</a:t>
            </a:r>
            <a:r>
              <a:rPr lang="zh-CN" altLang="en-US" sz="2000" dirty="0" smtClean="0">
                <a:solidFill>
                  <a:schemeClr val="bg1"/>
                </a:solidFill>
                <a:latin typeface="微软雅黑" panose="020B0503020204020204" pitchFamily="34" charset="-122"/>
                <a:ea typeface="微软雅黑" panose="020B0503020204020204" pitchFamily="34" charset="-122"/>
              </a:rPr>
              <a:t>  </a:t>
            </a:r>
            <a:r>
              <a:rPr lang="zh-CN" altLang="en-US" sz="2000" dirty="0">
                <a:solidFill>
                  <a:schemeClr val="bg1"/>
                </a:solidFill>
                <a:latin typeface="微软雅黑" panose="020B0503020204020204" pitchFamily="34" charset="-122"/>
                <a:ea typeface="微软雅黑" panose="020B0503020204020204" pitchFamily="34" charset="-122"/>
              </a:rPr>
              <a:t>导师</a:t>
            </a:r>
            <a:r>
              <a:rPr lang="zh-CN" altLang="en-US" sz="2000" dirty="0" smtClean="0">
                <a:solidFill>
                  <a:schemeClr val="bg1"/>
                </a:solidFill>
                <a:latin typeface="微软雅黑" panose="020B0503020204020204" pitchFamily="34" charset="-122"/>
                <a:ea typeface="微软雅黑" panose="020B0503020204020204" pitchFamily="34" charset="-122"/>
              </a:rPr>
              <a:t>：第一</a:t>
            </a:r>
            <a:r>
              <a:rPr lang="en-US" altLang="zh-CN" sz="2000" dirty="0" smtClean="0">
                <a:solidFill>
                  <a:schemeClr val="bg1"/>
                </a:solidFill>
                <a:latin typeface="微软雅黑" panose="020B0503020204020204" pitchFamily="34" charset="-122"/>
                <a:ea typeface="微软雅黑" panose="020B0503020204020204" pitchFamily="34" charset="-122"/>
              </a:rPr>
              <a:t>PPT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0" presetClass="entr" presetSubtype="0" decel="10000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strVal val="#ppt_w+.3"/>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animEffect transition="in" filter="fade">
                                      <p:cBhvr>
                                        <p:cTn id="21" dur="1000"/>
                                        <p:tgtEl>
                                          <p:spTgt spid="4"/>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350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8"/>
                                        </p:tgtEl>
                                        <p:attrNameLst>
                                          <p:attrName>style.visibility</p:attrName>
                                        </p:attrNameLst>
                                      </p:cBhvr>
                                      <p:to>
                                        <p:strVal val="visible"/>
                                      </p:to>
                                    </p:set>
                                    <p:anim by="(-#ppt_w*2)" calcmode="lin" valueType="num">
                                      <p:cBhvr rctx="PPT">
                                        <p:cTn id="29" dur="500" autoRev="1" fill="hold">
                                          <p:stCondLst>
                                            <p:cond delay="0"/>
                                          </p:stCondLst>
                                        </p:cTn>
                                        <p:tgtEl>
                                          <p:spTgt spid="8"/>
                                        </p:tgtEl>
                                        <p:attrNameLst>
                                          <p:attrName>ppt_w</p:attrName>
                                        </p:attrNameLst>
                                      </p:cBhvr>
                                    </p:anim>
                                    <p:anim by="(#ppt_w*0.50)" calcmode="lin" valueType="num">
                                      <p:cBhvr>
                                        <p:cTn id="30" dur="500" decel="50000" autoRev="1" fill="hold">
                                          <p:stCondLst>
                                            <p:cond delay="0"/>
                                          </p:stCondLst>
                                        </p:cTn>
                                        <p:tgtEl>
                                          <p:spTgt spid="8"/>
                                        </p:tgtEl>
                                        <p:attrNameLst>
                                          <p:attrName>ppt_x</p:attrName>
                                        </p:attrNameLst>
                                      </p:cBhvr>
                                    </p:anim>
                                    <p:anim from="(-#ppt_h/2)" to="(#ppt_y)" calcmode="lin" valueType="num">
                                      <p:cBhvr>
                                        <p:cTn id="31" dur="1000" fill="hold">
                                          <p:stCondLst>
                                            <p:cond delay="0"/>
                                          </p:stCondLst>
                                        </p:cTn>
                                        <p:tgtEl>
                                          <p:spTgt spid="8"/>
                                        </p:tgtEl>
                                        <p:attrNameLst>
                                          <p:attrName>ppt_y</p:attrName>
                                        </p:attrNameLst>
                                      </p:cBhvr>
                                    </p:anim>
                                    <p:animRot by="21600000">
                                      <p:cBhvr>
                                        <p:cTn id="32" dur="1000" fill="hold">
                                          <p:stCondLst>
                                            <p:cond delay="0"/>
                                          </p:stCondLst>
                                        </p:cTn>
                                        <p:tgtEl>
                                          <p:spTgt spid="8"/>
                                        </p:tgtEl>
                                        <p:attrNameLst>
                                          <p:attrName>r</p:attrName>
                                        </p:attrNameLst>
                                      </p:cBhvr>
                                    </p:animRot>
                                  </p:childTnLst>
                                </p:cTn>
                              </p:par>
                            </p:childTnLst>
                          </p:cTn>
                        </p:par>
                        <p:par>
                          <p:cTn id="33" fill="hold">
                            <p:stCondLst>
                              <p:cond delay="5500"/>
                            </p:stCondLst>
                            <p:childTnLst>
                              <p:par>
                                <p:cTn id="34" presetID="42"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anim calcmode="lin" valueType="num">
                                      <p:cBhvr>
                                        <p:cTn id="37" dur="500" fill="hold"/>
                                        <p:tgtEl>
                                          <p:spTgt spid="15"/>
                                        </p:tgtEl>
                                        <p:attrNameLst>
                                          <p:attrName>ppt_x</p:attrName>
                                        </p:attrNameLst>
                                      </p:cBhvr>
                                      <p:tavLst>
                                        <p:tav tm="0">
                                          <p:val>
                                            <p:strVal val="#ppt_x"/>
                                          </p:val>
                                        </p:tav>
                                        <p:tav tm="100000">
                                          <p:val>
                                            <p:strVal val="#ppt_x"/>
                                          </p:val>
                                        </p:tav>
                                      </p:tavLst>
                                    </p:anim>
                                    <p:anim calcmode="lin" valueType="num">
                                      <p:cBhvr>
                                        <p:cTn id="38"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9144000" cy="5143500"/>
          </a:xfrm>
          <a:prstGeom prst="rect">
            <a:avLst/>
          </a:prstGeom>
          <a:solidFill>
            <a:srgbClr val="157D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96927" y="3199606"/>
            <a:ext cx="2486742" cy="1867820"/>
          </a:xfrm>
          <a:prstGeom prst="rect">
            <a:avLst/>
          </a:prstGeom>
        </p:spPr>
      </p:pic>
      <p:pic>
        <p:nvPicPr>
          <p:cNvPr id="14" name="图片 13"/>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491142" y="984647"/>
            <a:ext cx="1834744" cy="1920081"/>
          </a:xfrm>
          <a:prstGeom prst="rect">
            <a:avLst/>
          </a:prstGeom>
        </p:spPr>
      </p:pic>
      <p:cxnSp>
        <p:nvCxnSpPr>
          <p:cNvPr id="15" name="直接连接符 14"/>
          <p:cNvCxnSpPr/>
          <p:nvPr>
            <p:custDataLst>
              <p:tags r:id="rId2"/>
            </p:custDataLst>
          </p:nvPr>
        </p:nvCxnSpPr>
        <p:spPr>
          <a:xfrm>
            <a:off x="3346848" y="1751806"/>
            <a:ext cx="40933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3"/>
            </p:custDataLst>
          </p:nvPr>
        </p:nvCxnSpPr>
        <p:spPr>
          <a:xfrm>
            <a:off x="3346848" y="3199606"/>
            <a:ext cx="40933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custDataLst>
              <p:tags r:id="rId4"/>
            </p:custDataLst>
          </p:nvPr>
        </p:nvSpPr>
        <p:spPr>
          <a:xfrm>
            <a:off x="3346847" y="1928019"/>
            <a:ext cx="1360884" cy="1096565"/>
          </a:xfrm>
          <a:prstGeom prst="rect">
            <a:avLst/>
          </a:prstGeom>
          <a:noFill/>
        </p:spPr>
        <p:txBody>
          <a:bodyPr lIns="0" tIns="0" rIns="0" bIns="0" anchor="ctr"/>
          <a:lstStyle/>
          <a:p>
            <a:pPr algn="ctr">
              <a:defRPr/>
            </a:pPr>
            <a:r>
              <a:rPr lang="en-US" altLang="zh-CN" sz="8625" spc="-375" dirty="0" smtClean="0">
                <a:solidFill>
                  <a:schemeClr val="bg1"/>
                </a:solidFill>
                <a:latin typeface="Arial" panose="020B0604020202020204" pitchFamily="34" charset="0"/>
                <a:ea typeface="微软雅黑" panose="020B0503020204020204" pitchFamily="34" charset="-122"/>
              </a:rPr>
              <a:t>02</a:t>
            </a:r>
            <a:endParaRPr lang="zh-CN" altLang="en-US" sz="8625" spc="-375" dirty="0">
              <a:solidFill>
                <a:schemeClr val="bg1"/>
              </a:solidFill>
              <a:latin typeface="Arial" panose="020B0604020202020204" pitchFamily="34" charset="0"/>
              <a:ea typeface="微软雅黑" panose="020B0503020204020204" pitchFamily="34" charset="-122"/>
            </a:endParaRPr>
          </a:p>
        </p:txBody>
      </p:sp>
      <p:sp>
        <p:nvSpPr>
          <p:cNvPr id="22" name="文本框 8"/>
          <p:cNvSpPr txBox="1">
            <a:spLocks noChangeArrowheads="1"/>
          </p:cNvSpPr>
          <p:nvPr>
            <p:custDataLst>
              <p:tags r:id="rId5"/>
            </p:custDataLst>
          </p:nvPr>
        </p:nvSpPr>
        <p:spPr bwMode="auto">
          <a:xfrm>
            <a:off x="4707731" y="1751806"/>
            <a:ext cx="2578894"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10000"/>
              </a:lnSpc>
              <a:defRPr/>
            </a:pPr>
            <a:r>
              <a:rPr lang="zh-CN" altLang="en-US" sz="3200" b="1" dirty="0" smtClean="0">
                <a:solidFill>
                  <a:schemeClr val="bg1"/>
                </a:solidFill>
                <a:latin typeface="+mj-ea"/>
                <a:ea typeface="+mj-ea"/>
              </a:rPr>
              <a:t>第二部分</a:t>
            </a:r>
            <a:endParaRPr lang="en-US" altLang="zh-CN" sz="3200" b="1" dirty="0" smtClean="0">
              <a:solidFill>
                <a:schemeClr val="bg1"/>
              </a:solidFill>
              <a:latin typeface="+mj-ea"/>
              <a:ea typeface="+mj-ea"/>
            </a:endParaRPr>
          </a:p>
          <a:p>
            <a:pPr eaLnBrk="1" hangingPunct="1">
              <a:lnSpc>
                <a:spcPct val="110000"/>
              </a:lnSpc>
              <a:defRPr/>
            </a:pPr>
            <a:r>
              <a:rPr lang="zh-CN" altLang="en-US" sz="2400" b="1" dirty="0" smtClean="0">
                <a:solidFill>
                  <a:schemeClr val="bg1"/>
                </a:solidFill>
                <a:latin typeface="+mj-ea"/>
                <a:ea typeface="+mj-ea"/>
              </a:rPr>
              <a:t>单击添加文字内容</a:t>
            </a:r>
            <a:endParaRPr lang="en-US" altLang="zh-CN" sz="2400" b="1" dirty="0">
              <a:solidFill>
                <a:schemeClr val="bg1"/>
              </a:solidFill>
              <a:latin typeface="+mj-ea"/>
              <a:ea typeface="+mj-ea"/>
            </a:endParaRPr>
          </a:p>
        </p:txBody>
      </p:sp>
    </p:spTree>
    <p:custDataLst>
      <p:tags r:id="rId1"/>
    </p:custDataLst>
    <p:extLst>
      <p:ext uri="{BB962C8B-B14F-4D97-AF65-F5344CB8AC3E}">
        <p14:creationId xmlns:p14="http://schemas.microsoft.com/office/powerpoint/2010/main" val="208788923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inVertical)">
                                      <p:cBhvr>
                                        <p:cTn id="19" dur="750"/>
                                        <p:tgtEl>
                                          <p:spTgt spid="16"/>
                                        </p:tgtEl>
                                      </p:cBhvr>
                                    </p:animEffect>
                                  </p:childTnLst>
                                </p:cTn>
                              </p:par>
                              <p:par>
                                <p:cTn id="20" presetID="16" presetClass="entr" presetSubtype="21"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750"/>
                                        <p:tgtEl>
                                          <p:spTgt spid="15"/>
                                        </p:tgtEl>
                                      </p:cBhvr>
                                    </p:animEffect>
                                  </p:childTnLst>
                                </p:cTn>
                              </p:par>
                            </p:childTnLst>
                          </p:cTn>
                        </p:par>
                        <p:par>
                          <p:cTn id="23" fill="hold">
                            <p:stCondLst>
                              <p:cond delay="2750"/>
                            </p:stCondLst>
                            <p:childTnLst>
                              <p:par>
                                <p:cTn id="24" presetID="31" presetClass="entr" presetSubtype="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1000" fill="hold"/>
                                        <p:tgtEl>
                                          <p:spTgt spid="19"/>
                                        </p:tgtEl>
                                        <p:attrNameLst>
                                          <p:attrName>ppt_w</p:attrName>
                                        </p:attrNameLst>
                                      </p:cBhvr>
                                      <p:tavLst>
                                        <p:tav tm="0">
                                          <p:val>
                                            <p:fltVal val="0"/>
                                          </p:val>
                                        </p:tav>
                                        <p:tav tm="100000">
                                          <p:val>
                                            <p:strVal val="#ppt_w"/>
                                          </p:val>
                                        </p:tav>
                                      </p:tavLst>
                                    </p:anim>
                                    <p:anim calcmode="lin" valueType="num">
                                      <p:cBhvr>
                                        <p:cTn id="27" dur="1000" fill="hold"/>
                                        <p:tgtEl>
                                          <p:spTgt spid="19"/>
                                        </p:tgtEl>
                                        <p:attrNameLst>
                                          <p:attrName>ppt_h</p:attrName>
                                        </p:attrNameLst>
                                      </p:cBhvr>
                                      <p:tavLst>
                                        <p:tav tm="0">
                                          <p:val>
                                            <p:fltVal val="0"/>
                                          </p:val>
                                        </p:tav>
                                        <p:tav tm="100000">
                                          <p:val>
                                            <p:strVal val="#ppt_h"/>
                                          </p:val>
                                        </p:tav>
                                      </p:tavLst>
                                    </p:anim>
                                    <p:anim calcmode="lin" valueType="num">
                                      <p:cBhvr>
                                        <p:cTn id="28" dur="1000" fill="hold"/>
                                        <p:tgtEl>
                                          <p:spTgt spid="19"/>
                                        </p:tgtEl>
                                        <p:attrNameLst>
                                          <p:attrName>style.rotation</p:attrName>
                                        </p:attrNameLst>
                                      </p:cBhvr>
                                      <p:tavLst>
                                        <p:tav tm="0">
                                          <p:val>
                                            <p:fltVal val="90"/>
                                          </p:val>
                                        </p:tav>
                                        <p:tav tm="100000">
                                          <p:val>
                                            <p:fltVal val="0"/>
                                          </p:val>
                                        </p:tav>
                                      </p:tavLst>
                                    </p:anim>
                                    <p:animEffect transition="in" filter="fade">
                                      <p:cBhvr>
                                        <p:cTn id="29" dur="1000"/>
                                        <p:tgtEl>
                                          <p:spTgt spid="19"/>
                                        </p:tgtEl>
                                      </p:cBhvr>
                                    </p:animEffect>
                                  </p:childTnLst>
                                </p:cTn>
                              </p:par>
                            </p:childTnLst>
                          </p:cTn>
                        </p:par>
                        <p:par>
                          <p:cTn id="30" fill="hold">
                            <p:stCondLst>
                              <p:cond delay="37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22"/>
                                        </p:tgtEl>
                                        <p:attrNameLst>
                                          <p:attrName>style.visibility</p:attrName>
                                        </p:attrNameLst>
                                      </p:cBhvr>
                                      <p:to>
                                        <p:strVal val="visible"/>
                                      </p:to>
                                    </p:set>
                                    <p:anim by="(-#ppt_w*2)" calcmode="lin" valueType="num">
                                      <p:cBhvr rctx="PPT">
                                        <p:cTn id="33" dur="500" autoRev="1" fill="hold">
                                          <p:stCondLst>
                                            <p:cond delay="0"/>
                                          </p:stCondLst>
                                        </p:cTn>
                                        <p:tgtEl>
                                          <p:spTgt spid="22"/>
                                        </p:tgtEl>
                                        <p:attrNameLst>
                                          <p:attrName>ppt_w</p:attrName>
                                        </p:attrNameLst>
                                      </p:cBhvr>
                                    </p:anim>
                                    <p:anim by="(#ppt_w*0.50)" calcmode="lin" valueType="num">
                                      <p:cBhvr>
                                        <p:cTn id="34" dur="500" decel="50000" autoRev="1" fill="hold">
                                          <p:stCondLst>
                                            <p:cond delay="0"/>
                                          </p:stCondLst>
                                        </p:cTn>
                                        <p:tgtEl>
                                          <p:spTgt spid="22"/>
                                        </p:tgtEl>
                                        <p:attrNameLst>
                                          <p:attrName>ppt_x</p:attrName>
                                        </p:attrNameLst>
                                      </p:cBhvr>
                                    </p:anim>
                                    <p:anim from="(-#ppt_h/2)" to="(#ppt_y)" calcmode="lin" valueType="num">
                                      <p:cBhvr>
                                        <p:cTn id="35" dur="1000" fill="hold">
                                          <p:stCondLst>
                                            <p:cond delay="0"/>
                                          </p:stCondLst>
                                        </p:cTn>
                                        <p:tgtEl>
                                          <p:spTgt spid="22"/>
                                        </p:tgtEl>
                                        <p:attrNameLst>
                                          <p:attrName>ppt_y</p:attrName>
                                        </p:attrNameLst>
                                      </p:cBhvr>
                                    </p:anim>
                                    <p:animRot by="21600000">
                                      <p:cBhvr>
                                        <p:cTn id="36" dur="1000"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endParaRPr lang="zh-CN" altLang="en-US" sz="1900">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2843808" y="2248353"/>
            <a:ext cx="1540705" cy="120611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37" name="组合 36"/>
          <p:cNvGrpSpPr>
            <a:grpSpLocks/>
          </p:cNvGrpSpPr>
          <p:nvPr/>
        </p:nvGrpSpPr>
        <p:grpSpPr bwMode="auto">
          <a:xfrm>
            <a:off x="4637716" y="2248351"/>
            <a:ext cx="1540704" cy="1206112"/>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2" name="组合 41"/>
          <p:cNvGrpSpPr>
            <a:grpSpLocks/>
          </p:cNvGrpSpPr>
          <p:nvPr/>
        </p:nvGrpSpPr>
        <p:grpSpPr bwMode="auto">
          <a:xfrm>
            <a:off x="6429017" y="2248354"/>
            <a:ext cx="1540705" cy="120611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7" name="组合 40"/>
          <p:cNvGrpSpPr>
            <a:grpSpLocks/>
          </p:cNvGrpSpPr>
          <p:nvPr/>
        </p:nvGrpSpPr>
        <p:grpSpPr bwMode="auto">
          <a:xfrm>
            <a:off x="1043608" y="2248352"/>
            <a:ext cx="1540705" cy="1206112"/>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endParaRPr lang="zh-CN" altLang="en-US" sz="1400">
                <a:solidFill>
                  <a:schemeClr val="bg1"/>
                </a:solidFill>
                <a:latin typeface="微软雅黑" pitchFamily="34" charset="-122"/>
                <a:ea typeface="微软雅黑" pitchFamily="34" charset="-122"/>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smtClean="0">
                  <a:solidFill>
                    <a:schemeClr val="bg1"/>
                  </a:solidFill>
                  <a:latin typeface="微软雅黑" pitchFamily="34" charset="-122"/>
                  <a:ea typeface="微软雅黑" pitchFamily="34" charset="-122"/>
                </a:rPr>
                <a:t>点击添加</a:t>
              </a:r>
              <a:endParaRPr lang="en-US" altLang="zh-CN" sz="1400" b="1" dirty="0" smtClean="0">
                <a:solidFill>
                  <a:schemeClr val="bg1"/>
                </a:solidFill>
                <a:latin typeface="微软雅黑" pitchFamily="34" charset="-122"/>
                <a:ea typeface="微软雅黑" pitchFamily="34" charset="-122"/>
              </a:endParaRPr>
            </a:p>
            <a:p>
              <a:pPr algn="ctr" eaLnBrk="1" hangingPunct="1"/>
              <a:r>
                <a:rPr lang="zh-CN" altLang="en-US" sz="1400" b="1" dirty="0" smtClean="0">
                  <a:solidFill>
                    <a:schemeClr val="bg1"/>
                  </a:solidFill>
                  <a:latin typeface="微软雅黑" pitchFamily="34" charset="-122"/>
                  <a:ea typeface="微软雅黑" pitchFamily="34" charset="-122"/>
                </a:rPr>
                <a:t>文本内容</a:t>
              </a:r>
              <a:endParaRPr lang="zh-CN" altLang="en-US" sz="1400" b="1" dirty="0">
                <a:solidFill>
                  <a:schemeClr val="bg1"/>
                </a:solidFill>
                <a:latin typeface="微软雅黑" pitchFamily="34" charset="-122"/>
                <a:ea typeface="微软雅黑" pitchFamily="34" charset="-122"/>
              </a:endParaRP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4" name="Rectangle 28"/>
          <p:cNvSpPr>
            <a:spLocks noChangeArrowheads="1"/>
          </p:cNvSpPr>
          <p:nvPr/>
        </p:nvSpPr>
        <p:spPr bwMode="auto">
          <a:xfrm>
            <a:off x="2773748"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Rectangle 28"/>
          <p:cNvSpPr>
            <a:spLocks noChangeArrowheads="1"/>
          </p:cNvSpPr>
          <p:nvPr/>
        </p:nvSpPr>
        <p:spPr bwMode="auto">
          <a:xfrm>
            <a:off x="955954"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7" name="Rectangle 28"/>
          <p:cNvSpPr>
            <a:spLocks noChangeArrowheads="1"/>
          </p:cNvSpPr>
          <p:nvPr/>
        </p:nvSpPr>
        <p:spPr bwMode="auto">
          <a:xfrm>
            <a:off x="4502001"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9" name="Rectangle 28"/>
          <p:cNvSpPr>
            <a:spLocks noChangeArrowheads="1"/>
          </p:cNvSpPr>
          <p:nvPr/>
        </p:nvSpPr>
        <p:spPr bwMode="auto">
          <a:xfrm>
            <a:off x="6391922"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49286217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1807867"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234"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3" y="1478155"/>
            <a:ext cx="1976209" cy="787840"/>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868236" y="2732491"/>
            <a:ext cx="1833514" cy="1126864"/>
            <a:chOff x="503238" y="2548492"/>
            <a:chExt cx="2191599" cy="1126865"/>
          </a:xfrm>
        </p:grpSpPr>
        <p:sp>
          <p:nvSpPr>
            <p:cNvPr id="22" name="矩形 21"/>
            <p:cNvSpPr/>
            <p:nvPr/>
          </p:nvSpPr>
          <p:spPr>
            <a:xfrm>
              <a:off x="503238" y="2548492"/>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3393147" y="1478156"/>
            <a:ext cx="1976210" cy="787840"/>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3393149" y="2732491"/>
            <a:ext cx="1833514" cy="1126865"/>
            <a:chOff x="471218" y="2548491"/>
            <a:chExt cx="2191599" cy="1126866"/>
          </a:xfrm>
        </p:grpSpPr>
        <p:sp>
          <p:nvSpPr>
            <p:cNvPr id="26" name="矩形 25"/>
            <p:cNvSpPr/>
            <p:nvPr/>
          </p:nvSpPr>
          <p:spPr>
            <a:xfrm>
              <a:off x="471218"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5906837" y="1478156"/>
            <a:ext cx="1977532" cy="787839"/>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5906839" y="2732491"/>
            <a:ext cx="1833514" cy="1126865"/>
            <a:chOff x="467746" y="2548491"/>
            <a:chExt cx="2191599" cy="1126866"/>
          </a:xfrm>
        </p:grpSpPr>
        <p:sp>
          <p:nvSpPr>
            <p:cNvPr id="30" name="矩形 29"/>
            <p:cNvSpPr/>
            <p:nvPr/>
          </p:nvSpPr>
          <p:spPr>
            <a:xfrm>
              <a:off x="467746"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2" name="TextBox 31"/>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55151809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w="63500">
            <a:solidFill>
              <a:schemeClr val="bg1"/>
            </a:solidFill>
          </a:ln>
          <a:effectLst>
            <a:outerShdw blurRad="1905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w="63500">
            <a:solidFill>
              <a:schemeClr val="bg1"/>
            </a:solidFill>
          </a:ln>
          <a:effectLst>
            <a:outerShdw blurRad="1524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bwMode="auto">
          <a:xfrm>
            <a:off x="2435171" y="1419622"/>
            <a:ext cx="701804" cy="702078"/>
          </a:xfrm>
          <a:prstGeom prst="ellipse">
            <a:avLst/>
          </a:prstGeom>
          <a:solidFill>
            <a:schemeClr val="accent3"/>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6" name="椭圆 5"/>
          <p:cNvSpPr/>
          <p:nvPr/>
        </p:nvSpPr>
        <p:spPr bwMode="auto">
          <a:xfrm>
            <a:off x="4031927" y="2637864"/>
            <a:ext cx="586805" cy="587034"/>
          </a:xfrm>
          <a:prstGeom prst="ellipse">
            <a:avLst/>
          </a:prstGeom>
          <a:solidFill>
            <a:schemeClr val="accent4"/>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7" name="TextBox 6"/>
          <p:cNvSpPr txBox="1"/>
          <p:nvPr/>
        </p:nvSpPr>
        <p:spPr>
          <a:xfrm>
            <a:off x="2461823" y="1574788"/>
            <a:ext cx="667454" cy="377008"/>
          </a:xfrm>
          <a:prstGeom prst="rect">
            <a:avLst/>
          </a:prstGeom>
          <a:noFill/>
        </p:spPr>
        <p:txBody>
          <a:bodyPr wrap="none" lIns="68562" tIns="34281" rIns="68562" bIns="34281"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请输入您的文字对目标进行说明</a:t>
            </a: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a:t>
            </a:r>
            <a:r>
              <a:rPr lang="zh-CN" altLang="en-US" sz="1200" dirty="0" smtClean="0">
                <a:solidFill>
                  <a:srgbClr val="F8F8F8"/>
                </a:solidFill>
                <a:latin typeface="微软雅黑" panose="020B0503020204020204" pitchFamily="34" charset="-122"/>
                <a:ea typeface="微软雅黑" panose="020B0503020204020204" pitchFamily="34" charset="-122"/>
              </a:rPr>
              <a:t>说明请</a:t>
            </a:r>
            <a:r>
              <a:rPr lang="zh-CN" altLang="en-US" sz="1200" dirty="0">
                <a:solidFill>
                  <a:srgbClr val="F8F8F8"/>
                </a:solidFill>
                <a:latin typeface="微软雅黑" panose="020B0503020204020204" pitchFamily="34" charset="-122"/>
                <a:ea typeface="微软雅黑" panose="020B0503020204020204" pitchFamily="34" charset="-122"/>
              </a:rPr>
              <a:t>输入您的文字对目标进行说明</a:t>
            </a: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2884632" y="3172076"/>
            <a:ext cx="1399336" cy="407786"/>
          </a:xfrm>
          <a:prstGeom prst="rect">
            <a:avLst/>
          </a:prstGeom>
          <a:noFill/>
        </p:spPr>
        <p:txBody>
          <a:bodyPr wrap="square" lIns="68562" tIns="34281" rIns="68562" bIns="34281" rtlCol="0">
            <a:spAutoFit/>
          </a:bodyPr>
          <a:lstStyle/>
          <a:p>
            <a:pPr algn="ctr"/>
            <a:r>
              <a:rPr lang="zh-CN" altLang="en-US" sz="1100" dirty="0" smtClean="0">
                <a:solidFill>
                  <a:srgbClr val="F8F8F8"/>
                </a:solidFill>
                <a:latin typeface="微软雅黑" panose="020B0503020204020204" pitchFamily="34" charset="-122"/>
                <a:ea typeface="微软雅黑" panose="020B0503020204020204" pitchFamily="34" charset="-122"/>
              </a:rPr>
              <a:t>请输入您的文字对</a:t>
            </a:r>
            <a:endParaRPr lang="en-US" altLang="zh-CN" sz="1100" dirty="0" smtClean="0">
              <a:solidFill>
                <a:srgbClr val="F8F8F8"/>
              </a:solidFill>
              <a:latin typeface="微软雅黑" panose="020B0503020204020204" pitchFamily="34" charset="-122"/>
              <a:ea typeface="微软雅黑" panose="020B0503020204020204" pitchFamily="34" charset="-122"/>
            </a:endParaRPr>
          </a:p>
          <a:p>
            <a:pPr algn="ctr"/>
            <a:r>
              <a:rPr lang="zh-CN" altLang="en-US" sz="1100" dirty="0" smtClean="0">
                <a:solidFill>
                  <a:srgbClr val="F8F8F8"/>
                </a:solidFill>
                <a:latin typeface="微软雅黑" panose="020B0503020204020204" pitchFamily="34" charset="-122"/>
                <a:ea typeface="微软雅黑" panose="020B0503020204020204" pitchFamily="34" charset="-122"/>
              </a:rPr>
              <a:t>实际情况进行说明</a:t>
            </a:r>
            <a:endParaRPr lang="zh-CN" altLang="en-US" sz="1100" dirty="0">
              <a:solidFill>
                <a:srgbClr val="F8F8F8"/>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3461571" y="1475823"/>
            <a:ext cx="4298963" cy="844828"/>
          </a:xfrm>
          <a:prstGeom prst="rect">
            <a:avLst/>
          </a:prstGeom>
          <a:noFill/>
        </p:spPr>
        <p:txBody>
          <a:bodyPr wrap="square" lIns="68562" tIns="34281" rIns="68562" bIns="34281" rtlCol="0">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788024" y="2947341"/>
            <a:ext cx="3600399" cy="844828"/>
          </a:xfrm>
          <a:prstGeom prst="rect">
            <a:avLst/>
          </a:prstGeom>
          <a:noFill/>
        </p:spPr>
        <p:txBody>
          <a:bodyPr wrap="square" lIns="68562" tIns="34281" rIns="68562" bIns="34281" rtlCol="0">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1490340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90"/>
                                          </p:val>
                                        </p:tav>
                                        <p:tav tm="100000">
                                          <p:val>
                                            <p:fltVal val="0"/>
                                          </p:val>
                                        </p:tav>
                                      </p:tavLst>
                                    </p:anim>
                                    <p:animEffect transition="in" filter="fade">
                                      <p:cBhvr>
                                        <p:cTn id="33" dur="500"/>
                                        <p:tgtEl>
                                          <p:spTgt spid="11"/>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
                                        </p:tgtEl>
                                        <p:attrNameLst>
                                          <p:attrName>ppt_x</p:attrName>
                                          <p:attrName>ppt_y</p:attrName>
                                        </p:attrNameLst>
                                      </p:cBhvr>
                                    </p:animMotion>
                                    <p:animEffect transition="in" filter="fade">
                                      <p:cBhvr>
                                        <p:cTn id="39" dur="10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Scale>
                                      <p:cBhvr>
                                        <p:cTn id="4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7"/>
                                        </p:tgtEl>
                                        <p:attrNameLst>
                                          <p:attrName>ppt_x</p:attrName>
                                          <p:attrName>ppt_y</p:attrName>
                                        </p:attrNameLst>
                                      </p:cBhvr>
                                    </p:animMotion>
                                    <p:animEffect transition="in" filter="fade">
                                      <p:cBhvr>
                                        <p:cTn id="44" dur="1000"/>
                                        <p:tgtEl>
                                          <p:spTgt spid="7"/>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435">
                                          <p:stCondLst>
                                            <p:cond delay="0"/>
                                          </p:stCondLst>
                                        </p:cTn>
                                        <p:tgtEl>
                                          <p:spTgt spid="4"/>
                                        </p:tgtEl>
                                      </p:cBhvr>
                                    </p:animEffect>
                                    <p:anim calcmode="lin" valueType="num">
                                      <p:cBhvr>
                                        <p:cTn id="53"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58" dur="20">
                                          <p:stCondLst>
                                            <p:cond delay="487"/>
                                          </p:stCondLst>
                                        </p:cTn>
                                        <p:tgtEl>
                                          <p:spTgt spid="4"/>
                                        </p:tgtEl>
                                      </p:cBhvr>
                                      <p:to x="100000" y="60000"/>
                                    </p:animScale>
                                    <p:animScale>
                                      <p:cBhvr>
                                        <p:cTn id="59" dur="124" decel="50000">
                                          <p:stCondLst>
                                            <p:cond delay="507"/>
                                          </p:stCondLst>
                                        </p:cTn>
                                        <p:tgtEl>
                                          <p:spTgt spid="4"/>
                                        </p:tgtEl>
                                      </p:cBhvr>
                                      <p:to x="100000" y="100000"/>
                                    </p:animScale>
                                    <p:animScale>
                                      <p:cBhvr>
                                        <p:cTn id="60" dur="20">
                                          <p:stCondLst>
                                            <p:cond delay="984"/>
                                          </p:stCondLst>
                                        </p:cTn>
                                        <p:tgtEl>
                                          <p:spTgt spid="4"/>
                                        </p:tgtEl>
                                      </p:cBhvr>
                                      <p:to x="100000" y="80000"/>
                                    </p:animScale>
                                    <p:animScale>
                                      <p:cBhvr>
                                        <p:cTn id="61" dur="124" decel="50000">
                                          <p:stCondLst>
                                            <p:cond delay="1004"/>
                                          </p:stCondLst>
                                        </p:cTn>
                                        <p:tgtEl>
                                          <p:spTgt spid="4"/>
                                        </p:tgtEl>
                                      </p:cBhvr>
                                      <p:to x="100000" y="100000"/>
                                    </p:animScale>
                                    <p:animScale>
                                      <p:cBhvr>
                                        <p:cTn id="62" dur="20">
                                          <p:stCondLst>
                                            <p:cond delay="1231"/>
                                          </p:stCondLst>
                                        </p:cTn>
                                        <p:tgtEl>
                                          <p:spTgt spid="4"/>
                                        </p:tgtEl>
                                      </p:cBhvr>
                                      <p:to x="100000" y="90000"/>
                                    </p:animScale>
                                    <p:animScale>
                                      <p:cBhvr>
                                        <p:cTn id="63" dur="124" decel="50000">
                                          <p:stCondLst>
                                            <p:cond delay="1251"/>
                                          </p:stCondLst>
                                        </p:cTn>
                                        <p:tgtEl>
                                          <p:spTgt spid="4"/>
                                        </p:tgtEl>
                                      </p:cBhvr>
                                      <p:to x="100000" y="100000"/>
                                    </p:animScale>
                                    <p:animScale>
                                      <p:cBhvr>
                                        <p:cTn id="64" dur="20">
                                          <p:stCondLst>
                                            <p:cond delay="1356"/>
                                          </p:stCondLst>
                                        </p:cTn>
                                        <p:tgtEl>
                                          <p:spTgt spid="4"/>
                                        </p:tgtEl>
                                      </p:cBhvr>
                                      <p:to x="100000" y="95000"/>
                                    </p:animScale>
                                    <p:animScale>
                                      <p:cBhvr>
                                        <p:cTn id="65" dur="124" decel="50000">
                                          <p:stCondLst>
                                            <p:cond delay="1376"/>
                                          </p:stCondLst>
                                        </p:cTn>
                                        <p:tgtEl>
                                          <p:spTgt spid="4"/>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 calcmode="lin" valueType="num">
                                      <p:cBhvr>
                                        <p:cTn id="71" dur="500" fill="hold"/>
                                        <p:tgtEl>
                                          <p:spTgt spid="12"/>
                                        </p:tgtEl>
                                        <p:attrNameLst>
                                          <p:attrName>style.rotation</p:attrName>
                                        </p:attrNameLst>
                                      </p:cBhvr>
                                      <p:tavLst>
                                        <p:tav tm="0">
                                          <p:val>
                                            <p:fltVal val="90"/>
                                          </p:val>
                                        </p:tav>
                                        <p:tav tm="100000">
                                          <p:val>
                                            <p:fltVal val="0"/>
                                          </p:val>
                                        </p:tav>
                                      </p:tavLst>
                                    </p:anim>
                                    <p:animEffect transition="in" filter="fade">
                                      <p:cBhvr>
                                        <p:cTn id="72" dur="500"/>
                                        <p:tgtEl>
                                          <p:spTgt spid="12"/>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 calcmode="lin" valueType="num">
                                      <p:cBhvr>
                                        <p:cTn id="77" dur="500" fill="hold"/>
                                        <p:tgtEl>
                                          <p:spTgt spid="13"/>
                                        </p:tgtEl>
                                        <p:attrNameLst>
                                          <p:attrName>style.rotation</p:attrName>
                                        </p:attrNameLst>
                                      </p:cBhvr>
                                      <p:tavLst>
                                        <p:tav tm="0">
                                          <p:val>
                                            <p:fltVal val="90"/>
                                          </p:val>
                                        </p:tav>
                                        <p:tav tm="100000">
                                          <p:val>
                                            <p:fltVal val="0"/>
                                          </p:val>
                                        </p:tav>
                                      </p:tavLst>
                                    </p:anim>
                                    <p:animEffect transition="in" filter="fade">
                                      <p:cBhvr>
                                        <p:cTn id="78" dur="500"/>
                                        <p:tgtEl>
                                          <p:spTgt spid="13"/>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Scale>
                                      <p:cBhvr>
                                        <p:cTn id="8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6"/>
                                        </p:tgtEl>
                                        <p:attrNameLst>
                                          <p:attrName>ppt_x</p:attrName>
                                          <p:attrName>ppt_y</p:attrName>
                                        </p:attrNameLst>
                                      </p:cBhvr>
                                    </p:animMotion>
                                    <p:animEffect transition="in" filter="fade">
                                      <p:cBhvr>
                                        <p:cTn id="84" dur="1000"/>
                                        <p:tgtEl>
                                          <p:spTgt spid="6"/>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9"/>
                                        </p:tgtEl>
                                        <p:attrNameLst>
                                          <p:attrName>style.visibility</p:attrName>
                                        </p:attrNameLst>
                                      </p:cBhvr>
                                      <p:to>
                                        <p:strVal val="visible"/>
                                      </p:to>
                                    </p:set>
                                    <p:animScale>
                                      <p:cBhvr>
                                        <p:cTn id="8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9"/>
                                        </p:tgtEl>
                                        <p:attrNameLst>
                                          <p:attrName>ppt_x</p:attrName>
                                          <p:attrName>ppt_y</p:attrName>
                                        </p:attrNameLst>
                                      </p:cBhvr>
                                    </p:animMotion>
                                    <p:animEffect transition="in" filter="fade">
                                      <p:cBhvr>
                                        <p:cTn id="89" dur="1000"/>
                                        <p:tgtEl>
                                          <p:spTgt spid="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7936" y="1447848"/>
            <a:ext cx="1258035" cy="386488"/>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224257"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28" name="五边形 27"/>
          <p:cNvSpPr/>
          <p:nvPr/>
        </p:nvSpPr>
        <p:spPr bwMode="auto">
          <a:xfrm>
            <a:off x="2087935" y="2638075"/>
            <a:ext cx="1258036" cy="386488"/>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229928"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0" name="五边形 29"/>
          <p:cNvSpPr/>
          <p:nvPr/>
        </p:nvSpPr>
        <p:spPr bwMode="auto">
          <a:xfrm>
            <a:off x="2087935" y="3885006"/>
            <a:ext cx="1258036" cy="386488"/>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229928"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2" name="任意多边形 31"/>
          <p:cNvSpPr/>
          <p:nvPr/>
        </p:nvSpPr>
        <p:spPr bwMode="auto">
          <a:xfrm>
            <a:off x="1215803"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215805"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215803"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3568" y="2379807"/>
            <a:ext cx="943005" cy="942204"/>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36" name="右弧形箭头 35"/>
          <p:cNvSpPr/>
          <p:nvPr/>
        </p:nvSpPr>
        <p:spPr>
          <a:xfrm>
            <a:off x="6465291" y="1389622"/>
            <a:ext cx="673760" cy="140898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7" name="右弧形箭头 36"/>
          <p:cNvSpPr/>
          <p:nvPr/>
        </p:nvSpPr>
        <p:spPr>
          <a:xfrm>
            <a:off x="6472126" y="2801444"/>
            <a:ext cx="666924" cy="1557403"/>
          </a:xfrm>
          <a:prstGeom prst="curvedLeftArrow">
            <a:avLst/>
          </a:prstGeom>
          <a:solidFill>
            <a:schemeClr val="accent4"/>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8" name="右弧形箭头 37"/>
          <p:cNvSpPr/>
          <p:nvPr/>
        </p:nvSpPr>
        <p:spPr>
          <a:xfrm rot="10800000" flipH="1">
            <a:off x="6272926" y="1696865"/>
            <a:ext cx="770430" cy="2285921"/>
          </a:xfrm>
          <a:prstGeom prst="curvedLeftArrow">
            <a:avLst/>
          </a:prstGeom>
          <a:solidFill>
            <a:schemeClr val="accent3"/>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9" name="TextBox 31"/>
          <p:cNvSpPr txBox="1"/>
          <p:nvPr/>
        </p:nvSpPr>
        <p:spPr>
          <a:xfrm>
            <a:off x="7136544" y="2724738"/>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0" name="TextBox 31"/>
          <p:cNvSpPr txBox="1"/>
          <p:nvPr/>
        </p:nvSpPr>
        <p:spPr>
          <a:xfrm>
            <a:off x="7272372" y="3471893"/>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1" name="TextBox 31"/>
          <p:cNvSpPr txBox="1"/>
          <p:nvPr/>
        </p:nvSpPr>
        <p:spPr>
          <a:xfrm>
            <a:off x="7272372" y="1958569"/>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2" name="圆角矩形 41"/>
          <p:cNvSpPr/>
          <p:nvPr/>
        </p:nvSpPr>
        <p:spPr bwMode="auto">
          <a:xfrm>
            <a:off x="3131840"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endParaRPr>
          </a:p>
        </p:txBody>
      </p:sp>
      <p:sp>
        <p:nvSpPr>
          <p:cNvPr id="43" name="圆角矩形 42"/>
          <p:cNvSpPr/>
          <p:nvPr/>
        </p:nvSpPr>
        <p:spPr bwMode="auto">
          <a:xfrm>
            <a:off x="3131840"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3131840"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3323497"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3311874"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3315821"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4497108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22172" b="17447"/>
          <a:stretch/>
        </p:blipFill>
        <p:spPr>
          <a:xfrm>
            <a:off x="0" y="2037787"/>
            <a:ext cx="9144000" cy="3105714"/>
          </a:xfrm>
          <a:prstGeom prst="rect">
            <a:avLst/>
          </a:prstGeom>
        </p:spPr>
      </p:pic>
      <p:grpSp>
        <p:nvGrpSpPr>
          <p:cNvPr id="7" name="组合 6"/>
          <p:cNvGrpSpPr/>
          <p:nvPr/>
        </p:nvGrpSpPr>
        <p:grpSpPr>
          <a:xfrm rot="1534880">
            <a:off x="450109" y="2567042"/>
            <a:ext cx="992271" cy="1148109"/>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5" name="TextBox 4"/>
            <p:cNvSpPr txBox="1"/>
            <p:nvPr/>
          </p:nvSpPr>
          <p:spPr>
            <a:xfrm rot="20065120">
              <a:off x="535309" y="2819332"/>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2010</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403586" y="3306955"/>
            <a:ext cx="992271" cy="1148109"/>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7" name="TextBox 16"/>
            <p:cNvSpPr txBox="1"/>
            <p:nvPr/>
          </p:nvSpPr>
          <p:spPr>
            <a:xfrm>
              <a:off x="2519628" y="3642553"/>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2011</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084638" y="1338649"/>
            <a:ext cx="992271" cy="1148109"/>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8" name="TextBox 17"/>
            <p:cNvSpPr txBox="1"/>
            <p:nvPr/>
          </p:nvSpPr>
          <p:spPr>
            <a:xfrm>
              <a:off x="3236759" y="1671584"/>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2012</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4847977" y="2578893"/>
            <a:ext cx="992271" cy="1148109"/>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9" name="TextBox 18"/>
            <p:cNvSpPr txBox="1"/>
            <p:nvPr/>
          </p:nvSpPr>
          <p:spPr>
            <a:xfrm>
              <a:off x="4995932" y="2947465"/>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2016</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202332" y="850858"/>
            <a:ext cx="992271" cy="1148109"/>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0" name="TextBox 19"/>
            <p:cNvSpPr txBox="1"/>
            <p:nvPr/>
          </p:nvSpPr>
          <p:spPr>
            <a:xfrm>
              <a:off x="6413042" y="1227242"/>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2019</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7444397" y="2555040"/>
            <a:ext cx="992271" cy="1148109"/>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1" name="TextBox 20"/>
            <p:cNvSpPr txBox="1"/>
            <p:nvPr/>
          </p:nvSpPr>
          <p:spPr>
            <a:xfrm>
              <a:off x="7628212" y="2933985"/>
              <a:ext cx="816249"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20XX</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6" name="椭圆 5"/>
          <p:cNvSpPr/>
          <p:nvPr/>
        </p:nvSpPr>
        <p:spPr>
          <a:xfrm>
            <a:off x="934015" y="4042231"/>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411616" y="3068944"/>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736956" y="2555335"/>
            <a:ext cx="216024" cy="216024"/>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003898" y="2256677"/>
            <a:ext cx="216024" cy="216024"/>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591147" y="2150384"/>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7958462" y="2211025"/>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993526" y="4322008"/>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6" name="TextBox 35"/>
          <p:cNvSpPr txBox="1"/>
          <p:nvPr/>
        </p:nvSpPr>
        <p:spPr>
          <a:xfrm>
            <a:off x="1641598" y="2305784"/>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7" name="TextBox 36"/>
          <p:cNvSpPr txBox="1"/>
          <p:nvPr/>
        </p:nvSpPr>
        <p:spPr>
          <a:xfrm>
            <a:off x="3262613" y="2928761"/>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8" name="TextBox 37"/>
          <p:cNvSpPr txBox="1"/>
          <p:nvPr/>
        </p:nvSpPr>
        <p:spPr>
          <a:xfrm>
            <a:off x="4356128" y="1560733"/>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9" name="TextBox 38"/>
          <p:cNvSpPr txBox="1"/>
          <p:nvPr/>
        </p:nvSpPr>
        <p:spPr>
          <a:xfrm>
            <a:off x="5958333" y="2483117"/>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40" name="TextBox 39"/>
          <p:cNvSpPr txBox="1"/>
          <p:nvPr/>
        </p:nvSpPr>
        <p:spPr>
          <a:xfrm>
            <a:off x="7474246" y="1444862"/>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Tree>
    <p:extLst>
      <p:ext uri="{BB962C8B-B14F-4D97-AF65-F5344CB8AC3E}">
        <p14:creationId xmlns:p14="http://schemas.microsoft.com/office/powerpoint/2010/main" val="329503056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9144000" cy="5143500"/>
          </a:xfrm>
          <a:prstGeom prst="rect">
            <a:avLst/>
          </a:prstGeom>
          <a:solidFill>
            <a:srgbClr val="157D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96927" y="3199606"/>
            <a:ext cx="2486742" cy="1867820"/>
          </a:xfrm>
          <a:prstGeom prst="rect">
            <a:avLst/>
          </a:prstGeom>
        </p:spPr>
      </p:pic>
      <p:pic>
        <p:nvPicPr>
          <p:cNvPr id="14" name="图片 13"/>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491142" y="984647"/>
            <a:ext cx="1834744" cy="1920081"/>
          </a:xfrm>
          <a:prstGeom prst="rect">
            <a:avLst/>
          </a:prstGeom>
        </p:spPr>
      </p:pic>
      <p:cxnSp>
        <p:nvCxnSpPr>
          <p:cNvPr id="15" name="直接连接符 14"/>
          <p:cNvCxnSpPr/>
          <p:nvPr>
            <p:custDataLst>
              <p:tags r:id="rId2"/>
            </p:custDataLst>
          </p:nvPr>
        </p:nvCxnSpPr>
        <p:spPr>
          <a:xfrm>
            <a:off x="3346848" y="1751806"/>
            <a:ext cx="40933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3"/>
            </p:custDataLst>
          </p:nvPr>
        </p:nvCxnSpPr>
        <p:spPr>
          <a:xfrm>
            <a:off x="3346848" y="3199606"/>
            <a:ext cx="40933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custDataLst>
              <p:tags r:id="rId4"/>
            </p:custDataLst>
          </p:nvPr>
        </p:nvSpPr>
        <p:spPr>
          <a:xfrm>
            <a:off x="3346847" y="1928019"/>
            <a:ext cx="1360884" cy="1096565"/>
          </a:xfrm>
          <a:prstGeom prst="rect">
            <a:avLst/>
          </a:prstGeom>
          <a:noFill/>
        </p:spPr>
        <p:txBody>
          <a:bodyPr lIns="0" tIns="0" rIns="0" bIns="0" anchor="ctr"/>
          <a:lstStyle/>
          <a:p>
            <a:pPr algn="ctr">
              <a:defRPr/>
            </a:pPr>
            <a:r>
              <a:rPr lang="en-US" altLang="zh-CN" sz="8625" spc="-375" dirty="0" smtClean="0">
                <a:solidFill>
                  <a:schemeClr val="bg1"/>
                </a:solidFill>
                <a:latin typeface="Arial" panose="020B0604020202020204" pitchFamily="34" charset="0"/>
                <a:ea typeface="微软雅黑" panose="020B0503020204020204" pitchFamily="34" charset="-122"/>
              </a:rPr>
              <a:t>03</a:t>
            </a:r>
            <a:endParaRPr lang="zh-CN" altLang="en-US" sz="8625" spc="-375" dirty="0">
              <a:solidFill>
                <a:schemeClr val="bg1"/>
              </a:solidFill>
              <a:latin typeface="Arial" panose="020B0604020202020204" pitchFamily="34" charset="0"/>
              <a:ea typeface="微软雅黑" panose="020B0503020204020204" pitchFamily="34" charset="-122"/>
            </a:endParaRPr>
          </a:p>
        </p:txBody>
      </p:sp>
      <p:sp>
        <p:nvSpPr>
          <p:cNvPr id="22" name="文本框 8"/>
          <p:cNvSpPr txBox="1">
            <a:spLocks noChangeArrowheads="1"/>
          </p:cNvSpPr>
          <p:nvPr>
            <p:custDataLst>
              <p:tags r:id="rId5"/>
            </p:custDataLst>
          </p:nvPr>
        </p:nvSpPr>
        <p:spPr bwMode="auto">
          <a:xfrm>
            <a:off x="4707731" y="1751806"/>
            <a:ext cx="2578894"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10000"/>
              </a:lnSpc>
              <a:defRPr/>
            </a:pPr>
            <a:r>
              <a:rPr lang="zh-CN" altLang="en-US" sz="3200" b="1" dirty="0" smtClean="0">
                <a:solidFill>
                  <a:schemeClr val="bg1"/>
                </a:solidFill>
                <a:latin typeface="+mj-ea"/>
                <a:ea typeface="+mj-ea"/>
              </a:rPr>
              <a:t>第三部分</a:t>
            </a:r>
            <a:endParaRPr lang="en-US" altLang="zh-CN" sz="3200" b="1" dirty="0" smtClean="0">
              <a:solidFill>
                <a:schemeClr val="bg1"/>
              </a:solidFill>
              <a:latin typeface="+mj-ea"/>
              <a:ea typeface="+mj-ea"/>
            </a:endParaRPr>
          </a:p>
          <a:p>
            <a:pPr eaLnBrk="1" hangingPunct="1">
              <a:lnSpc>
                <a:spcPct val="110000"/>
              </a:lnSpc>
              <a:defRPr/>
            </a:pPr>
            <a:r>
              <a:rPr lang="zh-CN" altLang="en-US" sz="2400" b="1" dirty="0" smtClean="0">
                <a:solidFill>
                  <a:schemeClr val="bg1"/>
                </a:solidFill>
                <a:latin typeface="+mj-ea"/>
                <a:ea typeface="+mj-ea"/>
              </a:rPr>
              <a:t>单击添加文字内容</a:t>
            </a:r>
            <a:endParaRPr lang="en-US" altLang="zh-CN" sz="2400" b="1" dirty="0">
              <a:solidFill>
                <a:schemeClr val="bg1"/>
              </a:solidFill>
              <a:latin typeface="+mj-ea"/>
              <a:ea typeface="+mj-ea"/>
            </a:endParaRPr>
          </a:p>
        </p:txBody>
      </p:sp>
    </p:spTree>
    <p:custDataLst>
      <p:tags r:id="rId1"/>
    </p:custDataLst>
    <p:extLst>
      <p:ext uri="{BB962C8B-B14F-4D97-AF65-F5344CB8AC3E}">
        <p14:creationId xmlns:p14="http://schemas.microsoft.com/office/powerpoint/2010/main" val="98660584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inVertical)">
                                      <p:cBhvr>
                                        <p:cTn id="19" dur="750"/>
                                        <p:tgtEl>
                                          <p:spTgt spid="16"/>
                                        </p:tgtEl>
                                      </p:cBhvr>
                                    </p:animEffect>
                                  </p:childTnLst>
                                </p:cTn>
                              </p:par>
                              <p:par>
                                <p:cTn id="20" presetID="16" presetClass="entr" presetSubtype="21"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750"/>
                                        <p:tgtEl>
                                          <p:spTgt spid="15"/>
                                        </p:tgtEl>
                                      </p:cBhvr>
                                    </p:animEffect>
                                  </p:childTnLst>
                                </p:cTn>
                              </p:par>
                            </p:childTnLst>
                          </p:cTn>
                        </p:par>
                        <p:par>
                          <p:cTn id="23" fill="hold">
                            <p:stCondLst>
                              <p:cond delay="2750"/>
                            </p:stCondLst>
                            <p:childTnLst>
                              <p:par>
                                <p:cTn id="24" presetID="31" presetClass="entr" presetSubtype="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1000" fill="hold"/>
                                        <p:tgtEl>
                                          <p:spTgt spid="19"/>
                                        </p:tgtEl>
                                        <p:attrNameLst>
                                          <p:attrName>ppt_w</p:attrName>
                                        </p:attrNameLst>
                                      </p:cBhvr>
                                      <p:tavLst>
                                        <p:tav tm="0">
                                          <p:val>
                                            <p:fltVal val="0"/>
                                          </p:val>
                                        </p:tav>
                                        <p:tav tm="100000">
                                          <p:val>
                                            <p:strVal val="#ppt_w"/>
                                          </p:val>
                                        </p:tav>
                                      </p:tavLst>
                                    </p:anim>
                                    <p:anim calcmode="lin" valueType="num">
                                      <p:cBhvr>
                                        <p:cTn id="27" dur="1000" fill="hold"/>
                                        <p:tgtEl>
                                          <p:spTgt spid="19"/>
                                        </p:tgtEl>
                                        <p:attrNameLst>
                                          <p:attrName>ppt_h</p:attrName>
                                        </p:attrNameLst>
                                      </p:cBhvr>
                                      <p:tavLst>
                                        <p:tav tm="0">
                                          <p:val>
                                            <p:fltVal val="0"/>
                                          </p:val>
                                        </p:tav>
                                        <p:tav tm="100000">
                                          <p:val>
                                            <p:strVal val="#ppt_h"/>
                                          </p:val>
                                        </p:tav>
                                      </p:tavLst>
                                    </p:anim>
                                    <p:anim calcmode="lin" valueType="num">
                                      <p:cBhvr>
                                        <p:cTn id="28" dur="1000" fill="hold"/>
                                        <p:tgtEl>
                                          <p:spTgt spid="19"/>
                                        </p:tgtEl>
                                        <p:attrNameLst>
                                          <p:attrName>style.rotation</p:attrName>
                                        </p:attrNameLst>
                                      </p:cBhvr>
                                      <p:tavLst>
                                        <p:tav tm="0">
                                          <p:val>
                                            <p:fltVal val="90"/>
                                          </p:val>
                                        </p:tav>
                                        <p:tav tm="100000">
                                          <p:val>
                                            <p:fltVal val="0"/>
                                          </p:val>
                                        </p:tav>
                                      </p:tavLst>
                                    </p:anim>
                                    <p:animEffect transition="in" filter="fade">
                                      <p:cBhvr>
                                        <p:cTn id="29" dur="1000"/>
                                        <p:tgtEl>
                                          <p:spTgt spid="19"/>
                                        </p:tgtEl>
                                      </p:cBhvr>
                                    </p:animEffect>
                                  </p:childTnLst>
                                </p:cTn>
                              </p:par>
                            </p:childTnLst>
                          </p:cTn>
                        </p:par>
                        <p:par>
                          <p:cTn id="30" fill="hold">
                            <p:stCondLst>
                              <p:cond delay="37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22"/>
                                        </p:tgtEl>
                                        <p:attrNameLst>
                                          <p:attrName>style.visibility</p:attrName>
                                        </p:attrNameLst>
                                      </p:cBhvr>
                                      <p:to>
                                        <p:strVal val="visible"/>
                                      </p:to>
                                    </p:set>
                                    <p:anim by="(-#ppt_w*2)" calcmode="lin" valueType="num">
                                      <p:cBhvr rctx="PPT">
                                        <p:cTn id="33" dur="500" autoRev="1" fill="hold">
                                          <p:stCondLst>
                                            <p:cond delay="0"/>
                                          </p:stCondLst>
                                        </p:cTn>
                                        <p:tgtEl>
                                          <p:spTgt spid="22"/>
                                        </p:tgtEl>
                                        <p:attrNameLst>
                                          <p:attrName>ppt_w</p:attrName>
                                        </p:attrNameLst>
                                      </p:cBhvr>
                                    </p:anim>
                                    <p:anim by="(#ppt_w*0.50)" calcmode="lin" valueType="num">
                                      <p:cBhvr>
                                        <p:cTn id="34" dur="500" decel="50000" autoRev="1" fill="hold">
                                          <p:stCondLst>
                                            <p:cond delay="0"/>
                                          </p:stCondLst>
                                        </p:cTn>
                                        <p:tgtEl>
                                          <p:spTgt spid="22"/>
                                        </p:tgtEl>
                                        <p:attrNameLst>
                                          <p:attrName>ppt_x</p:attrName>
                                        </p:attrNameLst>
                                      </p:cBhvr>
                                    </p:anim>
                                    <p:anim from="(-#ppt_h/2)" to="(#ppt_y)" calcmode="lin" valueType="num">
                                      <p:cBhvr>
                                        <p:cTn id="35" dur="1000" fill="hold">
                                          <p:stCondLst>
                                            <p:cond delay="0"/>
                                          </p:stCondLst>
                                        </p:cTn>
                                        <p:tgtEl>
                                          <p:spTgt spid="22"/>
                                        </p:tgtEl>
                                        <p:attrNameLst>
                                          <p:attrName>ppt_y</p:attrName>
                                        </p:attrNameLst>
                                      </p:cBhvr>
                                    </p:anim>
                                    <p:animRot by="21600000">
                                      <p:cBhvr>
                                        <p:cTn id="36" dur="1000"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dirty="0" smtClean="0">
                <a:solidFill>
                  <a:schemeClr val="tx1">
                    <a:lumMod val="75000"/>
                    <a:lumOff val="25000"/>
                  </a:schemeClr>
                </a:solidFill>
                <a:latin typeface="微软雅黑" pitchFamily="34" charset="-122"/>
              </a:rPr>
              <a:t>点击添加表述内容标题</a:t>
            </a:r>
            <a:endParaRPr lang="zh-CN" altLang="en-US" b="1" dirty="0">
              <a:solidFill>
                <a:schemeClr val="tx1">
                  <a:lumMod val="75000"/>
                  <a:lumOff val="25000"/>
                </a:schemeClr>
              </a:solidFill>
              <a:latin typeface="微软雅黑" pitchFamily="34" charset="-122"/>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solidFill>
                  <a:schemeClr val="accent3"/>
                </a:solidFill>
                <a:latin typeface="微软雅黑" pitchFamily="34" charset="-122"/>
              </a:rPr>
              <a:t>添加标题内容</a:t>
            </a:r>
            <a:endParaRPr lang="en-US" altLang="zh-CN" sz="1400" b="1" dirty="0">
              <a:solidFill>
                <a:schemeClr val="accent3"/>
              </a:solidFill>
              <a:latin typeface="微软雅黑" pitchFamily="34" charset="-122"/>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None/>
            </a:pPr>
            <a:r>
              <a:rPr lang="zh-CN" altLang="en-US" sz="1400" b="1" dirty="0">
                <a:solidFill>
                  <a:schemeClr val="accent2"/>
                </a:solidFill>
                <a:latin typeface="微软雅黑" pitchFamily="34" charset="-122"/>
              </a:rPr>
              <a:t>添加标题内容</a:t>
            </a:r>
            <a:endParaRPr lang="en-US" altLang="zh-CN" sz="1400" b="1" dirty="0">
              <a:solidFill>
                <a:schemeClr val="accent2"/>
              </a:solidFill>
              <a:latin typeface="微软雅黑" pitchFamily="34" charset="-122"/>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solidFill>
                  <a:schemeClr val="accent4"/>
                </a:solidFill>
                <a:latin typeface="微软雅黑" pitchFamily="34" charset="-122"/>
              </a:rPr>
              <a:t>添加标题内容</a:t>
            </a:r>
            <a:endParaRPr lang="en-US" altLang="zh-CN" sz="1400" b="1" dirty="0">
              <a:solidFill>
                <a:schemeClr val="accent4"/>
              </a:solidFill>
              <a:latin typeface="微软雅黑" pitchFamily="34" charset="-122"/>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6" name="TextBox 55"/>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27539828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267744" y="1059582"/>
            <a:ext cx="1442867" cy="845091"/>
            <a:chOff x="0" y="0"/>
            <a:chExt cx="9801" cy="6692"/>
          </a:xfrm>
          <a:solidFill>
            <a:schemeClr val="accent1"/>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endParaRPr lang="zh-CN" altLang="en-US"/>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endParaRPr lang="zh-CN" altLang="en-US"/>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endParaRPr lang="zh-CN" altLang="en-US"/>
            </a:p>
          </p:txBody>
        </p:sp>
      </p:grpSp>
      <p:grpSp>
        <p:nvGrpSpPr>
          <p:cNvPr id="25" name="Group 12"/>
          <p:cNvGrpSpPr>
            <a:grpSpLocks/>
          </p:cNvGrpSpPr>
          <p:nvPr/>
        </p:nvGrpSpPr>
        <p:grpSpPr bwMode="auto">
          <a:xfrm>
            <a:off x="5264381" y="1059582"/>
            <a:ext cx="1442867" cy="845091"/>
            <a:chOff x="0" y="0"/>
            <a:chExt cx="9801" cy="6692"/>
          </a:xfrm>
          <a:solidFill>
            <a:schemeClr val="accent2"/>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grpSp>
      <p:sp>
        <p:nvSpPr>
          <p:cNvPr id="48" name="Text Box 16"/>
          <p:cNvSpPr txBox="1">
            <a:spLocks noChangeArrowheads="1"/>
          </p:cNvSpPr>
          <p:nvPr/>
        </p:nvSpPr>
        <p:spPr bwMode="auto">
          <a:xfrm>
            <a:off x="2267744" y="2019035"/>
            <a:ext cx="1611874" cy="251094"/>
          </a:xfrm>
          <a:prstGeom prst="rect">
            <a:avLst/>
          </a:prstGeom>
          <a:solidFill>
            <a:schemeClr val="accent1"/>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stStyle>
          <a:p>
            <a:pPr algn="ctr">
              <a:lnSpc>
                <a:spcPct val="130000"/>
              </a:lnSpc>
            </a:pPr>
            <a:r>
              <a:rPr lang="en-US" altLang="zh-CN" sz="1100" b="1" dirty="0">
                <a:solidFill>
                  <a:srgbClr val="F8F8F8"/>
                </a:solidFill>
                <a:latin typeface="微软雅黑" pitchFamily="34" charset="-122"/>
                <a:ea typeface="微软雅黑" pitchFamily="34" charset="-122"/>
              </a:rPr>
              <a:t>A</a:t>
            </a:r>
            <a:r>
              <a:rPr lang="zh-CN" altLang="en-US" sz="1100" b="1"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2267745" y="2389774"/>
            <a:ext cx="1612953" cy="1462218"/>
          </a:xfrm>
          <a:prstGeom prst="rect">
            <a:avLst/>
          </a:prstGeom>
          <a:solidFill>
            <a:schemeClr val="accent1"/>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0" name="Text Box 18"/>
          <p:cNvSpPr txBox="1">
            <a:spLocks noChangeArrowheads="1"/>
          </p:cNvSpPr>
          <p:nvPr/>
        </p:nvSpPr>
        <p:spPr bwMode="auto">
          <a:xfrm>
            <a:off x="5263303" y="2019036"/>
            <a:ext cx="1612953" cy="272019"/>
          </a:xfrm>
          <a:prstGeom prst="rect">
            <a:avLst/>
          </a:prstGeom>
          <a:solidFill>
            <a:schemeClr val="accent2"/>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vl1pPr algn="ctr">
              <a:defRPr sz="2000" b="1">
                <a:solidFill>
                  <a:srgbClr val="F8F8F8"/>
                </a:solidFill>
                <a:ea typeface="微软雅黑" pitchFamily="34" charset="-122"/>
              </a:defRPr>
            </a:lvl1pPr>
          </a:lstStyle>
          <a:p>
            <a:pPr>
              <a:lnSpc>
                <a:spcPct val="130000"/>
              </a:lnSpc>
            </a:pPr>
            <a:r>
              <a:rPr lang="en-US" altLang="zh-CN" sz="1100" dirty="0">
                <a:latin typeface="微软雅黑" pitchFamily="34" charset="-122"/>
              </a:rPr>
              <a:t>B</a:t>
            </a:r>
            <a:r>
              <a:rPr lang="zh-CN" altLang="en-US" sz="1100" dirty="0">
                <a:latin typeface="微软雅黑" pitchFamily="34" charset="-122"/>
              </a:rPr>
              <a:t>团队</a:t>
            </a:r>
          </a:p>
        </p:txBody>
      </p:sp>
      <p:sp>
        <p:nvSpPr>
          <p:cNvPr id="51" name="Rectangle 19"/>
          <p:cNvSpPr>
            <a:spLocks noChangeArrowheads="1"/>
          </p:cNvSpPr>
          <p:nvPr/>
        </p:nvSpPr>
        <p:spPr bwMode="auto">
          <a:xfrm>
            <a:off x="5263303" y="2405676"/>
            <a:ext cx="1612953" cy="1462218"/>
          </a:xfrm>
          <a:prstGeom prst="rect">
            <a:avLst/>
          </a:prstGeom>
          <a:solidFill>
            <a:schemeClr val="accent2"/>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2" name="Text Box 20"/>
          <p:cNvSpPr txBox="1">
            <a:spLocks noChangeArrowheads="1"/>
          </p:cNvSpPr>
          <p:nvPr/>
        </p:nvSpPr>
        <p:spPr bwMode="auto">
          <a:xfrm>
            <a:off x="2387422"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5384058"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54" name="Group 22"/>
          <p:cNvGrpSpPr>
            <a:grpSpLocks/>
          </p:cNvGrpSpPr>
          <p:nvPr/>
        </p:nvGrpSpPr>
        <p:grpSpPr bwMode="auto">
          <a:xfrm>
            <a:off x="4199673" y="2053864"/>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a:lnSpc>
                  <a:spcPct val="130000"/>
                </a:lnSpc>
              </a:pPr>
              <a:endParaRPr lang="zh-CN" altLang="en-US" sz="1000">
                <a:latin typeface="微软雅黑" pitchFamily="34" charset="-122"/>
                <a:ea typeface="微软雅黑" pitchFamily="34" charset="-122"/>
              </a:endParaRPr>
            </a:p>
          </p:txBody>
        </p:sp>
        <p:sp>
          <p:nvSpPr>
            <p:cNvPr id="56" name="WordArt 24"/>
            <p:cNvSpPr>
              <a:spLocks noChangeArrowheads="1" noChangeShapeType="1"/>
            </p:cNvSpPr>
            <p:nvPr/>
          </p:nvSpPr>
          <p:spPr bwMode="auto">
            <a:xfrm>
              <a:off x="269" y="459"/>
              <a:ext cx="1149" cy="877"/>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lnSpc>
                  <a:spcPct val="130000"/>
                </a:lnSpc>
              </a:pPr>
              <a:r>
                <a:rPr lang="en-US" altLang="zh-CN" sz="300" b="1" dirty="0">
                  <a:solidFill>
                    <a:srgbClr val="F8F8F8"/>
                  </a:solidFill>
                  <a:latin typeface="微软雅黑" pitchFamily="34" charset="-122"/>
                  <a:ea typeface="微软雅黑" pitchFamily="34" charset="-122"/>
                </a:rPr>
                <a:t>VS</a:t>
              </a:r>
              <a:endParaRPr lang="zh-CN" altLang="en-US" sz="300" b="1" dirty="0">
                <a:solidFill>
                  <a:srgbClr val="F8F8F8"/>
                </a:solidFill>
                <a:latin typeface="微软雅黑" pitchFamily="34" charset="-122"/>
                <a:ea typeface="微软雅黑" pitchFamily="34" charset="-122"/>
              </a:endParaRPr>
            </a:p>
          </p:txBody>
        </p:sp>
      </p:grpSp>
      <p:sp>
        <p:nvSpPr>
          <p:cNvPr id="57" name="Rectangle 269"/>
          <p:cNvSpPr/>
          <p:nvPr/>
        </p:nvSpPr>
        <p:spPr>
          <a:xfrm>
            <a:off x="1115616" y="4083918"/>
            <a:ext cx="6984776" cy="669141"/>
          </a:xfrm>
          <a:prstGeom prst="rect">
            <a:avLst/>
          </a:prstGeom>
          <a:solidFill>
            <a:schemeClr val="accent3"/>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algn="ctr"/>
            <a:endParaRPr lang="en-US" sz="700">
              <a:solidFill>
                <a:schemeClr val="accent1">
                  <a:lumMod val="75000"/>
                </a:schemeClr>
              </a:solidFill>
              <a:latin typeface="微软雅黑" pitchFamily="34" charset="-122"/>
              <a:ea typeface="微软雅黑" pitchFamily="34" charset="-122"/>
            </a:endParaRPr>
          </a:p>
        </p:txBody>
      </p:sp>
      <p:sp>
        <p:nvSpPr>
          <p:cNvPr id="58" name="Text Box 7"/>
          <p:cNvSpPr txBox="1">
            <a:spLocks noChangeArrowheads="1"/>
          </p:cNvSpPr>
          <p:nvPr/>
        </p:nvSpPr>
        <p:spPr bwMode="auto">
          <a:xfrm>
            <a:off x="1547664" y="4176995"/>
            <a:ext cx="5986642" cy="488091"/>
          </a:xfrm>
          <a:prstGeom prst="rect">
            <a:avLst/>
          </a:prstGeom>
          <a:noFill/>
          <a:ln w="9525">
            <a:noFill/>
            <a:miter lim="800000"/>
            <a:headEnd/>
            <a:tailEnd/>
          </a:ln>
        </p:spPr>
        <p:txBody>
          <a:bodyPr wrap="square" lIns="31058" tIns="15530" rIns="31058" bIns="15530" anchor="ctr">
            <a:spAutoFit/>
          </a:bodyPr>
          <a:lstStyle/>
          <a:p>
            <a:pPr algn="ctr" defTabSz="739264">
              <a:lnSpc>
                <a:spcPct val="130000"/>
              </a:lnSpc>
            </a:pPr>
            <a:r>
              <a:rPr lang="zh-CN" altLang="en-US" sz="1200" dirty="0">
                <a:solidFill>
                  <a:schemeClr val="bg1"/>
                </a:solidFill>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lang="en-US" sz="1200" dirty="0">
              <a:solidFill>
                <a:schemeClr val="bg1"/>
              </a:solidFill>
              <a:latin typeface="微软雅黑" pitchFamily="34" charset="-122"/>
              <a:ea typeface="微软雅黑" pitchFamily="34" charset="-122"/>
              <a:cs typeface="Open Sans Semibold" pitchFamily="34" charset="0"/>
            </a:endParaRPr>
          </a:p>
        </p:txBody>
      </p: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1831410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7" name="Oval 3"/>
          <p:cNvSpPr/>
          <p:nvPr/>
        </p:nvSpPr>
        <p:spPr>
          <a:xfrm>
            <a:off x="762790"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9" name="Oval 14"/>
          <p:cNvSpPr/>
          <p:nvPr/>
        </p:nvSpPr>
        <p:spPr>
          <a:xfrm>
            <a:off x="2884013" y="1425122"/>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0" name="Oval 17"/>
          <p:cNvSpPr/>
          <p:nvPr/>
        </p:nvSpPr>
        <p:spPr>
          <a:xfrm>
            <a:off x="5008213" y="1425122"/>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1" name="Oval 20"/>
          <p:cNvSpPr/>
          <p:nvPr/>
        </p:nvSpPr>
        <p:spPr>
          <a:xfrm>
            <a:off x="7129647" y="1425122"/>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2" name="TextBox 11"/>
          <p:cNvSpPr txBox="1"/>
          <p:nvPr/>
        </p:nvSpPr>
        <p:spPr>
          <a:xfrm>
            <a:off x="2066607"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3" name="TextBox 12"/>
          <p:cNvSpPr txBox="1"/>
          <p:nvPr/>
        </p:nvSpPr>
        <p:spPr>
          <a:xfrm>
            <a:off x="4189424"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4" name="TextBox 13"/>
          <p:cNvSpPr txBox="1"/>
          <p:nvPr/>
        </p:nvSpPr>
        <p:spPr>
          <a:xfrm>
            <a:off x="6300449" y="1613103"/>
            <a:ext cx="832074" cy="926779"/>
          </a:xfrm>
          <a:prstGeom prst="rect">
            <a:avLst/>
          </a:prstGeom>
          <a:noFill/>
        </p:spPr>
        <p:txBody>
          <a:bodyPr wrap="square" lIns="91420" tIns="45709" rIns="91420" bIns="45709" rtlCol="0">
            <a:spAutoFit/>
          </a:bodyPr>
          <a:lstStyle/>
          <a:p>
            <a:pPr algn="ctr"/>
            <a:r>
              <a:rPr lang="en-US" sz="5400" b="1" dirty="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algn="ctr">
              <a:tabLst>
                <a:tab pos="1025525" algn="l"/>
              </a:tabLst>
            </a:pPr>
            <a:r>
              <a:rPr lang="zh-CN" altLang="en-US" sz="1200" b="1" dirty="0" smtClean="0">
                <a:solidFill>
                  <a:schemeClr val="accent1"/>
                </a:solidFill>
                <a:latin typeface="微软雅黑" panose="020B0503020204020204" pitchFamily="34" charset="-122"/>
                <a:ea typeface="微软雅黑" panose="020B0503020204020204" pitchFamily="34" charset="-122"/>
                <a:cs typeface="Calibri"/>
              </a:rPr>
              <a:t>填加文字标题</a:t>
            </a:r>
            <a:endParaRPr lang="en-US" sz="1200" b="1" dirty="0">
              <a:solidFill>
                <a:schemeClr val="accent1"/>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8"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a:t>
            </a:r>
            <a:endParaRPr lang="en-US"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2"/>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7" y="3507050"/>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3"/>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8" y="350450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4"/>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0"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0" y="172444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mn-ea"/>
            </a:endParaRPr>
          </a:p>
        </p:txBody>
      </p:sp>
      <p:grpSp>
        <p:nvGrpSpPr>
          <p:cNvPr id="24" name="Group 71"/>
          <p:cNvGrpSpPr/>
          <p:nvPr/>
        </p:nvGrpSpPr>
        <p:grpSpPr>
          <a:xfrm>
            <a:off x="3241580" y="1794607"/>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37" name="Group 173"/>
          <p:cNvGrpSpPr/>
          <p:nvPr/>
        </p:nvGrpSpPr>
        <p:grpSpPr>
          <a:xfrm>
            <a:off x="7468222" y="1758815"/>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43" name="Group 162"/>
          <p:cNvGrpSpPr/>
          <p:nvPr/>
        </p:nvGrpSpPr>
        <p:grpSpPr>
          <a:xfrm>
            <a:off x="1124599"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spTree>
    <p:extLst>
      <p:ext uri="{BB962C8B-B14F-4D97-AF65-F5344CB8AC3E}">
        <p14:creationId xmlns:p14="http://schemas.microsoft.com/office/powerpoint/2010/main" val="57916072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9144000" cy="5143500"/>
          </a:xfrm>
          <a:prstGeom prst="rect">
            <a:avLst/>
          </a:prstGeom>
          <a:solidFill>
            <a:srgbClr val="157D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5" name="图片 4"/>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96927" y="3199606"/>
            <a:ext cx="2486742" cy="1867820"/>
          </a:xfrm>
          <a:prstGeom prst="rect">
            <a:avLst/>
          </a:prstGeom>
        </p:spPr>
      </p:pic>
      <p:pic>
        <p:nvPicPr>
          <p:cNvPr id="6" name="图片 5"/>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491142" y="984647"/>
            <a:ext cx="1834744" cy="1920081"/>
          </a:xfrm>
          <a:prstGeom prst="rect">
            <a:avLst/>
          </a:prstGeom>
        </p:spPr>
      </p:pic>
      <p:sp>
        <p:nvSpPr>
          <p:cNvPr id="10" name="圆角矩形 9"/>
          <p:cNvSpPr/>
          <p:nvPr>
            <p:custDataLst>
              <p:tags r:id="rId1"/>
            </p:custDataLst>
          </p:nvPr>
        </p:nvSpPr>
        <p:spPr>
          <a:xfrm flipH="1">
            <a:off x="3784621" y="1896854"/>
            <a:ext cx="2234803" cy="534591"/>
          </a:xfrm>
          <a:prstGeom prst="roundRect">
            <a:avLst>
              <a:gd name="adj" fmla="val 23973"/>
            </a:avLst>
          </a:prstGeom>
          <a:solidFill>
            <a:schemeClr val="accent1">
              <a:lumMod val="20000"/>
              <a:lumOff val="80000"/>
            </a:schemeClr>
          </a:solidFill>
          <a:ln w="25400" cap="flat" cmpd="sng" algn="ctr">
            <a:noFill/>
            <a:prstDash val="solid"/>
          </a:ln>
          <a:effectLst>
            <a:outerShdw blurRad="50800" dist="38100" dir="5400000" algn="t" rotWithShape="0">
              <a:schemeClr val="bg1">
                <a:lumMod val="75000"/>
                <a:alpha val="40000"/>
              </a:schemeClr>
            </a:outerShdw>
          </a:effectLst>
        </p:spPr>
        <p:txBody>
          <a:bodyPr lIns="270000" rIns="67500" anchor="ctr">
            <a:normAutofit/>
          </a:bodyPr>
          <a:lstStyle/>
          <a:p>
            <a:pPr algn="r">
              <a:lnSpc>
                <a:spcPct val="120000"/>
              </a:lnSpc>
              <a:defRPr/>
            </a:pPr>
            <a:r>
              <a:rPr lang="zh-CN" altLang="en-US" sz="1600" b="1" kern="0" dirty="0" smtClean="0">
                <a:solidFill>
                  <a:schemeClr val="accent1">
                    <a:lumMod val="75000"/>
                  </a:schemeClr>
                </a:solidFill>
              </a:rPr>
              <a:t>单击添加文字</a:t>
            </a:r>
            <a:endParaRPr lang="en-US" altLang="zh-CN" sz="1600" b="1" kern="0" dirty="0">
              <a:solidFill>
                <a:schemeClr val="accent1">
                  <a:lumMod val="75000"/>
                </a:schemeClr>
              </a:solidFill>
            </a:endParaRPr>
          </a:p>
        </p:txBody>
      </p:sp>
      <p:sp>
        <p:nvSpPr>
          <p:cNvPr id="11" name="任意多边形 10"/>
          <p:cNvSpPr/>
          <p:nvPr>
            <p:custDataLst>
              <p:tags r:id="rId2"/>
            </p:custDataLst>
          </p:nvPr>
        </p:nvSpPr>
        <p:spPr>
          <a:xfrm flipH="1">
            <a:off x="3617933" y="1883758"/>
            <a:ext cx="765572" cy="560784"/>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157DA8"/>
          </a:solidFill>
          <a:ln w="25400" cap="flat" cmpd="sng" algn="ctr">
            <a:solidFill>
              <a:srgbClr val="FFFFFF"/>
            </a:solidFill>
            <a:prstDash val="solid"/>
          </a:ln>
          <a:effectLst>
            <a:outerShdw blurRad="50800" dist="38100" algn="l" rotWithShape="0">
              <a:schemeClr val="tx1">
                <a:lumMod val="50000"/>
                <a:lumOff val="50000"/>
                <a:alpha val="40000"/>
              </a:schemeClr>
            </a:outerShdw>
          </a:effectLst>
        </p:spPr>
        <p:txBody>
          <a:bodyPr lIns="0" tIns="35100" rIns="135000" bIns="35100" anchor="ctr"/>
          <a:lstStyle/>
          <a:p>
            <a:pPr algn="ctr">
              <a:defRPr/>
            </a:pPr>
            <a:r>
              <a:rPr lang="en-US" altLang="zh-CN" sz="2100" kern="0">
                <a:solidFill>
                  <a:srgbClr val="FFFFFF"/>
                </a:solidFill>
              </a:rPr>
              <a:t>01</a:t>
            </a:r>
            <a:endParaRPr lang="zh-CN" altLang="en-US" sz="2100" kern="0" dirty="0">
              <a:solidFill>
                <a:srgbClr val="FFFFFF"/>
              </a:solidFill>
            </a:endParaRPr>
          </a:p>
        </p:txBody>
      </p:sp>
      <p:sp>
        <p:nvSpPr>
          <p:cNvPr id="12" name="圆角矩形 11"/>
          <p:cNvSpPr/>
          <p:nvPr>
            <p:custDataLst>
              <p:tags r:id="rId3"/>
            </p:custDataLst>
          </p:nvPr>
        </p:nvSpPr>
        <p:spPr>
          <a:xfrm>
            <a:off x="4333498" y="2590989"/>
            <a:ext cx="2234804" cy="534590"/>
          </a:xfrm>
          <a:prstGeom prst="roundRect">
            <a:avLst>
              <a:gd name="adj" fmla="val 23973"/>
            </a:avLst>
          </a:prstGeom>
          <a:solidFill>
            <a:schemeClr val="accent1">
              <a:lumMod val="20000"/>
              <a:lumOff val="80000"/>
            </a:schemeClr>
          </a:solidFill>
          <a:ln w="25400" cap="flat" cmpd="sng" algn="ctr">
            <a:noFill/>
            <a:prstDash val="solid"/>
          </a:ln>
          <a:effectLst>
            <a:outerShdw blurRad="50800" dist="38100" dir="5400000" algn="t" rotWithShape="0">
              <a:schemeClr val="bg1">
                <a:lumMod val="75000"/>
                <a:alpha val="40000"/>
              </a:schemeClr>
            </a:outerShdw>
          </a:effectLst>
        </p:spPr>
        <p:txBody>
          <a:bodyPr lIns="0" rIns="189000" anchor="ctr">
            <a:normAutofit/>
          </a:bodyPr>
          <a:lstStyle/>
          <a:p>
            <a:pPr lvl="0">
              <a:lnSpc>
                <a:spcPct val="120000"/>
              </a:lnSpc>
              <a:defRPr/>
            </a:pPr>
            <a:r>
              <a:rPr lang="zh-CN" altLang="en-US" sz="1600" b="1" kern="0" dirty="0">
                <a:solidFill>
                  <a:srgbClr val="5B9BD5">
                    <a:lumMod val="75000"/>
                  </a:srgbClr>
                </a:solidFill>
              </a:rPr>
              <a:t>单击添加文字</a:t>
            </a:r>
            <a:endParaRPr lang="en-US" altLang="zh-CN" sz="1600" b="1" kern="0" dirty="0">
              <a:solidFill>
                <a:srgbClr val="5B9BD5">
                  <a:lumMod val="75000"/>
                </a:srgbClr>
              </a:solidFill>
            </a:endParaRPr>
          </a:p>
        </p:txBody>
      </p:sp>
      <p:sp>
        <p:nvSpPr>
          <p:cNvPr id="13" name="任意多边形 12"/>
          <p:cNvSpPr/>
          <p:nvPr>
            <p:custDataLst>
              <p:tags r:id="rId4"/>
            </p:custDataLst>
          </p:nvPr>
        </p:nvSpPr>
        <p:spPr>
          <a:xfrm>
            <a:off x="5969418" y="2577892"/>
            <a:ext cx="765572" cy="560785"/>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157DA8"/>
          </a:solidFill>
          <a:ln w="25400" cap="flat" cmpd="sng" algn="ctr">
            <a:solidFill>
              <a:srgbClr val="FFFFFF"/>
            </a:solidFill>
            <a:prstDash val="solid"/>
          </a:ln>
          <a:effectLst>
            <a:outerShdw blurRad="50800" dist="38100" dir="10800000" algn="l" rotWithShape="0">
              <a:schemeClr val="tx1">
                <a:lumMod val="50000"/>
                <a:lumOff val="50000"/>
                <a:alpha val="40000"/>
              </a:schemeClr>
            </a:outerShdw>
          </a:effectLst>
        </p:spPr>
        <p:txBody>
          <a:bodyPr lIns="135000" tIns="35100" rIns="0" bIns="35100" anchor="ctr"/>
          <a:lstStyle/>
          <a:p>
            <a:pPr algn="ctr">
              <a:defRPr/>
            </a:pPr>
            <a:r>
              <a:rPr lang="en-US" altLang="zh-CN" sz="2100" kern="0">
                <a:solidFill>
                  <a:srgbClr val="FFFFFF"/>
                </a:solidFill>
              </a:rPr>
              <a:t>02</a:t>
            </a:r>
            <a:endParaRPr lang="zh-CN" altLang="en-US" sz="2100" kern="0" dirty="0">
              <a:solidFill>
                <a:srgbClr val="FFFFFF"/>
              </a:solidFill>
            </a:endParaRPr>
          </a:p>
        </p:txBody>
      </p:sp>
      <p:sp>
        <p:nvSpPr>
          <p:cNvPr id="14" name="圆角矩形 13"/>
          <p:cNvSpPr/>
          <p:nvPr>
            <p:custDataLst>
              <p:tags r:id="rId5"/>
            </p:custDataLst>
          </p:nvPr>
        </p:nvSpPr>
        <p:spPr>
          <a:xfrm flipH="1">
            <a:off x="3784621" y="3285123"/>
            <a:ext cx="2234803" cy="534591"/>
          </a:xfrm>
          <a:prstGeom prst="roundRect">
            <a:avLst>
              <a:gd name="adj" fmla="val 23973"/>
            </a:avLst>
          </a:prstGeom>
          <a:solidFill>
            <a:schemeClr val="accent1">
              <a:lumMod val="20000"/>
              <a:lumOff val="80000"/>
            </a:schemeClr>
          </a:solidFill>
          <a:ln w="25400" cap="flat" cmpd="sng" algn="ctr">
            <a:noFill/>
            <a:prstDash val="solid"/>
          </a:ln>
          <a:effectLst>
            <a:outerShdw blurRad="50800" dist="38100" dir="5400000" algn="t" rotWithShape="0">
              <a:schemeClr val="bg1">
                <a:lumMod val="75000"/>
                <a:alpha val="40000"/>
              </a:schemeClr>
            </a:outerShdw>
          </a:effectLst>
        </p:spPr>
        <p:txBody>
          <a:bodyPr lIns="270000" rIns="67500" anchor="ctr">
            <a:normAutofit/>
          </a:bodyPr>
          <a:lstStyle/>
          <a:p>
            <a:pPr lvl="0" algn="r">
              <a:lnSpc>
                <a:spcPct val="120000"/>
              </a:lnSpc>
              <a:defRPr/>
            </a:pPr>
            <a:r>
              <a:rPr lang="zh-CN" altLang="en-US" sz="1600" b="1" kern="0" dirty="0">
                <a:solidFill>
                  <a:srgbClr val="5B9BD5">
                    <a:lumMod val="75000"/>
                  </a:srgbClr>
                </a:solidFill>
              </a:rPr>
              <a:t>单击添加文字</a:t>
            </a:r>
            <a:endParaRPr lang="en-US" altLang="zh-CN" sz="1600" b="1" kern="0" dirty="0">
              <a:solidFill>
                <a:srgbClr val="5B9BD5">
                  <a:lumMod val="75000"/>
                </a:srgbClr>
              </a:solidFill>
            </a:endParaRPr>
          </a:p>
        </p:txBody>
      </p:sp>
      <p:sp>
        <p:nvSpPr>
          <p:cNvPr id="16" name="任意多边形 15"/>
          <p:cNvSpPr/>
          <p:nvPr>
            <p:custDataLst>
              <p:tags r:id="rId6"/>
            </p:custDataLst>
          </p:nvPr>
        </p:nvSpPr>
        <p:spPr>
          <a:xfrm flipH="1">
            <a:off x="3617933" y="3272026"/>
            <a:ext cx="765572" cy="560784"/>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157DA8"/>
          </a:solidFill>
          <a:ln w="25400" cap="flat" cmpd="sng" algn="ctr">
            <a:solidFill>
              <a:srgbClr val="FFFFFF"/>
            </a:solidFill>
            <a:prstDash val="solid"/>
          </a:ln>
          <a:effectLst>
            <a:outerShdw blurRad="50800" dist="38100" algn="l" rotWithShape="0">
              <a:schemeClr val="tx1">
                <a:lumMod val="50000"/>
                <a:lumOff val="50000"/>
                <a:alpha val="40000"/>
              </a:schemeClr>
            </a:outerShdw>
          </a:effectLst>
        </p:spPr>
        <p:txBody>
          <a:bodyPr lIns="0" tIns="35100" rIns="135000" bIns="35100" anchor="ctr"/>
          <a:lstStyle/>
          <a:p>
            <a:pPr algn="ctr">
              <a:defRPr/>
            </a:pPr>
            <a:r>
              <a:rPr lang="en-US" altLang="zh-CN" sz="2100" kern="0">
                <a:solidFill>
                  <a:srgbClr val="FFFFFF"/>
                </a:solidFill>
              </a:rPr>
              <a:t>03</a:t>
            </a:r>
            <a:endParaRPr lang="zh-CN" altLang="en-US" sz="2100" kern="0" dirty="0">
              <a:solidFill>
                <a:srgbClr val="FFFFFF"/>
              </a:solidFill>
            </a:endParaRPr>
          </a:p>
        </p:txBody>
      </p:sp>
      <p:sp>
        <p:nvSpPr>
          <p:cNvPr id="17" name="圆角矩形 16"/>
          <p:cNvSpPr/>
          <p:nvPr>
            <p:custDataLst>
              <p:tags r:id="rId7"/>
            </p:custDataLst>
          </p:nvPr>
        </p:nvSpPr>
        <p:spPr>
          <a:xfrm>
            <a:off x="4333498" y="3979258"/>
            <a:ext cx="2234804" cy="533400"/>
          </a:xfrm>
          <a:prstGeom prst="roundRect">
            <a:avLst>
              <a:gd name="adj" fmla="val 23973"/>
            </a:avLst>
          </a:prstGeom>
          <a:solidFill>
            <a:schemeClr val="accent1">
              <a:lumMod val="20000"/>
              <a:lumOff val="80000"/>
            </a:schemeClr>
          </a:solidFill>
          <a:ln w="25400" cap="flat" cmpd="sng" algn="ctr">
            <a:noFill/>
            <a:prstDash val="solid"/>
          </a:ln>
          <a:effectLst>
            <a:outerShdw blurRad="50800" dist="38100" dir="5400000" algn="t" rotWithShape="0">
              <a:schemeClr val="bg1">
                <a:lumMod val="75000"/>
                <a:alpha val="40000"/>
              </a:schemeClr>
            </a:outerShdw>
          </a:effectLst>
        </p:spPr>
        <p:txBody>
          <a:bodyPr lIns="0" rIns="189000" anchor="ctr">
            <a:normAutofit/>
          </a:bodyPr>
          <a:lstStyle/>
          <a:p>
            <a:pPr lvl="0">
              <a:lnSpc>
                <a:spcPct val="120000"/>
              </a:lnSpc>
              <a:defRPr/>
            </a:pPr>
            <a:r>
              <a:rPr lang="zh-CN" altLang="en-US" sz="1600" b="1" kern="0" dirty="0">
                <a:solidFill>
                  <a:srgbClr val="5B9BD5">
                    <a:lumMod val="75000"/>
                  </a:srgbClr>
                </a:solidFill>
              </a:rPr>
              <a:t>单击添加文字</a:t>
            </a:r>
            <a:endParaRPr lang="en-US" altLang="zh-CN" sz="1600" b="1" kern="0" dirty="0">
              <a:solidFill>
                <a:srgbClr val="5B9BD5">
                  <a:lumMod val="75000"/>
                </a:srgbClr>
              </a:solidFill>
            </a:endParaRPr>
          </a:p>
        </p:txBody>
      </p:sp>
      <p:sp>
        <p:nvSpPr>
          <p:cNvPr id="18" name="任意多边形 17"/>
          <p:cNvSpPr/>
          <p:nvPr>
            <p:custDataLst>
              <p:tags r:id="rId8"/>
            </p:custDataLst>
          </p:nvPr>
        </p:nvSpPr>
        <p:spPr>
          <a:xfrm>
            <a:off x="5969418" y="3966161"/>
            <a:ext cx="765572" cy="560785"/>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157DA8"/>
          </a:solidFill>
          <a:ln w="25400" cap="flat" cmpd="sng" algn="ctr">
            <a:solidFill>
              <a:srgbClr val="FFFFFF"/>
            </a:solidFill>
            <a:prstDash val="solid"/>
          </a:ln>
          <a:effectLst>
            <a:outerShdw blurRad="50800" dist="38100" dir="10800000" algn="l" rotWithShape="0">
              <a:schemeClr val="tx1">
                <a:lumMod val="50000"/>
                <a:lumOff val="50000"/>
                <a:alpha val="40000"/>
              </a:schemeClr>
            </a:outerShdw>
          </a:effectLst>
        </p:spPr>
        <p:txBody>
          <a:bodyPr lIns="135000" tIns="35100" rIns="0" bIns="35100" anchor="ctr"/>
          <a:lstStyle/>
          <a:p>
            <a:pPr algn="ctr">
              <a:defRPr/>
            </a:pPr>
            <a:r>
              <a:rPr lang="en-US" altLang="zh-CN" sz="2100" kern="0">
                <a:solidFill>
                  <a:srgbClr val="FFFFFF"/>
                </a:solidFill>
              </a:rPr>
              <a:t>04</a:t>
            </a:r>
            <a:endParaRPr lang="zh-CN" altLang="en-US" sz="2100" kern="0" dirty="0">
              <a:solidFill>
                <a:srgbClr val="FFFFFF"/>
              </a:solidFill>
            </a:endParaRPr>
          </a:p>
        </p:txBody>
      </p:sp>
      <p:sp>
        <p:nvSpPr>
          <p:cNvPr id="19" name="文本框 18"/>
          <p:cNvSpPr txBox="1"/>
          <p:nvPr>
            <p:custDataLst>
              <p:tags r:id="rId9"/>
            </p:custDataLst>
          </p:nvPr>
        </p:nvSpPr>
        <p:spPr>
          <a:xfrm>
            <a:off x="4000719" y="1045886"/>
            <a:ext cx="2059534" cy="261610"/>
          </a:xfrm>
          <a:prstGeom prst="rect">
            <a:avLst/>
          </a:prstGeom>
          <a:noFill/>
        </p:spPr>
        <p:txBody>
          <a:bodyPr wrap="square">
            <a:spAutoFit/>
          </a:bodyPr>
          <a:lstStyle/>
          <a:p>
            <a:pPr>
              <a:defRPr/>
            </a:pPr>
            <a:r>
              <a:rPr lang="en-US" altLang="zh-CN" sz="1100" spc="300" dirty="0">
                <a:solidFill>
                  <a:schemeClr val="bg1"/>
                </a:solidFill>
                <a:latin typeface="微软雅黑" panose="020B0503020204020204" pitchFamily="34" charset="-122"/>
                <a:ea typeface="微软雅黑" panose="020B0503020204020204" pitchFamily="34" charset="-122"/>
              </a:rPr>
              <a:t>Table of Contents</a:t>
            </a:r>
            <a:endParaRPr lang="zh-CN" altLang="en-US" sz="1100" spc="300" dirty="0">
              <a:solidFill>
                <a:schemeClr val="bg1"/>
              </a:solidFill>
              <a:latin typeface="微软雅黑" panose="020B0503020204020204" pitchFamily="34" charset="-122"/>
              <a:ea typeface="微软雅黑" panose="020B0503020204020204" pitchFamily="34" charset="-122"/>
            </a:endParaRPr>
          </a:p>
        </p:txBody>
      </p:sp>
      <p:sp>
        <p:nvSpPr>
          <p:cNvPr id="20" name="文本框 1"/>
          <p:cNvSpPr txBox="1">
            <a:spLocks noChangeArrowheads="1"/>
          </p:cNvSpPr>
          <p:nvPr>
            <p:custDataLst>
              <p:tags r:id="rId10"/>
            </p:custDataLst>
          </p:nvPr>
        </p:nvSpPr>
        <p:spPr bwMode="auto">
          <a:xfrm>
            <a:off x="3881685" y="541183"/>
            <a:ext cx="200709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defRPr/>
            </a:pPr>
            <a:r>
              <a:rPr lang="zh-CN" altLang="en-US" sz="3200" b="1">
                <a:solidFill>
                  <a:schemeClr val="bg1"/>
                </a:solidFill>
                <a:latin typeface="微软雅黑" panose="020B0503020204020204" pitchFamily="34" charset="-122"/>
                <a:ea typeface="微软雅黑" panose="020B0503020204020204" pitchFamily="34" charset="-122"/>
              </a:rPr>
              <a:t>内容大纲</a:t>
            </a:r>
          </a:p>
        </p:txBody>
      </p:sp>
    </p:spTree>
    <p:extLst>
      <p:ext uri="{BB962C8B-B14F-4D97-AF65-F5344CB8AC3E}">
        <p14:creationId xmlns:p14="http://schemas.microsoft.com/office/powerpoint/2010/main" val="121040289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randombar(horizontal)">
                                      <p:cBhvr>
                                        <p:cTn id="1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44" name="组合 43"/>
          <p:cNvGrpSpPr/>
          <p:nvPr/>
        </p:nvGrpSpPr>
        <p:grpSpPr>
          <a:xfrm>
            <a:off x="5227113" y="1649108"/>
            <a:ext cx="2513240" cy="2513240"/>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89" name="TextBox 88"/>
            <p:cNvSpPr txBox="1"/>
            <p:nvPr/>
          </p:nvSpPr>
          <p:spPr>
            <a:xfrm>
              <a:off x="5992957" y="1822648"/>
              <a:ext cx="1453301" cy="846722"/>
            </a:xfrm>
            <a:prstGeom prst="rect">
              <a:avLst/>
            </a:prstGeom>
            <a:noFill/>
          </p:spPr>
          <p:txBody>
            <a:bodyPr wrap="none" lIns="0" tIns="0" rIns="0" bIns="0" rtlCol="0">
              <a:spAutoFit/>
            </a:bodyPr>
            <a:lstStyle/>
            <a:p>
              <a:pPr algn="ctr"/>
              <a:r>
                <a:rPr lang="en-US" sz="4400" dirty="0">
                  <a:solidFill>
                    <a:schemeClr val="bg1"/>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点击输入</a:t>
              </a:r>
              <a:r>
                <a:rPr lang="zh-CN" altLang="en-US" sz="1600" b="1" dirty="0" smtClean="0">
                  <a:solidFill>
                    <a:schemeClr val="bg1"/>
                  </a:solidFill>
                  <a:latin typeface="微软雅黑" panose="020B0503020204020204" pitchFamily="34" charset="-122"/>
                  <a:ea typeface="微软雅黑" panose="020B0503020204020204" pitchFamily="34" charset="-122"/>
                </a:rPr>
                <a:t>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1115616" y="1221312"/>
            <a:ext cx="2372639" cy="237263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4" cy="553998"/>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a:t>
              </a:r>
              <a:r>
                <a:rPr lang="zh-CN" altLang="en-US" sz="1000" dirty="0" smtClean="0">
                  <a:solidFill>
                    <a:schemeClr val="bg1"/>
                  </a:solidFill>
                  <a:latin typeface="微软雅黑" pitchFamily="34" charset="-122"/>
                  <a:ea typeface="微软雅黑" pitchFamily="34" charset="-122"/>
                </a:rPr>
                <a:t>，请</a:t>
              </a:r>
              <a:r>
                <a:rPr lang="zh-CN" altLang="en-US" sz="1000" dirty="0">
                  <a:solidFill>
                    <a:schemeClr val="bg1"/>
                  </a:solidFill>
                  <a:latin typeface="微软雅黑" pitchFamily="34" charset="-122"/>
                  <a:ea typeface="微软雅黑" pitchFamily="34" charset="-122"/>
                </a:rPr>
                <a:t>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94" name="TextBox 93"/>
            <p:cNvSpPr txBox="1"/>
            <p:nvPr/>
          </p:nvSpPr>
          <p:spPr>
            <a:xfrm>
              <a:off x="1614212" y="1637353"/>
              <a:ext cx="1119579" cy="650406"/>
            </a:xfrm>
            <a:prstGeom prst="rect">
              <a:avLst/>
            </a:prstGeom>
            <a:noFill/>
          </p:spPr>
          <p:txBody>
            <a:bodyPr wrap="none" lIns="0" tIns="0" rIns="0" bIns="0" rtlCol="0">
              <a:spAutoFit/>
            </a:bodyPr>
            <a:lstStyle/>
            <a:p>
              <a:pPr algn="ctr"/>
              <a:r>
                <a:rPr lang="en-US" sz="40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75656" y="2306575"/>
              <a:ext cx="1384995" cy="276999"/>
            </a:xfrm>
            <a:prstGeom prst="rect">
              <a:avLst/>
            </a:prstGeom>
            <a:noFill/>
          </p:spPr>
          <p:txBody>
            <a:bodyPr wrap="none" lIns="0" tIns="0" rIns="0" bIns="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2995947" y="2605470"/>
            <a:ext cx="2034540" cy="203454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99" name="TextBox 98"/>
            <p:cNvSpPr txBox="1"/>
            <p:nvPr/>
          </p:nvSpPr>
          <p:spPr>
            <a:xfrm>
              <a:off x="3529234" y="2957625"/>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grpSp>
        <p:nvGrpSpPr>
          <p:cNvPr id="101" name="组合 100"/>
          <p:cNvGrpSpPr/>
          <p:nvPr/>
        </p:nvGrpSpPr>
        <p:grpSpPr>
          <a:xfrm>
            <a:off x="3815083" y="1131590"/>
            <a:ext cx="1663582" cy="1663582"/>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5743883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2" name="Shape 1624"/>
          <p:cNvSpPr/>
          <p:nvPr/>
        </p:nvSpPr>
        <p:spPr>
          <a:xfrm>
            <a:off x="1959834" y="1678086"/>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sz="1300"/>
          </a:p>
        </p:txBody>
      </p:sp>
      <p:sp>
        <p:nvSpPr>
          <p:cNvPr id="23" name="Text Placeholder 3"/>
          <p:cNvSpPr txBox="1">
            <a:spLocks/>
          </p:cNvSpPr>
          <p:nvPr/>
        </p:nvSpPr>
        <p:spPr>
          <a:xfrm>
            <a:off x="467544" y="2982050"/>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5" name="Text Placeholder 4"/>
          <p:cNvSpPr txBox="1">
            <a:spLocks/>
          </p:cNvSpPr>
          <p:nvPr/>
        </p:nvSpPr>
        <p:spPr>
          <a:xfrm>
            <a:off x="539552" y="3288008"/>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6" name="Shape 1626"/>
          <p:cNvSpPr/>
          <p:nvPr/>
        </p:nvSpPr>
        <p:spPr>
          <a:xfrm flipV="1">
            <a:off x="2346871" y="3142180"/>
            <a:ext cx="1" cy="1040216"/>
          </a:xfrm>
          <a:prstGeom prst="line">
            <a:avLst/>
          </a:prstGeom>
          <a:ln w="12700">
            <a:solidFill>
              <a:srgbClr val="A6AAA9"/>
            </a:solidFill>
            <a:miter lim="400000"/>
          </a:ln>
        </p:spPr>
        <p:txBody>
          <a:bodyPr lIns="19050" tIns="19050" rIns="19050" bIns="19050" anchor="ctr"/>
          <a:lstStyle/>
          <a:p>
            <a:pPr lvl="0"/>
            <a:endParaRPr sz="1300"/>
          </a:p>
        </p:txBody>
      </p:sp>
      <p:sp>
        <p:nvSpPr>
          <p:cNvPr id="27" name="Shape 1627"/>
          <p:cNvSpPr/>
          <p:nvPr/>
        </p:nvSpPr>
        <p:spPr>
          <a:xfrm flipV="1">
            <a:off x="3343063" y="2006194"/>
            <a:ext cx="1" cy="1477275"/>
          </a:xfrm>
          <a:prstGeom prst="line">
            <a:avLst/>
          </a:prstGeom>
          <a:ln w="12700">
            <a:solidFill>
              <a:srgbClr val="A6AAA9"/>
            </a:solidFill>
            <a:miter lim="400000"/>
          </a:ln>
        </p:spPr>
        <p:txBody>
          <a:bodyPr lIns="19050" tIns="19050" rIns="19050" bIns="19050" anchor="ctr"/>
          <a:lstStyle/>
          <a:p>
            <a:pPr lvl="0"/>
            <a:endParaRPr sz="1300"/>
          </a:p>
        </p:txBody>
      </p:sp>
      <p:sp>
        <p:nvSpPr>
          <p:cNvPr id="28" name="Shape 1628"/>
          <p:cNvSpPr/>
          <p:nvPr/>
        </p:nvSpPr>
        <p:spPr>
          <a:xfrm flipV="1">
            <a:off x="4303514" y="1502838"/>
            <a:ext cx="1" cy="1537162"/>
          </a:xfrm>
          <a:prstGeom prst="line">
            <a:avLst/>
          </a:prstGeom>
          <a:ln w="12700">
            <a:solidFill>
              <a:srgbClr val="A6AAA9"/>
            </a:solidFill>
            <a:miter lim="400000"/>
          </a:ln>
        </p:spPr>
        <p:txBody>
          <a:bodyPr lIns="19050" tIns="19050" rIns="19050" bIns="19050" anchor="ctr"/>
          <a:lstStyle/>
          <a:p>
            <a:pPr lvl="0"/>
            <a:endParaRPr sz="1300"/>
          </a:p>
        </p:txBody>
      </p:sp>
      <p:sp>
        <p:nvSpPr>
          <p:cNvPr id="29" name="Shape 1629"/>
          <p:cNvSpPr/>
          <p:nvPr/>
        </p:nvSpPr>
        <p:spPr>
          <a:xfrm flipV="1">
            <a:off x="5649206" y="2622674"/>
            <a:ext cx="1" cy="1020713"/>
          </a:xfrm>
          <a:prstGeom prst="line">
            <a:avLst/>
          </a:prstGeom>
          <a:ln w="12700">
            <a:solidFill>
              <a:srgbClr val="A6AAA9"/>
            </a:solidFill>
            <a:miter lim="400000"/>
          </a:ln>
        </p:spPr>
        <p:txBody>
          <a:bodyPr lIns="19050" tIns="19050" rIns="19050" bIns="19050" anchor="ctr"/>
          <a:lstStyle/>
          <a:p>
            <a:pPr lvl="0"/>
            <a:endParaRPr sz="1300"/>
          </a:p>
        </p:txBody>
      </p:sp>
      <p:sp>
        <p:nvSpPr>
          <p:cNvPr id="30" name="Shape 1630"/>
          <p:cNvSpPr/>
          <p:nvPr/>
        </p:nvSpPr>
        <p:spPr>
          <a:xfrm>
            <a:off x="2178113" y="2953337"/>
            <a:ext cx="358924"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a:p>
        </p:txBody>
      </p:sp>
      <p:sp>
        <p:nvSpPr>
          <p:cNvPr id="31" name="Shape 1636"/>
          <p:cNvSpPr/>
          <p:nvPr/>
        </p:nvSpPr>
        <p:spPr>
          <a:xfrm>
            <a:off x="3171796" y="1801461"/>
            <a:ext cx="358925" cy="3589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a:p>
        </p:txBody>
      </p:sp>
      <p:sp>
        <p:nvSpPr>
          <p:cNvPr id="32" name="Shape 1642"/>
          <p:cNvSpPr/>
          <p:nvPr/>
        </p:nvSpPr>
        <p:spPr>
          <a:xfrm>
            <a:off x="4136874" y="1173196"/>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a:p>
        </p:txBody>
      </p:sp>
      <p:sp>
        <p:nvSpPr>
          <p:cNvPr id="33" name="Shape 1648"/>
          <p:cNvSpPr/>
          <p:nvPr/>
        </p:nvSpPr>
        <p:spPr>
          <a:xfrm>
            <a:off x="5479113" y="3483469"/>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a:p>
        </p:txBody>
      </p:sp>
      <p:sp>
        <p:nvSpPr>
          <p:cNvPr id="34" name="Shape 1653"/>
          <p:cNvSpPr/>
          <p:nvPr/>
        </p:nvSpPr>
        <p:spPr>
          <a:xfrm>
            <a:off x="2303541" y="4145232"/>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35" name="Shape 1654"/>
          <p:cNvSpPr/>
          <p:nvPr/>
        </p:nvSpPr>
        <p:spPr>
          <a:xfrm>
            <a:off x="3275651" y="3417899"/>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36" name="Shape 1655"/>
          <p:cNvSpPr/>
          <p:nvPr/>
        </p:nvSpPr>
        <p:spPr>
          <a:xfrm>
            <a:off x="4216862" y="2956064"/>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37" name="Shape 1656"/>
          <p:cNvSpPr/>
          <p:nvPr/>
        </p:nvSpPr>
        <p:spPr>
          <a:xfrm>
            <a:off x="5539713" y="2517640"/>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38" name="Text Placeholder 3"/>
          <p:cNvSpPr txBox="1">
            <a:spLocks/>
          </p:cNvSpPr>
          <p:nvPr/>
        </p:nvSpPr>
        <p:spPr>
          <a:xfrm>
            <a:off x="1331641" y="1842284"/>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39" name="Text Placeholder 4"/>
          <p:cNvSpPr txBox="1">
            <a:spLocks/>
          </p:cNvSpPr>
          <p:nvPr/>
        </p:nvSpPr>
        <p:spPr>
          <a:xfrm>
            <a:off x="1298086" y="2144670"/>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40" name="Text Placeholder 3"/>
          <p:cNvSpPr txBox="1">
            <a:spLocks/>
          </p:cNvSpPr>
          <p:nvPr/>
        </p:nvSpPr>
        <p:spPr>
          <a:xfrm>
            <a:off x="4620570" y="1226876"/>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1" name="Text Placeholder 4"/>
          <p:cNvSpPr txBox="1">
            <a:spLocks/>
          </p:cNvSpPr>
          <p:nvPr/>
        </p:nvSpPr>
        <p:spPr>
          <a:xfrm>
            <a:off x="4610454" y="1528322"/>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42" name="Text Placeholder 3"/>
          <p:cNvSpPr txBox="1">
            <a:spLocks/>
          </p:cNvSpPr>
          <p:nvPr/>
        </p:nvSpPr>
        <p:spPr>
          <a:xfrm>
            <a:off x="5964472" y="3535836"/>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3" name="Text Placeholder 4"/>
          <p:cNvSpPr txBox="1">
            <a:spLocks/>
          </p:cNvSpPr>
          <p:nvPr/>
        </p:nvSpPr>
        <p:spPr>
          <a:xfrm>
            <a:off x="5940152" y="3831925"/>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44" name="Text Placeholder 4"/>
          <p:cNvSpPr txBox="1">
            <a:spLocks/>
          </p:cNvSpPr>
          <p:nvPr/>
        </p:nvSpPr>
        <p:spPr>
          <a:xfrm>
            <a:off x="2258394" y="3022261"/>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01</a:t>
            </a:r>
          </a:p>
        </p:txBody>
      </p:sp>
      <p:sp>
        <p:nvSpPr>
          <p:cNvPr id="45" name="Text Placeholder 4"/>
          <p:cNvSpPr txBox="1">
            <a:spLocks/>
          </p:cNvSpPr>
          <p:nvPr/>
        </p:nvSpPr>
        <p:spPr>
          <a:xfrm>
            <a:off x="3252080" y="1859828"/>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02</a:t>
            </a:r>
          </a:p>
        </p:txBody>
      </p:sp>
      <p:sp>
        <p:nvSpPr>
          <p:cNvPr id="46" name="Text Placeholder 4"/>
          <p:cNvSpPr txBox="1">
            <a:spLocks/>
          </p:cNvSpPr>
          <p:nvPr/>
        </p:nvSpPr>
        <p:spPr>
          <a:xfrm>
            <a:off x="4219995" y="1231566"/>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03</a:t>
            </a:r>
          </a:p>
        </p:txBody>
      </p:sp>
      <p:sp>
        <p:nvSpPr>
          <p:cNvPr id="47" name="Text Placeholder 4"/>
          <p:cNvSpPr txBox="1">
            <a:spLocks/>
          </p:cNvSpPr>
          <p:nvPr/>
        </p:nvSpPr>
        <p:spPr>
          <a:xfrm>
            <a:off x="5559397" y="3557319"/>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04</a:t>
            </a:r>
          </a:p>
        </p:txBody>
      </p:sp>
      <p:sp>
        <p:nvSpPr>
          <p:cNvPr id="48" name="Shape 1625"/>
          <p:cNvSpPr/>
          <p:nvPr/>
        </p:nvSpPr>
        <p:spPr>
          <a:xfrm>
            <a:off x="7236296" y="1633803"/>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sz="1300"/>
          </a:p>
        </p:txBody>
      </p:sp>
      <p:sp>
        <p:nvSpPr>
          <p:cNvPr id="49" name="Shape 1657"/>
          <p:cNvSpPr/>
          <p:nvPr/>
        </p:nvSpPr>
        <p:spPr>
          <a:xfrm>
            <a:off x="7601425" y="1803515"/>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a:p>
        </p:txBody>
      </p:sp>
      <p:sp>
        <p:nvSpPr>
          <p:cNvPr id="50" name="Text Placeholder 3"/>
          <p:cNvSpPr txBox="1">
            <a:spLocks/>
          </p:cNvSpPr>
          <p:nvPr/>
        </p:nvSpPr>
        <p:spPr>
          <a:xfrm>
            <a:off x="7367484" y="2163555"/>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输入文本</a:t>
            </a:r>
            <a:endParaRPr lang="id-ID"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669197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23">
                                            <p:txEl>
                                              <p:pRg st="0" end="0"/>
                                            </p:txEl>
                                          </p:spTgt>
                                        </p:tgtEl>
                                        <p:attrNameLst>
                                          <p:attrName>style.visibility</p:attrName>
                                        </p:attrNameLst>
                                      </p:cBhvr>
                                      <p:to>
                                        <p:strVal val="visible"/>
                                      </p:to>
                                    </p:set>
                                    <p:animEffect transition="in" filter="strips(downLeft)">
                                      <p:cBhvr>
                                        <p:cTn id="30" dur="500"/>
                                        <p:tgtEl>
                                          <p:spTgt spid="2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strips(downLeft)">
                                      <p:cBhvr>
                                        <p:cTn id="33" dur="500"/>
                                        <p:tgtEl>
                                          <p:spTgt spid="25">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500"/>
                                        <p:tgtEl>
                                          <p:spTgt spid="2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p:cTn id="50" dur="500" fill="hold"/>
                                        <p:tgtEl>
                                          <p:spTgt spid="45"/>
                                        </p:tgtEl>
                                        <p:attrNameLst>
                                          <p:attrName>ppt_w</p:attrName>
                                        </p:attrNameLst>
                                      </p:cBhvr>
                                      <p:tavLst>
                                        <p:tav tm="0">
                                          <p:val>
                                            <p:fltVal val="0"/>
                                          </p:val>
                                        </p:tav>
                                        <p:tav tm="100000">
                                          <p:val>
                                            <p:strVal val="#ppt_w"/>
                                          </p:val>
                                        </p:tav>
                                      </p:tavLst>
                                    </p:anim>
                                    <p:anim calcmode="lin" valueType="num">
                                      <p:cBhvr>
                                        <p:cTn id="51" dur="500" fill="hold"/>
                                        <p:tgtEl>
                                          <p:spTgt spid="45"/>
                                        </p:tgtEl>
                                        <p:attrNameLst>
                                          <p:attrName>ppt_h</p:attrName>
                                        </p:attrNameLst>
                                      </p:cBhvr>
                                      <p:tavLst>
                                        <p:tav tm="0">
                                          <p:val>
                                            <p:fltVal val="0"/>
                                          </p:val>
                                        </p:tav>
                                        <p:tav tm="100000">
                                          <p:val>
                                            <p:strVal val="#ppt_h"/>
                                          </p:val>
                                        </p:tav>
                                      </p:tavLst>
                                    </p:anim>
                                    <p:animEffect transition="in" filter="fade">
                                      <p:cBhvr>
                                        <p:cTn id="52" dur="500"/>
                                        <p:tgtEl>
                                          <p:spTgt spid="4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strips(downLeft)">
                                      <p:cBhvr>
                                        <p:cTn id="56" dur="500"/>
                                        <p:tgtEl>
                                          <p:spTgt spid="3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strips(downLeft)">
                                      <p:cBhvr>
                                        <p:cTn id="59" dur="500"/>
                                        <p:tgtEl>
                                          <p:spTgt spid="3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animEffect transition="in" filter="fade">
                                      <p:cBhvr>
                                        <p:cTn id="73" dur="500"/>
                                        <p:tgtEl>
                                          <p:spTgt spid="32"/>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p:cTn id="76" dur="500" fill="hold"/>
                                        <p:tgtEl>
                                          <p:spTgt spid="46"/>
                                        </p:tgtEl>
                                        <p:attrNameLst>
                                          <p:attrName>ppt_w</p:attrName>
                                        </p:attrNameLst>
                                      </p:cBhvr>
                                      <p:tavLst>
                                        <p:tav tm="0">
                                          <p:val>
                                            <p:fltVal val="0"/>
                                          </p:val>
                                        </p:tav>
                                        <p:tav tm="100000">
                                          <p:val>
                                            <p:strVal val="#ppt_w"/>
                                          </p:val>
                                        </p:tav>
                                      </p:tavLst>
                                    </p:anim>
                                    <p:anim calcmode="lin" valueType="num">
                                      <p:cBhvr>
                                        <p:cTn id="77" dur="500" fill="hold"/>
                                        <p:tgtEl>
                                          <p:spTgt spid="46"/>
                                        </p:tgtEl>
                                        <p:attrNameLst>
                                          <p:attrName>ppt_h</p:attrName>
                                        </p:attrNameLst>
                                      </p:cBhvr>
                                      <p:tavLst>
                                        <p:tav tm="0">
                                          <p:val>
                                            <p:fltVal val="0"/>
                                          </p:val>
                                        </p:tav>
                                        <p:tav tm="100000">
                                          <p:val>
                                            <p:strVal val="#ppt_h"/>
                                          </p:val>
                                        </p:tav>
                                      </p:tavLst>
                                    </p:anim>
                                    <p:animEffect transition="in" filter="fade">
                                      <p:cBhvr>
                                        <p:cTn id="78" dur="500"/>
                                        <p:tgtEl>
                                          <p:spTgt spid="4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strips(downRight)">
                                      <p:cBhvr>
                                        <p:cTn id="82" dur="500"/>
                                        <p:tgtEl>
                                          <p:spTgt spid="4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strips(downRight)">
                                      <p:cBhvr>
                                        <p:cTn id="85" dur="500"/>
                                        <p:tgtEl>
                                          <p:spTgt spid="4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wipe(up)">
                                      <p:cBhvr>
                                        <p:cTn id="93" dur="500"/>
                                        <p:tgtEl>
                                          <p:spTgt spid="29"/>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p:cTn id="97" dur="500" fill="hold"/>
                                        <p:tgtEl>
                                          <p:spTgt spid="33"/>
                                        </p:tgtEl>
                                        <p:attrNameLst>
                                          <p:attrName>ppt_w</p:attrName>
                                        </p:attrNameLst>
                                      </p:cBhvr>
                                      <p:tavLst>
                                        <p:tav tm="0">
                                          <p:val>
                                            <p:fltVal val="0"/>
                                          </p:val>
                                        </p:tav>
                                        <p:tav tm="100000">
                                          <p:val>
                                            <p:strVal val="#ppt_w"/>
                                          </p:val>
                                        </p:tav>
                                      </p:tavLst>
                                    </p:anim>
                                    <p:anim calcmode="lin" valueType="num">
                                      <p:cBhvr>
                                        <p:cTn id="98" dur="500" fill="hold"/>
                                        <p:tgtEl>
                                          <p:spTgt spid="33"/>
                                        </p:tgtEl>
                                        <p:attrNameLst>
                                          <p:attrName>ppt_h</p:attrName>
                                        </p:attrNameLst>
                                      </p:cBhvr>
                                      <p:tavLst>
                                        <p:tav tm="0">
                                          <p:val>
                                            <p:fltVal val="0"/>
                                          </p:val>
                                        </p:tav>
                                        <p:tav tm="100000">
                                          <p:val>
                                            <p:strVal val="#ppt_h"/>
                                          </p:val>
                                        </p:tav>
                                      </p:tavLst>
                                    </p:anim>
                                    <p:animEffect transition="in" filter="fade">
                                      <p:cBhvr>
                                        <p:cTn id="99" dur="500"/>
                                        <p:tgtEl>
                                          <p:spTgt spid="33"/>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7"/>
                                        </p:tgtEl>
                                        <p:attrNameLst>
                                          <p:attrName>style.visibility</p:attrName>
                                        </p:attrNameLst>
                                      </p:cBhvr>
                                      <p:to>
                                        <p:strVal val="visible"/>
                                      </p:to>
                                    </p:set>
                                    <p:anim calcmode="lin" valueType="num">
                                      <p:cBhvr>
                                        <p:cTn id="102" dur="500" fill="hold"/>
                                        <p:tgtEl>
                                          <p:spTgt spid="47"/>
                                        </p:tgtEl>
                                        <p:attrNameLst>
                                          <p:attrName>ppt_w</p:attrName>
                                        </p:attrNameLst>
                                      </p:cBhvr>
                                      <p:tavLst>
                                        <p:tav tm="0">
                                          <p:val>
                                            <p:fltVal val="0"/>
                                          </p:val>
                                        </p:tav>
                                        <p:tav tm="100000">
                                          <p:val>
                                            <p:strVal val="#ppt_w"/>
                                          </p:val>
                                        </p:tav>
                                      </p:tavLst>
                                    </p:anim>
                                    <p:anim calcmode="lin" valueType="num">
                                      <p:cBhvr>
                                        <p:cTn id="103" dur="500" fill="hold"/>
                                        <p:tgtEl>
                                          <p:spTgt spid="47"/>
                                        </p:tgtEl>
                                        <p:attrNameLst>
                                          <p:attrName>ppt_h</p:attrName>
                                        </p:attrNameLst>
                                      </p:cBhvr>
                                      <p:tavLst>
                                        <p:tav tm="0">
                                          <p:val>
                                            <p:fltVal val="0"/>
                                          </p:val>
                                        </p:tav>
                                        <p:tav tm="100000">
                                          <p:val>
                                            <p:strVal val="#ppt_h"/>
                                          </p:val>
                                        </p:tav>
                                      </p:tavLst>
                                    </p:anim>
                                    <p:animEffect transition="in" filter="fade">
                                      <p:cBhvr>
                                        <p:cTn id="104" dur="500"/>
                                        <p:tgtEl>
                                          <p:spTgt spid="4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strips(downRight)">
                                      <p:cBhvr>
                                        <p:cTn id="108" dur="500"/>
                                        <p:tgtEl>
                                          <p:spTgt spid="4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strips(downRight)">
                                      <p:cBhvr>
                                        <p:cTn id="111" dur="500"/>
                                        <p:tgtEl>
                                          <p:spTgt spid="4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48"/>
                                        </p:tgtEl>
                                        <p:attrNameLst>
                                          <p:attrName>style.color</p:attrName>
                                        </p:attrNameLst>
                                      </p:cBhvr>
                                      <p:to>
                                        <a:schemeClr val="bg1"/>
                                      </p:to>
                                    </p:animClr>
                                    <p:animClr clrSpc="rgb" dir="cw">
                                      <p:cBhvr>
                                        <p:cTn id="117" dur="250" autoRev="1" fill="remove"/>
                                        <p:tgtEl>
                                          <p:spTgt spid="48"/>
                                        </p:tgtEl>
                                        <p:attrNameLst>
                                          <p:attrName>fillcolor</p:attrName>
                                        </p:attrNameLst>
                                      </p:cBhvr>
                                      <p:to>
                                        <a:schemeClr val="bg1"/>
                                      </p:to>
                                    </p:animClr>
                                    <p:set>
                                      <p:cBhvr>
                                        <p:cTn id="118" dur="250" autoRev="1" fill="remove"/>
                                        <p:tgtEl>
                                          <p:spTgt spid="48"/>
                                        </p:tgtEl>
                                        <p:attrNameLst>
                                          <p:attrName>fill.type</p:attrName>
                                        </p:attrNameLst>
                                      </p:cBhvr>
                                      <p:to>
                                        <p:strVal val="solid"/>
                                      </p:to>
                                    </p:set>
                                    <p:set>
                                      <p:cBhvr>
                                        <p:cTn id="119" dur="250" autoRev="1" fill="remove"/>
                                        <p:tgtEl>
                                          <p:spTgt spid="4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Effect transition="in" filter="fade">
                                      <p:cBhvr>
                                        <p:cTn id="123" dur="500"/>
                                        <p:tgtEl>
                                          <p:spTgt spid="4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50"/>
                                        </p:tgtEl>
                                        <p:attrNameLst>
                                          <p:attrName>style.visibility</p:attrName>
                                        </p:attrNameLst>
                                      </p:cBhvr>
                                      <p:to>
                                        <p:strVal val="visible"/>
                                      </p:to>
                                    </p:set>
                                    <p:animEffect transition="in" filter="fade">
                                      <p:cBhvr>
                                        <p:cTn id="12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build="p"/>
      <p:bldP spid="25" grpId="0" build="p"/>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P spid="42" grpId="0"/>
      <p:bldP spid="43" grpId="0"/>
      <p:bldP spid="44" grpId="0"/>
      <p:bldP spid="45" grpId="0"/>
      <p:bldP spid="46" grpId="0"/>
      <p:bldP spid="47" grpId="0"/>
      <p:bldP spid="48" grpId="0" animBg="1"/>
      <p:bldP spid="48" grpId="1" animBg="1"/>
      <p:bldP spid="49" grpId="0" animBg="1"/>
      <p:bldP spid="5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9144000" cy="5143500"/>
          </a:xfrm>
          <a:prstGeom prst="rect">
            <a:avLst/>
          </a:prstGeom>
          <a:solidFill>
            <a:srgbClr val="157D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96927" y="3199606"/>
            <a:ext cx="2486742" cy="1867820"/>
          </a:xfrm>
          <a:prstGeom prst="rect">
            <a:avLst/>
          </a:prstGeom>
        </p:spPr>
      </p:pic>
      <p:pic>
        <p:nvPicPr>
          <p:cNvPr id="14" name="图片 13"/>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491142" y="984647"/>
            <a:ext cx="1834744" cy="1920081"/>
          </a:xfrm>
          <a:prstGeom prst="rect">
            <a:avLst/>
          </a:prstGeom>
        </p:spPr>
      </p:pic>
      <p:cxnSp>
        <p:nvCxnSpPr>
          <p:cNvPr id="15" name="直接连接符 14"/>
          <p:cNvCxnSpPr/>
          <p:nvPr>
            <p:custDataLst>
              <p:tags r:id="rId2"/>
            </p:custDataLst>
          </p:nvPr>
        </p:nvCxnSpPr>
        <p:spPr>
          <a:xfrm>
            <a:off x="3346848" y="1751806"/>
            <a:ext cx="40933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3"/>
            </p:custDataLst>
          </p:nvPr>
        </p:nvCxnSpPr>
        <p:spPr>
          <a:xfrm>
            <a:off x="3346848" y="3199606"/>
            <a:ext cx="40933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custDataLst>
              <p:tags r:id="rId4"/>
            </p:custDataLst>
          </p:nvPr>
        </p:nvSpPr>
        <p:spPr>
          <a:xfrm>
            <a:off x="3346847" y="1928019"/>
            <a:ext cx="1360884" cy="1096565"/>
          </a:xfrm>
          <a:prstGeom prst="rect">
            <a:avLst/>
          </a:prstGeom>
          <a:noFill/>
        </p:spPr>
        <p:txBody>
          <a:bodyPr lIns="0" tIns="0" rIns="0" bIns="0" anchor="ctr"/>
          <a:lstStyle/>
          <a:p>
            <a:pPr algn="ctr">
              <a:defRPr/>
            </a:pPr>
            <a:r>
              <a:rPr lang="en-US" altLang="zh-CN" sz="8625" spc="-375" dirty="0" smtClean="0">
                <a:solidFill>
                  <a:schemeClr val="bg1"/>
                </a:solidFill>
                <a:latin typeface="Arial" panose="020B0604020202020204" pitchFamily="34" charset="0"/>
                <a:ea typeface="微软雅黑" panose="020B0503020204020204" pitchFamily="34" charset="-122"/>
              </a:rPr>
              <a:t>04</a:t>
            </a:r>
            <a:endParaRPr lang="zh-CN" altLang="en-US" sz="8625" spc="-375" dirty="0">
              <a:solidFill>
                <a:schemeClr val="bg1"/>
              </a:solidFill>
              <a:latin typeface="Arial" panose="020B0604020202020204" pitchFamily="34" charset="0"/>
              <a:ea typeface="微软雅黑" panose="020B0503020204020204" pitchFamily="34" charset="-122"/>
            </a:endParaRPr>
          </a:p>
        </p:txBody>
      </p:sp>
      <p:sp>
        <p:nvSpPr>
          <p:cNvPr id="22" name="文本框 8"/>
          <p:cNvSpPr txBox="1">
            <a:spLocks noChangeArrowheads="1"/>
          </p:cNvSpPr>
          <p:nvPr>
            <p:custDataLst>
              <p:tags r:id="rId5"/>
            </p:custDataLst>
          </p:nvPr>
        </p:nvSpPr>
        <p:spPr bwMode="auto">
          <a:xfrm>
            <a:off x="4707731" y="1751806"/>
            <a:ext cx="2578894"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10000"/>
              </a:lnSpc>
              <a:defRPr/>
            </a:pPr>
            <a:r>
              <a:rPr lang="zh-CN" altLang="en-US" sz="3200" b="1" dirty="0" smtClean="0">
                <a:solidFill>
                  <a:schemeClr val="bg1"/>
                </a:solidFill>
                <a:latin typeface="+mj-ea"/>
                <a:ea typeface="+mj-ea"/>
              </a:rPr>
              <a:t>第四部分</a:t>
            </a:r>
            <a:endParaRPr lang="en-US" altLang="zh-CN" sz="3200" b="1" dirty="0" smtClean="0">
              <a:solidFill>
                <a:schemeClr val="bg1"/>
              </a:solidFill>
              <a:latin typeface="+mj-ea"/>
              <a:ea typeface="+mj-ea"/>
            </a:endParaRPr>
          </a:p>
          <a:p>
            <a:pPr eaLnBrk="1" hangingPunct="1">
              <a:lnSpc>
                <a:spcPct val="110000"/>
              </a:lnSpc>
              <a:defRPr/>
            </a:pPr>
            <a:r>
              <a:rPr lang="zh-CN" altLang="en-US" sz="2400" b="1" dirty="0" smtClean="0">
                <a:solidFill>
                  <a:schemeClr val="bg1"/>
                </a:solidFill>
                <a:latin typeface="+mj-ea"/>
                <a:ea typeface="+mj-ea"/>
              </a:rPr>
              <a:t>单击添加文字内容</a:t>
            </a:r>
            <a:endParaRPr lang="en-US" altLang="zh-CN" sz="2400" b="1" dirty="0">
              <a:solidFill>
                <a:schemeClr val="bg1"/>
              </a:solidFill>
              <a:latin typeface="+mj-ea"/>
              <a:ea typeface="+mj-ea"/>
            </a:endParaRPr>
          </a:p>
        </p:txBody>
      </p:sp>
    </p:spTree>
    <p:custDataLst>
      <p:tags r:id="rId1"/>
    </p:custDataLst>
    <p:extLst>
      <p:ext uri="{BB962C8B-B14F-4D97-AF65-F5344CB8AC3E}">
        <p14:creationId xmlns:p14="http://schemas.microsoft.com/office/powerpoint/2010/main" val="138572771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inVertical)">
                                      <p:cBhvr>
                                        <p:cTn id="19" dur="750"/>
                                        <p:tgtEl>
                                          <p:spTgt spid="16"/>
                                        </p:tgtEl>
                                      </p:cBhvr>
                                    </p:animEffect>
                                  </p:childTnLst>
                                </p:cTn>
                              </p:par>
                              <p:par>
                                <p:cTn id="20" presetID="16" presetClass="entr" presetSubtype="21"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750"/>
                                        <p:tgtEl>
                                          <p:spTgt spid="15"/>
                                        </p:tgtEl>
                                      </p:cBhvr>
                                    </p:animEffect>
                                  </p:childTnLst>
                                </p:cTn>
                              </p:par>
                            </p:childTnLst>
                          </p:cTn>
                        </p:par>
                        <p:par>
                          <p:cTn id="23" fill="hold">
                            <p:stCondLst>
                              <p:cond delay="2750"/>
                            </p:stCondLst>
                            <p:childTnLst>
                              <p:par>
                                <p:cTn id="24" presetID="31" presetClass="entr" presetSubtype="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1000" fill="hold"/>
                                        <p:tgtEl>
                                          <p:spTgt spid="19"/>
                                        </p:tgtEl>
                                        <p:attrNameLst>
                                          <p:attrName>ppt_w</p:attrName>
                                        </p:attrNameLst>
                                      </p:cBhvr>
                                      <p:tavLst>
                                        <p:tav tm="0">
                                          <p:val>
                                            <p:fltVal val="0"/>
                                          </p:val>
                                        </p:tav>
                                        <p:tav tm="100000">
                                          <p:val>
                                            <p:strVal val="#ppt_w"/>
                                          </p:val>
                                        </p:tav>
                                      </p:tavLst>
                                    </p:anim>
                                    <p:anim calcmode="lin" valueType="num">
                                      <p:cBhvr>
                                        <p:cTn id="27" dur="1000" fill="hold"/>
                                        <p:tgtEl>
                                          <p:spTgt spid="19"/>
                                        </p:tgtEl>
                                        <p:attrNameLst>
                                          <p:attrName>ppt_h</p:attrName>
                                        </p:attrNameLst>
                                      </p:cBhvr>
                                      <p:tavLst>
                                        <p:tav tm="0">
                                          <p:val>
                                            <p:fltVal val="0"/>
                                          </p:val>
                                        </p:tav>
                                        <p:tav tm="100000">
                                          <p:val>
                                            <p:strVal val="#ppt_h"/>
                                          </p:val>
                                        </p:tav>
                                      </p:tavLst>
                                    </p:anim>
                                    <p:anim calcmode="lin" valueType="num">
                                      <p:cBhvr>
                                        <p:cTn id="28" dur="1000" fill="hold"/>
                                        <p:tgtEl>
                                          <p:spTgt spid="19"/>
                                        </p:tgtEl>
                                        <p:attrNameLst>
                                          <p:attrName>style.rotation</p:attrName>
                                        </p:attrNameLst>
                                      </p:cBhvr>
                                      <p:tavLst>
                                        <p:tav tm="0">
                                          <p:val>
                                            <p:fltVal val="90"/>
                                          </p:val>
                                        </p:tav>
                                        <p:tav tm="100000">
                                          <p:val>
                                            <p:fltVal val="0"/>
                                          </p:val>
                                        </p:tav>
                                      </p:tavLst>
                                    </p:anim>
                                    <p:animEffect transition="in" filter="fade">
                                      <p:cBhvr>
                                        <p:cTn id="29" dur="1000"/>
                                        <p:tgtEl>
                                          <p:spTgt spid="19"/>
                                        </p:tgtEl>
                                      </p:cBhvr>
                                    </p:animEffect>
                                  </p:childTnLst>
                                </p:cTn>
                              </p:par>
                            </p:childTnLst>
                          </p:cTn>
                        </p:par>
                        <p:par>
                          <p:cTn id="30" fill="hold">
                            <p:stCondLst>
                              <p:cond delay="37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22"/>
                                        </p:tgtEl>
                                        <p:attrNameLst>
                                          <p:attrName>style.visibility</p:attrName>
                                        </p:attrNameLst>
                                      </p:cBhvr>
                                      <p:to>
                                        <p:strVal val="visible"/>
                                      </p:to>
                                    </p:set>
                                    <p:anim by="(-#ppt_w*2)" calcmode="lin" valueType="num">
                                      <p:cBhvr rctx="PPT">
                                        <p:cTn id="33" dur="500" autoRev="1" fill="hold">
                                          <p:stCondLst>
                                            <p:cond delay="0"/>
                                          </p:stCondLst>
                                        </p:cTn>
                                        <p:tgtEl>
                                          <p:spTgt spid="22"/>
                                        </p:tgtEl>
                                        <p:attrNameLst>
                                          <p:attrName>ppt_w</p:attrName>
                                        </p:attrNameLst>
                                      </p:cBhvr>
                                    </p:anim>
                                    <p:anim by="(#ppt_w*0.50)" calcmode="lin" valueType="num">
                                      <p:cBhvr>
                                        <p:cTn id="34" dur="500" decel="50000" autoRev="1" fill="hold">
                                          <p:stCondLst>
                                            <p:cond delay="0"/>
                                          </p:stCondLst>
                                        </p:cTn>
                                        <p:tgtEl>
                                          <p:spTgt spid="22"/>
                                        </p:tgtEl>
                                        <p:attrNameLst>
                                          <p:attrName>ppt_x</p:attrName>
                                        </p:attrNameLst>
                                      </p:cBhvr>
                                    </p:anim>
                                    <p:anim from="(-#ppt_h/2)" to="(#ppt_y)" calcmode="lin" valueType="num">
                                      <p:cBhvr>
                                        <p:cTn id="35" dur="1000" fill="hold">
                                          <p:stCondLst>
                                            <p:cond delay="0"/>
                                          </p:stCondLst>
                                        </p:cTn>
                                        <p:tgtEl>
                                          <p:spTgt spid="22"/>
                                        </p:tgtEl>
                                        <p:attrNameLst>
                                          <p:attrName>ppt_y</p:attrName>
                                        </p:attrNameLst>
                                      </p:cBhvr>
                                    </p:anim>
                                    <p:animRot by="21600000">
                                      <p:cBhvr>
                                        <p:cTn id="36" dur="1000"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7" name="箭头3"/>
          <p:cNvSpPr>
            <a:spLocks/>
          </p:cNvSpPr>
          <p:nvPr/>
        </p:nvSpPr>
        <p:spPr bwMode="gray">
          <a:xfrm flipV="1">
            <a:off x="1391522"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28" name="箭头2"/>
          <p:cNvSpPr>
            <a:spLocks/>
          </p:cNvSpPr>
          <p:nvPr/>
        </p:nvSpPr>
        <p:spPr bwMode="gray">
          <a:xfrm rot="16200000">
            <a:off x="1607533"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29" name="箭头1"/>
          <p:cNvSpPr>
            <a:spLocks/>
          </p:cNvSpPr>
          <p:nvPr/>
        </p:nvSpPr>
        <p:spPr bwMode="gray">
          <a:xfrm>
            <a:off x="1386251"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30" name="文本1"/>
          <p:cNvSpPr>
            <a:spLocks noChangeArrowheads="1"/>
          </p:cNvSpPr>
          <p:nvPr/>
        </p:nvSpPr>
        <p:spPr bwMode="gray">
          <a:xfrm>
            <a:off x="3381955" y="1352205"/>
            <a:ext cx="4578109" cy="896993"/>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dirty="0" smtClean="0">
                <a:solidFill>
                  <a:schemeClr val="tx1">
                    <a:lumMod val="75000"/>
                    <a:lumOff val="25000"/>
                  </a:schemeClr>
                </a:solidFill>
                <a:latin typeface="微软雅黑" pitchFamily="34" charset="-122"/>
                <a:ea typeface="微软雅黑" pitchFamily="34" charset="-122"/>
              </a:rPr>
              <a:t>选择</a:t>
            </a:r>
            <a:endParaRPr lang="en-US" altLang="zh-CN" sz="1200" dirty="0" smtClean="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smtClean="0">
                <a:solidFill>
                  <a:schemeClr val="tx1">
                    <a:lumMod val="75000"/>
                    <a:lumOff val="25000"/>
                  </a:schemeClr>
                </a:solidFill>
                <a:latin typeface="微软雅黑" pitchFamily="34" charset="-122"/>
                <a:ea typeface="微软雅黑" pitchFamily="34" charset="-122"/>
              </a:rPr>
              <a:t>粘贴</a:t>
            </a:r>
            <a:r>
              <a:rPr lang="zh-CN" altLang="en-US" sz="1200" dirty="0">
                <a:solidFill>
                  <a:schemeClr val="tx1">
                    <a:lumMod val="75000"/>
                    <a:lumOff val="25000"/>
                  </a:schemeClr>
                </a:solidFill>
                <a:latin typeface="微软雅黑" pitchFamily="34" charset="-122"/>
                <a:ea typeface="微软雅黑" pitchFamily="34" charset="-122"/>
              </a:rPr>
              <a:t>，并选择只保留文字。在此录入上述图表的综合描述说明。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1" name="标题1"/>
          <p:cNvSpPr>
            <a:spLocks noChangeArrowheads="1"/>
          </p:cNvSpPr>
          <p:nvPr/>
        </p:nvSpPr>
        <p:spPr bwMode="gray">
          <a:xfrm>
            <a:off x="2305985" y="1347614"/>
            <a:ext cx="931954" cy="901585"/>
          </a:xfrm>
          <a:prstGeom prst="roundRect">
            <a:avLst>
              <a:gd name="adj" fmla="val 11921"/>
            </a:avLst>
          </a:prstGeom>
          <a:solidFill>
            <a:schemeClr val="accent2"/>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2" name="文本2"/>
          <p:cNvSpPr>
            <a:spLocks noChangeArrowheads="1"/>
          </p:cNvSpPr>
          <p:nvPr/>
        </p:nvSpPr>
        <p:spPr bwMode="gray">
          <a:xfrm>
            <a:off x="3381955" y="2442238"/>
            <a:ext cx="4578109" cy="894027"/>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2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3" name="标题2"/>
          <p:cNvSpPr>
            <a:spLocks noChangeArrowheads="1"/>
          </p:cNvSpPr>
          <p:nvPr/>
        </p:nvSpPr>
        <p:spPr bwMode="gray">
          <a:xfrm>
            <a:off x="2305985" y="2442238"/>
            <a:ext cx="931955" cy="894027"/>
          </a:xfrm>
          <a:prstGeom prst="roundRect">
            <a:avLst>
              <a:gd name="adj" fmla="val 11921"/>
            </a:avLst>
          </a:prstGeom>
          <a:solidFill>
            <a:schemeClr val="accent3"/>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4" name="文本3"/>
          <p:cNvSpPr>
            <a:spLocks noChangeArrowheads="1"/>
          </p:cNvSpPr>
          <p:nvPr/>
        </p:nvSpPr>
        <p:spPr bwMode="ltGray">
          <a:xfrm>
            <a:off x="3381955" y="3523042"/>
            <a:ext cx="4578109" cy="886051"/>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2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5" name="标题3"/>
          <p:cNvSpPr>
            <a:spLocks noChangeArrowheads="1"/>
          </p:cNvSpPr>
          <p:nvPr/>
        </p:nvSpPr>
        <p:spPr bwMode="gray">
          <a:xfrm>
            <a:off x="2305985" y="3523042"/>
            <a:ext cx="931954" cy="886051"/>
          </a:xfrm>
          <a:prstGeom prst="roundRect">
            <a:avLst>
              <a:gd name="adj" fmla="val 11921"/>
            </a:avLst>
          </a:prstGeom>
          <a:solidFill>
            <a:schemeClr val="accent4"/>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6" name="Oval 19"/>
          <p:cNvSpPr>
            <a:spLocks noChangeArrowheads="1"/>
          </p:cNvSpPr>
          <p:nvPr/>
        </p:nvSpPr>
        <p:spPr bwMode="auto">
          <a:xfrm>
            <a:off x="825376" y="2370440"/>
            <a:ext cx="1036927" cy="1038223"/>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62118" tIns="31058" rIns="62118" bIns="31058" anchor="ctr"/>
          <a:lstStyle/>
          <a:p>
            <a:pPr algn="ctr">
              <a:lnSpc>
                <a:spcPct val="120000"/>
              </a:lnSpc>
              <a:defRPr/>
            </a:pPr>
            <a:r>
              <a:rPr lang="zh-CN" altLang="en-US" b="1" kern="0" dirty="0" smtClean="0">
                <a:solidFill>
                  <a:schemeClr val="bg1"/>
                </a:solidFill>
                <a:latin typeface="微软雅黑" panose="020B0503020204020204" pitchFamily="34" charset="-122"/>
                <a:ea typeface="微软雅黑" panose="020B0503020204020204" pitchFamily="34" charset="-122"/>
              </a:rPr>
              <a:t>添加标题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046358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43" name="Group 14"/>
          <p:cNvGrpSpPr/>
          <p:nvPr/>
        </p:nvGrpSpPr>
        <p:grpSpPr>
          <a:xfrm>
            <a:off x="4034357" y="2296724"/>
            <a:ext cx="1061000" cy="1214343"/>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accent3"/>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6" name="Group 12"/>
          <p:cNvGrpSpPr/>
          <p:nvPr/>
        </p:nvGrpSpPr>
        <p:grpSpPr>
          <a:xfrm>
            <a:off x="2672903" y="2452981"/>
            <a:ext cx="1061000" cy="1214343"/>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accent2"/>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9" name="Group 11"/>
          <p:cNvGrpSpPr/>
          <p:nvPr/>
        </p:nvGrpSpPr>
        <p:grpSpPr>
          <a:xfrm>
            <a:off x="1259632" y="2296724"/>
            <a:ext cx="1061000" cy="1214343"/>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2" name="Group 15"/>
          <p:cNvGrpSpPr/>
          <p:nvPr/>
        </p:nvGrpSpPr>
        <p:grpSpPr>
          <a:xfrm>
            <a:off x="5399953" y="2452981"/>
            <a:ext cx="1061000" cy="1214344"/>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accent4"/>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5" name="Group 16"/>
          <p:cNvGrpSpPr/>
          <p:nvPr/>
        </p:nvGrpSpPr>
        <p:grpSpPr>
          <a:xfrm>
            <a:off x="6761407" y="2296724"/>
            <a:ext cx="1061000" cy="1214343"/>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58" name="Text Placeholder 4"/>
          <p:cNvSpPr txBox="1">
            <a:spLocks/>
          </p:cNvSpPr>
          <p:nvPr/>
        </p:nvSpPr>
        <p:spPr>
          <a:xfrm>
            <a:off x="133607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59"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0"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1"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2"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3" name="TextBox 62"/>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4" name="TextBox 63"/>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5" name="TextBox 64"/>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6" name="TextBox 65"/>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7" name="TextBox 66"/>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79121380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完成模高和</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图高的作业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争取尽快做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好不能再拖</a:t>
              </a:r>
              <a:endParaRPr lang="zh-HK" altLang="en-US" sz="1100" dirty="0">
                <a:solidFill>
                  <a:schemeClr val="tx1">
                    <a:lumMod val="85000"/>
                    <a:lumOff val="15000"/>
                  </a:schemeClr>
                </a:solidFill>
                <a:latin typeface="微软雅黑" pitchFamily="34" charset="-122"/>
                <a:ea typeface="微软雅黑" pitchFamily="34" charset="-122"/>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辅助软件可以</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为幻灯片提供</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很好的辅助等</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有必要去学习</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形成思路风格</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仔细考量细节 </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把每一步做好</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这是并列关系</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的表达方式之</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你可以输入其</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他的内容代替</a:t>
              </a:r>
              <a:endParaRPr lang="zh-HK" altLang="en-US" sz="1100" dirty="0">
                <a:solidFill>
                  <a:schemeClr val="tx1">
                    <a:lumMod val="85000"/>
                    <a:lumOff val="15000"/>
                  </a:schemeClr>
                </a:solidFill>
                <a:latin typeface="微软雅黑" pitchFamily="34" charset="-122"/>
                <a:ea typeface="微软雅黑" pitchFamily="34" charset="-122"/>
              </a:endParaRPr>
            </a:p>
          </p:txBody>
        </p:sp>
      </p:grpSp>
      <p:sp>
        <p:nvSpPr>
          <p:cNvPr id="60" name="TextBox 5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25327607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9606" y="1277413"/>
            <a:ext cx="2881617" cy="1728971"/>
            <a:chOff x="3900264" y="2204864"/>
            <a:chExt cx="4572000" cy="2743200"/>
          </a:xfrm>
        </p:grpSpPr>
        <p:graphicFrame>
          <p:nvGraphicFramePr>
            <p:cNvPr id="4" name="图表 3"/>
            <p:cNvGraphicFramePr>
              <a:graphicFrameLocks/>
            </p:cNvGraphicFramePr>
            <p:nvPr>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5461998" y="3230413"/>
              <a:ext cx="1526513" cy="830145"/>
            </a:xfrm>
            <a:prstGeom prst="rect">
              <a:avLst/>
            </a:prstGeom>
          </p:spPr>
          <p:txBody>
            <a:bodyPr wrap="none">
              <a:spAutoFit/>
            </a:bodyP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90%</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323900" y="1294105"/>
            <a:ext cx="2155756" cy="1728970"/>
            <a:chOff x="695400" y="2132856"/>
            <a:chExt cx="3420342" cy="2743200"/>
          </a:xfrm>
        </p:grpSpPr>
        <p:graphicFrame>
          <p:nvGraphicFramePr>
            <p:cNvPr id="7" name="图表 6"/>
            <p:cNvGraphicFramePr>
              <a:graphicFrameLocks/>
            </p:cNvGraphicFramePr>
            <p:nvPr>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621669" y="3131922"/>
              <a:ext cx="1526513" cy="830146"/>
            </a:xfrm>
            <a:prstGeom prst="rect">
              <a:avLst/>
            </a:prstGeom>
          </p:spPr>
          <p:txBody>
            <a:bodyPr wrap="none">
              <a:spAutoFit/>
            </a:bodyP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50%</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5018456" y="1275606"/>
            <a:ext cx="2881617" cy="1728971"/>
            <a:chOff x="7392144" y="2190750"/>
            <a:chExt cx="4572000" cy="2743200"/>
          </a:xfrm>
        </p:grpSpPr>
        <p:graphicFrame>
          <p:nvGraphicFramePr>
            <p:cNvPr id="11" name="图表 10"/>
            <p:cNvGraphicFramePr>
              <a:graphicFrameLocks/>
            </p:cNvGraphicFramePr>
            <p:nvPr>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8927482" y="3219166"/>
              <a:ext cx="1526513" cy="830145"/>
            </a:xfrm>
            <a:prstGeom prst="rect">
              <a:avLst/>
            </a:prstGeom>
          </p:spPr>
          <p:txBody>
            <a:bodyPr wrap="none">
              <a:spAutoFit/>
            </a:bodyP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23%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494651" y="3116373"/>
            <a:ext cx="1936711" cy="91481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5" name="文本框 15"/>
            <p:cNvSpPr txBox="1"/>
            <p:nvPr/>
          </p:nvSpPr>
          <p:spPr>
            <a:xfrm>
              <a:off x="1494651" y="3223483"/>
              <a:ext cx="1936711" cy="284693"/>
            </a:xfrm>
            <a:prstGeom prst="rect">
              <a:avLst/>
            </a:prstGeom>
            <a:noFill/>
          </p:spPr>
          <p:txBody>
            <a:bodyPr wrap="square" lIns="68580" tIns="34290" rIns="68580" bIns="34290"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销售量全年提高</a:t>
              </a:r>
              <a:r>
                <a:rPr lang="en-US" altLang="zh-CN" sz="1400" b="1" dirty="0" smtClean="0">
                  <a:solidFill>
                    <a:schemeClr val="accent1"/>
                  </a:solidFill>
                  <a:latin typeface="微软雅黑" panose="020B0503020204020204" pitchFamily="34" charset="-122"/>
                  <a:ea typeface="微软雅黑" panose="020B0503020204020204" pitchFamily="34" charset="-122"/>
                </a:rPr>
                <a:t>50%</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688474" y="3116373"/>
            <a:ext cx="1936711" cy="91481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8" name="文本框 17"/>
            <p:cNvSpPr txBox="1"/>
            <p:nvPr/>
          </p:nvSpPr>
          <p:spPr>
            <a:xfrm>
              <a:off x="3688474" y="3223483"/>
              <a:ext cx="1936711" cy="284693"/>
            </a:xfrm>
            <a:prstGeom prst="rect">
              <a:avLst/>
            </a:prstGeom>
            <a:noFill/>
          </p:spPr>
          <p:txBody>
            <a:bodyPr wrap="square" lIns="68580" tIns="34290" rIns="68580" bIns="34290" rtlCol="0">
              <a:spAutoFit/>
            </a:bodyPr>
            <a:lstStyle/>
            <a:p>
              <a:r>
                <a:rPr lang="zh-CN" altLang="en-US" sz="1400" b="1" dirty="0" smtClean="0">
                  <a:solidFill>
                    <a:schemeClr val="accent2"/>
                  </a:solidFill>
                  <a:latin typeface="微软雅黑" panose="020B0503020204020204" pitchFamily="34" charset="-122"/>
                  <a:ea typeface="微软雅黑" panose="020B0503020204020204" pitchFamily="34" charset="-122"/>
                </a:rPr>
                <a:t>签约成功率达</a:t>
              </a:r>
              <a:r>
                <a:rPr lang="en-US" altLang="zh-CN" sz="1400" b="1" dirty="0" smtClean="0">
                  <a:solidFill>
                    <a:schemeClr val="accent2"/>
                  </a:solidFill>
                  <a:latin typeface="微软雅黑" panose="020B0503020204020204" pitchFamily="34" charset="-122"/>
                  <a:ea typeface="微软雅黑" panose="020B0503020204020204" pitchFamily="34" charset="-122"/>
                </a:rPr>
                <a:t>90%</a:t>
              </a:r>
              <a:endParaRPr lang="zh-CN" altLang="en-US" sz="1400" b="1" dirty="0">
                <a:solidFill>
                  <a:schemeClr val="accent2"/>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882297" y="3116373"/>
            <a:ext cx="2002071" cy="91481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1" name="文本框 19"/>
            <p:cNvSpPr txBox="1"/>
            <p:nvPr/>
          </p:nvSpPr>
          <p:spPr>
            <a:xfrm>
              <a:off x="5882297" y="3223483"/>
              <a:ext cx="2002071" cy="284693"/>
            </a:xfrm>
            <a:prstGeom prst="rect">
              <a:avLst/>
            </a:prstGeom>
            <a:noFill/>
          </p:spPr>
          <p:txBody>
            <a:bodyPr wrap="square" lIns="68580" tIns="34290" rIns="68580" bIns="34290" rtlCol="0">
              <a:spAutoFit/>
            </a:bodyPr>
            <a:lstStyle/>
            <a:p>
              <a:r>
                <a:rPr lang="zh-CN" altLang="en-US" sz="1400" b="1" dirty="0" smtClean="0">
                  <a:solidFill>
                    <a:schemeClr val="accent3"/>
                  </a:solidFill>
                  <a:latin typeface="微软雅黑" panose="020B0503020204020204" pitchFamily="34" charset="-122"/>
                  <a:ea typeface="微软雅黑" panose="020B0503020204020204" pitchFamily="34" charset="-122"/>
                </a:rPr>
                <a:t>公司利润提高</a:t>
              </a:r>
              <a:r>
                <a:rPr lang="en-US" altLang="zh-CN" sz="1400" b="1" dirty="0" smtClean="0">
                  <a:solidFill>
                    <a:schemeClr val="accent3"/>
                  </a:solidFill>
                  <a:latin typeface="微软雅黑" panose="020B0503020204020204" pitchFamily="34" charset="-122"/>
                  <a:ea typeface="微软雅黑" panose="020B0503020204020204" pitchFamily="34" charset="-122"/>
                </a:rPr>
                <a:t>23%</a:t>
              </a:r>
              <a:endParaRPr lang="zh-CN" altLang="en-US" sz="1400" b="1" dirty="0">
                <a:solidFill>
                  <a:schemeClr val="accent3"/>
                </a:solidFill>
                <a:latin typeface="微软雅黑" panose="020B0503020204020204" pitchFamily="34" charset="-122"/>
                <a:ea typeface="微软雅黑" panose="020B0503020204020204" pitchFamily="34" charset="-122"/>
              </a:endParaRPr>
            </a:p>
          </p:txBody>
        </p:sp>
      </p:grpSp>
      <p:sp>
        <p:nvSpPr>
          <p:cNvPr id="24" name="TextBox 23"/>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43372489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9144000" cy="5143500"/>
          </a:xfrm>
          <a:prstGeom prst="rect">
            <a:avLst/>
          </a:prstGeom>
          <a:solidFill>
            <a:srgbClr val="157D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5008" y="3131227"/>
            <a:ext cx="2486742" cy="186782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12215" y="3078966"/>
            <a:ext cx="1834744" cy="1920081"/>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75807" y="2417071"/>
            <a:ext cx="4536407" cy="2726429"/>
          </a:xfrm>
          <a:prstGeom prst="rect">
            <a:avLst/>
          </a:prstGeom>
        </p:spPr>
      </p:pic>
      <p:sp>
        <p:nvSpPr>
          <p:cNvPr id="8" name="文本框 7"/>
          <p:cNvSpPr txBox="1"/>
          <p:nvPr/>
        </p:nvSpPr>
        <p:spPr>
          <a:xfrm>
            <a:off x="1417932" y="1021529"/>
            <a:ext cx="5597302" cy="707886"/>
          </a:xfrm>
          <a:prstGeom prst="rect">
            <a:avLst/>
          </a:prstGeom>
          <a:noFill/>
        </p:spPr>
        <p:txBody>
          <a:bodyPr wrap="none" rtlCol="0">
            <a:spAutoFit/>
          </a:bodyPr>
          <a:lstStyle/>
          <a:p>
            <a:r>
              <a:rPr lang="zh-CN" altLang="en-US" sz="4000" b="1" dirty="0" smtClean="0">
                <a:solidFill>
                  <a:schemeClr val="bg1"/>
                </a:solidFill>
                <a:latin typeface="+mj-ea"/>
                <a:ea typeface="+mj-ea"/>
              </a:rPr>
              <a:t>感谢观看 </a:t>
            </a:r>
            <a:r>
              <a:rPr lang="en-US" altLang="zh-CN" sz="4000" b="1" dirty="0" smtClean="0">
                <a:solidFill>
                  <a:schemeClr val="bg1"/>
                </a:solidFill>
                <a:latin typeface="+mj-ea"/>
                <a:ea typeface="+mj-ea"/>
              </a:rPr>
              <a:t>THANK YOU</a:t>
            </a:r>
            <a:endParaRPr lang="zh-CN" altLang="en-US" sz="4000" b="1" dirty="0">
              <a:solidFill>
                <a:schemeClr val="bg1"/>
              </a:solidFill>
              <a:latin typeface="+mj-ea"/>
              <a:ea typeface="+mj-ea"/>
            </a:endParaRPr>
          </a:p>
        </p:txBody>
      </p:sp>
      <p:sp>
        <p:nvSpPr>
          <p:cNvPr id="9" name="文本框 8"/>
          <p:cNvSpPr txBox="1"/>
          <p:nvPr/>
        </p:nvSpPr>
        <p:spPr>
          <a:xfrm>
            <a:off x="3004103" y="492039"/>
            <a:ext cx="3491661" cy="523220"/>
          </a:xfrm>
          <a:prstGeom prst="rect">
            <a:avLst/>
          </a:prstGeom>
          <a:noFill/>
        </p:spPr>
        <p:txBody>
          <a:bodyPr wrap="none" rtlCol="0">
            <a:spAutoFit/>
          </a:bodyPr>
          <a:lstStyle/>
          <a:p>
            <a:r>
              <a:rPr lang="en-US" altLang="zh-CN" sz="2800" dirty="0" smtClean="0">
                <a:solidFill>
                  <a:schemeClr val="bg1"/>
                </a:solidFill>
                <a:latin typeface="+mn-ea"/>
              </a:rPr>
              <a:t>20XXPOWERPOINT</a:t>
            </a:r>
            <a:endParaRPr lang="zh-CN" altLang="en-US" sz="2800" dirty="0">
              <a:solidFill>
                <a:schemeClr val="bg1"/>
              </a:solidFill>
              <a:latin typeface="+mn-ea"/>
            </a:endParaRPr>
          </a:p>
        </p:txBody>
      </p:sp>
      <p:sp>
        <p:nvSpPr>
          <p:cNvPr id="15" name="文本框 14"/>
          <p:cNvSpPr txBox="1"/>
          <p:nvPr/>
        </p:nvSpPr>
        <p:spPr>
          <a:xfrm>
            <a:off x="2742012" y="1809566"/>
            <a:ext cx="3717684" cy="400110"/>
          </a:xfrm>
          <a:prstGeom prst="rect">
            <a:avLst/>
          </a:prstGeom>
          <a:noFill/>
        </p:spPr>
        <p:txBody>
          <a:bodyPr wrap="none" rtlCol="0">
            <a:spAutoFit/>
          </a:bodyPr>
          <a:lstStyle/>
          <a:p>
            <a:r>
              <a:rPr lang="zh-CN" altLang="en-US" sz="2000" dirty="0">
                <a:solidFill>
                  <a:schemeClr val="bg1"/>
                </a:solidFill>
                <a:latin typeface="+mn-ea"/>
              </a:rPr>
              <a:t>汇报人</a:t>
            </a:r>
            <a:r>
              <a:rPr lang="zh-CN" altLang="en-US" sz="2000" dirty="0" smtClean="0">
                <a:solidFill>
                  <a:schemeClr val="bg1"/>
                </a:solidFill>
                <a:latin typeface="+mn-ea"/>
              </a:rPr>
              <a:t>：</a:t>
            </a:r>
            <a:r>
              <a:rPr lang="en-US" altLang="zh-CN" sz="2000" dirty="0" smtClean="0">
                <a:solidFill>
                  <a:schemeClr val="bg1"/>
                </a:solidFill>
                <a:latin typeface="+mn-ea"/>
              </a:rPr>
              <a:t>1PPT</a:t>
            </a:r>
            <a:r>
              <a:rPr lang="zh-CN" altLang="en-US" sz="2000" dirty="0" smtClean="0">
                <a:solidFill>
                  <a:schemeClr val="bg1"/>
                </a:solidFill>
                <a:latin typeface="+mn-ea"/>
              </a:rPr>
              <a:t>  </a:t>
            </a:r>
            <a:r>
              <a:rPr lang="zh-CN" altLang="en-US" sz="2000" dirty="0">
                <a:solidFill>
                  <a:schemeClr val="bg1"/>
                </a:solidFill>
                <a:latin typeface="+mn-ea"/>
              </a:rPr>
              <a:t>导师</a:t>
            </a:r>
            <a:r>
              <a:rPr lang="zh-CN" altLang="en-US" sz="2000" dirty="0" smtClean="0">
                <a:solidFill>
                  <a:schemeClr val="bg1"/>
                </a:solidFill>
                <a:latin typeface="+mn-ea"/>
              </a:rPr>
              <a:t>：第一</a:t>
            </a:r>
            <a:r>
              <a:rPr lang="en-US" altLang="zh-CN" sz="2000" dirty="0" smtClean="0">
                <a:solidFill>
                  <a:schemeClr val="bg1"/>
                </a:solidFill>
                <a:latin typeface="+mn-ea"/>
              </a:rPr>
              <a:t>PPT</a:t>
            </a:r>
            <a:endParaRPr lang="zh-CN" altLang="en-US" sz="2000" dirty="0">
              <a:solidFill>
                <a:schemeClr val="bg1"/>
              </a:solidFill>
              <a:latin typeface="+mn-ea"/>
            </a:endParaRPr>
          </a:p>
        </p:txBody>
      </p:sp>
    </p:spTree>
    <p:extLst>
      <p:ext uri="{BB962C8B-B14F-4D97-AF65-F5344CB8AC3E}">
        <p14:creationId xmlns:p14="http://schemas.microsoft.com/office/powerpoint/2010/main" val="129406320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0" presetClass="entr" presetSubtype="0" decel="10000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strVal val="#ppt_w+.3"/>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animEffect transition="in" filter="fade">
                                      <p:cBhvr>
                                        <p:cTn id="21" dur="1000"/>
                                        <p:tgtEl>
                                          <p:spTgt spid="4"/>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350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8"/>
                                        </p:tgtEl>
                                        <p:attrNameLst>
                                          <p:attrName>style.visibility</p:attrName>
                                        </p:attrNameLst>
                                      </p:cBhvr>
                                      <p:to>
                                        <p:strVal val="visible"/>
                                      </p:to>
                                    </p:set>
                                    <p:anim by="(-#ppt_w*2)" calcmode="lin" valueType="num">
                                      <p:cBhvr rctx="PPT">
                                        <p:cTn id="29" dur="500" autoRev="1" fill="hold">
                                          <p:stCondLst>
                                            <p:cond delay="0"/>
                                          </p:stCondLst>
                                        </p:cTn>
                                        <p:tgtEl>
                                          <p:spTgt spid="8"/>
                                        </p:tgtEl>
                                        <p:attrNameLst>
                                          <p:attrName>ppt_w</p:attrName>
                                        </p:attrNameLst>
                                      </p:cBhvr>
                                    </p:anim>
                                    <p:anim by="(#ppt_w*0.50)" calcmode="lin" valueType="num">
                                      <p:cBhvr>
                                        <p:cTn id="30" dur="500" decel="50000" autoRev="1" fill="hold">
                                          <p:stCondLst>
                                            <p:cond delay="0"/>
                                          </p:stCondLst>
                                        </p:cTn>
                                        <p:tgtEl>
                                          <p:spTgt spid="8"/>
                                        </p:tgtEl>
                                        <p:attrNameLst>
                                          <p:attrName>ppt_x</p:attrName>
                                        </p:attrNameLst>
                                      </p:cBhvr>
                                    </p:anim>
                                    <p:anim from="(-#ppt_h/2)" to="(#ppt_y)" calcmode="lin" valueType="num">
                                      <p:cBhvr>
                                        <p:cTn id="31" dur="1000" fill="hold">
                                          <p:stCondLst>
                                            <p:cond delay="0"/>
                                          </p:stCondLst>
                                        </p:cTn>
                                        <p:tgtEl>
                                          <p:spTgt spid="8"/>
                                        </p:tgtEl>
                                        <p:attrNameLst>
                                          <p:attrName>ppt_y</p:attrName>
                                        </p:attrNameLst>
                                      </p:cBhvr>
                                    </p:anim>
                                    <p:animRot by="21600000">
                                      <p:cBhvr>
                                        <p:cTn id="32" dur="1000" fill="hold">
                                          <p:stCondLst>
                                            <p:cond delay="0"/>
                                          </p:stCondLst>
                                        </p:cTn>
                                        <p:tgtEl>
                                          <p:spTgt spid="8"/>
                                        </p:tgtEl>
                                        <p:attrNameLst>
                                          <p:attrName>r</p:attrName>
                                        </p:attrNameLst>
                                      </p:cBhvr>
                                    </p:animRot>
                                  </p:childTnLst>
                                </p:cTn>
                              </p:par>
                            </p:childTnLst>
                          </p:cTn>
                        </p:par>
                        <p:par>
                          <p:cTn id="33" fill="hold">
                            <p:stCondLst>
                              <p:cond delay="5600"/>
                            </p:stCondLst>
                            <p:childTnLst>
                              <p:par>
                                <p:cTn id="34" presetID="42"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anim calcmode="lin" valueType="num">
                                      <p:cBhvr>
                                        <p:cTn id="37" dur="500" fill="hold"/>
                                        <p:tgtEl>
                                          <p:spTgt spid="15"/>
                                        </p:tgtEl>
                                        <p:attrNameLst>
                                          <p:attrName>ppt_x</p:attrName>
                                        </p:attrNameLst>
                                      </p:cBhvr>
                                      <p:tavLst>
                                        <p:tav tm="0">
                                          <p:val>
                                            <p:strVal val="#ppt_x"/>
                                          </p:val>
                                        </p:tav>
                                        <p:tav tm="100000">
                                          <p:val>
                                            <p:strVal val="#ppt_x"/>
                                          </p:val>
                                        </p:tav>
                                      </p:tavLst>
                                    </p:anim>
                                    <p:anim calcmode="lin" valueType="num">
                                      <p:cBhvr>
                                        <p:cTn id="38"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5"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9463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矩形 11"/>
          <p:cNvSpPr/>
          <p:nvPr/>
        </p:nvSpPr>
        <p:spPr>
          <a:xfrm>
            <a:off x="0" y="0"/>
            <a:ext cx="9144000" cy="5143500"/>
          </a:xfrm>
          <a:prstGeom prst="rect">
            <a:avLst/>
          </a:prstGeom>
          <a:solidFill>
            <a:srgbClr val="157D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96927" y="3199606"/>
            <a:ext cx="2486742" cy="1867820"/>
          </a:xfrm>
          <a:prstGeom prst="rect">
            <a:avLst/>
          </a:prstGeom>
        </p:spPr>
      </p:pic>
      <p:pic>
        <p:nvPicPr>
          <p:cNvPr id="14" name="图片 13"/>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491142" y="984647"/>
            <a:ext cx="1834744" cy="1920081"/>
          </a:xfrm>
          <a:prstGeom prst="rect">
            <a:avLst/>
          </a:prstGeom>
        </p:spPr>
      </p:pic>
      <p:cxnSp>
        <p:nvCxnSpPr>
          <p:cNvPr id="15" name="直接连接符 14"/>
          <p:cNvCxnSpPr/>
          <p:nvPr>
            <p:custDataLst>
              <p:tags r:id="rId2"/>
            </p:custDataLst>
          </p:nvPr>
        </p:nvCxnSpPr>
        <p:spPr>
          <a:xfrm>
            <a:off x="3346848" y="1751806"/>
            <a:ext cx="40933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3"/>
            </p:custDataLst>
          </p:nvPr>
        </p:nvCxnSpPr>
        <p:spPr>
          <a:xfrm>
            <a:off x="3346848" y="3199606"/>
            <a:ext cx="40933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custDataLst>
              <p:tags r:id="rId4"/>
            </p:custDataLst>
          </p:nvPr>
        </p:nvSpPr>
        <p:spPr>
          <a:xfrm>
            <a:off x="3346847" y="1928019"/>
            <a:ext cx="1360884" cy="1096565"/>
          </a:xfrm>
          <a:prstGeom prst="rect">
            <a:avLst/>
          </a:prstGeom>
          <a:noFill/>
        </p:spPr>
        <p:txBody>
          <a:bodyPr lIns="0" tIns="0" rIns="0" bIns="0" anchor="ctr"/>
          <a:lstStyle/>
          <a:p>
            <a:pPr algn="ctr">
              <a:defRPr/>
            </a:pPr>
            <a:r>
              <a:rPr lang="en-US" altLang="zh-CN" sz="8625" spc="-375" dirty="0">
                <a:solidFill>
                  <a:schemeClr val="bg1"/>
                </a:solidFill>
                <a:latin typeface="Arial" panose="020B0604020202020204" pitchFamily="34" charset="0"/>
                <a:ea typeface="微软雅黑" panose="020B0503020204020204" pitchFamily="34" charset="-122"/>
              </a:rPr>
              <a:t>01</a:t>
            </a:r>
            <a:endParaRPr lang="zh-CN" altLang="en-US" sz="8625" spc="-375" dirty="0">
              <a:solidFill>
                <a:schemeClr val="bg1"/>
              </a:solidFill>
              <a:latin typeface="Arial" panose="020B0604020202020204" pitchFamily="34" charset="0"/>
              <a:ea typeface="微软雅黑" panose="020B0503020204020204" pitchFamily="34" charset="-122"/>
            </a:endParaRPr>
          </a:p>
        </p:txBody>
      </p:sp>
      <p:sp>
        <p:nvSpPr>
          <p:cNvPr id="22" name="文本框 8"/>
          <p:cNvSpPr txBox="1">
            <a:spLocks noChangeArrowheads="1"/>
          </p:cNvSpPr>
          <p:nvPr>
            <p:custDataLst>
              <p:tags r:id="rId5"/>
            </p:custDataLst>
          </p:nvPr>
        </p:nvSpPr>
        <p:spPr bwMode="auto">
          <a:xfrm>
            <a:off x="4707731" y="1751806"/>
            <a:ext cx="2578894"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10000"/>
              </a:lnSpc>
              <a:defRPr/>
            </a:pPr>
            <a:r>
              <a:rPr lang="zh-CN" altLang="en-US" sz="3200" b="1" dirty="0" smtClean="0">
                <a:solidFill>
                  <a:schemeClr val="bg1"/>
                </a:solidFill>
                <a:latin typeface="+mj-ea"/>
                <a:ea typeface="+mj-ea"/>
              </a:rPr>
              <a:t>第一部分</a:t>
            </a:r>
            <a:endParaRPr lang="en-US" altLang="zh-CN" sz="3200" b="1" dirty="0" smtClean="0">
              <a:solidFill>
                <a:schemeClr val="bg1"/>
              </a:solidFill>
              <a:latin typeface="+mj-ea"/>
              <a:ea typeface="+mj-ea"/>
            </a:endParaRPr>
          </a:p>
          <a:p>
            <a:pPr eaLnBrk="1" hangingPunct="1">
              <a:lnSpc>
                <a:spcPct val="110000"/>
              </a:lnSpc>
              <a:defRPr/>
            </a:pPr>
            <a:r>
              <a:rPr lang="zh-CN" altLang="en-US" sz="2400" b="1" dirty="0" smtClean="0">
                <a:solidFill>
                  <a:schemeClr val="bg1"/>
                </a:solidFill>
                <a:latin typeface="+mj-ea"/>
                <a:ea typeface="+mj-ea"/>
              </a:rPr>
              <a:t>单击添加文字内容</a:t>
            </a:r>
            <a:endParaRPr lang="en-US" altLang="zh-CN" sz="2400" b="1" dirty="0">
              <a:solidFill>
                <a:schemeClr val="bg1"/>
              </a:solidFill>
              <a:latin typeface="+mj-ea"/>
              <a:ea typeface="+mj-ea"/>
            </a:endParaRPr>
          </a:p>
        </p:txBody>
      </p:sp>
    </p:spTree>
    <p:custDataLst>
      <p:tags r:id="rId1"/>
    </p:custDataLst>
    <p:extLst>
      <p:ext uri="{BB962C8B-B14F-4D97-AF65-F5344CB8AC3E}">
        <p14:creationId xmlns:p14="http://schemas.microsoft.com/office/powerpoint/2010/main" val="324242349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inVertical)">
                                      <p:cBhvr>
                                        <p:cTn id="19" dur="750"/>
                                        <p:tgtEl>
                                          <p:spTgt spid="16"/>
                                        </p:tgtEl>
                                      </p:cBhvr>
                                    </p:animEffect>
                                  </p:childTnLst>
                                </p:cTn>
                              </p:par>
                              <p:par>
                                <p:cTn id="20" presetID="16" presetClass="entr" presetSubtype="21"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750"/>
                                        <p:tgtEl>
                                          <p:spTgt spid="15"/>
                                        </p:tgtEl>
                                      </p:cBhvr>
                                    </p:animEffect>
                                  </p:childTnLst>
                                </p:cTn>
                              </p:par>
                            </p:childTnLst>
                          </p:cTn>
                        </p:par>
                        <p:par>
                          <p:cTn id="23" fill="hold">
                            <p:stCondLst>
                              <p:cond delay="2750"/>
                            </p:stCondLst>
                            <p:childTnLst>
                              <p:par>
                                <p:cTn id="24" presetID="31" presetClass="entr" presetSubtype="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1000" fill="hold"/>
                                        <p:tgtEl>
                                          <p:spTgt spid="19"/>
                                        </p:tgtEl>
                                        <p:attrNameLst>
                                          <p:attrName>ppt_w</p:attrName>
                                        </p:attrNameLst>
                                      </p:cBhvr>
                                      <p:tavLst>
                                        <p:tav tm="0">
                                          <p:val>
                                            <p:fltVal val="0"/>
                                          </p:val>
                                        </p:tav>
                                        <p:tav tm="100000">
                                          <p:val>
                                            <p:strVal val="#ppt_w"/>
                                          </p:val>
                                        </p:tav>
                                      </p:tavLst>
                                    </p:anim>
                                    <p:anim calcmode="lin" valueType="num">
                                      <p:cBhvr>
                                        <p:cTn id="27" dur="1000" fill="hold"/>
                                        <p:tgtEl>
                                          <p:spTgt spid="19"/>
                                        </p:tgtEl>
                                        <p:attrNameLst>
                                          <p:attrName>ppt_h</p:attrName>
                                        </p:attrNameLst>
                                      </p:cBhvr>
                                      <p:tavLst>
                                        <p:tav tm="0">
                                          <p:val>
                                            <p:fltVal val="0"/>
                                          </p:val>
                                        </p:tav>
                                        <p:tav tm="100000">
                                          <p:val>
                                            <p:strVal val="#ppt_h"/>
                                          </p:val>
                                        </p:tav>
                                      </p:tavLst>
                                    </p:anim>
                                    <p:anim calcmode="lin" valueType="num">
                                      <p:cBhvr>
                                        <p:cTn id="28" dur="1000" fill="hold"/>
                                        <p:tgtEl>
                                          <p:spTgt spid="19"/>
                                        </p:tgtEl>
                                        <p:attrNameLst>
                                          <p:attrName>style.rotation</p:attrName>
                                        </p:attrNameLst>
                                      </p:cBhvr>
                                      <p:tavLst>
                                        <p:tav tm="0">
                                          <p:val>
                                            <p:fltVal val="90"/>
                                          </p:val>
                                        </p:tav>
                                        <p:tav tm="100000">
                                          <p:val>
                                            <p:fltVal val="0"/>
                                          </p:val>
                                        </p:tav>
                                      </p:tavLst>
                                    </p:anim>
                                    <p:animEffect transition="in" filter="fade">
                                      <p:cBhvr>
                                        <p:cTn id="29" dur="1000"/>
                                        <p:tgtEl>
                                          <p:spTgt spid="19"/>
                                        </p:tgtEl>
                                      </p:cBhvr>
                                    </p:animEffect>
                                  </p:childTnLst>
                                </p:cTn>
                              </p:par>
                            </p:childTnLst>
                          </p:cTn>
                        </p:par>
                        <p:par>
                          <p:cTn id="30" fill="hold">
                            <p:stCondLst>
                              <p:cond delay="37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22"/>
                                        </p:tgtEl>
                                        <p:attrNameLst>
                                          <p:attrName>style.visibility</p:attrName>
                                        </p:attrNameLst>
                                      </p:cBhvr>
                                      <p:to>
                                        <p:strVal val="visible"/>
                                      </p:to>
                                    </p:set>
                                    <p:anim by="(-#ppt_w*2)" calcmode="lin" valueType="num">
                                      <p:cBhvr rctx="PPT">
                                        <p:cTn id="33" dur="500" autoRev="1" fill="hold">
                                          <p:stCondLst>
                                            <p:cond delay="0"/>
                                          </p:stCondLst>
                                        </p:cTn>
                                        <p:tgtEl>
                                          <p:spTgt spid="22"/>
                                        </p:tgtEl>
                                        <p:attrNameLst>
                                          <p:attrName>ppt_w</p:attrName>
                                        </p:attrNameLst>
                                      </p:cBhvr>
                                    </p:anim>
                                    <p:anim by="(#ppt_w*0.50)" calcmode="lin" valueType="num">
                                      <p:cBhvr>
                                        <p:cTn id="34" dur="500" decel="50000" autoRev="1" fill="hold">
                                          <p:stCondLst>
                                            <p:cond delay="0"/>
                                          </p:stCondLst>
                                        </p:cTn>
                                        <p:tgtEl>
                                          <p:spTgt spid="22"/>
                                        </p:tgtEl>
                                        <p:attrNameLst>
                                          <p:attrName>ppt_x</p:attrName>
                                        </p:attrNameLst>
                                      </p:cBhvr>
                                    </p:anim>
                                    <p:anim from="(-#ppt_h/2)" to="(#ppt_y)" calcmode="lin" valueType="num">
                                      <p:cBhvr>
                                        <p:cTn id="35" dur="1000" fill="hold">
                                          <p:stCondLst>
                                            <p:cond delay="0"/>
                                          </p:stCondLst>
                                        </p:cTn>
                                        <p:tgtEl>
                                          <p:spTgt spid="22"/>
                                        </p:tgtEl>
                                        <p:attrNameLst>
                                          <p:attrName>ppt_y</p:attrName>
                                        </p:attrNameLst>
                                      </p:cBhvr>
                                    </p:anim>
                                    <p:animRot by="21600000">
                                      <p:cBhvr>
                                        <p:cTn id="36" dur="1000"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26" name="TextBox 25"/>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27" name="TextBox 26"/>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7" name="TextBox 36"/>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8" name="矩形 37"/>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47" name="矩形 46"/>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34516026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8"/>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algn="ct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第二季度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8"/>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第一季度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8"/>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第四季度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8"/>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第三季度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00333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59"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1187624" y="281563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2968994" y="281563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2" name="矩形 47"/>
          <p:cNvSpPr>
            <a:spLocks noChangeArrowheads="1"/>
          </p:cNvSpPr>
          <p:nvPr/>
        </p:nvSpPr>
        <p:spPr bwMode="auto">
          <a:xfrm>
            <a:off x="4788025" y="281563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0"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4" name="矩形 47"/>
          <p:cNvSpPr>
            <a:spLocks noChangeArrowheads="1"/>
          </p:cNvSpPr>
          <p:nvPr/>
        </p:nvSpPr>
        <p:spPr bwMode="auto">
          <a:xfrm>
            <a:off x="6588225" y="281563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22332492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cxnSp>
        <p:nvCxnSpPr>
          <p:cNvPr id="28" name="直接连接符 27"/>
          <p:cNvCxnSpPr/>
          <p:nvPr/>
        </p:nvCxnSpPr>
        <p:spPr>
          <a:xfrm flipH="1">
            <a:off x="2822029"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78077"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3700055" y="3169341"/>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3079195"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4320911"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619672" y="3524455"/>
            <a:ext cx="985600" cy="100113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4" name="TextBox 33"/>
          <p:cNvSpPr txBox="1"/>
          <p:nvPr/>
        </p:nvSpPr>
        <p:spPr>
          <a:xfrm>
            <a:off x="1664832" y="370569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3631556" y="2921865"/>
            <a:ext cx="1872208" cy="2674221"/>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Rectangle 11"/>
          <p:cNvSpPr>
            <a:spLocks noChangeArrowheads="1"/>
          </p:cNvSpPr>
          <p:nvPr/>
        </p:nvSpPr>
        <p:spPr bwMode="gray">
          <a:xfrm>
            <a:off x="3836056" y="3523161"/>
            <a:ext cx="1463708" cy="707886"/>
          </a:xfrm>
          <a:prstGeom prst="rect">
            <a:avLst/>
          </a:prstGeom>
          <a:noFill/>
          <a:ln>
            <a:noFill/>
          </a:ln>
          <a:extLst/>
        </p:spPr>
        <p:txBody>
          <a:bodyPr wrap="square">
            <a:spAutoFit/>
          </a:bodyPr>
          <a:lstStyle/>
          <a:p>
            <a:pPr algn="ctr"/>
            <a:r>
              <a:rPr lang="zh-CN" altLang="en-US" sz="2000" b="1" dirty="0" smtClean="0">
                <a:solidFill>
                  <a:schemeClr val="bg1"/>
                </a:solidFill>
                <a:latin typeface="微软雅黑" pitchFamily="34" charset="-122"/>
                <a:ea typeface="微软雅黑" pitchFamily="34" charset="-122"/>
              </a:rPr>
              <a:t>点击添加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标题内容</a:t>
            </a:r>
            <a:endParaRPr lang="zh-CN" altLang="en-US" sz="2000" b="1" dirty="0">
              <a:solidFill>
                <a:schemeClr val="bg1"/>
              </a:solidFill>
              <a:latin typeface="微软雅黑" pitchFamily="34" charset="-122"/>
              <a:ea typeface="微软雅黑" pitchFamily="34" charset="-122"/>
            </a:endParaRPr>
          </a:p>
        </p:txBody>
      </p:sp>
      <p:sp>
        <p:nvSpPr>
          <p:cNvPr id="41" name="椭圆 40"/>
          <p:cNvSpPr/>
          <p:nvPr/>
        </p:nvSpPr>
        <p:spPr>
          <a:xfrm>
            <a:off x="2362264" y="1807401"/>
            <a:ext cx="985600" cy="1001132"/>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42" name="椭圆 41"/>
          <p:cNvSpPr/>
          <p:nvPr/>
        </p:nvSpPr>
        <p:spPr>
          <a:xfrm>
            <a:off x="4090456" y="1155171"/>
            <a:ext cx="985600" cy="100113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68" name="椭圆 67"/>
          <p:cNvSpPr/>
          <p:nvPr/>
        </p:nvSpPr>
        <p:spPr>
          <a:xfrm>
            <a:off x="5746640" y="1861763"/>
            <a:ext cx="985600" cy="1001132"/>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69" name="椭圆 68"/>
          <p:cNvSpPr/>
          <p:nvPr/>
        </p:nvSpPr>
        <p:spPr>
          <a:xfrm>
            <a:off x="6456872" y="3524455"/>
            <a:ext cx="985600" cy="1001132"/>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70" name="TextBox 69"/>
          <p:cNvSpPr txBox="1"/>
          <p:nvPr/>
        </p:nvSpPr>
        <p:spPr>
          <a:xfrm>
            <a:off x="2411760" y="199834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4139952" y="1350727"/>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5796136" y="2041060"/>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6516216" y="3706523"/>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755576" y="1059582"/>
            <a:ext cx="2913592" cy="500137"/>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a:t>
              </a:r>
              <a:r>
                <a:rPr lang="zh-CN" altLang="en-US" dirty="0" smtClean="0"/>
                <a:t>输入</a:t>
              </a:r>
              <a:r>
                <a:rPr lang="zh-CN" altLang="en-US" dirty="0"/>
                <a:t>本</a:t>
              </a:r>
              <a:r>
                <a:rPr lang="zh-CN" altLang="en-US" dirty="0" smtClean="0"/>
                <a:t>页需要详写的文字</a:t>
              </a:r>
              <a:r>
                <a:rPr lang="zh-CN" altLang="en-US" dirty="0"/>
                <a:t>内容，简明扼要</a:t>
              </a:r>
              <a:r>
                <a:rPr lang="zh-CN" altLang="en-US" dirty="0" smtClean="0"/>
                <a:t>，此</a:t>
              </a:r>
              <a:r>
                <a:rPr lang="zh-CN" altLang="en-US" dirty="0"/>
                <a:t>为概念图解，根据您的具体内容酌情修改。</a:t>
              </a:r>
              <a:endParaRPr lang="en-US" altLang="zh-CN" dirty="0"/>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37665363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3"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4"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5"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6"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7" name="组合 6"/>
          <p:cNvGrpSpPr/>
          <p:nvPr/>
        </p:nvGrpSpPr>
        <p:grpSpPr>
          <a:xfrm>
            <a:off x="2313735" y="1108481"/>
            <a:ext cx="857881" cy="735467"/>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944344" y="2047198"/>
            <a:ext cx="1589745" cy="432411"/>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574955" y="2740898"/>
            <a:ext cx="2333121" cy="432412"/>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6" name="组合 15"/>
          <p:cNvGrpSpPr/>
          <p:nvPr/>
        </p:nvGrpSpPr>
        <p:grpSpPr>
          <a:xfrm>
            <a:off x="1205565" y="3434598"/>
            <a:ext cx="3076490" cy="432407"/>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827585" y="4118665"/>
            <a:ext cx="3819870" cy="432407"/>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22"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4"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5"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26" name="组合 25"/>
          <p:cNvGrpSpPr/>
          <p:nvPr/>
        </p:nvGrpSpPr>
        <p:grpSpPr>
          <a:xfrm>
            <a:off x="5228512" y="1109269"/>
            <a:ext cx="2871880" cy="582144"/>
            <a:chOff x="5228512" y="1109269"/>
            <a:chExt cx="2871880" cy="582144"/>
          </a:xfrm>
        </p:grpSpPr>
        <p:sp>
          <p:nvSpPr>
            <p:cNvPr id="27" name="TextBox 26"/>
            <p:cNvSpPr txBox="1"/>
            <p:nvPr/>
          </p:nvSpPr>
          <p:spPr>
            <a:xfrm>
              <a:off x="5228512" y="130310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8"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29" name="组合 28"/>
          <p:cNvGrpSpPr/>
          <p:nvPr/>
        </p:nvGrpSpPr>
        <p:grpSpPr>
          <a:xfrm>
            <a:off x="5228512" y="1869180"/>
            <a:ext cx="2871880" cy="582143"/>
            <a:chOff x="5228512" y="1869180"/>
            <a:chExt cx="2871880" cy="582143"/>
          </a:xfrm>
        </p:grpSpPr>
        <p:sp>
          <p:nvSpPr>
            <p:cNvPr id="30" name="TextBox 29"/>
            <p:cNvSpPr txBox="1"/>
            <p:nvPr/>
          </p:nvSpPr>
          <p:spPr>
            <a:xfrm>
              <a:off x="5228512" y="206301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1"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32" name="组合 31"/>
          <p:cNvGrpSpPr/>
          <p:nvPr/>
        </p:nvGrpSpPr>
        <p:grpSpPr>
          <a:xfrm>
            <a:off x="5228512" y="2629091"/>
            <a:ext cx="2871880" cy="582144"/>
            <a:chOff x="5228512" y="2629091"/>
            <a:chExt cx="2871880" cy="582144"/>
          </a:xfrm>
        </p:grpSpPr>
        <p:sp>
          <p:nvSpPr>
            <p:cNvPr id="33" name="TextBox 32"/>
            <p:cNvSpPr txBox="1"/>
            <p:nvPr/>
          </p:nvSpPr>
          <p:spPr>
            <a:xfrm>
              <a:off x="5228512" y="282292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4"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35"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36"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37" name="组合 36"/>
          <p:cNvGrpSpPr/>
          <p:nvPr/>
        </p:nvGrpSpPr>
        <p:grpSpPr>
          <a:xfrm>
            <a:off x="5228512" y="3299800"/>
            <a:ext cx="2871880" cy="582144"/>
            <a:chOff x="5228512" y="3299800"/>
            <a:chExt cx="2871880" cy="582144"/>
          </a:xfrm>
        </p:grpSpPr>
        <p:sp>
          <p:nvSpPr>
            <p:cNvPr id="38" name="TextBox 37"/>
            <p:cNvSpPr txBox="1"/>
            <p:nvPr/>
          </p:nvSpPr>
          <p:spPr>
            <a:xfrm>
              <a:off x="5228512" y="3493633"/>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点击输入本栏的具体文字，简明扼要的说明分</a:t>
              </a:r>
              <a:r>
                <a:rPr lang="zh-CN" altLang="en-US" sz="1000" dirty="0">
                  <a:solidFill>
                    <a:schemeClr val="tx1">
                      <a:lumMod val="75000"/>
                      <a:lumOff val="25000"/>
                    </a:schemeClr>
                  </a:solidFill>
                  <a:latin typeface="微软雅黑" pitchFamily="34" charset="-122"/>
                  <a:ea typeface="微软雅黑" pitchFamily="34" charset="-122"/>
                </a:rPr>
                <a:t>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9"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5228512" y="4059711"/>
            <a:ext cx="2871880" cy="582144"/>
            <a:chOff x="5228512" y="4059711"/>
            <a:chExt cx="2871880" cy="582144"/>
          </a:xfrm>
        </p:grpSpPr>
        <p:sp>
          <p:nvSpPr>
            <p:cNvPr id="41" name="TextBox 40"/>
            <p:cNvSpPr txBox="1"/>
            <p:nvPr/>
          </p:nvSpPr>
          <p:spPr>
            <a:xfrm>
              <a:off x="5228512" y="425354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2"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102652606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14" name="Group 66"/>
          <p:cNvGrpSpPr>
            <a:grpSpLocks/>
          </p:cNvGrpSpPr>
          <p:nvPr/>
        </p:nvGrpSpPr>
        <p:grpSpPr bwMode="auto">
          <a:xfrm>
            <a:off x="395641"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cxnSp>
        <p:nvCxnSpPr>
          <p:cNvPr id="93" name="直接连接符 9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2" name="矩形 101"/>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5" name="矩形标注 104"/>
          <p:cNvSpPr/>
          <p:nvPr/>
        </p:nvSpPr>
        <p:spPr>
          <a:xfrm>
            <a:off x="6607141" y="1498393"/>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06" name="TextBox 105"/>
          <p:cNvSpPr txBox="1"/>
          <p:nvPr/>
        </p:nvSpPr>
        <p:spPr>
          <a:xfrm>
            <a:off x="6781196" y="1660770"/>
            <a:ext cx="1656184" cy="2639172"/>
          </a:xfrm>
          <a:prstGeom prst="rect">
            <a:avLst/>
          </a:prstGeom>
          <a:noFill/>
        </p:spPr>
        <p:txBody>
          <a:bodyPr wrap="square" lIns="68567" tIns="34284" rIns="68567" bIns="34284" rtlCol="0">
            <a:spAutoFit/>
          </a:bodyPr>
          <a:lstStyle/>
          <a:p>
            <a:pPr algn="just">
              <a:lnSpc>
                <a:spcPct val="200000"/>
              </a:lnSpc>
            </a:pPr>
            <a:r>
              <a:rPr lang="zh-CN" altLang="en-US" sz="1200" b="1" dirty="0" smtClean="0">
                <a:solidFill>
                  <a:schemeClr val="bg1"/>
                </a:solidFill>
                <a:latin typeface="微软雅黑" pitchFamily="34" charset="-122"/>
                <a:ea typeface="微软雅黑" pitchFamily="34" charset="-122"/>
              </a:rPr>
              <a:t>所有省份可任意编辑</a:t>
            </a:r>
            <a:endParaRPr lang="en-US" altLang="zh-CN" sz="1100" b="1" dirty="0" smtClean="0">
              <a:solidFill>
                <a:schemeClr val="bg1"/>
              </a:solidFill>
              <a:latin typeface="微软雅黑" pitchFamily="34" charset="-122"/>
              <a:ea typeface="微软雅黑" pitchFamily="34" charset="-122"/>
            </a:endParaRPr>
          </a:p>
          <a:p>
            <a:pPr algn="just">
              <a:lnSpc>
                <a:spcPct val="130000"/>
              </a:lnSpc>
            </a:pPr>
            <a:r>
              <a:rPr lang="zh-CN" altLang="en-US" sz="1000" dirty="0" smtClean="0">
                <a:solidFill>
                  <a:schemeClr val="bg1"/>
                </a:solidFill>
                <a:latin typeface="微软雅黑" pitchFamily="34" charset="-122"/>
                <a:ea typeface="微软雅黑" pitchFamily="34" charset="-122"/>
              </a:rPr>
              <a:t>您</a:t>
            </a:r>
            <a:r>
              <a:rPr lang="zh-CN" altLang="en-US" sz="10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bg1"/>
              </a:solidFill>
              <a:latin typeface="微软雅黑" pitchFamily="34" charset="-122"/>
              <a:ea typeface="微软雅黑" pitchFamily="34" charset="-122"/>
            </a:endParaRPr>
          </a:p>
          <a:p>
            <a:pPr algn="just">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129819421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p:cNvSpPr>
          <p:nvPr/>
        </p:nvSpPr>
        <p:spPr bwMode="auto">
          <a:xfrm>
            <a:off x="1842358" y="1131590"/>
            <a:ext cx="4385826" cy="36975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62873" tIns="31437" rIns="62873" bIns="31437" anchor="ctr"/>
          <a:lstStyle/>
          <a:p>
            <a:pPr algn="ctr" fontAlgn="base">
              <a:spcBef>
                <a:spcPct val="0"/>
              </a:spcBef>
              <a:spcAft>
                <a:spcPct val="0"/>
              </a:spcAft>
              <a:defRPr/>
            </a:pPr>
            <a:endParaRPr lang="zh-CN" altLang="en-US" sz="1300" b="1" kern="0">
              <a:solidFill>
                <a:srgbClr val="000000"/>
              </a:solidFill>
              <a:latin typeface="微软雅黑" panose="020B0503020204020204" pitchFamily="34" charset="-122"/>
              <a:ea typeface="微软雅黑" panose="020B0503020204020204" pitchFamily="34" charset="-122"/>
            </a:endParaRPr>
          </a:p>
        </p:txBody>
      </p:sp>
      <p:sp>
        <p:nvSpPr>
          <p:cNvPr id="4" name="圆角矩形 3"/>
          <p:cNvSpPr/>
          <p:nvPr/>
        </p:nvSpPr>
        <p:spPr>
          <a:xfrm>
            <a:off x="2990111" y="3477885"/>
            <a:ext cx="1591779" cy="294716"/>
          </a:xfrm>
          <a:prstGeom prst="roundRect">
            <a:avLst/>
          </a:prstGeom>
          <a:solidFill>
            <a:schemeClr val="accent2"/>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2012</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4</a:t>
            </a:r>
            <a:r>
              <a:rPr lang="zh-CN" altLang="en-US" sz="1300" dirty="0">
                <a:latin typeface="微软雅黑" panose="020B0503020204020204" pitchFamily="34" charset="-122"/>
                <a:ea typeface="微软雅黑" panose="020B0503020204020204" pitchFamily="34" charset="-122"/>
              </a:rPr>
              <a:t>月</a:t>
            </a:r>
          </a:p>
        </p:txBody>
      </p:sp>
      <p:sp>
        <p:nvSpPr>
          <p:cNvPr id="5" name="圆角矩形 4"/>
          <p:cNvSpPr/>
          <p:nvPr/>
        </p:nvSpPr>
        <p:spPr>
          <a:xfrm>
            <a:off x="3657629" y="2842932"/>
            <a:ext cx="1591779" cy="294716"/>
          </a:xfrm>
          <a:prstGeom prst="roundRect">
            <a:avLst/>
          </a:prstGeom>
          <a:solidFill>
            <a:schemeClr val="accent3"/>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smtClean="0">
                <a:latin typeface="微软雅黑" panose="020B0503020204020204" pitchFamily="34" charset="-122"/>
                <a:ea typeface="微软雅黑" panose="020B0503020204020204" pitchFamily="34" charset="-122"/>
              </a:rPr>
              <a:t>2016</a:t>
            </a:r>
            <a:r>
              <a:rPr lang="zh-CN" altLang="en-US" sz="1300" dirty="0" smtClean="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5</a:t>
            </a:r>
            <a:r>
              <a:rPr lang="zh-CN" altLang="en-US" sz="1300" dirty="0">
                <a:latin typeface="微软雅黑" panose="020B0503020204020204" pitchFamily="34" charset="-122"/>
                <a:ea typeface="微软雅黑" panose="020B0503020204020204" pitchFamily="34" charset="-122"/>
              </a:rPr>
              <a:t>月</a:t>
            </a:r>
          </a:p>
        </p:txBody>
      </p:sp>
      <p:sp>
        <p:nvSpPr>
          <p:cNvPr id="6" name="圆角矩形 5"/>
          <p:cNvSpPr/>
          <p:nvPr/>
        </p:nvSpPr>
        <p:spPr>
          <a:xfrm>
            <a:off x="4155060" y="2230346"/>
            <a:ext cx="1591779" cy="294716"/>
          </a:xfrm>
          <a:prstGeom prst="roundRect">
            <a:avLst/>
          </a:prstGeom>
          <a:solidFill>
            <a:schemeClr val="accent4"/>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smtClean="0">
                <a:latin typeface="微软雅黑" panose="020B0503020204020204" pitchFamily="34" charset="-122"/>
                <a:ea typeface="微软雅黑" panose="020B0503020204020204" pitchFamily="34" charset="-122"/>
              </a:rPr>
              <a:t>2019</a:t>
            </a:r>
            <a:r>
              <a:rPr lang="zh-CN" altLang="en-US" sz="1300" dirty="0" smtClean="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6</a:t>
            </a:r>
            <a:r>
              <a:rPr lang="zh-CN" altLang="en-US" sz="1300" dirty="0">
                <a:latin typeface="微软雅黑" panose="020B0503020204020204" pitchFamily="34" charset="-122"/>
                <a:ea typeface="微软雅黑" panose="020B0503020204020204" pitchFamily="34" charset="-122"/>
              </a:rPr>
              <a:t>月</a:t>
            </a:r>
          </a:p>
        </p:txBody>
      </p:sp>
      <p:sp>
        <p:nvSpPr>
          <p:cNvPr id="7" name="圆角矩形 6"/>
          <p:cNvSpPr/>
          <p:nvPr/>
        </p:nvSpPr>
        <p:spPr>
          <a:xfrm>
            <a:off x="4712678" y="1652099"/>
            <a:ext cx="1591779" cy="294716"/>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smtClean="0">
                <a:latin typeface="微软雅黑" panose="020B0503020204020204" pitchFamily="34" charset="-122"/>
                <a:ea typeface="微软雅黑" panose="020B0503020204020204" pitchFamily="34" charset="-122"/>
              </a:rPr>
              <a:t>20XX</a:t>
            </a:r>
            <a:r>
              <a:rPr lang="zh-CN" altLang="en-US" sz="1300" dirty="0" smtClean="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12</a:t>
            </a:r>
            <a:r>
              <a:rPr lang="zh-CN" altLang="en-US" sz="1300" dirty="0">
                <a:latin typeface="微软雅黑" panose="020B0503020204020204" pitchFamily="34" charset="-122"/>
                <a:ea typeface="微软雅黑" panose="020B0503020204020204" pitchFamily="34" charset="-122"/>
              </a:rPr>
              <a:t>月</a:t>
            </a:r>
          </a:p>
        </p:txBody>
      </p:sp>
      <p:sp>
        <p:nvSpPr>
          <p:cNvPr id="9" name="圆角矩形 8"/>
          <p:cNvSpPr/>
          <p:nvPr/>
        </p:nvSpPr>
        <p:spPr>
          <a:xfrm>
            <a:off x="2358503" y="4059217"/>
            <a:ext cx="1591779" cy="294716"/>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2011</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3</a:t>
            </a:r>
            <a:r>
              <a:rPr lang="zh-CN" altLang="en-US" sz="1300" dirty="0">
                <a:latin typeface="微软雅黑" panose="020B0503020204020204" pitchFamily="34" charset="-122"/>
                <a:ea typeface="微软雅黑" panose="020B0503020204020204" pitchFamily="34" charset="-122"/>
              </a:rPr>
              <a:t>月</a:t>
            </a:r>
          </a:p>
        </p:txBody>
      </p:sp>
      <p:sp>
        <p:nvSpPr>
          <p:cNvPr id="10" name="矩形 9"/>
          <p:cNvSpPr/>
          <p:nvPr/>
        </p:nvSpPr>
        <p:spPr>
          <a:xfrm>
            <a:off x="4856694" y="4039585"/>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5277369" y="3415816"/>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5685578" y="2792046"/>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6066953" y="2168277"/>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6665240" y="1601214"/>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p:cNvSpPr>
          <p:nvPr/>
        </p:nvSpPr>
        <p:spPr>
          <a:xfrm>
            <a:off x="1018280" y="1761009"/>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000" dirty="0">
              <a:solidFill>
                <a:schemeClr val="tx1">
                  <a:lumMod val="75000"/>
                  <a:lumOff val="25000"/>
                </a:schemeClr>
              </a:solidFill>
              <a:latin typeface="微软雅黑" pitchFamily="34" charset="-122"/>
              <a:ea typeface="微软雅黑" pitchFamily="34" charset="-122"/>
            </a:endParaRPr>
          </a:p>
        </p:txBody>
      </p:sp>
      <p:sp>
        <p:nvSpPr>
          <p:cNvPr id="16" name="Title 13"/>
          <p:cNvSpPr txBox="1">
            <a:spLocks/>
          </p:cNvSpPr>
          <p:nvPr/>
        </p:nvSpPr>
        <p:spPr>
          <a:xfrm>
            <a:off x="1040529" y="1381646"/>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smtClean="0">
                <a:solidFill>
                  <a:schemeClr val="accent1"/>
                </a:solidFill>
                <a:latin typeface="微软雅黑" pitchFamily="34" charset="-122"/>
                <a:ea typeface="微软雅黑" pitchFamily="34" charset="-122"/>
              </a:rPr>
              <a:t>添加标题内容文字</a:t>
            </a:r>
            <a:endParaRPr lang="en-US" sz="1400" b="1" dirty="0">
              <a:solidFill>
                <a:schemeClr val="accent1"/>
              </a:solidFill>
              <a:latin typeface="微软雅黑" pitchFamily="34" charset="-122"/>
              <a:ea typeface="微软雅黑" pitchFamily="34" charset="-122"/>
            </a:endParaRPr>
          </a:p>
        </p:txBody>
      </p:sp>
      <p:sp>
        <p:nvSpPr>
          <p:cNvPr id="19" name="TextBox 18"/>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34240778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119144945"/>
  <p:tag name="MH_LIBRARY" val="GRAPHIC"/>
  <p:tag name="MH_ORDER" val="Rounded Rectangle 2"/>
</p:tagLst>
</file>

<file path=ppt/tags/tag10.xml><?xml version="1.0" encoding="utf-8"?>
<p:tagLst xmlns:a="http://schemas.openxmlformats.org/drawingml/2006/main" xmlns:r="http://schemas.openxmlformats.org/officeDocument/2006/relationships" xmlns:p="http://schemas.openxmlformats.org/presentationml/2006/main">
  <p:tag name="MH" val="20170119144945"/>
  <p:tag name="MH_LIBRARY" val="GRAPHIC"/>
  <p:tag name="MH_ORDER" val="文本框 1"/>
</p:tagLst>
</file>

<file path=ppt/tags/tag11.xml><?xml version="1.0" encoding="utf-8"?>
<p:tagLst xmlns:a="http://schemas.openxmlformats.org/drawingml/2006/main" xmlns:r="http://schemas.openxmlformats.org/officeDocument/2006/relationships" xmlns:p="http://schemas.openxmlformats.org/presentationml/2006/main">
  <p:tag name="MH" val="20170119144945"/>
  <p:tag name="MH_LIBRARY" val="GRAPHIC"/>
</p:tagLst>
</file>

<file path=ppt/tags/tag12.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Straight Connector 5"/>
</p:tagLst>
</file>

<file path=ppt/tags/tag13.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Straight Connector 6"/>
</p:tagLst>
</file>

<file path=ppt/tags/tag14.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TextBox 7"/>
</p:tagLst>
</file>

<file path=ppt/tags/tag15.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文本框 8"/>
</p:tagLst>
</file>

<file path=ppt/tags/tag16.xml><?xml version="1.0" encoding="utf-8"?>
<p:tagLst xmlns:a="http://schemas.openxmlformats.org/drawingml/2006/main" xmlns:r="http://schemas.openxmlformats.org/officeDocument/2006/relationships" xmlns:p="http://schemas.openxmlformats.org/presentationml/2006/main">
  <p:tag name="MH" val="20170119144945"/>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Straight Connector 5"/>
</p:tagLst>
</file>

<file path=ppt/tags/tag18.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Straight Connector 6"/>
</p:tagLst>
</file>

<file path=ppt/tags/tag19.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TextBox 7"/>
</p:tagLst>
</file>

<file path=ppt/tags/tag2.xml><?xml version="1.0" encoding="utf-8"?>
<p:tagLst xmlns:a="http://schemas.openxmlformats.org/drawingml/2006/main" xmlns:r="http://schemas.openxmlformats.org/officeDocument/2006/relationships" xmlns:p="http://schemas.openxmlformats.org/presentationml/2006/main">
  <p:tag name="MH" val="20170119144945"/>
  <p:tag name="MH_LIBRARY" val="GRAPHIC"/>
  <p:tag name="MH_ORDER" val="Freeform 3"/>
</p:tagLst>
</file>

<file path=ppt/tags/tag20.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文本框 8"/>
</p:tagLst>
</file>

<file path=ppt/tags/tag21.xml><?xml version="1.0" encoding="utf-8"?>
<p:tagLst xmlns:a="http://schemas.openxmlformats.org/drawingml/2006/main" xmlns:r="http://schemas.openxmlformats.org/officeDocument/2006/relationships" xmlns:p="http://schemas.openxmlformats.org/presentationml/2006/main">
  <p:tag name="MH" val="20170119144945"/>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Straight Connector 5"/>
</p:tagLst>
</file>

<file path=ppt/tags/tag23.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Straight Connector 6"/>
</p:tagLst>
</file>

<file path=ppt/tags/tag24.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TextBox 7"/>
</p:tagLst>
</file>

<file path=ppt/tags/tag25.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文本框 8"/>
</p:tagLst>
</file>

<file path=ppt/tags/tag26.xml><?xml version="1.0" encoding="utf-8"?>
<p:tagLst xmlns:a="http://schemas.openxmlformats.org/drawingml/2006/main" xmlns:r="http://schemas.openxmlformats.org/officeDocument/2006/relationships" xmlns:p="http://schemas.openxmlformats.org/presentationml/2006/main">
  <p:tag name="MH" val="20170119144945"/>
  <p:tag name="MH_LIBRARY" val="GRAPHIC"/>
</p:tagLst>
</file>

<file path=ppt/tags/tag27.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Straight Connector 5"/>
</p:tagLst>
</file>

<file path=ppt/tags/tag28.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Straight Connector 6"/>
</p:tagLst>
</file>

<file path=ppt/tags/tag29.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TextBox 7"/>
</p:tagLst>
</file>

<file path=ppt/tags/tag3.xml><?xml version="1.0" encoding="utf-8"?>
<p:tagLst xmlns:a="http://schemas.openxmlformats.org/drawingml/2006/main" xmlns:r="http://schemas.openxmlformats.org/officeDocument/2006/relationships" xmlns:p="http://schemas.openxmlformats.org/presentationml/2006/main">
  <p:tag name="MH" val="20170119144945"/>
  <p:tag name="MH_LIBRARY" val="GRAPHIC"/>
  <p:tag name="MH_ORDER" val="Rounded Rectangle 7"/>
</p:tagLst>
</file>

<file path=ppt/tags/tag30.xml><?xml version="1.0" encoding="utf-8"?>
<p:tagLst xmlns:a="http://schemas.openxmlformats.org/drawingml/2006/main" xmlns:r="http://schemas.openxmlformats.org/officeDocument/2006/relationships" xmlns:p="http://schemas.openxmlformats.org/presentationml/2006/main">
  <p:tag name="MH" val="20170119145155"/>
  <p:tag name="MH_LIBRARY" val="GRAPHIC"/>
  <p:tag name="MH_ORDER" val="文本框 8"/>
</p:tagLst>
</file>

<file path=ppt/tags/tag4.xml><?xml version="1.0" encoding="utf-8"?>
<p:tagLst xmlns:a="http://schemas.openxmlformats.org/drawingml/2006/main" xmlns:r="http://schemas.openxmlformats.org/officeDocument/2006/relationships" xmlns:p="http://schemas.openxmlformats.org/presentationml/2006/main">
  <p:tag name="MH" val="20170119144945"/>
  <p:tag name="MH_LIBRARY" val="GRAPHIC"/>
  <p:tag name="MH_ORDER" val="Freeform 8"/>
</p:tagLst>
</file>

<file path=ppt/tags/tag5.xml><?xml version="1.0" encoding="utf-8"?>
<p:tagLst xmlns:a="http://schemas.openxmlformats.org/drawingml/2006/main" xmlns:r="http://schemas.openxmlformats.org/officeDocument/2006/relationships" xmlns:p="http://schemas.openxmlformats.org/presentationml/2006/main">
  <p:tag name="MH" val="20170119144945"/>
  <p:tag name="MH_LIBRARY" val="GRAPHIC"/>
  <p:tag name="MH_ORDER" val="Rounded Rectangle 16"/>
</p:tagLst>
</file>

<file path=ppt/tags/tag6.xml><?xml version="1.0" encoding="utf-8"?>
<p:tagLst xmlns:a="http://schemas.openxmlformats.org/drawingml/2006/main" xmlns:r="http://schemas.openxmlformats.org/officeDocument/2006/relationships" xmlns:p="http://schemas.openxmlformats.org/presentationml/2006/main">
  <p:tag name="MH" val="20170119144945"/>
  <p:tag name="MH_LIBRARY" val="GRAPHIC"/>
  <p:tag name="MH_ORDER" val="Freeform 17"/>
</p:tagLst>
</file>

<file path=ppt/tags/tag7.xml><?xml version="1.0" encoding="utf-8"?>
<p:tagLst xmlns:a="http://schemas.openxmlformats.org/drawingml/2006/main" xmlns:r="http://schemas.openxmlformats.org/officeDocument/2006/relationships" xmlns:p="http://schemas.openxmlformats.org/presentationml/2006/main">
  <p:tag name="MH" val="20170119144945"/>
  <p:tag name="MH_LIBRARY" val="GRAPHIC"/>
  <p:tag name="MH_ORDER" val="Rounded Rectangle 19"/>
</p:tagLst>
</file>

<file path=ppt/tags/tag8.xml><?xml version="1.0" encoding="utf-8"?>
<p:tagLst xmlns:a="http://schemas.openxmlformats.org/drawingml/2006/main" xmlns:r="http://schemas.openxmlformats.org/officeDocument/2006/relationships" xmlns:p="http://schemas.openxmlformats.org/presentationml/2006/main">
  <p:tag name="MH" val="20170119144945"/>
  <p:tag name="MH_LIBRARY" val="GRAPHIC"/>
  <p:tag name="MH_ORDER" val="Freeform 20"/>
</p:tagLst>
</file>

<file path=ppt/tags/tag9.xml><?xml version="1.0" encoding="utf-8"?>
<p:tagLst xmlns:a="http://schemas.openxmlformats.org/drawingml/2006/main" xmlns:r="http://schemas.openxmlformats.org/officeDocument/2006/relationships" xmlns:p="http://schemas.openxmlformats.org/presentationml/2006/main">
  <p:tag name="MH" val="20170119144945"/>
  <p:tag name="MH_LIBRARY" val="GRAPHIC"/>
  <p:tag name="MH_ORDER" val="TextBox 10"/>
</p:tagLst>
</file>

<file path=ppt/theme/theme1.xml><?xml version="1.0" encoding="utf-8"?>
<a:theme xmlns:a="http://schemas.openxmlformats.org/drawingml/2006/main" name="第一PPT，www.1ppt.com">
  <a:themeElements>
    <a:clrScheme name="自定义 132">
      <a:dk1>
        <a:sysClr val="windowText" lastClr="000000"/>
      </a:dk1>
      <a:lt1>
        <a:sysClr val="window" lastClr="FFFFFF"/>
      </a:lt1>
      <a:dk2>
        <a:srgbClr val="44546A"/>
      </a:dk2>
      <a:lt2>
        <a:srgbClr val="E7E6E6"/>
      </a:lt2>
      <a:accent1>
        <a:srgbClr val="5B9BD5"/>
      </a:accent1>
      <a:accent2>
        <a:srgbClr val="157DA8"/>
      </a:accent2>
      <a:accent3>
        <a:srgbClr val="157DA8"/>
      </a:accent3>
      <a:accent4>
        <a:srgbClr val="12698C"/>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4175</Words>
  <Application>Microsoft Office PowerPoint</Application>
  <PresentationFormat>全屏显示(16:9)</PresentationFormat>
  <Paragraphs>323</Paragraphs>
  <Slides>28</Slides>
  <Notes>24</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cp:lastModifiedBy>Windows User</cp:lastModifiedBy>
  <cp:revision>19</cp:revision>
  <dcterms:created xsi:type="dcterms:W3CDTF">2016-12-25T02:27:54Z</dcterms:created>
  <dcterms:modified xsi:type="dcterms:W3CDTF">2019-03-19T10:04:52Z</dcterms:modified>
</cp:coreProperties>
</file>