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9" r:id="rId6"/>
    <p:sldId id="262" r:id="rId7"/>
    <p:sldId id="267" r:id="rId8"/>
    <p:sldId id="275" r:id="rId9"/>
    <p:sldId id="263" r:id="rId10"/>
    <p:sldId id="259" r:id="rId11"/>
    <p:sldId id="264" r:id="rId12"/>
    <p:sldId id="271" r:id="rId13"/>
    <p:sldId id="268" r:id="rId14"/>
    <p:sldId id="276" r:id="rId15"/>
    <p:sldId id="277" r:id="rId16"/>
    <p:sldId id="260" r:id="rId17"/>
    <p:sldId id="265" r:id="rId18"/>
    <p:sldId id="266" r:id="rId19"/>
    <p:sldId id="278" r:id="rId20"/>
    <p:sldId id="281" r:id="rId21"/>
    <p:sldId id="286" r:id="rId22"/>
    <p:sldId id="261" r:id="rId23"/>
    <p:sldId id="283" r:id="rId24"/>
    <p:sldId id="273" r:id="rId25"/>
    <p:sldId id="280" r:id="rId26"/>
    <p:sldId id="284" r:id="rId27"/>
    <p:sldId id="285" r:id="rId28"/>
    <p:sldId id="287" r:id="rId29"/>
    <p:sldId id="288"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50" d="100"/>
          <a:sy n="50" d="100"/>
        </p:scale>
        <p:origin x="-882"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C94FCB-C2EF-4F01-A37A-83593C73EB5A}"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07D42C-8949-4CB9-92EF-EA4C6BDECEBE}" type="slidenum">
              <a:rPr lang="zh-CN" altLang="en-US" smtClean="0"/>
              <a:t>‹#›</a:t>
            </a:fld>
            <a:endParaRPr lang="zh-CN" altLang="en-US"/>
          </a:p>
        </p:txBody>
      </p:sp>
    </p:spTree>
    <p:extLst>
      <p:ext uri="{BB962C8B-B14F-4D97-AF65-F5344CB8AC3E}">
        <p14:creationId xmlns:p14="http://schemas.microsoft.com/office/powerpoint/2010/main" val="117668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1758455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0EEF4B-1F10-410F-986B-F2B71121153F}" type="slidenum">
              <a:rPr lang="zh-CN" altLang="en-US" smtClean="0"/>
              <a:t>14</a:t>
            </a:fld>
            <a:endParaRPr lang="zh-CN" altLang="en-US"/>
          </a:p>
        </p:txBody>
      </p:sp>
    </p:spTree>
    <p:extLst>
      <p:ext uri="{BB962C8B-B14F-4D97-AF65-F5344CB8AC3E}">
        <p14:creationId xmlns:p14="http://schemas.microsoft.com/office/powerpoint/2010/main" val="2334288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C015B7-38AA-4B20-BB4D-7C35CD61FAE1}" type="slidenum">
              <a:rPr lang="zh-CN" altLang="en-US" smtClean="0"/>
              <a:t>16</a:t>
            </a:fld>
            <a:endParaRPr lang="zh-CN" altLang="en-US"/>
          </a:p>
        </p:txBody>
      </p:sp>
    </p:spTree>
    <p:extLst>
      <p:ext uri="{BB962C8B-B14F-4D97-AF65-F5344CB8AC3E}">
        <p14:creationId xmlns:p14="http://schemas.microsoft.com/office/powerpoint/2010/main" val="4064297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C015B7-38AA-4B20-BB4D-7C35CD61FAE1}" type="slidenum">
              <a:rPr lang="zh-CN" altLang="en-US" smtClean="0"/>
              <a:t>17</a:t>
            </a:fld>
            <a:endParaRPr lang="zh-CN" altLang="en-US"/>
          </a:p>
        </p:txBody>
      </p:sp>
    </p:spTree>
    <p:extLst>
      <p:ext uri="{BB962C8B-B14F-4D97-AF65-F5344CB8AC3E}">
        <p14:creationId xmlns:p14="http://schemas.microsoft.com/office/powerpoint/2010/main" val="24127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D40385-01E8-4DC2-923D-B15C8731D43D}" type="slidenum">
              <a:rPr lang="zh-CN" altLang="en-US"/>
              <a:pPr/>
              <a:t>18</a:t>
            </a:fld>
            <a:endParaRPr lang="en-US" altLang="zh-CN"/>
          </a:p>
        </p:txBody>
      </p:sp>
      <p:sp>
        <p:nvSpPr>
          <p:cNvPr id="240642" name="Rectangle 2"/>
          <p:cNvSpPr>
            <a:spLocks noGrp="1" noRot="1" noChangeAspect="1" noChangeArrowheads="1" noTextEdit="1"/>
          </p:cNvSpPr>
          <p:nvPr>
            <p:ph type="sldImg"/>
          </p:nvPr>
        </p:nvSpPr>
        <p:spPr>
          <a:xfrm>
            <a:off x="381000" y="685800"/>
            <a:ext cx="6096000" cy="3429000"/>
          </a:xfrm>
          <a:ln/>
        </p:spPr>
      </p:sp>
      <p:sp>
        <p:nvSpPr>
          <p:cNvPr id="240643"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557551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a:p>
        </p:txBody>
      </p:sp>
    </p:spTree>
    <p:extLst>
      <p:ext uri="{BB962C8B-B14F-4D97-AF65-F5344CB8AC3E}">
        <p14:creationId xmlns:p14="http://schemas.microsoft.com/office/powerpoint/2010/main" val="129345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0EEF4B-1F10-410F-986B-F2B71121153F}" type="slidenum">
              <a:rPr lang="zh-CN" altLang="en-US" smtClean="0"/>
              <a:t>20</a:t>
            </a:fld>
            <a:endParaRPr lang="zh-CN" altLang="en-US"/>
          </a:p>
        </p:txBody>
      </p:sp>
    </p:spTree>
    <p:extLst>
      <p:ext uri="{BB962C8B-B14F-4D97-AF65-F5344CB8AC3E}">
        <p14:creationId xmlns:p14="http://schemas.microsoft.com/office/powerpoint/2010/main" val="242035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a:p>
        </p:txBody>
      </p:sp>
    </p:spTree>
    <p:extLst>
      <p:ext uri="{BB962C8B-B14F-4D97-AF65-F5344CB8AC3E}">
        <p14:creationId xmlns:p14="http://schemas.microsoft.com/office/powerpoint/2010/main" val="2967576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a:p>
        </p:txBody>
      </p:sp>
    </p:spTree>
    <p:extLst>
      <p:ext uri="{BB962C8B-B14F-4D97-AF65-F5344CB8AC3E}">
        <p14:creationId xmlns:p14="http://schemas.microsoft.com/office/powerpoint/2010/main" val="2776742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xfrm>
            <a:off x="381000" y="685800"/>
            <a:ext cx="6096000" cy="3429000"/>
          </a:xfrm>
        </p:spPr>
      </p:sp>
      <p:sp>
        <p:nvSpPr>
          <p:cNvPr id="286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latin typeface="Arial" charset="0"/>
            </a:endParaRPr>
          </a:p>
        </p:txBody>
      </p:sp>
      <p:sp>
        <p:nvSpPr>
          <p:cNvPr id="2867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a:solidFill>
                  <a:schemeClr val="tx1"/>
                </a:solidFill>
                <a:latin typeface="Arial" charset="0"/>
              </a:defRPr>
            </a:lvl1pPr>
            <a:lvl2pPr marL="742950" indent="-285750" algn="ctr" eaLnBrk="0" hangingPunct="0">
              <a:defRPr>
                <a:solidFill>
                  <a:schemeClr val="tx1"/>
                </a:solidFill>
                <a:latin typeface="Arial" charset="0"/>
              </a:defRPr>
            </a:lvl2pPr>
            <a:lvl3pPr marL="1143000" indent="-228600" algn="ctr" eaLnBrk="0" hangingPunct="0">
              <a:defRPr>
                <a:solidFill>
                  <a:schemeClr val="tx1"/>
                </a:solidFill>
                <a:latin typeface="Arial" charset="0"/>
              </a:defRPr>
            </a:lvl3pPr>
            <a:lvl4pPr marL="1600200" indent="-228600" algn="ctr" eaLnBrk="0" hangingPunct="0">
              <a:defRPr>
                <a:solidFill>
                  <a:schemeClr val="tx1"/>
                </a:solidFill>
                <a:latin typeface="Arial" charset="0"/>
              </a:defRPr>
            </a:lvl4pPr>
            <a:lvl5pPr marL="2057400" indent="-228600" algn="ctr"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fld id="{E47EC2AD-8479-4F5A-BA2F-4B1134410936}" type="slidenum">
              <a:rPr lang="en-US" altLang="zh-CN" smtClean="0"/>
              <a:pPr algn="r" eaLnBrk="1" hangingPunct="1"/>
              <a:t>24</a:t>
            </a:fld>
            <a:endParaRPr lang="en-US" altLang="zh-CN" smtClean="0"/>
          </a:p>
        </p:txBody>
      </p:sp>
    </p:spTree>
    <p:extLst>
      <p:ext uri="{BB962C8B-B14F-4D97-AF65-F5344CB8AC3E}">
        <p14:creationId xmlns:p14="http://schemas.microsoft.com/office/powerpoint/2010/main" val="1138393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160627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C015B7-38AA-4B20-BB4D-7C35CD61FAE1}" type="slidenum">
              <a:rPr lang="zh-CN" altLang="en-US" smtClean="0"/>
              <a:t>5</a:t>
            </a:fld>
            <a:endParaRPr lang="zh-CN" altLang="en-US"/>
          </a:p>
        </p:txBody>
      </p:sp>
    </p:spTree>
    <p:extLst>
      <p:ext uri="{BB962C8B-B14F-4D97-AF65-F5344CB8AC3E}">
        <p14:creationId xmlns:p14="http://schemas.microsoft.com/office/powerpoint/2010/main" val="1445027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a:p>
        </p:txBody>
      </p:sp>
    </p:spTree>
    <p:extLst>
      <p:ext uri="{BB962C8B-B14F-4D97-AF65-F5344CB8AC3E}">
        <p14:creationId xmlns:p14="http://schemas.microsoft.com/office/powerpoint/2010/main" val="2273945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2233117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1686182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C015B7-38AA-4B20-BB4D-7C35CD61FAE1}" type="slidenum">
              <a:rPr lang="zh-CN" altLang="en-US" smtClean="0"/>
              <a:t>8</a:t>
            </a:fld>
            <a:endParaRPr lang="zh-CN" altLang="en-US"/>
          </a:p>
        </p:txBody>
      </p:sp>
    </p:spTree>
    <p:extLst>
      <p:ext uri="{BB962C8B-B14F-4D97-AF65-F5344CB8AC3E}">
        <p14:creationId xmlns:p14="http://schemas.microsoft.com/office/powerpoint/2010/main" val="2704711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C015B7-38AA-4B20-BB4D-7C35CD61FAE1}" type="slidenum">
              <a:rPr lang="zh-CN" altLang="en-US" smtClean="0"/>
              <a:t>10</a:t>
            </a:fld>
            <a:endParaRPr lang="zh-CN" altLang="en-US"/>
          </a:p>
        </p:txBody>
      </p:sp>
    </p:spTree>
    <p:extLst>
      <p:ext uri="{BB962C8B-B14F-4D97-AF65-F5344CB8AC3E}">
        <p14:creationId xmlns:p14="http://schemas.microsoft.com/office/powerpoint/2010/main" val="1548156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2765267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3880774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a:p>
        </p:txBody>
      </p:sp>
    </p:spTree>
    <p:extLst>
      <p:ext uri="{BB962C8B-B14F-4D97-AF65-F5344CB8AC3E}">
        <p14:creationId xmlns:p14="http://schemas.microsoft.com/office/powerpoint/2010/main" val="81160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a:fillRect/>
          </a:stretch>
        </p:blipFill>
        <p:spPr>
          <a:xfrm flipV="1">
            <a:off x="176437" y="55213"/>
            <a:ext cx="920580" cy="775497"/>
          </a:xfrm>
          <a:prstGeom prst="rect">
            <a:avLst/>
          </a:prstGeom>
          <a:effectLst>
            <a:softEdge rad="63500"/>
          </a:effectLst>
        </p:spPr>
      </p:pic>
      <p:sp>
        <p:nvSpPr>
          <p:cNvPr id="3" name="标题 2"/>
          <p:cNvSpPr>
            <a:spLocks noGrp="1"/>
          </p:cNvSpPr>
          <p:nvPr>
            <p:ph type="title"/>
          </p:nvPr>
        </p:nvSpPr>
        <p:spPr>
          <a:xfrm>
            <a:off x="1085850" y="26194"/>
            <a:ext cx="7886700" cy="994172"/>
          </a:xfrm>
        </p:spPr>
        <p:txBody>
          <a:bodyPr/>
          <a:lstStyle>
            <a:lvl1pPr>
              <a:defRPr>
                <a:latin typeface="华文行楷" panose="02010800040101010101" pitchFamily="2" charset="-122"/>
                <a:ea typeface="华文行楷" panose="02010800040101010101" pitchFamily="2"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12831225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4965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490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030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9735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72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9367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416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7509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8880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34303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17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6896478" y="4754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782178" y="4754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302033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1.jpe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45.jpeg"/><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1.jpe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7.xml"/><Relationship Id="rId5" Type="http://schemas.openxmlformats.org/officeDocument/2006/relationships/image" Target="../media/image52.png"/><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56.png"/><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37.png"/><Relationship Id="rId2" Type="http://schemas.openxmlformats.org/officeDocument/2006/relationships/slideLayout" Target="../slideLayouts/slideLayout12.xml"/><Relationship Id="rId1" Type="http://schemas.openxmlformats.org/officeDocument/2006/relationships/tags" Target="../tags/tag8.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notesSlide" Target="../notesSlides/notesSlide20.xml"/><Relationship Id="rId7" Type="http://schemas.openxmlformats.org/officeDocument/2006/relationships/image" Target="../media/image62.png"/><Relationship Id="rId2" Type="http://schemas.openxmlformats.org/officeDocument/2006/relationships/slideLayout" Target="../slideLayouts/slideLayout12.xml"/><Relationship Id="rId1" Type="http://schemas.openxmlformats.org/officeDocument/2006/relationships/tags" Target="../tags/tag9.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1.jpe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5.jpe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3.png"/><Relationship Id="rId11" Type="http://schemas.openxmlformats.org/officeDocument/2006/relationships/image" Target="../media/image28.jpeg"/><Relationship Id="rId5" Type="http://schemas.microsoft.com/office/2007/relationships/hdphoto" Target="../media/hdphoto3.wdp"/><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1.jpe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95109"/>
            <a:ext cx="4120555" cy="474839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60702" y="395109"/>
            <a:ext cx="360331" cy="1382891"/>
          </a:xfrm>
          <a:prstGeom prst="rect">
            <a:avLst/>
          </a:prstGeom>
        </p:spPr>
      </p:pic>
      <p:sp>
        <p:nvSpPr>
          <p:cNvPr id="7" name="文本框 6"/>
          <p:cNvSpPr txBox="1"/>
          <p:nvPr/>
        </p:nvSpPr>
        <p:spPr>
          <a:xfrm>
            <a:off x="3345160" y="792956"/>
            <a:ext cx="4942379" cy="1862048"/>
          </a:xfrm>
          <a:prstGeom prst="rect">
            <a:avLst/>
          </a:prstGeom>
          <a:noFill/>
        </p:spPr>
        <p:txBody>
          <a:bodyPr wrap="none" rtlCol="0">
            <a:spAutoFit/>
          </a:bodyPr>
          <a:lstStyle/>
          <a:p>
            <a:r>
              <a:rPr lang="zh-CN" altLang="en-US" sz="8000" dirty="0">
                <a:latin typeface="时尚中黑简体" panose="01010104010101010101" pitchFamily="2" charset="-122"/>
                <a:ea typeface="时尚中黑简体" panose="01010104010101010101" pitchFamily="2" charset="-122"/>
              </a:rPr>
              <a:t>道</a:t>
            </a:r>
            <a:r>
              <a:rPr lang="zh-CN" altLang="en-US" sz="11500" dirty="0">
                <a:latin typeface="时尚中黑简体" panose="01010104010101010101" pitchFamily="2" charset="-122"/>
                <a:ea typeface="时尚中黑简体" panose="01010104010101010101" pitchFamily="2" charset="-122"/>
              </a:rPr>
              <a:t>德</a:t>
            </a:r>
            <a:r>
              <a:rPr lang="zh-CN" altLang="en-US" sz="8000" dirty="0">
                <a:latin typeface="时尚中黑简体" panose="01010104010101010101" pitchFamily="2" charset="-122"/>
                <a:ea typeface="时尚中黑简体" panose="01010104010101010101" pitchFamily="2" charset="-122"/>
              </a:rPr>
              <a:t>讲</a:t>
            </a:r>
            <a:r>
              <a:rPr lang="zh-CN" altLang="en-US" sz="9600" dirty="0">
                <a:latin typeface="时尚中黑简体" panose="01010104010101010101" pitchFamily="2" charset="-122"/>
                <a:ea typeface="时尚中黑简体" panose="01010104010101010101" pitchFamily="2" charset="-122"/>
              </a:rPr>
              <a:t>堂</a:t>
            </a:r>
            <a:endParaRPr lang="zh-CN" altLang="en-US" sz="8000" dirty="0">
              <a:latin typeface="时尚中黑简体" panose="01010104010101010101" pitchFamily="2" charset="-122"/>
              <a:ea typeface="时尚中黑简体" panose="01010104010101010101" pitchFamily="2" charset="-122"/>
            </a:endParaRPr>
          </a:p>
        </p:txBody>
      </p:sp>
      <p:sp>
        <p:nvSpPr>
          <p:cNvPr id="8" name="文本框 7"/>
          <p:cNvSpPr txBox="1"/>
          <p:nvPr/>
        </p:nvSpPr>
        <p:spPr>
          <a:xfrm>
            <a:off x="4161088" y="2655004"/>
            <a:ext cx="3365024" cy="369332"/>
          </a:xfrm>
          <a:prstGeom prst="rect">
            <a:avLst/>
          </a:prstGeom>
          <a:noFill/>
        </p:spPr>
        <p:txBody>
          <a:bodyPr wrap="none" rtlCol="0">
            <a:spAutoFit/>
          </a:bodyPr>
          <a:lstStyle/>
          <a:p>
            <a:r>
              <a:rPr lang="zh-CN" altLang="en-US" sz="1800" dirty="0">
                <a:latin typeface="+mn-ea"/>
              </a:rPr>
              <a:t>汇报人</a:t>
            </a:r>
            <a:r>
              <a:rPr lang="zh-CN" altLang="en-US" sz="1800" dirty="0" smtClean="0">
                <a:latin typeface="+mn-ea"/>
              </a:rPr>
              <a:t>：</a:t>
            </a:r>
            <a:r>
              <a:rPr lang="en-US" altLang="zh-CN" sz="1800" dirty="0" smtClean="0">
                <a:latin typeface="+mn-ea"/>
              </a:rPr>
              <a:t>1PPT</a:t>
            </a:r>
            <a:r>
              <a:rPr lang="zh-CN" altLang="en-US" sz="1800" dirty="0" smtClean="0">
                <a:latin typeface="+mn-ea"/>
              </a:rPr>
              <a:t>  </a:t>
            </a:r>
            <a:r>
              <a:rPr lang="zh-CN" altLang="en-US" sz="1800" dirty="0">
                <a:latin typeface="+mn-ea"/>
              </a:rPr>
              <a:t>导师</a:t>
            </a:r>
            <a:r>
              <a:rPr lang="zh-CN" altLang="en-US" sz="1800" dirty="0" smtClean="0">
                <a:latin typeface="+mn-ea"/>
              </a:rPr>
              <a:t>：第一</a:t>
            </a:r>
            <a:r>
              <a:rPr lang="en-US" altLang="zh-CN" sz="1800" dirty="0" smtClean="0">
                <a:latin typeface="+mn-ea"/>
              </a:rPr>
              <a:t>PPT</a:t>
            </a:r>
            <a:endParaRPr lang="zh-CN" altLang="en-US" sz="1800" dirty="0">
              <a:latin typeface="+mn-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grpId="0" nodeType="afterEffect">
                                  <p:stCondLst>
                                    <p:cond delay="0"/>
                                  </p:stCondLst>
                                  <p:iterate type="lt">
                                    <p:tmPct val="14000"/>
                                  </p:iterate>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anim calcmode="lin" valueType="num">
                                      <p:cBhvr>
                                        <p:cTn id="20" dur="2000" fill="hold"/>
                                        <p:tgtEl>
                                          <p:spTgt spid="7"/>
                                        </p:tgtEl>
                                        <p:attrNameLst>
                                          <p:attrName>ppt_w</p:attrName>
                                        </p:attrNameLst>
                                      </p:cBhvr>
                                      <p:tavLst>
                                        <p:tav tm="0" fmla="#ppt_w*sin(2.5*pi*$)">
                                          <p:val>
                                            <p:fltVal val="0"/>
                                          </p:val>
                                        </p:tav>
                                        <p:tav tm="100000">
                                          <p:val>
                                            <p:fltVal val="1"/>
                                          </p:val>
                                        </p:tav>
                                      </p:tavLst>
                                    </p:anim>
                                    <p:anim calcmode="lin" valueType="num">
                                      <p:cBhvr>
                                        <p:cTn id="21" dur="2000" fill="hold"/>
                                        <p:tgtEl>
                                          <p:spTgt spid="7"/>
                                        </p:tgtEl>
                                        <p:attrNameLst>
                                          <p:attrName>ppt_h</p:attrName>
                                        </p:attrNameLst>
                                      </p:cBhvr>
                                      <p:tavLst>
                                        <p:tav tm="0">
                                          <p:val>
                                            <p:strVal val="#ppt_h"/>
                                          </p:val>
                                        </p:tav>
                                        <p:tav tm="100000">
                                          <p:val>
                                            <p:strVal val="#ppt_h"/>
                                          </p:val>
                                        </p:tav>
                                      </p:tavLst>
                                    </p:anim>
                                  </p:childTnLst>
                                </p:cTn>
                              </p:par>
                            </p:childTnLst>
                          </p:cTn>
                        </p:par>
                        <p:par>
                          <p:cTn id="22" fill="hold">
                            <p:stCondLst>
                              <p:cond delay="484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0" y="1466418"/>
            <a:ext cx="5402769" cy="3114324"/>
          </a:xfrm>
          <a:prstGeom prst="rect">
            <a:avLst/>
          </a:prstGeom>
        </p:spPr>
      </p:pic>
      <p:sp>
        <p:nvSpPr>
          <p:cNvPr id="27" name="文本框 26"/>
          <p:cNvSpPr txBox="1"/>
          <p:nvPr/>
        </p:nvSpPr>
        <p:spPr>
          <a:xfrm>
            <a:off x="6224146" y="1610482"/>
            <a:ext cx="2397293" cy="718017"/>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a:t>
            </a:r>
          </a:p>
        </p:txBody>
      </p:sp>
      <p:sp>
        <p:nvSpPr>
          <p:cNvPr id="38" name="文本框 37"/>
          <p:cNvSpPr txBox="1"/>
          <p:nvPr/>
        </p:nvSpPr>
        <p:spPr>
          <a:xfrm>
            <a:off x="6224146" y="2527634"/>
            <a:ext cx="2397293" cy="718017"/>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a:t>
            </a:r>
          </a:p>
        </p:txBody>
      </p:sp>
      <p:sp>
        <p:nvSpPr>
          <p:cNvPr id="39" name="文本框 38"/>
          <p:cNvSpPr txBox="1"/>
          <p:nvPr/>
        </p:nvSpPr>
        <p:spPr>
          <a:xfrm>
            <a:off x="6224146" y="3444787"/>
            <a:ext cx="2397293" cy="718017"/>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a:t>
            </a:r>
          </a:p>
        </p:txBody>
      </p:sp>
      <p:pic>
        <p:nvPicPr>
          <p:cNvPr id="40" name="图片 39"/>
          <p:cNvPicPr>
            <a:picLocks noChangeAspect="1"/>
          </p:cNvPicPr>
          <p:nvPr/>
        </p:nvPicPr>
        <p:blipFill>
          <a:blip r:embed="rId4" cstate="screen">
            <a:clrChange>
              <a:clrFrom>
                <a:srgbClr val="FFFFFF"/>
              </a:clrFrom>
              <a:clrTo>
                <a:srgbClr val="FFFFFF">
                  <a:alpha val="0"/>
                </a:srgbClr>
              </a:clrTo>
            </a:clrChange>
            <a:biLevel thresh="75000"/>
            <a:extLst>
              <a:ext uri="{28A0092B-C50C-407E-A947-70E740481C1C}">
                <a14:useLocalDpi xmlns:a14="http://schemas.microsoft.com/office/drawing/2010/main"/>
              </a:ext>
            </a:extLst>
          </a:blip>
          <a:stretch>
            <a:fillRect/>
          </a:stretch>
        </p:blipFill>
        <p:spPr>
          <a:xfrm>
            <a:off x="5411703" y="1536772"/>
            <a:ext cx="884080" cy="884080"/>
          </a:xfrm>
          <a:prstGeom prst="rect">
            <a:avLst/>
          </a:prstGeom>
        </p:spPr>
      </p:pic>
      <p:sp>
        <p:nvSpPr>
          <p:cNvPr id="41" name="文本框 40"/>
          <p:cNvSpPr txBox="1"/>
          <p:nvPr/>
        </p:nvSpPr>
        <p:spPr>
          <a:xfrm>
            <a:off x="5627809" y="1665603"/>
            <a:ext cx="451873" cy="509370"/>
          </a:xfrm>
          <a:prstGeom prst="rect">
            <a:avLst/>
          </a:prstGeom>
          <a:noFill/>
        </p:spPr>
        <p:txBody>
          <a:bodyPr wrap="square" rtlCol="0">
            <a:spAutoFit/>
          </a:bodyPr>
          <a:lstStyle/>
          <a:p>
            <a:r>
              <a:rPr lang="zh-CN" altLang="en-US" sz="2710" dirty="0">
                <a:latin typeface="经典繁方篆" panose="02010609000101010101" pitchFamily="49" charset="-122"/>
                <a:ea typeface="经典繁方篆" panose="02010609000101010101" pitchFamily="49" charset="-122"/>
                <a:cs typeface="经典繁方篆" panose="02010609000101010101" pitchFamily="49" charset="-122"/>
              </a:rPr>
              <a:t>壹</a:t>
            </a:r>
          </a:p>
        </p:txBody>
      </p:sp>
      <p:pic>
        <p:nvPicPr>
          <p:cNvPr id="42" name="图片 41"/>
          <p:cNvPicPr>
            <a:picLocks noChangeAspect="1"/>
          </p:cNvPicPr>
          <p:nvPr/>
        </p:nvPicPr>
        <p:blipFill>
          <a:blip r:embed="rId4" cstate="screen">
            <a:clrChange>
              <a:clrFrom>
                <a:srgbClr val="FFFFFF"/>
              </a:clrFrom>
              <a:clrTo>
                <a:srgbClr val="FFFFFF">
                  <a:alpha val="0"/>
                </a:srgbClr>
              </a:clrTo>
            </a:clrChange>
            <a:biLevel thresh="75000"/>
            <a:extLst>
              <a:ext uri="{28A0092B-C50C-407E-A947-70E740481C1C}">
                <a14:useLocalDpi xmlns:a14="http://schemas.microsoft.com/office/drawing/2010/main"/>
              </a:ext>
            </a:extLst>
          </a:blip>
          <a:stretch>
            <a:fillRect/>
          </a:stretch>
        </p:blipFill>
        <p:spPr>
          <a:xfrm>
            <a:off x="5411703" y="2420852"/>
            <a:ext cx="884080" cy="884080"/>
          </a:xfrm>
          <a:prstGeom prst="rect">
            <a:avLst/>
          </a:prstGeom>
        </p:spPr>
      </p:pic>
      <p:sp>
        <p:nvSpPr>
          <p:cNvPr id="43" name="文本框 42"/>
          <p:cNvSpPr txBox="1"/>
          <p:nvPr/>
        </p:nvSpPr>
        <p:spPr>
          <a:xfrm>
            <a:off x="5627809" y="2549683"/>
            <a:ext cx="451873" cy="509370"/>
          </a:xfrm>
          <a:prstGeom prst="rect">
            <a:avLst/>
          </a:prstGeom>
          <a:noFill/>
        </p:spPr>
        <p:txBody>
          <a:bodyPr wrap="square" rtlCol="0">
            <a:spAutoFit/>
          </a:bodyPr>
          <a:lstStyle/>
          <a:p>
            <a:r>
              <a:rPr lang="zh-CN" altLang="en-US" sz="2710" dirty="0">
                <a:latin typeface="经典繁方篆" panose="02010609000101010101" pitchFamily="49" charset="-122"/>
                <a:ea typeface="经典繁方篆" panose="02010609000101010101" pitchFamily="49" charset="-122"/>
                <a:cs typeface="经典繁方篆" panose="02010609000101010101" pitchFamily="49" charset="-122"/>
              </a:rPr>
              <a:t>贰</a:t>
            </a:r>
          </a:p>
        </p:txBody>
      </p:sp>
      <p:pic>
        <p:nvPicPr>
          <p:cNvPr id="44" name="图片 43"/>
          <p:cNvPicPr>
            <a:picLocks noChangeAspect="1"/>
          </p:cNvPicPr>
          <p:nvPr/>
        </p:nvPicPr>
        <p:blipFill>
          <a:blip r:embed="rId4" cstate="screen">
            <a:clrChange>
              <a:clrFrom>
                <a:srgbClr val="FFFFFF"/>
              </a:clrFrom>
              <a:clrTo>
                <a:srgbClr val="FFFFFF">
                  <a:alpha val="0"/>
                </a:srgbClr>
              </a:clrTo>
            </a:clrChange>
            <a:biLevel thresh="75000"/>
            <a:extLst>
              <a:ext uri="{28A0092B-C50C-407E-A947-70E740481C1C}">
                <a14:useLocalDpi xmlns:a14="http://schemas.microsoft.com/office/drawing/2010/main"/>
              </a:ext>
            </a:extLst>
          </a:blip>
          <a:stretch>
            <a:fillRect/>
          </a:stretch>
        </p:blipFill>
        <p:spPr>
          <a:xfrm>
            <a:off x="5411703" y="3346204"/>
            <a:ext cx="884080" cy="884080"/>
          </a:xfrm>
          <a:prstGeom prst="rect">
            <a:avLst/>
          </a:prstGeom>
        </p:spPr>
      </p:pic>
      <p:sp>
        <p:nvSpPr>
          <p:cNvPr id="45" name="文本框 44"/>
          <p:cNvSpPr txBox="1"/>
          <p:nvPr/>
        </p:nvSpPr>
        <p:spPr>
          <a:xfrm>
            <a:off x="5627809" y="3475035"/>
            <a:ext cx="451873" cy="509370"/>
          </a:xfrm>
          <a:prstGeom prst="rect">
            <a:avLst/>
          </a:prstGeom>
          <a:noFill/>
        </p:spPr>
        <p:txBody>
          <a:bodyPr wrap="square" rtlCol="0">
            <a:spAutoFit/>
          </a:bodyPr>
          <a:lstStyle/>
          <a:p>
            <a:r>
              <a:rPr lang="zh-CN" altLang="en-US" sz="2710" dirty="0">
                <a:latin typeface="经典繁方篆" panose="02010609000101010101" pitchFamily="49" charset="-122"/>
                <a:ea typeface="经典繁方篆" panose="02010609000101010101" pitchFamily="49" charset="-122"/>
                <a:cs typeface="经典繁方篆" panose="02010609000101010101" pitchFamily="49" charset="-122"/>
              </a:rPr>
              <a:t>三</a:t>
            </a:r>
          </a:p>
        </p:txBody>
      </p:sp>
    </p:spTree>
    <p:extLst>
      <p:ext uri="{BB962C8B-B14F-4D97-AF65-F5344CB8AC3E}">
        <p14:creationId xmlns:p14="http://schemas.microsoft.com/office/powerpoint/2010/main" val="409747823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1" presetClass="entr" presetSubtype="1" fill="hold" nodeType="withEffect">
                                  <p:stCondLst>
                                    <p:cond delay="1100"/>
                                  </p:stCondLst>
                                  <p:childTnLst>
                                    <p:set>
                                      <p:cBhvr>
                                        <p:cTn id="9" dur="1" fill="hold">
                                          <p:stCondLst>
                                            <p:cond delay="0"/>
                                          </p:stCondLst>
                                        </p:cTn>
                                        <p:tgtEl>
                                          <p:spTgt spid="40"/>
                                        </p:tgtEl>
                                        <p:attrNameLst>
                                          <p:attrName>style.visibility</p:attrName>
                                        </p:attrNameLst>
                                      </p:cBhvr>
                                      <p:to>
                                        <p:strVal val="visible"/>
                                      </p:to>
                                    </p:set>
                                    <p:animEffect transition="in" filter="wheel(1)">
                                      <p:cBhvr>
                                        <p:cTn id="10" dur="2000"/>
                                        <p:tgtEl>
                                          <p:spTgt spid="40"/>
                                        </p:tgtEl>
                                      </p:cBhvr>
                                    </p:animEffect>
                                  </p:childTnLst>
                                </p:cTn>
                              </p:par>
                              <p:par>
                                <p:cTn id="11" presetID="10" presetClass="entr" presetSubtype="0" fill="hold" grpId="0" nodeType="withEffect">
                                  <p:stCondLst>
                                    <p:cond delay="320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grpId="0" nodeType="withEffect">
                                  <p:stCondLst>
                                    <p:cond delay="3200"/>
                                  </p:stCondLst>
                                  <p:iterate type="wd">
                                    <p:tmPct val="10000"/>
                                  </p:iterate>
                                  <p:childTnLst>
                                    <p:set>
                                      <p:cBhvr>
                                        <p:cTn id="15" dur="1" fill="hold">
                                          <p:stCondLst>
                                            <p:cond delay="0"/>
                                          </p:stCondLst>
                                        </p:cTn>
                                        <p:tgtEl>
                                          <p:spTgt spid="27">
                                            <p:txEl>
                                              <p:pRg st="0" end="0"/>
                                            </p:txEl>
                                          </p:spTgt>
                                        </p:tgtEl>
                                        <p:attrNameLst>
                                          <p:attrName>style.visibility</p:attrName>
                                        </p:attrNameLst>
                                      </p:cBhvr>
                                      <p:to>
                                        <p:strVal val="visible"/>
                                      </p:to>
                                    </p:set>
                                    <p:animEffect transition="in" filter="fade">
                                      <p:cBhvr>
                                        <p:cTn id="16" dur="500"/>
                                        <p:tgtEl>
                                          <p:spTgt spid="27">
                                            <p:txEl>
                                              <p:pRg st="0" end="0"/>
                                            </p:txEl>
                                          </p:spTgt>
                                        </p:tgtEl>
                                      </p:cBhvr>
                                    </p:animEffect>
                                  </p:childTnLst>
                                </p:cTn>
                              </p:par>
                              <p:par>
                                <p:cTn id="17" presetID="10" presetClass="entr" presetSubtype="0" fill="hold" grpId="0" nodeType="withEffect">
                                  <p:stCondLst>
                                    <p:cond delay="3900"/>
                                  </p:stCondLst>
                                  <p:iterate type="wd">
                                    <p:tmPct val="10000"/>
                                  </p:iterate>
                                  <p:childTnLst>
                                    <p:set>
                                      <p:cBhvr>
                                        <p:cTn id="18" dur="1" fill="hold">
                                          <p:stCondLst>
                                            <p:cond delay="0"/>
                                          </p:stCondLst>
                                        </p:cTn>
                                        <p:tgtEl>
                                          <p:spTgt spid="27">
                                            <p:txEl>
                                              <p:pRg st="1" end="1"/>
                                            </p:txEl>
                                          </p:spTgt>
                                        </p:tgtEl>
                                        <p:attrNameLst>
                                          <p:attrName>style.visibility</p:attrName>
                                        </p:attrNameLst>
                                      </p:cBhvr>
                                      <p:to>
                                        <p:strVal val="visible"/>
                                      </p:to>
                                    </p:set>
                                    <p:animEffect transition="in" filter="fade">
                                      <p:cBhvr>
                                        <p:cTn id="19" dur="500"/>
                                        <p:tgtEl>
                                          <p:spTgt spid="27">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heel(1)">
                                      <p:cBhvr>
                                        <p:cTn id="24" dur="2000"/>
                                        <p:tgtEl>
                                          <p:spTgt spid="42"/>
                                        </p:tgtEl>
                                      </p:cBhvr>
                                    </p:animEffect>
                                  </p:childTnLst>
                                </p:cTn>
                              </p:par>
                              <p:par>
                                <p:cTn id="25" presetID="10" presetClass="entr" presetSubtype="0" fill="hold" grpId="0" nodeType="withEffect">
                                  <p:stCondLst>
                                    <p:cond delay="170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par>
                                <p:cTn id="28" presetID="10" presetClass="entr" presetSubtype="0" fill="hold" grpId="0" nodeType="withEffect">
                                  <p:stCondLst>
                                    <p:cond delay="1700"/>
                                  </p:stCondLst>
                                  <p:iterate type="wd">
                                    <p:tmPct val="10000"/>
                                  </p:iterate>
                                  <p:childTnLst>
                                    <p:set>
                                      <p:cBhvr>
                                        <p:cTn id="29" dur="1" fill="hold">
                                          <p:stCondLst>
                                            <p:cond delay="0"/>
                                          </p:stCondLst>
                                        </p:cTn>
                                        <p:tgtEl>
                                          <p:spTgt spid="38">
                                            <p:txEl>
                                              <p:pRg st="0" end="0"/>
                                            </p:txEl>
                                          </p:spTgt>
                                        </p:tgtEl>
                                        <p:attrNameLst>
                                          <p:attrName>style.visibility</p:attrName>
                                        </p:attrNameLst>
                                      </p:cBhvr>
                                      <p:to>
                                        <p:strVal val="visible"/>
                                      </p:to>
                                    </p:set>
                                    <p:animEffect transition="in" filter="fade">
                                      <p:cBhvr>
                                        <p:cTn id="30" dur="500"/>
                                        <p:tgtEl>
                                          <p:spTgt spid="38">
                                            <p:txEl>
                                              <p:pRg st="0" end="0"/>
                                            </p:txEl>
                                          </p:spTgt>
                                        </p:tgtEl>
                                      </p:cBhvr>
                                    </p:animEffect>
                                  </p:childTnLst>
                                </p:cTn>
                              </p:par>
                              <p:par>
                                <p:cTn id="31" presetID="10" presetClass="entr" presetSubtype="0" fill="hold" grpId="0" nodeType="withEffect">
                                  <p:stCondLst>
                                    <p:cond delay="2300"/>
                                  </p:stCondLst>
                                  <p:iterate type="wd">
                                    <p:tmPct val="10000"/>
                                  </p:iterate>
                                  <p:childTnLst>
                                    <p:set>
                                      <p:cBhvr>
                                        <p:cTn id="32" dur="1" fill="hold">
                                          <p:stCondLst>
                                            <p:cond delay="0"/>
                                          </p:stCondLst>
                                        </p:cTn>
                                        <p:tgtEl>
                                          <p:spTgt spid="38">
                                            <p:txEl>
                                              <p:pRg st="1" end="1"/>
                                            </p:txEl>
                                          </p:spTgt>
                                        </p:tgtEl>
                                        <p:attrNameLst>
                                          <p:attrName>style.visibility</p:attrName>
                                        </p:attrNameLst>
                                      </p:cBhvr>
                                      <p:to>
                                        <p:strVal val="visible"/>
                                      </p:to>
                                    </p:set>
                                    <p:animEffect transition="in" filter="fade">
                                      <p:cBhvr>
                                        <p:cTn id="33" dur="500"/>
                                        <p:tgtEl>
                                          <p:spTgt spid="38">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heel(1)">
                                      <p:cBhvr>
                                        <p:cTn id="38" dur="2000"/>
                                        <p:tgtEl>
                                          <p:spTgt spid="44"/>
                                        </p:tgtEl>
                                      </p:cBhvr>
                                    </p:animEffect>
                                  </p:childTnLst>
                                </p:cTn>
                              </p:par>
                              <p:par>
                                <p:cTn id="39" presetID="10" presetClass="entr" presetSubtype="0" fill="hold" grpId="0" nodeType="withEffect">
                                  <p:stCondLst>
                                    <p:cond delay="170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childTnLst>
                                </p:cTn>
                              </p:par>
                              <p:par>
                                <p:cTn id="42" presetID="10" presetClass="entr" presetSubtype="0" fill="hold" grpId="0" nodeType="withEffect">
                                  <p:stCondLst>
                                    <p:cond delay="1700"/>
                                  </p:stCondLst>
                                  <p:iterate type="wd">
                                    <p:tmPct val="10000"/>
                                  </p:iterate>
                                  <p:childTnLst>
                                    <p:set>
                                      <p:cBhvr>
                                        <p:cTn id="43" dur="1" fill="hold">
                                          <p:stCondLst>
                                            <p:cond delay="0"/>
                                          </p:stCondLst>
                                        </p:cTn>
                                        <p:tgtEl>
                                          <p:spTgt spid="39">
                                            <p:txEl>
                                              <p:pRg st="0" end="0"/>
                                            </p:txEl>
                                          </p:spTgt>
                                        </p:tgtEl>
                                        <p:attrNameLst>
                                          <p:attrName>style.visibility</p:attrName>
                                        </p:attrNameLst>
                                      </p:cBhvr>
                                      <p:to>
                                        <p:strVal val="visible"/>
                                      </p:to>
                                    </p:set>
                                    <p:animEffect transition="in" filter="fade">
                                      <p:cBhvr>
                                        <p:cTn id="44" dur="500"/>
                                        <p:tgtEl>
                                          <p:spTgt spid="39">
                                            <p:txEl>
                                              <p:pRg st="0" end="0"/>
                                            </p:txEl>
                                          </p:spTgt>
                                        </p:tgtEl>
                                      </p:cBhvr>
                                    </p:animEffect>
                                  </p:childTnLst>
                                </p:cTn>
                              </p:par>
                              <p:par>
                                <p:cTn id="45" presetID="10" presetClass="entr" presetSubtype="0" fill="hold" grpId="0" nodeType="withEffect">
                                  <p:stCondLst>
                                    <p:cond delay="2200"/>
                                  </p:stCondLst>
                                  <p:iterate type="wd">
                                    <p:tmPct val="10000"/>
                                  </p:iterate>
                                  <p:childTnLst>
                                    <p:set>
                                      <p:cBhvr>
                                        <p:cTn id="46" dur="1" fill="hold">
                                          <p:stCondLst>
                                            <p:cond delay="0"/>
                                          </p:stCondLst>
                                        </p:cTn>
                                        <p:tgtEl>
                                          <p:spTgt spid="39">
                                            <p:txEl>
                                              <p:pRg st="1" end="1"/>
                                            </p:txEl>
                                          </p:spTgt>
                                        </p:tgtEl>
                                        <p:attrNameLst>
                                          <p:attrName>style.visibility</p:attrName>
                                        </p:attrNameLst>
                                      </p:cBhvr>
                                      <p:to>
                                        <p:strVal val="visible"/>
                                      </p:to>
                                    </p:set>
                                    <p:animEffect transition="in" filter="fade">
                                      <p:cBhvr>
                                        <p:cTn id="47" dur="500"/>
                                        <p:tgtEl>
                                          <p:spTgt spid="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uiExpand="1" build="p"/>
      <p:bldP spid="38" grpId="0" uiExpand="1" build="p"/>
      <p:bldP spid="39" grpId="0" uiExpand="1" build="p"/>
      <p:bldP spid="41" grpId="0"/>
      <p:bldP spid="43"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23028" y="1208635"/>
            <a:ext cx="1381991" cy="1425605"/>
            <a:chOff x="971600" y="1915953"/>
            <a:chExt cx="3141228" cy="3240360"/>
          </a:xfrm>
        </p:grpSpPr>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18" name="TextBox 17"/>
            <p:cNvSpPr txBox="1"/>
            <p:nvPr/>
          </p:nvSpPr>
          <p:spPr>
            <a:xfrm>
              <a:off x="1435812" y="3024154"/>
              <a:ext cx="2518445" cy="839481"/>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19" name="组合 18"/>
          <p:cNvGrpSpPr/>
          <p:nvPr/>
        </p:nvGrpSpPr>
        <p:grpSpPr>
          <a:xfrm>
            <a:off x="3888339" y="1208634"/>
            <a:ext cx="1381991" cy="1425605"/>
            <a:chOff x="971600" y="1915953"/>
            <a:chExt cx="3141228" cy="3240360"/>
          </a:xfrm>
        </p:grpSpPr>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21" name="TextBox 20"/>
            <p:cNvSpPr txBox="1"/>
            <p:nvPr/>
          </p:nvSpPr>
          <p:spPr>
            <a:xfrm>
              <a:off x="1435812" y="3024154"/>
              <a:ext cx="2518445" cy="839481"/>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22" name="组合 21"/>
          <p:cNvGrpSpPr/>
          <p:nvPr/>
        </p:nvGrpSpPr>
        <p:grpSpPr>
          <a:xfrm>
            <a:off x="6067195" y="1194953"/>
            <a:ext cx="1381991" cy="1425605"/>
            <a:chOff x="971600" y="1915953"/>
            <a:chExt cx="3141228" cy="3240360"/>
          </a:xfrm>
        </p:grpSpPr>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24" name="TextBox 23"/>
            <p:cNvSpPr txBox="1"/>
            <p:nvPr/>
          </p:nvSpPr>
          <p:spPr>
            <a:xfrm>
              <a:off x="1435812" y="3024154"/>
              <a:ext cx="2518445" cy="839481"/>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pic>
        <p:nvPicPr>
          <p:cNvPr id="25" name="图片 24"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736026">
            <a:off x="2257153" y="2742271"/>
            <a:ext cx="635358" cy="494888"/>
          </a:xfrm>
          <a:prstGeom prst="rect">
            <a:avLst/>
          </a:prstGeom>
        </p:spPr>
      </p:pic>
      <p:pic>
        <p:nvPicPr>
          <p:cNvPr id="26" name="图片 25"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231469" y="2738596"/>
            <a:ext cx="635358" cy="494888"/>
          </a:xfrm>
          <a:prstGeom prst="rect">
            <a:avLst/>
          </a:prstGeom>
        </p:spPr>
      </p:pic>
      <p:pic>
        <p:nvPicPr>
          <p:cNvPr id="27" name="图片 26"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7502950">
            <a:off x="6228888" y="2737436"/>
            <a:ext cx="635358" cy="494888"/>
          </a:xfrm>
          <a:prstGeom prst="rect">
            <a:avLst/>
          </a:prstGeom>
        </p:spPr>
      </p:pic>
      <p:pic>
        <p:nvPicPr>
          <p:cNvPr id="28" name="Picture 2" descr="C:\Documents and Settings\Administrator\桌面\244b.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211238" y="2986039"/>
            <a:ext cx="7063985" cy="1437323"/>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1623028" y="3689247"/>
            <a:ext cx="6554641" cy="369332"/>
          </a:xfrm>
          <a:prstGeom prst="rect">
            <a:avLst/>
          </a:prstGeom>
          <a:noFill/>
        </p:spPr>
        <p:txBody>
          <a:bodyPr wrap="square" rtlCol="0">
            <a:spAutoFit/>
          </a:bodyPr>
          <a:lstStyle/>
          <a:p>
            <a:r>
              <a:rPr lang="zh-CN" altLang="en-US" dirty="0">
                <a:solidFill>
                  <a:schemeClr val="bg1"/>
                </a:solidFill>
                <a:latin typeface="华文隶书" pitchFamily="2" charset="-122"/>
                <a:ea typeface="华文隶书" pitchFamily="2" charset="-122"/>
              </a:rPr>
              <a:t>单击此处添加</a:t>
            </a:r>
            <a:r>
              <a:rPr lang="zh-CN" altLang="en-US" dirty="0" smtClean="0">
                <a:solidFill>
                  <a:schemeClr val="bg1"/>
                </a:solidFill>
                <a:latin typeface="华文隶书" pitchFamily="2" charset="-122"/>
                <a:ea typeface="华文隶书" pitchFamily="2" charset="-122"/>
              </a:rPr>
              <a:t>文本     单击</a:t>
            </a:r>
            <a:r>
              <a:rPr lang="zh-CN" altLang="en-US" dirty="0">
                <a:solidFill>
                  <a:schemeClr val="bg1"/>
                </a:solidFill>
                <a:latin typeface="华文隶书" pitchFamily="2" charset="-122"/>
                <a:ea typeface="华文隶书" pitchFamily="2" charset="-122"/>
              </a:rPr>
              <a:t>此处添加</a:t>
            </a:r>
            <a:r>
              <a:rPr lang="zh-CN" altLang="en-US" dirty="0" smtClean="0">
                <a:solidFill>
                  <a:schemeClr val="bg1"/>
                </a:solidFill>
                <a:latin typeface="华文隶书" pitchFamily="2" charset="-122"/>
                <a:ea typeface="华文隶书" pitchFamily="2" charset="-122"/>
              </a:rPr>
              <a:t>文本      单击</a:t>
            </a:r>
            <a:r>
              <a:rPr lang="zh-CN" altLang="en-US" dirty="0">
                <a:solidFill>
                  <a:schemeClr val="bg1"/>
                </a:solidFill>
                <a:latin typeface="华文隶书" pitchFamily="2" charset="-122"/>
                <a:ea typeface="华文隶书" pitchFamily="2" charset="-122"/>
              </a:rPr>
              <a:t>此处添加</a:t>
            </a:r>
            <a:r>
              <a:rPr lang="zh-CN" altLang="en-US" dirty="0" smtClean="0">
                <a:solidFill>
                  <a:schemeClr val="bg1"/>
                </a:solidFill>
                <a:latin typeface="华文隶书" pitchFamily="2" charset="-122"/>
                <a:ea typeface="华文隶书" pitchFamily="2" charset="-122"/>
              </a:rPr>
              <a:t>文本</a:t>
            </a:r>
            <a:endParaRPr lang="zh-CN" altLang="en-US" dirty="0">
              <a:solidFill>
                <a:schemeClr val="bg1"/>
              </a:solidFill>
              <a:latin typeface="华文隶书" pitchFamily="2" charset="-122"/>
              <a:ea typeface="华文隶书" pitchFamily="2" charset="-122"/>
            </a:endParaRPr>
          </a:p>
        </p:txBody>
      </p:sp>
    </p:spTree>
    <p:custDataLst>
      <p:tags r:id="rId1"/>
    </p:custDataLst>
    <p:extLst>
      <p:ext uri="{BB962C8B-B14F-4D97-AF65-F5344CB8AC3E}">
        <p14:creationId xmlns:p14="http://schemas.microsoft.com/office/powerpoint/2010/main" val="273690730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5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10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22" presetClass="entr" presetSubtype="1" fill="hold" nodeType="withEffect">
                                  <p:stCondLst>
                                    <p:cond delay="1500"/>
                                  </p:stCondLst>
                                  <p:childTnLst>
                                    <p:set>
                                      <p:cBhvr>
                                        <p:cTn id="15" dur="1" fill="hold">
                                          <p:stCondLst>
                                            <p:cond delay="0"/>
                                          </p:stCondLst>
                                        </p:cTn>
                                        <p:tgtEl>
                                          <p:spTgt spid="25"/>
                                        </p:tgtEl>
                                        <p:attrNameLst>
                                          <p:attrName>style.visibility</p:attrName>
                                        </p:attrNameLst>
                                      </p:cBhvr>
                                      <p:to>
                                        <p:strVal val="visible"/>
                                      </p:to>
                                    </p:set>
                                    <p:animEffect transition="in" filter="wipe(up)">
                                      <p:cBhvr>
                                        <p:cTn id="16" dur="500"/>
                                        <p:tgtEl>
                                          <p:spTgt spid="25"/>
                                        </p:tgtEl>
                                      </p:cBhvr>
                                    </p:animEffect>
                                  </p:childTnLst>
                                </p:cTn>
                              </p:par>
                              <p:par>
                                <p:cTn id="17" presetID="22" presetClass="entr" presetSubtype="1" fill="hold" nodeType="withEffect">
                                  <p:stCondLst>
                                    <p:cond delay="150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par>
                                <p:cTn id="20" presetID="22" presetClass="entr" presetSubtype="1" fill="hold" nodeType="withEffect">
                                  <p:stCondLst>
                                    <p:cond delay="150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par>
                                <p:cTn id="23" presetID="16" presetClass="entr" presetSubtype="37" fill="hold" nodeType="withEffect">
                                  <p:stCondLst>
                                    <p:cond delay="200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42" presetClass="entr" presetSubtype="0" fill="hold" grpId="0" nodeType="withEffect">
                                  <p:stCondLst>
                                    <p:cond delay="25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anim calcmode="lin" valueType="num">
                                      <p:cBhvr>
                                        <p:cTn id="29" dur="500" fill="hold"/>
                                        <p:tgtEl>
                                          <p:spTgt spid="29"/>
                                        </p:tgtEl>
                                        <p:attrNameLst>
                                          <p:attrName>ppt_x</p:attrName>
                                        </p:attrNameLst>
                                      </p:cBhvr>
                                      <p:tavLst>
                                        <p:tav tm="0">
                                          <p:val>
                                            <p:strVal val="#ppt_x"/>
                                          </p:val>
                                        </p:tav>
                                        <p:tav tm="100000">
                                          <p:val>
                                            <p:strVal val="#ppt_x"/>
                                          </p:val>
                                        </p:tav>
                                      </p:tavLst>
                                    </p:anim>
                                    <p:anim calcmode="lin" valueType="num">
                                      <p:cBhvr>
                                        <p:cTn id="30"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985979" y="1454081"/>
            <a:ext cx="3079955" cy="2969281"/>
            <a:chOff x="5796136" y="1363191"/>
            <a:chExt cx="2592288" cy="2499138"/>
          </a:xfrm>
        </p:grpSpPr>
        <p:pic>
          <p:nvPicPr>
            <p:cNvPr id="27" name="Picture 2" descr="C:\Users\zjd\Desktop\Nipic_3702205_2009112413450740285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96136" y="1363191"/>
              <a:ext cx="2592288" cy="2499138"/>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6434007" y="2320372"/>
              <a:ext cx="1368152" cy="450737"/>
            </a:xfrm>
            <a:prstGeom prst="rect">
              <a:avLst/>
            </a:prstGeom>
            <a:noFill/>
          </p:spPr>
          <p:txBody>
            <a:bodyPr wrap="square" rtlCol="0">
              <a:spAutoFit/>
            </a:bodyPr>
            <a:lstStyle/>
            <a:p>
              <a:pPr algn="ctr"/>
              <a:r>
                <a:rPr lang="zh-CN" altLang="en-US" sz="2880" dirty="0">
                  <a:latin typeface="华文隶书" pitchFamily="2" charset="-122"/>
                  <a:ea typeface="华文隶书" pitchFamily="2" charset="-122"/>
                </a:rPr>
                <a:t>文本</a:t>
              </a:r>
            </a:p>
          </p:txBody>
        </p:sp>
      </p:grpSp>
      <p:grpSp>
        <p:nvGrpSpPr>
          <p:cNvPr id="29" name="组合 28"/>
          <p:cNvGrpSpPr/>
          <p:nvPr/>
        </p:nvGrpSpPr>
        <p:grpSpPr>
          <a:xfrm>
            <a:off x="4888618" y="2987272"/>
            <a:ext cx="1368969" cy="1412172"/>
            <a:chOff x="1663985" y="1915953"/>
            <a:chExt cx="3141228" cy="3240360"/>
          </a:xfrm>
        </p:grpSpPr>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63985" y="1915953"/>
              <a:ext cx="3141228" cy="3240360"/>
            </a:xfrm>
            <a:prstGeom prst="rect">
              <a:avLst/>
            </a:prstGeom>
          </p:spPr>
        </p:pic>
        <p:sp>
          <p:nvSpPr>
            <p:cNvPr id="31" name="TextBox 30"/>
            <p:cNvSpPr txBox="1"/>
            <p:nvPr/>
          </p:nvSpPr>
          <p:spPr>
            <a:xfrm>
              <a:off x="2184899" y="3107459"/>
              <a:ext cx="2115723" cy="72034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2" name="组合 31"/>
          <p:cNvGrpSpPr/>
          <p:nvPr/>
        </p:nvGrpSpPr>
        <p:grpSpPr>
          <a:xfrm>
            <a:off x="3865264" y="1017535"/>
            <a:ext cx="1368968" cy="1412172"/>
            <a:chOff x="971600" y="1915953"/>
            <a:chExt cx="3141228" cy="3240360"/>
          </a:xfrm>
        </p:grpSpPr>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4" name="TextBox 33"/>
            <p:cNvSpPr txBox="1"/>
            <p:nvPr/>
          </p:nvSpPr>
          <p:spPr>
            <a:xfrm>
              <a:off x="1479174" y="3005362"/>
              <a:ext cx="2115725" cy="72034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5" name="组合 34"/>
          <p:cNvGrpSpPr/>
          <p:nvPr/>
        </p:nvGrpSpPr>
        <p:grpSpPr>
          <a:xfrm>
            <a:off x="2717501" y="3011189"/>
            <a:ext cx="1368968" cy="1412172"/>
            <a:chOff x="716735" y="1915951"/>
            <a:chExt cx="3141228" cy="3240360"/>
          </a:xfrm>
        </p:grpSpPr>
        <p:pic>
          <p:nvPicPr>
            <p:cNvPr id="60" name="图片 5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6735" y="1915951"/>
              <a:ext cx="3141228" cy="3240360"/>
            </a:xfrm>
            <a:prstGeom prst="rect">
              <a:avLst/>
            </a:prstGeom>
          </p:spPr>
        </p:pic>
        <p:sp>
          <p:nvSpPr>
            <p:cNvPr id="61" name="TextBox 60"/>
            <p:cNvSpPr txBox="1"/>
            <p:nvPr/>
          </p:nvSpPr>
          <p:spPr>
            <a:xfrm>
              <a:off x="1222175" y="3137517"/>
              <a:ext cx="2115725" cy="72034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62" name="组合 61"/>
          <p:cNvGrpSpPr/>
          <p:nvPr/>
        </p:nvGrpSpPr>
        <p:grpSpPr>
          <a:xfrm>
            <a:off x="5286529" y="996718"/>
            <a:ext cx="2031325" cy="1000268"/>
            <a:chOff x="5365920" y="833155"/>
            <a:chExt cx="2257028" cy="1111408"/>
          </a:xfrm>
        </p:grpSpPr>
        <p:sp>
          <p:nvSpPr>
            <p:cNvPr id="63" name="矩形 62"/>
            <p:cNvSpPr/>
            <p:nvPr/>
          </p:nvSpPr>
          <p:spPr>
            <a:xfrm>
              <a:off x="5365920" y="833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4" name="矩形 63"/>
            <p:cNvSpPr/>
            <p:nvPr/>
          </p:nvSpPr>
          <p:spPr>
            <a:xfrm>
              <a:off x="5365920" y="1190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5" name="矩形 64"/>
            <p:cNvSpPr/>
            <p:nvPr/>
          </p:nvSpPr>
          <p:spPr>
            <a:xfrm>
              <a:off x="5365920" y="1534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grpSp>
        <p:nvGrpSpPr>
          <p:cNvPr id="66" name="组合 65"/>
          <p:cNvGrpSpPr/>
          <p:nvPr/>
        </p:nvGrpSpPr>
        <p:grpSpPr>
          <a:xfrm>
            <a:off x="6151860" y="3286113"/>
            <a:ext cx="2031325" cy="1000267"/>
            <a:chOff x="5778339" y="1041388"/>
            <a:chExt cx="2366499" cy="1165313"/>
          </a:xfrm>
        </p:grpSpPr>
        <p:sp>
          <p:nvSpPr>
            <p:cNvPr id="67" name="矩形 66"/>
            <p:cNvSpPr/>
            <p:nvPr/>
          </p:nvSpPr>
          <p:spPr>
            <a:xfrm>
              <a:off x="5778339" y="1041388"/>
              <a:ext cx="2366499" cy="430273"/>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8" name="矩形 67"/>
            <p:cNvSpPr/>
            <p:nvPr/>
          </p:nvSpPr>
          <p:spPr>
            <a:xfrm>
              <a:off x="5778339" y="1416388"/>
              <a:ext cx="2366499" cy="430273"/>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9" name="矩形 68"/>
            <p:cNvSpPr/>
            <p:nvPr/>
          </p:nvSpPr>
          <p:spPr>
            <a:xfrm>
              <a:off x="5778339" y="1776428"/>
              <a:ext cx="2366499" cy="430273"/>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grpSp>
        <p:nvGrpSpPr>
          <p:cNvPr id="70" name="组合 69"/>
          <p:cNvGrpSpPr/>
          <p:nvPr/>
        </p:nvGrpSpPr>
        <p:grpSpPr>
          <a:xfrm>
            <a:off x="959877" y="3323219"/>
            <a:ext cx="2031325" cy="1000268"/>
            <a:chOff x="558529" y="3418155"/>
            <a:chExt cx="2257028" cy="1111408"/>
          </a:xfrm>
        </p:grpSpPr>
        <p:sp>
          <p:nvSpPr>
            <p:cNvPr id="71" name="矩形 70"/>
            <p:cNvSpPr/>
            <p:nvPr/>
          </p:nvSpPr>
          <p:spPr>
            <a:xfrm>
              <a:off x="558529" y="3418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2" name="矩形 71"/>
            <p:cNvSpPr/>
            <p:nvPr/>
          </p:nvSpPr>
          <p:spPr>
            <a:xfrm>
              <a:off x="558529" y="3775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3" name="矩形 72"/>
            <p:cNvSpPr/>
            <p:nvPr/>
          </p:nvSpPr>
          <p:spPr>
            <a:xfrm>
              <a:off x="558529" y="4119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spTree>
    <p:custDataLst>
      <p:tags r:id="rId1"/>
    </p:custDataLst>
    <p:extLst>
      <p:ext uri="{BB962C8B-B14F-4D97-AF65-F5344CB8AC3E}">
        <p14:creationId xmlns:p14="http://schemas.microsoft.com/office/powerpoint/2010/main" val="258455869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style.rotation</p:attrName>
                                        </p:attrNameLst>
                                      </p:cBhvr>
                                      <p:tavLst>
                                        <p:tav tm="0">
                                          <p:val>
                                            <p:fltVal val="90"/>
                                          </p:val>
                                        </p:tav>
                                        <p:tav tm="100000">
                                          <p:val>
                                            <p:fltVal val="0"/>
                                          </p:val>
                                        </p:tav>
                                      </p:tavLst>
                                    </p:anim>
                                    <p:animEffect transition="in" filter="fade">
                                      <p:cBhvr>
                                        <p:cTn id="10" dur="1000"/>
                                        <p:tgtEl>
                                          <p:spTgt spid="26"/>
                                        </p:tgtEl>
                                      </p:cBhvr>
                                    </p:animEffect>
                                  </p:childTnLst>
                                </p:cTn>
                              </p:par>
                              <p:par>
                                <p:cTn id="11" presetID="8" presetClass="emph" presetSubtype="0" fill="hold" nodeType="withEffect">
                                  <p:stCondLst>
                                    <p:cond delay="0"/>
                                  </p:stCondLst>
                                  <p:childTnLst>
                                    <p:animRot by="-21600000">
                                      <p:cBhvr>
                                        <p:cTn id="12" dur="2000" fill="hold"/>
                                        <p:tgtEl>
                                          <p:spTgt spid="26"/>
                                        </p:tgtEl>
                                        <p:attrNameLst>
                                          <p:attrName>r</p:attrName>
                                        </p:attrNameLst>
                                      </p:cBhvr>
                                    </p:animRo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1000"/>
                                        <p:tgtEl>
                                          <p:spTgt spid="62"/>
                                        </p:tgtEl>
                                      </p:cBhvr>
                                    </p:animEffect>
                                    <p:anim calcmode="lin" valueType="num">
                                      <p:cBhvr>
                                        <p:cTn id="21" dur="1000" fill="hold"/>
                                        <p:tgtEl>
                                          <p:spTgt spid="62"/>
                                        </p:tgtEl>
                                        <p:attrNameLst>
                                          <p:attrName>ppt_x</p:attrName>
                                        </p:attrNameLst>
                                      </p:cBhvr>
                                      <p:tavLst>
                                        <p:tav tm="0">
                                          <p:val>
                                            <p:strVal val="#ppt_x"/>
                                          </p:val>
                                        </p:tav>
                                        <p:tav tm="100000">
                                          <p:val>
                                            <p:strVal val="#ppt_x"/>
                                          </p:val>
                                        </p:tav>
                                      </p:tavLst>
                                    </p:anim>
                                    <p:anim calcmode="lin" valueType="num">
                                      <p:cBhvr>
                                        <p:cTn id="22" dur="1000" fill="hold"/>
                                        <p:tgtEl>
                                          <p:spTgt spid="62"/>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par>
                          <p:cTn id="27" fill="hold">
                            <p:stCondLst>
                              <p:cond delay="4000"/>
                            </p:stCondLst>
                            <p:childTnLst>
                              <p:par>
                                <p:cTn id="28" presetID="42" presetClass="entr" presetSubtype="0" fill="hold" nodeType="after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1000"/>
                                        <p:tgtEl>
                                          <p:spTgt spid="66"/>
                                        </p:tgtEl>
                                      </p:cBhvr>
                                    </p:animEffect>
                                    <p:anim calcmode="lin" valueType="num">
                                      <p:cBhvr>
                                        <p:cTn id="31" dur="1000" fill="hold"/>
                                        <p:tgtEl>
                                          <p:spTgt spid="66"/>
                                        </p:tgtEl>
                                        <p:attrNameLst>
                                          <p:attrName>ppt_x</p:attrName>
                                        </p:attrNameLst>
                                      </p:cBhvr>
                                      <p:tavLst>
                                        <p:tav tm="0">
                                          <p:val>
                                            <p:strVal val="#ppt_x"/>
                                          </p:val>
                                        </p:tav>
                                        <p:tav tm="100000">
                                          <p:val>
                                            <p:strVal val="#ppt_x"/>
                                          </p:val>
                                        </p:tav>
                                      </p:tavLst>
                                    </p:anim>
                                    <p:anim calcmode="lin" valueType="num">
                                      <p:cBhvr>
                                        <p:cTn id="32" dur="1000" fill="hold"/>
                                        <p:tgtEl>
                                          <p:spTgt spid="66"/>
                                        </p:tgtEl>
                                        <p:attrNameLst>
                                          <p:attrName>ppt_y</p:attrName>
                                        </p:attrNameLst>
                                      </p:cBhvr>
                                      <p:tavLst>
                                        <p:tav tm="0">
                                          <p:val>
                                            <p:strVal val="#ppt_y+.1"/>
                                          </p:val>
                                        </p:tav>
                                        <p:tav tm="100000">
                                          <p:val>
                                            <p:strVal val="#ppt_y"/>
                                          </p:val>
                                        </p:tav>
                                      </p:tavLst>
                                    </p:anim>
                                  </p:childTnLst>
                                </p:cTn>
                              </p:par>
                            </p:childTnLst>
                          </p:cTn>
                        </p:par>
                        <p:par>
                          <p:cTn id="33" fill="hold">
                            <p:stCondLst>
                              <p:cond delay="5000"/>
                            </p:stCondLst>
                            <p:childTnLst>
                              <p:par>
                                <p:cTn id="34" presetID="10"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par>
                          <p:cTn id="37" fill="hold">
                            <p:stCondLst>
                              <p:cond delay="5500"/>
                            </p:stCondLst>
                            <p:childTnLst>
                              <p:par>
                                <p:cTn id="38" presetID="42"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descr="墨迹4.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444877" y="1599507"/>
            <a:ext cx="2314801" cy="242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 name="组合 32"/>
          <p:cNvGrpSpPr/>
          <p:nvPr/>
        </p:nvGrpSpPr>
        <p:grpSpPr>
          <a:xfrm>
            <a:off x="2936626" y="1305074"/>
            <a:ext cx="1170734" cy="1207681"/>
            <a:chOff x="971600" y="1915953"/>
            <a:chExt cx="3141228" cy="3240360"/>
          </a:xfrm>
        </p:grpSpPr>
        <p:pic>
          <p:nvPicPr>
            <p:cNvPr id="34" name="图片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5" name="TextBox 34"/>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6" name="组合 35"/>
          <p:cNvGrpSpPr/>
          <p:nvPr/>
        </p:nvGrpSpPr>
        <p:grpSpPr>
          <a:xfrm>
            <a:off x="2943621" y="3078524"/>
            <a:ext cx="1170734" cy="1207681"/>
            <a:chOff x="971600" y="1915953"/>
            <a:chExt cx="3141228" cy="3240360"/>
          </a:xfrm>
        </p:grpSpPr>
        <p:pic>
          <p:nvPicPr>
            <p:cNvPr id="37" name="图片 3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8" name="TextBox 37"/>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9" name="组合 38"/>
          <p:cNvGrpSpPr/>
          <p:nvPr/>
        </p:nvGrpSpPr>
        <p:grpSpPr>
          <a:xfrm>
            <a:off x="5053040" y="1305074"/>
            <a:ext cx="1170734" cy="1207681"/>
            <a:chOff x="971600" y="1915953"/>
            <a:chExt cx="3141228" cy="3240360"/>
          </a:xfrm>
        </p:grpSpPr>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1" name="TextBox 40"/>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42" name="组合 41"/>
          <p:cNvGrpSpPr/>
          <p:nvPr/>
        </p:nvGrpSpPr>
        <p:grpSpPr>
          <a:xfrm>
            <a:off x="5060036" y="3078524"/>
            <a:ext cx="1170734" cy="1207681"/>
            <a:chOff x="971600" y="1915953"/>
            <a:chExt cx="3141228" cy="3240360"/>
          </a:xfrm>
        </p:grpSpPr>
        <p:pic>
          <p:nvPicPr>
            <p:cNvPr id="43" name="图片 4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4" name="TextBox 43"/>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pic>
        <p:nvPicPr>
          <p:cNvPr id="45" name="图片 44"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3916589" y="2027531"/>
            <a:ext cx="1421294" cy="149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矩形 45"/>
          <p:cNvSpPr/>
          <p:nvPr/>
        </p:nvSpPr>
        <p:spPr>
          <a:xfrm>
            <a:off x="4141998" y="2266726"/>
            <a:ext cx="1015021" cy="1089529"/>
          </a:xfrm>
          <a:prstGeom prst="rect">
            <a:avLst/>
          </a:prstGeom>
        </p:spPr>
        <p:txBody>
          <a:bodyPr wrap="none">
            <a:spAutoFit/>
          </a:bodyPr>
          <a:lstStyle/>
          <a:p>
            <a:r>
              <a:rPr lang="zh-CN" altLang="en-US" sz="3240" dirty="0">
                <a:latin typeface="华文隶书" pitchFamily="2" charset="-122"/>
                <a:ea typeface="华文隶书" pitchFamily="2" charset="-122"/>
              </a:rPr>
              <a:t>添加</a:t>
            </a:r>
            <a:endParaRPr lang="en-US" altLang="zh-CN" sz="3240" dirty="0">
              <a:latin typeface="华文隶书" pitchFamily="2" charset="-122"/>
              <a:ea typeface="华文隶书" pitchFamily="2" charset="-122"/>
            </a:endParaRPr>
          </a:p>
          <a:p>
            <a:r>
              <a:rPr lang="zh-CN" altLang="en-US" sz="3240" dirty="0">
                <a:latin typeface="华文隶书" pitchFamily="2" charset="-122"/>
                <a:ea typeface="华文隶书" pitchFamily="2" charset="-122"/>
              </a:rPr>
              <a:t>文本</a:t>
            </a:r>
          </a:p>
        </p:txBody>
      </p:sp>
      <p:sp>
        <p:nvSpPr>
          <p:cNvPr id="47" name="矩形 46"/>
          <p:cNvSpPr/>
          <p:nvPr/>
        </p:nvSpPr>
        <p:spPr>
          <a:xfrm>
            <a:off x="1228918" y="148173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48" name="矩形 47"/>
          <p:cNvSpPr/>
          <p:nvPr/>
        </p:nvSpPr>
        <p:spPr>
          <a:xfrm>
            <a:off x="1228918" y="321524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49" name="矩形 48"/>
          <p:cNvSpPr/>
          <p:nvPr/>
        </p:nvSpPr>
        <p:spPr>
          <a:xfrm>
            <a:off x="6280804" y="148173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50" name="矩形 49"/>
          <p:cNvSpPr/>
          <p:nvPr/>
        </p:nvSpPr>
        <p:spPr>
          <a:xfrm>
            <a:off x="6280804" y="321524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Tree>
    <p:custDataLst>
      <p:tags r:id="rId1"/>
    </p:custDataLst>
    <p:extLst>
      <p:ext uri="{BB962C8B-B14F-4D97-AF65-F5344CB8AC3E}">
        <p14:creationId xmlns:p14="http://schemas.microsoft.com/office/powerpoint/2010/main" val="82123478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8" presetClass="emph" presetSubtype="0" fill="hold" nodeType="withEffect">
                                  <p:stCondLst>
                                    <p:cond delay="0"/>
                                  </p:stCondLst>
                                  <p:childTnLst>
                                    <p:animRot by="21600000">
                                      <p:cBhvr>
                                        <p:cTn id="12" dur="1500" fill="hold"/>
                                        <p:tgtEl>
                                          <p:spTgt spid="45"/>
                                        </p:tgtEl>
                                        <p:attrNameLst>
                                          <p:attrName>r</p:attrName>
                                        </p:attrNameLst>
                                      </p:cBhvr>
                                    </p:animRot>
                                  </p:childTnLst>
                                </p:cTn>
                              </p:par>
                              <p:par>
                                <p:cTn id="13" presetID="8" presetClass="emph" presetSubtype="0" fill="hold" nodeType="withEffect">
                                  <p:stCondLst>
                                    <p:cond delay="0"/>
                                  </p:stCondLst>
                                  <p:childTnLst>
                                    <p:animRot by="-21600000">
                                      <p:cBhvr>
                                        <p:cTn id="14" dur="1500" fill="hold"/>
                                        <p:tgtEl>
                                          <p:spTgt spid="32"/>
                                        </p:tgtEl>
                                        <p:attrNameLst>
                                          <p:attrName>r</p:attrName>
                                        </p:attrNameLst>
                                      </p:cBhvr>
                                    </p:animRot>
                                  </p:childTnLst>
                                </p:cTn>
                              </p:par>
                              <p:par>
                                <p:cTn id="15" presetID="23" presetClass="entr" presetSubtype="36" fill="hold" nodeType="withEffect">
                                  <p:stCondLst>
                                    <p:cond delay="500"/>
                                  </p:stCondLst>
                                  <p:childTnLst>
                                    <p:set>
                                      <p:cBhvr>
                                        <p:cTn id="16" dur="1" fill="hold">
                                          <p:stCondLst>
                                            <p:cond delay="0"/>
                                          </p:stCondLst>
                                        </p:cTn>
                                        <p:tgtEl>
                                          <p:spTgt spid="46">
                                            <p:txEl>
                                              <p:pRg st="0" end="0"/>
                                            </p:txEl>
                                          </p:spTgt>
                                        </p:tgtEl>
                                        <p:attrNameLst>
                                          <p:attrName>style.visibility</p:attrName>
                                        </p:attrNameLst>
                                      </p:cBhvr>
                                      <p:to>
                                        <p:strVal val="visible"/>
                                      </p:to>
                                    </p:set>
                                    <p:anim calcmode="lin" valueType="num">
                                      <p:cBhvr>
                                        <p:cTn id="17" dur="500" fill="hold"/>
                                        <p:tgtEl>
                                          <p:spTgt spid="46">
                                            <p:txEl>
                                              <p:pRg st="0" end="0"/>
                                            </p:txEl>
                                          </p:spTgt>
                                        </p:tgtEl>
                                        <p:attrNameLst>
                                          <p:attrName>ppt_w</p:attrName>
                                        </p:attrNameLst>
                                      </p:cBhvr>
                                      <p:tavLst>
                                        <p:tav tm="0">
                                          <p:val>
                                            <p:strVal val="(6*min(max(#ppt_w*#ppt_h,.3),1)-7.4)/-.7*#ppt_w"/>
                                          </p:val>
                                        </p:tav>
                                        <p:tav tm="100000">
                                          <p:val>
                                            <p:strVal val="#ppt_w"/>
                                          </p:val>
                                        </p:tav>
                                      </p:tavLst>
                                    </p:anim>
                                    <p:anim calcmode="lin" valueType="num">
                                      <p:cBhvr>
                                        <p:cTn id="18" dur="500" fill="hold"/>
                                        <p:tgtEl>
                                          <p:spTgt spid="46">
                                            <p:txEl>
                                              <p:pRg st="0" end="0"/>
                                            </p:txEl>
                                          </p:spTgt>
                                        </p:tgtEl>
                                        <p:attrNameLst>
                                          <p:attrName>ppt_h</p:attrName>
                                        </p:attrNameLst>
                                      </p:cBhvr>
                                      <p:tavLst>
                                        <p:tav tm="0">
                                          <p:val>
                                            <p:strVal val="(6*min(max(#ppt_w*#ppt_h,.3),1)-7.4)/-.7*#ppt_h"/>
                                          </p:val>
                                        </p:tav>
                                        <p:tav tm="100000">
                                          <p:val>
                                            <p:strVal val="#ppt_h"/>
                                          </p:val>
                                        </p:tav>
                                      </p:tavLst>
                                    </p:anim>
                                    <p:anim calcmode="lin" valueType="num">
                                      <p:cBhvr>
                                        <p:cTn id="19" dur="500" fill="hold"/>
                                        <p:tgtEl>
                                          <p:spTgt spid="46">
                                            <p:txEl>
                                              <p:pRg st="0" end="0"/>
                                            </p:txEl>
                                          </p:spTgt>
                                        </p:tgtEl>
                                        <p:attrNameLst>
                                          <p:attrName>ppt_x</p:attrName>
                                        </p:attrNameLst>
                                      </p:cBhvr>
                                      <p:tavLst>
                                        <p:tav tm="0">
                                          <p:val>
                                            <p:fltVal val="0.5"/>
                                          </p:val>
                                        </p:tav>
                                        <p:tav tm="100000">
                                          <p:val>
                                            <p:strVal val="#ppt_x"/>
                                          </p:val>
                                        </p:tav>
                                      </p:tavLst>
                                    </p:anim>
                                    <p:anim calcmode="lin" valueType="num">
                                      <p:cBhvr>
                                        <p:cTn id="20" dur="500" fill="hold"/>
                                        <p:tgtEl>
                                          <p:spTgt spid="46">
                                            <p:txEl>
                                              <p:pRg st="0" end="0"/>
                                            </p:txEl>
                                          </p:spTgt>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500"/>
                                  </p:stCondLst>
                                  <p:childTnLst>
                                    <p:set>
                                      <p:cBhvr>
                                        <p:cTn id="22" dur="1" fill="hold">
                                          <p:stCondLst>
                                            <p:cond delay="0"/>
                                          </p:stCondLst>
                                        </p:cTn>
                                        <p:tgtEl>
                                          <p:spTgt spid="46">
                                            <p:txEl>
                                              <p:pRg st="1" end="1"/>
                                            </p:txEl>
                                          </p:spTgt>
                                        </p:tgtEl>
                                        <p:attrNameLst>
                                          <p:attrName>style.visibility</p:attrName>
                                        </p:attrNameLst>
                                      </p:cBhvr>
                                      <p:to>
                                        <p:strVal val="visible"/>
                                      </p:to>
                                    </p:set>
                                    <p:anim calcmode="lin" valueType="num">
                                      <p:cBhvr>
                                        <p:cTn id="23" dur="500" fill="hold"/>
                                        <p:tgtEl>
                                          <p:spTgt spid="46">
                                            <p:txEl>
                                              <p:pRg st="1" end="1"/>
                                            </p:txEl>
                                          </p:spTgt>
                                        </p:tgtEl>
                                        <p:attrNameLst>
                                          <p:attrName>ppt_w</p:attrName>
                                        </p:attrNameLst>
                                      </p:cBhvr>
                                      <p:tavLst>
                                        <p:tav tm="0">
                                          <p:val>
                                            <p:strVal val="(6*min(max(#ppt_w*#ppt_h,.3),1)-7.4)/-.7*#ppt_w"/>
                                          </p:val>
                                        </p:tav>
                                        <p:tav tm="100000">
                                          <p:val>
                                            <p:strVal val="#ppt_w"/>
                                          </p:val>
                                        </p:tav>
                                      </p:tavLst>
                                    </p:anim>
                                    <p:anim calcmode="lin" valueType="num">
                                      <p:cBhvr>
                                        <p:cTn id="24" dur="500" fill="hold"/>
                                        <p:tgtEl>
                                          <p:spTgt spid="46">
                                            <p:txEl>
                                              <p:pRg st="1" end="1"/>
                                            </p:txEl>
                                          </p:spTgt>
                                        </p:tgtEl>
                                        <p:attrNameLst>
                                          <p:attrName>ppt_h</p:attrName>
                                        </p:attrNameLst>
                                      </p:cBhvr>
                                      <p:tavLst>
                                        <p:tav tm="0">
                                          <p:val>
                                            <p:strVal val="(6*min(max(#ppt_w*#ppt_h,.3),1)-7.4)/-.7*#ppt_h"/>
                                          </p:val>
                                        </p:tav>
                                        <p:tav tm="100000">
                                          <p:val>
                                            <p:strVal val="#ppt_h"/>
                                          </p:val>
                                        </p:tav>
                                      </p:tavLst>
                                    </p:anim>
                                    <p:anim calcmode="lin" valueType="num">
                                      <p:cBhvr>
                                        <p:cTn id="25" dur="500" fill="hold"/>
                                        <p:tgtEl>
                                          <p:spTgt spid="46">
                                            <p:txEl>
                                              <p:pRg st="1" end="1"/>
                                            </p:txEl>
                                          </p:spTgt>
                                        </p:tgtEl>
                                        <p:attrNameLst>
                                          <p:attrName>ppt_x</p:attrName>
                                        </p:attrNameLst>
                                      </p:cBhvr>
                                      <p:tavLst>
                                        <p:tav tm="0">
                                          <p:val>
                                            <p:fltVal val="0.5"/>
                                          </p:val>
                                        </p:tav>
                                        <p:tav tm="100000">
                                          <p:val>
                                            <p:strVal val="#ppt_x"/>
                                          </p:val>
                                        </p:tav>
                                      </p:tavLst>
                                    </p:anim>
                                    <p:anim calcmode="lin" valueType="num">
                                      <p:cBhvr>
                                        <p:cTn id="26" dur="500" fill="hold"/>
                                        <p:tgtEl>
                                          <p:spTgt spid="46">
                                            <p:txEl>
                                              <p:pRg st="1" end="1"/>
                                            </p:txEl>
                                          </p:spTgt>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1500"/>
                            </p:stCondLst>
                            <p:childTnLst>
                              <p:par>
                                <p:cTn id="28" presetID="2" presetClass="entr" presetSubtype="9"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stCondLst>
                                    <p:cond delay="25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500" fill="hold"/>
                                        <p:tgtEl>
                                          <p:spTgt spid="39"/>
                                        </p:tgtEl>
                                        <p:attrNameLst>
                                          <p:attrName>ppt_x</p:attrName>
                                        </p:attrNameLst>
                                      </p:cBhvr>
                                      <p:tavLst>
                                        <p:tav tm="0">
                                          <p:val>
                                            <p:strVal val="1+#ppt_w/2"/>
                                          </p:val>
                                        </p:tav>
                                        <p:tav tm="100000">
                                          <p:val>
                                            <p:strVal val="#ppt_x"/>
                                          </p:val>
                                        </p:tav>
                                      </p:tavLst>
                                    </p:anim>
                                    <p:anim calcmode="lin" valueType="num">
                                      <p:cBhvr additive="base">
                                        <p:cTn id="35" dur="50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6" fill="hold" nodeType="withEffect">
                                  <p:stCondLst>
                                    <p:cond delay="50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1+#ppt_w/2"/>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75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fill="hold"/>
                                        <p:tgtEl>
                                          <p:spTgt spid="36"/>
                                        </p:tgtEl>
                                        <p:attrNameLst>
                                          <p:attrName>ppt_x</p:attrName>
                                        </p:attrNameLst>
                                      </p:cBhvr>
                                      <p:tavLst>
                                        <p:tav tm="0">
                                          <p:val>
                                            <p:strVal val="0-#ppt_w/2"/>
                                          </p:val>
                                        </p:tav>
                                        <p:tav tm="100000">
                                          <p:val>
                                            <p:strVal val="#ppt_x"/>
                                          </p:val>
                                        </p:tav>
                                      </p:tavLst>
                                    </p:anim>
                                    <p:anim calcmode="lin" valueType="num">
                                      <p:cBhvr additive="base">
                                        <p:cTn id="43" dur="500" fill="hold"/>
                                        <p:tgtEl>
                                          <p:spTgt spid="36"/>
                                        </p:tgtEl>
                                        <p:attrNameLst>
                                          <p:attrName>ppt_y</p:attrName>
                                        </p:attrNameLst>
                                      </p:cBhvr>
                                      <p:tavLst>
                                        <p:tav tm="0">
                                          <p:val>
                                            <p:strVal val="1+#ppt_h/2"/>
                                          </p:val>
                                        </p:tav>
                                        <p:tav tm="100000">
                                          <p:val>
                                            <p:strVal val="#ppt_y"/>
                                          </p:val>
                                        </p:tav>
                                      </p:tavLst>
                                    </p:anim>
                                  </p:childTnLst>
                                </p:cTn>
                              </p:par>
                            </p:childTnLst>
                          </p:cTn>
                        </p:par>
                        <p:par>
                          <p:cTn id="44" fill="hold">
                            <p:stCondLst>
                              <p:cond delay="2750"/>
                            </p:stCondLst>
                            <p:childTnLst>
                              <p:par>
                                <p:cTn id="45" presetID="2" presetClass="entr" presetSubtype="1"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ppt_x"/>
                                          </p:val>
                                        </p:tav>
                                        <p:tav tm="100000">
                                          <p:val>
                                            <p:strVal val="#ppt_x"/>
                                          </p:val>
                                        </p:tav>
                                      </p:tavLst>
                                    </p:anim>
                                    <p:anim calcmode="lin" valueType="num">
                                      <p:cBhvr additive="base">
                                        <p:cTn id="52" dur="50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我的模板\中国风模板\中国风模板05\宽版\页面2\切片\竹子.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3457543"/>
            <a:ext cx="2763907" cy="1943132"/>
          </a:xfrm>
          <a:prstGeom prst="rect">
            <a:avLst/>
          </a:prstGeom>
          <a:noFill/>
        </p:spPr>
      </p:pic>
      <p:pic>
        <p:nvPicPr>
          <p:cNvPr id="5124"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3872724">
            <a:off x="2446848" y="2545913"/>
            <a:ext cx="1588841" cy="507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6200000">
            <a:off x="3769732" y="2411538"/>
            <a:ext cx="1588843" cy="5072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7727276" flipH="1">
            <a:off x="5050812" y="2516417"/>
            <a:ext cx="1588841" cy="50720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2034607" y="788717"/>
            <a:ext cx="1580198" cy="1593304"/>
            <a:chOff x="1898327" y="841289"/>
            <a:chExt cx="1755775" cy="1730461"/>
          </a:xfrm>
        </p:grpSpPr>
        <p:pic>
          <p:nvPicPr>
            <p:cNvPr id="5123" name="Picture 3" descr="C:\Users\zjd\Desktop\Nipic_6732184_2012100814454844936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98327"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273512" y="1585124"/>
              <a:ext cx="1024496" cy="340956"/>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7" name="组合 6"/>
          <p:cNvGrpSpPr/>
          <p:nvPr/>
        </p:nvGrpSpPr>
        <p:grpSpPr>
          <a:xfrm>
            <a:off x="3849208" y="788717"/>
            <a:ext cx="1580198" cy="1593304"/>
            <a:chOff x="3914551" y="841289"/>
            <a:chExt cx="1755775" cy="1730461"/>
          </a:xfrm>
        </p:grpSpPr>
        <p:pic>
          <p:nvPicPr>
            <p:cNvPr id="8" name="Picture 3" descr="C:\Users\zjd\Desktop\Nipic_6732184_2012100814454844936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14551"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4289736" y="1585124"/>
              <a:ext cx="1024496" cy="340956"/>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10" name="组合 9"/>
          <p:cNvGrpSpPr/>
          <p:nvPr/>
        </p:nvGrpSpPr>
        <p:grpSpPr>
          <a:xfrm>
            <a:off x="5517810" y="788717"/>
            <a:ext cx="1580198" cy="1593304"/>
            <a:chOff x="5768553" y="841289"/>
            <a:chExt cx="1755775" cy="1730461"/>
          </a:xfrm>
        </p:grpSpPr>
        <p:pic>
          <p:nvPicPr>
            <p:cNvPr id="9" name="Picture 3" descr="C:\Users\zjd\Desktop\Nipic_6732184_2012100814454844936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6143738" y="1537241"/>
              <a:ext cx="1024496" cy="340956"/>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13" name="组合 12"/>
          <p:cNvGrpSpPr/>
          <p:nvPr/>
        </p:nvGrpSpPr>
        <p:grpSpPr>
          <a:xfrm>
            <a:off x="2110689" y="3650640"/>
            <a:ext cx="5781762" cy="516732"/>
            <a:chOff x="1982864" y="3795887"/>
            <a:chExt cx="6424180" cy="561214"/>
          </a:xfrm>
        </p:grpSpPr>
        <p:pic>
          <p:nvPicPr>
            <p:cNvPr id="5125" name="Picture 5" descr="C:\Users\zjd\Desktop\未命名 -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3476780" y="3867894"/>
              <a:ext cx="2257028" cy="401125"/>
            </a:xfrm>
            <a:prstGeom prst="rect">
              <a:avLst/>
            </a:prstGeom>
            <a:noFill/>
          </p:spPr>
          <p:txBody>
            <a:bodyPr wrap="none" rtlCol="0">
              <a:spAutoFit/>
            </a:bodyPr>
            <a:lstStyle/>
            <a:p>
              <a:r>
                <a:rPr lang="zh-CN" altLang="en-US" dirty="0" smtClean="0">
                  <a:solidFill>
                    <a:schemeClr val="bg1"/>
                  </a:solidFill>
                  <a:latin typeface="华文隶书" pitchFamily="2" charset="-122"/>
                  <a:ea typeface="华文隶书" pitchFamily="2" charset="-122"/>
                </a:rPr>
                <a:t>单击此处添加文本</a:t>
              </a:r>
              <a:endParaRPr lang="zh-CN" altLang="en-US" dirty="0">
                <a:solidFill>
                  <a:schemeClr val="bg1"/>
                </a:solidFill>
                <a:latin typeface="华文隶书" pitchFamily="2" charset="-122"/>
                <a:ea typeface="华文隶书" pitchFamily="2" charset="-122"/>
              </a:endParaRPr>
            </a:p>
          </p:txBody>
        </p:sp>
      </p:grpSp>
    </p:spTree>
    <p:extLst>
      <p:ext uri="{BB962C8B-B14F-4D97-AF65-F5344CB8AC3E}">
        <p14:creationId xmlns:p14="http://schemas.microsoft.com/office/powerpoint/2010/main" val="9826401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7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par>
                                <p:cTn id="8" presetID="47" presetClass="entr" presetSubtype="0" fill="hold" nodeType="withEffect">
                                  <p:stCondLst>
                                    <p:cond delay="4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8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11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2000"/>
                                  </p:stCondLst>
                                  <p:childTnLst>
                                    <p:set>
                                      <p:cBhvr>
                                        <p:cTn id="24" dur="1" fill="hold">
                                          <p:stCondLst>
                                            <p:cond delay="0"/>
                                          </p:stCondLst>
                                        </p:cTn>
                                        <p:tgtEl>
                                          <p:spTgt spid="5124"/>
                                        </p:tgtEl>
                                        <p:attrNameLst>
                                          <p:attrName>style.visibility</p:attrName>
                                        </p:attrNameLst>
                                      </p:cBhvr>
                                      <p:to>
                                        <p:strVal val="visible"/>
                                      </p:to>
                                    </p:set>
                                    <p:animEffect transition="in" filter="wipe(up)">
                                      <p:cBhvr>
                                        <p:cTn id="25" dur="500"/>
                                        <p:tgtEl>
                                          <p:spTgt spid="5124"/>
                                        </p:tgtEl>
                                      </p:cBhvr>
                                    </p:animEffect>
                                  </p:childTnLst>
                                </p:cTn>
                              </p:par>
                              <p:par>
                                <p:cTn id="26" presetID="22" presetClass="entr" presetSubtype="1" fill="hold" nodeType="withEffect">
                                  <p:stCondLst>
                                    <p:cond delay="200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par>
                                <p:cTn id="29" presetID="22" presetClass="entr" presetSubtype="1" fill="hold" nodeType="withEffect">
                                  <p:stCondLst>
                                    <p:cond delay="200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par>
                                <p:cTn id="32" presetID="2" presetClass="entr" presetSubtype="2" fill="hold" nodeType="withEffect">
                                  <p:stCondLst>
                                    <p:cond delay="2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print">
            <a:extLst>
              <a:ext uri="{BEBA8EAE-BF5A-486C-A8C5-ECC9F3942E4B}">
                <a14:imgProps xmlns:a14="http://schemas.microsoft.com/office/drawing/2010/main">
                  <a14:imgLayer r:embed="rId4">
                    <a14:imgEffect>
                      <a14:backgroundRemoval t="3416" b="98587" l="699" r="97203">
                        <a14:foregroundMark x1="26474" y1="76207" x2="43257" y2="93404"/>
                        <a14:foregroundMark x1="97203" y1="45347" x2="84715" y2="81508"/>
                        <a14:foregroundMark x1="90909" y1="14134" x2="94605" y2="57008"/>
                        <a14:foregroundMark x1="8492" y1="76207" x2="4196" y2="69965"/>
                        <a14:foregroundMark x1="91908" y1="8716" x2="88811" y2="3416"/>
                        <a14:foregroundMark x1="7892" y1="17903" x2="7493" y2="20377"/>
                        <a14:foregroundMark x1="3197" y1="66549" x2="699" y2="59717"/>
                        <a14:foregroundMark x1="8292" y1="22850" x2="7493" y2="26031"/>
                        <a14:backgroundMark x1="43257" y1="5771" x2="44156" y2="78210"/>
                        <a14:backgroundMark x1="78721" y1="43227" x2="79520" y2="62426"/>
                        <a14:backgroundMark x1="89411" y1="46879" x2="88412" y2="53121"/>
                        <a14:backgroundMark x1="87812" y1="54181" x2="86913" y2="58304"/>
                        <a14:backgroundMark x1="86314" y1="59717" x2="84116" y2="63840"/>
                        <a14:backgroundMark x1="4396" y1="52886" x2="5395" y2="56537"/>
                        <a14:backgroundMark x1="6494" y1="54888" x2="6893" y2="57715"/>
                        <a14:backgroundMark x1="4595" y1="61720" x2="5994" y2="63840"/>
                        <a14:backgroundMark x1="6893" y1="62662" x2="8492" y2="66078"/>
                        <a14:backgroundMark x1="14885" y1="83039" x2="12887" y2="80565"/>
                        <a14:backgroundMark x1="10589" y1="18728" x2="9990" y2="20848"/>
                      </a14:backgroundRemoval>
                    </a14:imgEffect>
                  </a14:imgLayer>
                </a14:imgProps>
              </a:ext>
              <a:ext uri="{28A0092B-C50C-407E-A947-70E740481C1C}">
                <a14:useLocalDpi xmlns:a14="http://schemas.microsoft.com/office/drawing/2010/main"/>
              </a:ext>
            </a:extLst>
          </a:blip>
          <a:stretch>
            <a:fillRect/>
          </a:stretch>
        </p:blipFill>
        <p:spPr>
          <a:xfrm>
            <a:off x="3610718" y="749957"/>
            <a:ext cx="1977543" cy="1677257"/>
          </a:xfrm>
          <a:prstGeom prst="rect">
            <a:avLst/>
          </a:prstGeom>
        </p:spPr>
      </p:pic>
      <p:sp>
        <p:nvSpPr>
          <p:cNvPr id="22" name="文本框 21"/>
          <p:cNvSpPr txBox="1"/>
          <p:nvPr/>
        </p:nvSpPr>
        <p:spPr>
          <a:xfrm>
            <a:off x="4039406" y="749955"/>
            <a:ext cx="965289" cy="1296189"/>
          </a:xfrm>
          <a:prstGeom prst="rect">
            <a:avLst/>
          </a:prstGeom>
          <a:noFill/>
        </p:spPr>
        <p:txBody>
          <a:bodyPr wrap="square" rtlCol="0">
            <a:spAutoFit/>
          </a:bodyPr>
          <a:lstStyle/>
          <a:p>
            <a:r>
              <a:rPr lang="zh-CN" altLang="en-US" sz="7825" dirty="0" smtClean="0">
                <a:latin typeface="经典繁方篆" panose="02010609000101010101" pitchFamily="49" charset="-122"/>
                <a:ea typeface="经典繁方篆" panose="02010609000101010101" pitchFamily="49" charset="-122"/>
                <a:cs typeface="经典繁方篆" panose="02010609000101010101" pitchFamily="49" charset="-122"/>
              </a:rPr>
              <a:t>三</a:t>
            </a:r>
            <a:endParaRPr lang="zh-CN" altLang="en-US" sz="7825" dirty="0">
              <a:latin typeface="经典繁方篆" panose="02010609000101010101" pitchFamily="49" charset="-122"/>
              <a:ea typeface="经典繁方篆" panose="02010609000101010101" pitchFamily="49" charset="-122"/>
              <a:cs typeface="经典繁方篆" panose="02010609000101010101" pitchFamily="49" charset="-122"/>
            </a:endParaRPr>
          </a:p>
        </p:txBody>
      </p:sp>
      <p:sp>
        <p:nvSpPr>
          <p:cNvPr id="23" name="文本框 22"/>
          <p:cNvSpPr txBox="1"/>
          <p:nvPr/>
        </p:nvSpPr>
        <p:spPr>
          <a:xfrm>
            <a:off x="3192311" y="2638562"/>
            <a:ext cx="3040568" cy="1077218"/>
          </a:xfrm>
          <a:prstGeom prst="rect">
            <a:avLst/>
          </a:prstGeom>
          <a:noFill/>
        </p:spPr>
        <p:txBody>
          <a:bodyPr vert="horz" wrap="square" rtlCol="0">
            <a:spAutoFit/>
          </a:bodyPr>
          <a:lstStyle/>
          <a:p>
            <a:r>
              <a:rPr lang="zh-CN" altLang="en-US" sz="3200" dirty="0">
                <a:latin typeface="叶根友毛笔行书2.0版" panose="02010601030101010101" pitchFamily="2" charset="-122"/>
                <a:ea typeface="叶根友毛笔行书2.0版" panose="02010601030101010101" pitchFamily="2" charset="-122"/>
              </a:rPr>
              <a:t>请输入文本内容</a:t>
            </a:r>
            <a:endParaRPr lang="en-US" altLang="zh-CN" sz="3200" dirty="0">
              <a:latin typeface="叶根友毛笔行书2.0版" panose="02010601030101010101" pitchFamily="2" charset="-122"/>
              <a:ea typeface="叶根友毛笔行书2.0版" panose="02010601030101010101" pitchFamily="2" charset="-122"/>
            </a:endParaRPr>
          </a:p>
          <a:p>
            <a:r>
              <a:rPr lang="zh-CN" altLang="en-US" sz="3200" dirty="0">
                <a:latin typeface="叶根友毛笔行书2.0版" panose="02010601030101010101" pitchFamily="2" charset="-122"/>
                <a:ea typeface="叶根友毛笔行书2.0版" panose="02010601030101010101" pitchFamily="2" charset="-122"/>
              </a:rPr>
              <a:t>请输入文本内容</a:t>
            </a:r>
          </a:p>
        </p:txBody>
      </p:sp>
      <p:pic>
        <p:nvPicPr>
          <p:cNvPr id="24" name="图片 23"/>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flipH="1">
            <a:off x="54979" y="2638562"/>
            <a:ext cx="3589800" cy="2545209"/>
          </a:xfrm>
          <a:prstGeom prst="rect">
            <a:avLst/>
          </a:prstGeom>
        </p:spPr>
      </p:pic>
    </p:spTree>
    <p:extLst>
      <p:ext uri="{BB962C8B-B14F-4D97-AF65-F5344CB8AC3E}">
        <p14:creationId xmlns:p14="http://schemas.microsoft.com/office/powerpoint/2010/main" val="284547031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2000"/>
                                  </p:stCondLst>
                                  <p:iterate type="wd">
                                    <p:tmPct val="10000"/>
                                  </p:iterate>
                                  <p:childTnLst>
                                    <p:set>
                                      <p:cBhvr>
                                        <p:cTn id="12" dur="1" fill="hold">
                                          <p:stCondLst>
                                            <p:cond delay="0"/>
                                          </p:stCondLst>
                                        </p:cTn>
                                        <p:tgtEl>
                                          <p:spTgt spid="23">
                                            <p:txEl>
                                              <p:pRg st="0" end="0"/>
                                            </p:txEl>
                                          </p:spTgt>
                                        </p:tgtEl>
                                        <p:attrNameLst>
                                          <p:attrName>style.visibility</p:attrName>
                                        </p:attrNameLst>
                                      </p:cBhvr>
                                      <p:to>
                                        <p:strVal val="visible"/>
                                      </p:to>
                                    </p:set>
                                    <p:animEffect transition="in" filter="fade">
                                      <p:cBhvr>
                                        <p:cTn id="13" dur="500"/>
                                        <p:tgtEl>
                                          <p:spTgt spid="23">
                                            <p:txEl>
                                              <p:pRg st="0" end="0"/>
                                            </p:txEl>
                                          </p:spTgt>
                                        </p:tgtEl>
                                      </p:cBhvr>
                                    </p:animEffect>
                                  </p:childTnLst>
                                </p:cTn>
                              </p:par>
                              <p:par>
                                <p:cTn id="14" presetID="10" presetClass="entr" presetSubtype="0" fill="hold" grpId="0" nodeType="withEffect">
                                  <p:stCondLst>
                                    <p:cond delay="2300"/>
                                  </p:stCondLst>
                                  <p:iterate type="wd">
                                    <p:tmPct val="10000"/>
                                  </p:iterate>
                                  <p:childTnLst>
                                    <p:set>
                                      <p:cBhvr>
                                        <p:cTn id="15" dur="1" fill="hold">
                                          <p:stCondLst>
                                            <p:cond delay="0"/>
                                          </p:stCondLst>
                                        </p:cTn>
                                        <p:tgtEl>
                                          <p:spTgt spid="23">
                                            <p:txEl>
                                              <p:pRg st="1" end="1"/>
                                            </p:txEl>
                                          </p:spTgt>
                                        </p:tgtEl>
                                        <p:attrNameLst>
                                          <p:attrName>style.visibility</p:attrName>
                                        </p:attrNameLst>
                                      </p:cBhvr>
                                      <p:to>
                                        <p:strVal val="visible"/>
                                      </p:to>
                                    </p:set>
                                    <p:animEffect transition="in" filter="fade">
                                      <p:cBhvr>
                                        <p:cTn id="16" dur="5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47305" y="1344391"/>
            <a:ext cx="2681338" cy="2681338"/>
          </a:xfrm>
          <a:prstGeom prst="rect">
            <a:avLst/>
          </a:prstGeom>
        </p:spPr>
      </p:pic>
      <p:pic>
        <p:nvPicPr>
          <p:cNvPr id="15" name="图片 14"/>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428643" y="1344391"/>
            <a:ext cx="2681338" cy="2681338"/>
          </a:xfrm>
          <a:prstGeom prst="rect">
            <a:avLst/>
          </a:prstGeom>
        </p:spPr>
      </p:pic>
      <p:pic>
        <p:nvPicPr>
          <p:cNvPr id="16" name="图片 15"/>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208702" y="1344391"/>
            <a:ext cx="2681338" cy="2681338"/>
          </a:xfrm>
          <a:prstGeom prst="rect">
            <a:avLst/>
          </a:prstGeom>
        </p:spPr>
      </p:pic>
      <p:sp>
        <p:nvSpPr>
          <p:cNvPr id="17" name="文本框 16"/>
          <p:cNvSpPr txBox="1"/>
          <p:nvPr/>
        </p:nvSpPr>
        <p:spPr>
          <a:xfrm>
            <a:off x="1460049" y="2280432"/>
            <a:ext cx="919323" cy="509370"/>
          </a:xfrm>
          <a:prstGeom prst="rect">
            <a:avLst/>
          </a:prstGeom>
          <a:noFill/>
        </p:spPr>
        <p:txBody>
          <a:bodyPr wrap="square" rtlCol="0">
            <a:spAutoFit/>
          </a:bodyPr>
          <a:lstStyle/>
          <a:p>
            <a:r>
              <a:rPr lang="zh-CN" altLang="en-US" sz="2710" dirty="0">
                <a:solidFill>
                  <a:schemeClr val="bg1"/>
                </a:solidFill>
                <a:latin typeface="叶根友毛笔行书2.0版" panose="02010601030101010101" pitchFamily="2" charset="-122"/>
                <a:ea typeface="叶根友毛笔行书2.0版" panose="02010601030101010101" pitchFamily="2" charset="-122"/>
                <a:cs typeface="经典繁方篆" panose="02010609000101010101" pitchFamily="49" charset="-122"/>
              </a:rPr>
              <a:t>标题</a:t>
            </a:r>
          </a:p>
        </p:txBody>
      </p:sp>
      <p:sp>
        <p:nvSpPr>
          <p:cNvPr id="18" name="文本框 17"/>
          <p:cNvSpPr txBox="1"/>
          <p:nvPr/>
        </p:nvSpPr>
        <p:spPr>
          <a:xfrm>
            <a:off x="4141387" y="2280432"/>
            <a:ext cx="919323" cy="509370"/>
          </a:xfrm>
          <a:prstGeom prst="rect">
            <a:avLst/>
          </a:prstGeom>
          <a:noFill/>
        </p:spPr>
        <p:txBody>
          <a:bodyPr wrap="square" rtlCol="0">
            <a:spAutoFit/>
          </a:bodyPr>
          <a:lstStyle/>
          <a:p>
            <a:r>
              <a:rPr lang="zh-CN" altLang="en-US" sz="2710" dirty="0">
                <a:solidFill>
                  <a:schemeClr val="bg1"/>
                </a:solidFill>
                <a:latin typeface="叶根友毛笔行书2.0版" panose="02010601030101010101" pitchFamily="2" charset="-122"/>
                <a:ea typeface="叶根友毛笔行书2.0版" panose="02010601030101010101" pitchFamily="2" charset="-122"/>
                <a:cs typeface="经典繁方篆" panose="02010609000101010101" pitchFamily="49" charset="-122"/>
              </a:rPr>
              <a:t>标题</a:t>
            </a:r>
          </a:p>
        </p:txBody>
      </p:sp>
      <p:sp>
        <p:nvSpPr>
          <p:cNvPr id="19" name="文本框 18"/>
          <p:cNvSpPr txBox="1"/>
          <p:nvPr/>
        </p:nvSpPr>
        <p:spPr>
          <a:xfrm>
            <a:off x="6996911" y="2280432"/>
            <a:ext cx="919323" cy="509370"/>
          </a:xfrm>
          <a:prstGeom prst="rect">
            <a:avLst/>
          </a:prstGeom>
          <a:noFill/>
        </p:spPr>
        <p:txBody>
          <a:bodyPr wrap="square" rtlCol="0">
            <a:spAutoFit/>
          </a:bodyPr>
          <a:lstStyle/>
          <a:p>
            <a:r>
              <a:rPr lang="zh-CN" altLang="en-US" sz="2710" dirty="0">
                <a:solidFill>
                  <a:schemeClr val="bg1"/>
                </a:solidFill>
                <a:latin typeface="叶根友毛笔行书2.0版" panose="02010601030101010101" pitchFamily="2" charset="-122"/>
                <a:ea typeface="叶根友毛笔行书2.0版" panose="02010601030101010101" pitchFamily="2" charset="-122"/>
                <a:cs typeface="经典繁方篆" panose="02010609000101010101" pitchFamily="49" charset="-122"/>
              </a:rPr>
              <a:t>标题</a:t>
            </a:r>
          </a:p>
        </p:txBody>
      </p:sp>
      <p:sp>
        <p:nvSpPr>
          <p:cNvPr id="20" name="文本框 19"/>
          <p:cNvSpPr txBox="1"/>
          <p:nvPr/>
        </p:nvSpPr>
        <p:spPr>
          <a:xfrm>
            <a:off x="1031348" y="3852672"/>
            <a:ext cx="2397293" cy="718017"/>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a:t>
            </a:r>
          </a:p>
        </p:txBody>
      </p:sp>
      <p:sp>
        <p:nvSpPr>
          <p:cNvPr id="21" name="文本框 20"/>
          <p:cNvSpPr txBox="1"/>
          <p:nvPr/>
        </p:nvSpPr>
        <p:spPr>
          <a:xfrm>
            <a:off x="3712686" y="3852672"/>
            <a:ext cx="2397293" cy="718017"/>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a:t>
            </a:r>
          </a:p>
        </p:txBody>
      </p:sp>
      <p:sp>
        <p:nvSpPr>
          <p:cNvPr id="22" name="文本框 21"/>
          <p:cNvSpPr txBox="1"/>
          <p:nvPr/>
        </p:nvSpPr>
        <p:spPr>
          <a:xfrm>
            <a:off x="6591467" y="3852672"/>
            <a:ext cx="2397293" cy="718017"/>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a:t>
            </a:r>
          </a:p>
        </p:txBody>
      </p:sp>
    </p:spTree>
    <p:extLst>
      <p:ext uri="{BB962C8B-B14F-4D97-AF65-F5344CB8AC3E}">
        <p14:creationId xmlns:p14="http://schemas.microsoft.com/office/powerpoint/2010/main" val="305506938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1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11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1600"/>
                                  </p:stCondLst>
                                  <p:iterate type="wd">
                                    <p:tmPct val="10000"/>
                                  </p:iterate>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par>
                                <p:cTn id="14" presetID="10" presetClass="entr" presetSubtype="0" fill="hold" grpId="0" nodeType="withEffect">
                                  <p:stCondLst>
                                    <p:cond delay="2300"/>
                                  </p:stCondLst>
                                  <p:iterate type="wd">
                                    <p:tmPct val="10000"/>
                                  </p:iterate>
                                  <p:childTnLst>
                                    <p:set>
                                      <p:cBhvr>
                                        <p:cTn id="15" dur="1" fill="hold">
                                          <p:stCondLst>
                                            <p:cond delay="0"/>
                                          </p:stCondLst>
                                        </p:cTn>
                                        <p:tgtEl>
                                          <p:spTgt spid="20">
                                            <p:txEl>
                                              <p:pRg st="1" end="1"/>
                                            </p:txEl>
                                          </p:spTgt>
                                        </p:tgtEl>
                                        <p:attrNameLst>
                                          <p:attrName>style.visibility</p:attrName>
                                        </p:attrNameLst>
                                      </p:cBhvr>
                                      <p:to>
                                        <p:strVal val="visible"/>
                                      </p:to>
                                    </p:set>
                                    <p:animEffect transition="in" filter="fade">
                                      <p:cBhvr>
                                        <p:cTn id="16" dur="500"/>
                                        <p:tgtEl>
                                          <p:spTgt spid="20">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600"/>
                                  </p:stCondLst>
                                  <p:iterate type="wd">
                                    <p:tmPct val="10000"/>
                                  </p:iterate>
                                  <p:childTnLst>
                                    <p:set>
                                      <p:cBhvr>
                                        <p:cTn id="26" dur="1" fill="hold">
                                          <p:stCondLst>
                                            <p:cond delay="0"/>
                                          </p:stCondLst>
                                        </p:cTn>
                                        <p:tgtEl>
                                          <p:spTgt spid="21">
                                            <p:txEl>
                                              <p:pRg st="0" end="0"/>
                                            </p:txEl>
                                          </p:spTgt>
                                        </p:tgtEl>
                                        <p:attrNameLst>
                                          <p:attrName>style.visibility</p:attrName>
                                        </p:attrNameLst>
                                      </p:cBhvr>
                                      <p:to>
                                        <p:strVal val="visible"/>
                                      </p:to>
                                    </p:set>
                                    <p:animEffect transition="in" filter="fade">
                                      <p:cBhvr>
                                        <p:cTn id="27" dur="500"/>
                                        <p:tgtEl>
                                          <p:spTgt spid="21">
                                            <p:txEl>
                                              <p:pRg st="0" end="0"/>
                                            </p:txEl>
                                          </p:spTgt>
                                        </p:tgtEl>
                                      </p:cBhvr>
                                    </p:animEffect>
                                  </p:childTnLst>
                                </p:cTn>
                              </p:par>
                              <p:par>
                                <p:cTn id="28" presetID="10" presetClass="entr" presetSubtype="0" fill="hold" grpId="0" nodeType="withEffect">
                                  <p:stCondLst>
                                    <p:cond delay="1300"/>
                                  </p:stCondLst>
                                  <p:iterate type="wd">
                                    <p:tmPct val="10000"/>
                                  </p:iterate>
                                  <p:childTnLst>
                                    <p:set>
                                      <p:cBhvr>
                                        <p:cTn id="29" dur="1" fill="hold">
                                          <p:stCondLst>
                                            <p:cond delay="0"/>
                                          </p:stCondLst>
                                        </p:cTn>
                                        <p:tgtEl>
                                          <p:spTgt spid="21">
                                            <p:txEl>
                                              <p:pRg st="1" end="1"/>
                                            </p:txEl>
                                          </p:spTgt>
                                        </p:tgtEl>
                                        <p:attrNameLst>
                                          <p:attrName>style.visibility</p:attrName>
                                        </p:attrNameLst>
                                      </p:cBhvr>
                                      <p:to>
                                        <p:strVal val="visible"/>
                                      </p:to>
                                    </p:set>
                                    <p:animEffect transition="in" filter="fade">
                                      <p:cBhvr>
                                        <p:cTn id="30" dur="500"/>
                                        <p:tgtEl>
                                          <p:spTgt spid="21">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600"/>
                                  </p:stCondLst>
                                  <p:iterate type="wd">
                                    <p:tmPct val="10000"/>
                                  </p:iterate>
                                  <p:childTnLst>
                                    <p:set>
                                      <p:cBhvr>
                                        <p:cTn id="40" dur="1" fill="hold">
                                          <p:stCondLst>
                                            <p:cond delay="0"/>
                                          </p:stCondLst>
                                        </p:cTn>
                                        <p:tgtEl>
                                          <p:spTgt spid="22">
                                            <p:txEl>
                                              <p:pRg st="0" end="0"/>
                                            </p:txEl>
                                          </p:spTgt>
                                        </p:tgtEl>
                                        <p:attrNameLst>
                                          <p:attrName>style.visibility</p:attrName>
                                        </p:attrNameLst>
                                      </p:cBhvr>
                                      <p:to>
                                        <p:strVal val="visible"/>
                                      </p:to>
                                    </p:set>
                                    <p:animEffect transition="in" filter="fade">
                                      <p:cBhvr>
                                        <p:cTn id="41" dur="500"/>
                                        <p:tgtEl>
                                          <p:spTgt spid="22">
                                            <p:txEl>
                                              <p:pRg st="0" end="0"/>
                                            </p:txEl>
                                          </p:spTgt>
                                        </p:tgtEl>
                                      </p:cBhvr>
                                    </p:animEffect>
                                  </p:childTnLst>
                                </p:cTn>
                              </p:par>
                              <p:par>
                                <p:cTn id="42" presetID="10" presetClass="entr" presetSubtype="0" fill="hold" grpId="0" nodeType="withEffect">
                                  <p:stCondLst>
                                    <p:cond delay="1200"/>
                                  </p:stCondLst>
                                  <p:iterate type="wd">
                                    <p:tmPct val="10000"/>
                                  </p:iterate>
                                  <p:childTnLst>
                                    <p:set>
                                      <p:cBhvr>
                                        <p:cTn id="43" dur="1" fill="hold">
                                          <p:stCondLst>
                                            <p:cond delay="0"/>
                                          </p:stCondLst>
                                        </p:cTn>
                                        <p:tgtEl>
                                          <p:spTgt spid="22">
                                            <p:txEl>
                                              <p:pRg st="1" end="1"/>
                                            </p:txEl>
                                          </p:spTgt>
                                        </p:tgtEl>
                                        <p:attrNameLst>
                                          <p:attrName>style.visibility</p:attrName>
                                        </p:attrNameLst>
                                      </p:cBhvr>
                                      <p:to>
                                        <p:strVal val="visible"/>
                                      </p:to>
                                    </p:set>
                                    <p:animEffect transition="in" filter="fade">
                                      <p:cBhvr>
                                        <p:cTn id="44" dur="5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build="p"/>
      <p:bldP spid="21" grpId="0" uiExpand="1" build="p"/>
      <p:bldP spid="2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BEBA8EAE-BF5A-486C-A8C5-ECC9F3942E4B}">
                <a14:imgProps xmlns:a14="http://schemas.microsoft.com/office/drawing/2010/main">
                  <a14:imgLayer r:embed="rId4">
                    <a14:imgEffect>
                      <a14:backgroundRemoval t="9804" b="92157" l="3000" r="95800">
                        <a14:foregroundMark x1="33200" y1="49673" x2="3000" y2="49020"/>
                        <a14:foregroundMark x1="30600" y1="14379" x2="63000" y2="14379"/>
                        <a14:foregroundMark x1="92000" y1="32026" x2="95800" y2="33333"/>
                        <a14:foregroundMark x1="81000" y1="17647" x2="81800" y2="18954"/>
                        <a14:foregroundMark x1="72600" y1="13725" x2="69800" y2="11111"/>
                        <a14:foregroundMark x1="38400" y1="75163" x2="37400" y2="92157"/>
                      </a14:backgroundRemoval>
                    </a14:imgEffect>
                  </a14:imgLayer>
                </a14:imgProps>
              </a:ext>
              <a:ext uri="{28A0092B-C50C-407E-A947-70E740481C1C}">
                <a14:useLocalDpi xmlns:a14="http://schemas.microsoft.com/office/drawing/2010/main"/>
              </a:ext>
            </a:extLst>
          </a:blip>
          <a:stretch>
            <a:fillRect/>
          </a:stretch>
        </p:blipFill>
        <p:spPr>
          <a:xfrm>
            <a:off x="1228616" y="1289502"/>
            <a:ext cx="1998932" cy="611673"/>
          </a:xfrm>
          <a:prstGeom prst="rect">
            <a:avLst/>
          </a:prstGeom>
        </p:spPr>
      </p:pic>
      <p:sp>
        <p:nvSpPr>
          <p:cNvPr id="9" name="文本框 8"/>
          <p:cNvSpPr txBox="1"/>
          <p:nvPr/>
        </p:nvSpPr>
        <p:spPr>
          <a:xfrm>
            <a:off x="1691307" y="1347778"/>
            <a:ext cx="919323" cy="509370"/>
          </a:xfrm>
          <a:prstGeom prst="rect">
            <a:avLst/>
          </a:prstGeom>
          <a:noFill/>
        </p:spPr>
        <p:txBody>
          <a:bodyPr wrap="square" rtlCol="0">
            <a:spAutoFit/>
          </a:bodyPr>
          <a:lstStyle/>
          <a:p>
            <a:r>
              <a:rPr lang="zh-CN" altLang="en-US" sz="2710" dirty="0">
                <a:solidFill>
                  <a:schemeClr val="bg1"/>
                </a:solidFill>
                <a:latin typeface="叶根友毛笔行书2.0版" panose="02010601030101010101" pitchFamily="2" charset="-122"/>
                <a:ea typeface="叶根友毛笔行书2.0版" panose="02010601030101010101" pitchFamily="2" charset="-122"/>
                <a:cs typeface="经典繁方篆" panose="02010609000101010101" pitchFamily="49" charset="-122"/>
              </a:rPr>
              <a:t>标题</a:t>
            </a:r>
          </a:p>
        </p:txBody>
      </p:sp>
      <p:sp>
        <p:nvSpPr>
          <p:cNvPr id="16" name="文本框 15"/>
          <p:cNvSpPr txBox="1"/>
          <p:nvPr/>
        </p:nvSpPr>
        <p:spPr>
          <a:xfrm>
            <a:off x="3390368" y="1452012"/>
            <a:ext cx="4130520" cy="405176"/>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p>
        </p:txBody>
      </p:sp>
      <p:sp>
        <p:nvSpPr>
          <p:cNvPr id="21" name="文本框 20"/>
          <p:cNvSpPr txBox="1"/>
          <p:nvPr/>
        </p:nvSpPr>
        <p:spPr>
          <a:xfrm>
            <a:off x="3390368" y="1931594"/>
            <a:ext cx="4130520" cy="405176"/>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p>
        </p:txBody>
      </p:sp>
      <p:sp>
        <p:nvSpPr>
          <p:cNvPr id="22" name="文本框 21"/>
          <p:cNvSpPr txBox="1"/>
          <p:nvPr/>
        </p:nvSpPr>
        <p:spPr>
          <a:xfrm>
            <a:off x="3390368" y="2411175"/>
            <a:ext cx="4130520" cy="405176"/>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p>
        </p:txBody>
      </p:sp>
      <p:pic>
        <p:nvPicPr>
          <p:cNvPr id="23" name="图片 22"/>
          <p:cNvPicPr>
            <a:picLocks noChangeAspect="1"/>
          </p:cNvPicPr>
          <p:nvPr/>
        </p:nvPicPr>
        <p:blipFill>
          <a:blip r:embed="rId3" cstate="screen">
            <a:extLst>
              <a:ext uri="{BEBA8EAE-BF5A-486C-A8C5-ECC9F3942E4B}">
                <a14:imgProps xmlns:a14="http://schemas.microsoft.com/office/drawing/2010/main">
                  <a14:imgLayer r:embed="rId4">
                    <a14:imgEffect>
                      <a14:backgroundRemoval t="9804" b="92157" l="3000" r="95800">
                        <a14:foregroundMark x1="33200" y1="49673" x2="3000" y2="49020"/>
                        <a14:foregroundMark x1="30600" y1="14379" x2="63000" y2="14379"/>
                        <a14:foregroundMark x1="92000" y1="32026" x2="95800" y2="33333"/>
                        <a14:foregroundMark x1="81000" y1="17647" x2="81800" y2="18954"/>
                        <a14:foregroundMark x1="72600" y1="13725" x2="69800" y2="11111"/>
                        <a14:foregroundMark x1="38400" y1="75163" x2="37400" y2="92157"/>
                      </a14:backgroundRemoval>
                    </a14:imgEffect>
                  </a14:imgLayer>
                </a14:imgProps>
              </a:ext>
              <a:ext uri="{28A0092B-C50C-407E-A947-70E740481C1C}">
                <a14:useLocalDpi xmlns:a14="http://schemas.microsoft.com/office/drawing/2010/main"/>
              </a:ext>
            </a:extLst>
          </a:blip>
          <a:stretch>
            <a:fillRect/>
          </a:stretch>
        </p:blipFill>
        <p:spPr>
          <a:xfrm>
            <a:off x="1228616" y="2891012"/>
            <a:ext cx="1998932" cy="611673"/>
          </a:xfrm>
          <a:prstGeom prst="rect">
            <a:avLst/>
          </a:prstGeom>
        </p:spPr>
      </p:pic>
      <p:sp>
        <p:nvSpPr>
          <p:cNvPr id="24" name="文本框 23"/>
          <p:cNvSpPr txBox="1"/>
          <p:nvPr/>
        </p:nvSpPr>
        <p:spPr>
          <a:xfrm>
            <a:off x="1691307" y="2949287"/>
            <a:ext cx="919323" cy="509370"/>
          </a:xfrm>
          <a:prstGeom prst="rect">
            <a:avLst/>
          </a:prstGeom>
          <a:noFill/>
        </p:spPr>
        <p:txBody>
          <a:bodyPr wrap="square" rtlCol="0">
            <a:spAutoFit/>
          </a:bodyPr>
          <a:lstStyle/>
          <a:p>
            <a:r>
              <a:rPr lang="zh-CN" altLang="en-US" sz="2710" dirty="0">
                <a:solidFill>
                  <a:schemeClr val="bg1"/>
                </a:solidFill>
                <a:latin typeface="叶根友毛笔行书2.0版" panose="02010601030101010101" pitchFamily="2" charset="-122"/>
                <a:ea typeface="叶根友毛笔行书2.0版" panose="02010601030101010101" pitchFamily="2" charset="-122"/>
                <a:cs typeface="经典繁方篆" panose="02010609000101010101" pitchFamily="49" charset="-122"/>
              </a:rPr>
              <a:t>标题</a:t>
            </a:r>
          </a:p>
        </p:txBody>
      </p:sp>
      <p:sp>
        <p:nvSpPr>
          <p:cNvPr id="25" name="文本框 24"/>
          <p:cNvSpPr txBox="1"/>
          <p:nvPr/>
        </p:nvSpPr>
        <p:spPr>
          <a:xfrm>
            <a:off x="3390368" y="3053521"/>
            <a:ext cx="4130520" cy="405176"/>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p>
        </p:txBody>
      </p:sp>
      <p:sp>
        <p:nvSpPr>
          <p:cNvPr id="26" name="文本框 25"/>
          <p:cNvSpPr txBox="1"/>
          <p:nvPr/>
        </p:nvSpPr>
        <p:spPr>
          <a:xfrm>
            <a:off x="3390368" y="3533103"/>
            <a:ext cx="4130520" cy="405176"/>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p>
        </p:txBody>
      </p:sp>
      <p:sp>
        <p:nvSpPr>
          <p:cNvPr id="27" name="文本框 26"/>
          <p:cNvSpPr txBox="1"/>
          <p:nvPr/>
        </p:nvSpPr>
        <p:spPr>
          <a:xfrm>
            <a:off x="3390368" y="4012684"/>
            <a:ext cx="4130520" cy="405176"/>
          </a:xfrm>
          <a:prstGeom prst="rect">
            <a:avLst/>
          </a:prstGeom>
          <a:noFill/>
        </p:spPr>
        <p:txBody>
          <a:bodyPr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p>
        </p:txBody>
      </p:sp>
      <p:pic>
        <p:nvPicPr>
          <p:cNvPr id="7" name="图片 6"/>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929504" y="2791779"/>
            <a:ext cx="2037616" cy="2037616"/>
          </a:xfrm>
          <a:prstGeom prst="rect">
            <a:avLst/>
          </a:prstGeom>
        </p:spPr>
      </p:pic>
    </p:spTree>
    <p:extLst>
      <p:ext uri="{BB962C8B-B14F-4D97-AF65-F5344CB8AC3E}">
        <p14:creationId xmlns:p14="http://schemas.microsoft.com/office/powerpoint/2010/main" val="354379600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1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11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16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22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260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60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120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180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21" grpId="0"/>
      <p:bldP spid="22" grpId="0"/>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184" name="Picture 200" descr="墨滴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03027" y="2720099"/>
            <a:ext cx="2331720" cy="1727877"/>
          </a:xfrm>
          <a:prstGeom prst="rect">
            <a:avLst/>
          </a:prstGeom>
          <a:noFill/>
          <a:extLst>
            <a:ext uri="{909E8E84-426E-40DD-AFC4-6F175D3DCCD1}">
              <a14:hiddenFill xmlns:a14="http://schemas.microsoft.com/office/drawing/2010/main">
                <a:solidFill>
                  <a:srgbClr val="FFFFFF"/>
                </a:solidFill>
              </a14:hiddenFill>
            </a:ext>
          </a:extLst>
        </p:spPr>
      </p:pic>
      <p:grpSp>
        <p:nvGrpSpPr>
          <p:cNvPr id="170190" name="Group 206"/>
          <p:cNvGrpSpPr>
            <a:grpSpLocks/>
          </p:cNvGrpSpPr>
          <p:nvPr/>
        </p:nvGrpSpPr>
        <p:grpSpPr bwMode="auto">
          <a:xfrm>
            <a:off x="1734411" y="1684602"/>
            <a:ext cx="3454718" cy="1081508"/>
            <a:chOff x="1086" y="2005"/>
            <a:chExt cx="2418" cy="768"/>
          </a:xfrm>
        </p:grpSpPr>
        <p:sp>
          <p:nvSpPr>
            <p:cNvPr id="170133" name="Freeform 3"/>
            <p:cNvSpPr>
              <a:spLocks/>
            </p:cNvSpPr>
            <p:nvPr/>
          </p:nvSpPr>
          <p:spPr bwMode="invGray">
            <a:xfrm>
              <a:off x="1086" y="2014"/>
              <a:ext cx="1089" cy="676"/>
            </a:xfrm>
            <a:custGeom>
              <a:avLst/>
              <a:gdLst>
                <a:gd name="T0" fmla="*/ 0 w 735"/>
                <a:gd name="T1" fmla="*/ 0 h 532"/>
                <a:gd name="T2" fmla="*/ 1013 w 735"/>
                <a:gd name="T3" fmla="*/ 536 h 532"/>
                <a:gd name="T4" fmla="*/ 1531 w 735"/>
                <a:gd name="T5" fmla="*/ 536 h 532"/>
                <a:gd name="T6" fmla="*/ 1689 w 735"/>
                <a:gd name="T7" fmla="*/ 662 h 532"/>
                <a:gd name="T8" fmla="*/ 1695 w 735"/>
                <a:gd name="T9" fmla="*/ 1067 h 532"/>
                <a:gd name="T10" fmla="*/ 1586 w 735"/>
                <a:gd name="T11" fmla="*/ 1063 h 532"/>
                <a:gd name="T12" fmla="*/ 1775 w 735"/>
                <a:gd name="T13" fmla="*/ 1413 h 532"/>
                <a:gd name="T14" fmla="*/ 1949 w 735"/>
                <a:gd name="T15" fmla="*/ 1067 h 532"/>
                <a:gd name="T16" fmla="*/ 1845 w 735"/>
                <a:gd name="T17" fmla="*/ 1067 h 532"/>
                <a:gd name="T18" fmla="*/ 1840 w 735"/>
                <a:gd name="T19" fmla="*/ 600 h 532"/>
                <a:gd name="T20" fmla="*/ 1633 w 735"/>
                <a:gd name="T21" fmla="*/ 398 h 532"/>
                <a:gd name="T22" fmla="*/ 889 w 735"/>
                <a:gd name="T23" fmla="*/ 396 h 532"/>
                <a:gd name="T24" fmla="*/ 1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C0C0C0">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0134" name="Freeform 4"/>
            <p:cNvSpPr>
              <a:spLocks/>
            </p:cNvSpPr>
            <p:nvPr/>
          </p:nvSpPr>
          <p:spPr bwMode="invGray">
            <a:xfrm>
              <a:off x="2186" y="2005"/>
              <a:ext cx="210" cy="768"/>
            </a:xfrm>
            <a:custGeom>
              <a:avLst/>
              <a:gdLst>
                <a:gd name="T0" fmla="*/ 98 w 142"/>
                <a:gd name="T1" fmla="*/ 3 h 604"/>
                <a:gd name="T2" fmla="*/ 119 w 142"/>
                <a:gd name="T3" fmla="*/ 1253 h 604"/>
                <a:gd name="T4" fmla="*/ 0 w 142"/>
                <a:gd name="T5" fmla="*/ 1258 h 604"/>
                <a:gd name="T6" fmla="*/ 190 w 142"/>
                <a:gd name="T7" fmla="*/ 1603 h 604"/>
                <a:gd name="T8" fmla="*/ 376 w 142"/>
                <a:gd name="T9" fmla="*/ 1258 h 604"/>
                <a:gd name="T10" fmla="*/ 265 w 142"/>
                <a:gd name="T11" fmla="*/ 1258 h 604"/>
                <a:gd name="T12" fmla="*/ 262 w 142"/>
                <a:gd name="T13" fmla="*/ 0 h 604"/>
                <a:gd name="T14" fmla="*/ 98 w 142"/>
                <a:gd name="T15" fmla="*/ 3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rgbClr val="C0C0C0">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0135" name="Freeform 5"/>
            <p:cNvSpPr>
              <a:spLocks/>
            </p:cNvSpPr>
            <p:nvPr/>
          </p:nvSpPr>
          <p:spPr bwMode="invGray">
            <a:xfrm flipH="1">
              <a:off x="2415" y="2014"/>
              <a:ext cx="1089" cy="676"/>
            </a:xfrm>
            <a:custGeom>
              <a:avLst/>
              <a:gdLst>
                <a:gd name="T0" fmla="*/ 0 w 735"/>
                <a:gd name="T1" fmla="*/ 0 h 532"/>
                <a:gd name="T2" fmla="*/ 1013 w 735"/>
                <a:gd name="T3" fmla="*/ 536 h 532"/>
                <a:gd name="T4" fmla="*/ 1531 w 735"/>
                <a:gd name="T5" fmla="*/ 536 h 532"/>
                <a:gd name="T6" fmla="*/ 1689 w 735"/>
                <a:gd name="T7" fmla="*/ 662 h 532"/>
                <a:gd name="T8" fmla="*/ 1695 w 735"/>
                <a:gd name="T9" fmla="*/ 1067 h 532"/>
                <a:gd name="T10" fmla="*/ 1586 w 735"/>
                <a:gd name="T11" fmla="*/ 1063 h 532"/>
                <a:gd name="T12" fmla="*/ 1775 w 735"/>
                <a:gd name="T13" fmla="*/ 1413 h 532"/>
                <a:gd name="T14" fmla="*/ 1949 w 735"/>
                <a:gd name="T15" fmla="*/ 1067 h 532"/>
                <a:gd name="T16" fmla="*/ 1845 w 735"/>
                <a:gd name="T17" fmla="*/ 1067 h 532"/>
                <a:gd name="T18" fmla="*/ 1840 w 735"/>
                <a:gd name="T19" fmla="*/ 600 h 532"/>
                <a:gd name="T20" fmla="*/ 1633 w 735"/>
                <a:gd name="T21" fmla="*/ 398 h 532"/>
                <a:gd name="T22" fmla="*/ 889 w 735"/>
                <a:gd name="T23" fmla="*/ 396 h 532"/>
                <a:gd name="T24" fmla="*/ 1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70167" name="Group 183"/>
          <p:cNvGrpSpPr>
            <a:grpSpLocks/>
          </p:cNvGrpSpPr>
          <p:nvPr/>
        </p:nvGrpSpPr>
        <p:grpSpPr bwMode="auto">
          <a:xfrm>
            <a:off x="4911951" y="2844478"/>
            <a:ext cx="3157538" cy="757619"/>
            <a:chOff x="2323" y="2947"/>
            <a:chExt cx="2210" cy="538"/>
          </a:xfrm>
        </p:grpSpPr>
        <p:sp>
          <p:nvSpPr>
            <p:cNvPr id="2" name="Rectangle 17"/>
            <p:cNvSpPr>
              <a:spLocks noChangeArrowheads="1"/>
            </p:cNvSpPr>
            <p:nvPr/>
          </p:nvSpPr>
          <p:spPr bwMode="black">
            <a:xfrm>
              <a:off x="2356" y="2947"/>
              <a:ext cx="2177" cy="538"/>
            </a:xfrm>
            <a:prstGeom prst="rect">
              <a:avLst/>
            </a:prstGeom>
            <a:noFill/>
            <a:ln w="9525" algn="ctr">
              <a:noFill/>
              <a:miter lim="800000"/>
              <a:headEnd/>
              <a:tailEnd/>
            </a:ln>
            <a:effectLst/>
          </p:spPr>
          <p:txBody>
            <a:bodyPr>
              <a:spAutoFit/>
            </a:bodyPr>
            <a:lstStyle/>
            <a:p>
              <a:pPr eaLnBrk="0" hangingPunct="0">
                <a:buClr>
                  <a:srgbClr val="D7181F"/>
                </a:buClr>
                <a:buFont typeface="Wingdings" pitchFamily="2" charset="2"/>
                <a:buNone/>
              </a:pPr>
              <a:r>
                <a:rPr lang="en-US" altLang="zh-CN" sz="1440" b="1">
                  <a:ea typeface="宋体" charset="-122"/>
                </a:rPr>
                <a:t> </a:t>
              </a:r>
              <a:r>
                <a:rPr lang="zh-CN" altLang="en-US" sz="1440" b="1">
                  <a:ea typeface="宋体" charset="-122"/>
                </a:rPr>
                <a:t>在此添加您的文字在此添加您的文字在此添加您的文字在此添加您的文字</a:t>
              </a:r>
              <a:endParaRPr lang="zh-CN" altLang="en-US" sz="1440">
                <a:ea typeface="宋体" charset="-122"/>
              </a:endParaRPr>
            </a:p>
          </p:txBody>
        </p:sp>
        <p:sp>
          <p:nvSpPr>
            <p:cNvPr id="170149" name="Rectangle 19"/>
            <p:cNvSpPr>
              <a:spLocks noChangeArrowheads="1"/>
            </p:cNvSpPr>
            <p:nvPr/>
          </p:nvSpPr>
          <p:spPr bwMode="gray">
            <a:xfrm>
              <a:off x="2323" y="3015"/>
              <a:ext cx="47" cy="386"/>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zh-CN" altLang="en-US">
                <a:ea typeface="宋体" charset="-122"/>
              </a:endParaRPr>
            </a:p>
          </p:txBody>
        </p:sp>
      </p:grpSp>
      <p:grpSp>
        <p:nvGrpSpPr>
          <p:cNvPr id="170191" name="Group 207"/>
          <p:cNvGrpSpPr>
            <a:grpSpLocks/>
          </p:cNvGrpSpPr>
          <p:nvPr/>
        </p:nvGrpSpPr>
        <p:grpSpPr bwMode="auto">
          <a:xfrm>
            <a:off x="1211487" y="594175"/>
            <a:ext cx="1303020" cy="1257535"/>
            <a:chOff x="720" y="1112"/>
            <a:chExt cx="912" cy="893"/>
          </a:xfrm>
        </p:grpSpPr>
        <p:pic>
          <p:nvPicPr>
            <p:cNvPr id="170173" name="Picture 189" descr="墨滴"/>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0" y="1112"/>
              <a:ext cx="912" cy="893"/>
            </a:xfrm>
            <a:prstGeom prst="rect">
              <a:avLst/>
            </a:prstGeom>
            <a:noFill/>
            <a:extLst>
              <a:ext uri="{909E8E84-426E-40DD-AFC4-6F175D3DCCD1}">
                <a14:hiddenFill xmlns:a14="http://schemas.microsoft.com/office/drawing/2010/main">
                  <a:solidFill>
                    <a:srgbClr val="FFFFFF"/>
                  </a:solidFill>
                </a14:hiddenFill>
              </a:ext>
            </a:extLst>
          </p:spPr>
        </p:pic>
        <p:sp>
          <p:nvSpPr>
            <p:cNvPr id="170174" name="Text Box 190"/>
            <p:cNvSpPr txBox="1">
              <a:spLocks noChangeArrowheads="1"/>
            </p:cNvSpPr>
            <p:nvPr/>
          </p:nvSpPr>
          <p:spPr bwMode="auto">
            <a:xfrm>
              <a:off x="816" y="1333"/>
              <a:ext cx="672" cy="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980" b="1">
                  <a:solidFill>
                    <a:schemeClr val="bg1"/>
                  </a:solidFill>
                  <a:ea typeface="宋体" charset="-122"/>
                </a:rPr>
                <a:t>添加</a:t>
              </a:r>
            </a:p>
            <a:p>
              <a:pPr algn="ctr"/>
              <a:r>
                <a:rPr lang="zh-CN" altLang="en-US" sz="1980" b="1">
                  <a:solidFill>
                    <a:schemeClr val="bg1"/>
                  </a:solidFill>
                  <a:ea typeface="宋体" charset="-122"/>
                </a:rPr>
                <a:t>文字</a:t>
              </a:r>
            </a:p>
          </p:txBody>
        </p:sp>
      </p:grpSp>
      <p:grpSp>
        <p:nvGrpSpPr>
          <p:cNvPr id="170192" name="Group 208"/>
          <p:cNvGrpSpPr>
            <a:grpSpLocks/>
          </p:cNvGrpSpPr>
          <p:nvPr/>
        </p:nvGrpSpPr>
        <p:grpSpPr bwMode="auto">
          <a:xfrm>
            <a:off x="2788827" y="571554"/>
            <a:ext cx="1303020" cy="1257534"/>
            <a:chOff x="1824" y="1093"/>
            <a:chExt cx="912" cy="893"/>
          </a:xfrm>
        </p:grpSpPr>
        <p:pic>
          <p:nvPicPr>
            <p:cNvPr id="170177" name="Picture 193" descr="墨滴"/>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24" y="1093"/>
              <a:ext cx="912" cy="893"/>
            </a:xfrm>
            <a:prstGeom prst="rect">
              <a:avLst/>
            </a:prstGeom>
            <a:noFill/>
            <a:extLst>
              <a:ext uri="{909E8E84-426E-40DD-AFC4-6F175D3DCCD1}">
                <a14:hiddenFill xmlns:a14="http://schemas.microsoft.com/office/drawing/2010/main">
                  <a:solidFill>
                    <a:srgbClr val="FFFFFF"/>
                  </a:solidFill>
                </a14:hiddenFill>
              </a:ext>
            </a:extLst>
          </p:spPr>
        </p:pic>
        <p:sp>
          <p:nvSpPr>
            <p:cNvPr id="170178" name="Text Box 194"/>
            <p:cNvSpPr txBox="1">
              <a:spLocks noChangeArrowheads="1"/>
            </p:cNvSpPr>
            <p:nvPr/>
          </p:nvSpPr>
          <p:spPr bwMode="auto">
            <a:xfrm>
              <a:off x="1920" y="1314"/>
              <a:ext cx="672" cy="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980" b="1">
                  <a:solidFill>
                    <a:schemeClr val="bg1"/>
                  </a:solidFill>
                  <a:ea typeface="宋体" charset="-122"/>
                </a:rPr>
                <a:t>添加</a:t>
              </a:r>
            </a:p>
            <a:p>
              <a:pPr algn="ctr"/>
              <a:r>
                <a:rPr lang="zh-CN" altLang="en-US" sz="1980" b="1">
                  <a:solidFill>
                    <a:schemeClr val="bg1"/>
                  </a:solidFill>
                  <a:ea typeface="宋体" charset="-122"/>
                </a:rPr>
                <a:t>文字</a:t>
              </a:r>
            </a:p>
          </p:txBody>
        </p:sp>
      </p:grpSp>
      <p:grpSp>
        <p:nvGrpSpPr>
          <p:cNvPr id="170193" name="Group 209"/>
          <p:cNvGrpSpPr>
            <a:grpSpLocks/>
          </p:cNvGrpSpPr>
          <p:nvPr/>
        </p:nvGrpSpPr>
        <p:grpSpPr bwMode="auto">
          <a:xfrm>
            <a:off x="4434747" y="514404"/>
            <a:ext cx="1303020" cy="1257534"/>
            <a:chOff x="2976" y="1045"/>
            <a:chExt cx="912" cy="893"/>
          </a:xfrm>
        </p:grpSpPr>
        <p:pic>
          <p:nvPicPr>
            <p:cNvPr id="170180" name="Picture 196" descr="墨滴"/>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76" y="1045"/>
              <a:ext cx="912" cy="893"/>
            </a:xfrm>
            <a:prstGeom prst="rect">
              <a:avLst/>
            </a:prstGeom>
            <a:noFill/>
            <a:extLst>
              <a:ext uri="{909E8E84-426E-40DD-AFC4-6F175D3DCCD1}">
                <a14:hiddenFill xmlns:a14="http://schemas.microsoft.com/office/drawing/2010/main">
                  <a:solidFill>
                    <a:srgbClr val="FFFFFF"/>
                  </a:solidFill>
                </a14:hiddenFill>
              </a:ext>
            </a:extLst>
          </p:spPr>
        </p:pic>
        <p:sp>
          <p:nvSpPr>
            <p:cNvPr id="170181" name="Text Box 197"/>
            <p:cNvSpPr txBox="1">
              <a:spLocks noChangeArrowheads="1"/>
            </p:cNvSpPr>
            <p:nvPr/>
          </p:nvSpPr>
          <p:spPr bwMode="auto">
            <a:xfrm>
              <a:off x="3072" y="1266"/>
              <a:ext cx="672" cy="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980" b="1">
                  <a:solidFill>
                    <a:schemeClr val="bg1"/>
                  </a:solidFill>
                  <a:ea typeface="宋体" charset="-122"/>
                </a:rPr>
                <a:t>添加</a:t>
              </a:r>
            </a:p>
            <a:p>
              <a:pPr algn="ctr"/>
              <a:r>
                <a:rPr lang="zh-CN" altLang="en-US" sz="1980" b="1">
                  <a:solidFill>
                    <a:schemeClr val="bg1"/>
                  </a:solidFill>
                  <a:ea typeface="宋体" charset="-122"/>
                </a:rPr>
                <a:t>文字</a:t>
              </a:r>
            </a:p>
          </p:txBody>
        </p:sp>
      </p:grpSp>
      <p:sp>
        <p:nvSpPr>
          <p:cNvPr id="170185" name="Text Box 201"/>
          <p:cNvSpPr txBox="1">
            <a:spLocks noChangeArrowheads="1"/>
          </p:cNvSpPr>
          <p:nvPr/>
        </p:nvSpPr>
        <p:spPr bwMode="auto">
          <a:xfrm>
            <a:off x="2651667" y="3533576"/>
            <a:ext cx="15087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b="1">
                <a:solidFill>
                  <a:schemeClr val="bg1"/>
                </a:solidFill>
                <a:ea typeface="宋体" charset="-122"/>
              </a:rPr>
              <a:t>单击此处</a:t>
            </a:r>
          </a:p>
          <a:p>
            <a:pPr algn="ctr"/>
            <a:r>
              <a:rPr lang="zh-CN" altLang="en-US" b="1">
                <a:solidFill>
                  <a:schemeClr val="bg1"/>
                </a:solidFill>
                <a:ea typeface="宋体" charset="-122"/>
              </a:rPr>
              <a:t>添加文字</a:t>
            </a:r>
          </a:p>
        </p:txBody>
      </p:sp>
      <p:grpSp>
        <p:nvGrpSpPr>
          <p:cNvPr id="170186" name="Group 202"/>
          <p:cNvGrpSpPr>
            <a:grpSpLocks/>
          </p:cNvGrpSpPr>
          <p:nvPr/>
        </p:nvGrpSpPr>
        <p:grpSpPr bwMode="auto">
          <a:xfrm>
            <a:off x="4911951" y="3577903"/>
            <a:ext cx="3157538" cy="757619"/>
            <a:chOff x="2323" y="2947"/>
            <a:chExt cx="2210" cy="538"/>
          </a:xfrm>
        </p:grpSpPr>
        <p:sp>
          <p:nvSpPr>
            <p:cNvPr id="18" name="Rectangle 17"/>
            <p:cNvSpPr>
              <a:spLocks noChangeArrowheads="1"/>
            </p:cNvSpPr>
            <p:nvPr/>
          </p:nvSpPr>
          <p:spPr bwMode="black">
            <a:xfrm>
              <a:off x="2356" y="2947"/>
              <a:ext cx="2177" cy="538"/>
            </a:xfrm>
            <a:prstGeom prst="rect">
              <a:avLst/>
            </a:prstGeom>
            <a:noFill/>
            <a:ln w="9525" algn="ctr">
              <a:noFill/>
              <a:miter lim="800000"/>
              <a:headEnd/>
              <a:tailEnd/>
            </a:ln>
            <a:effectLst/>
          </p:spPr>
          <p:txBody>
            <a:bodyPr>
              <a:spAutoFit/>
            </a:bodyPr>
            <a:lstStyle/>
            <a:p>
              <a:pPr eaLnBrk="0" hangingPunct="0">
                <a:buClr>
                  <a:srgbClr val="D7181F"/>
                </a:buClr>
                <a:buFont typeface="Wingdings" pitchFamily="2" charset="2"/>
                <a:buNone/>
              </a:pPr>
              <a:r>
                <a:rPr lang="en-US" altLang="zh-CN" sz="1440" b="1">
                  <a:ea typeface="宋体" charset="-122"/>
                </a:rPr>
                <a:t> </a:t>
              </a:r>
              <a:r>
                <a:rPr lang="zh-CN" altLang="en-US" sz="1440" b="1">
                  <a:ea typeface="宋体" charset="-122"/>
                </a:rPr>
                <a:t>在此添加您的文字在此添加您的文字在此添加您的文字在此添加您的文字</a:t>
              </a:r>
              <a:endParaRPr lang="zh-CN" altLang="en-US" sz="1440">
                <a:ea typeface="宋体" charset="-122"/>
              </a:endParaRPr>
            </a:p>
          </p:txBody>
        </p:sp>
        <p:sp>
          <p:nvSpPr>
            <p:cNvPr id="170188" name="Rectangle 19"/>
            <p:cNvSpPr>
              <a:spLocks noChangeArrowheads="1"/>
            </p:cNvSpPr>
            <p:nvPr/>
          </p:nvSpPr>
          <p:spPr bwMode="gray">
            <a:xfrm>
              <a:off x="2323" y="3015"/>
              <a:ext cx="47" cy="386"/>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zh-CN" altLang="en-US">
                <a:ea typeface="宋体" charset="-122"/>
              </a:endParaRPr>
            </a:p>
          </p:txBody>
        </p:sp>
      </p:grpSp>
    </p:spTree>
    <p:extLst>
      <p:ext uri="{BB962C8B-B14F-4D97-AF65-F5344CB8AC3E}">
        <p14:creationId xmlns:p14="http://schemas.microsoft.com/office/powerpoint/2010/main" val="251433559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70191"/>
                                        </p:tgtEl>
                                        <p:attrNameLst>
                                          <p:attrName>style.visibility</p:attrName>
                                        </p:attrNameLst>
                                      </p:cBhvr>
                                      <p:to>
                                        <p:strVal val="visible"/>
                                      </p:to>
                                    </p:set>
                                    <p:anim calcmode="lin" valueType="num">
                                      <p:cBhvr>
                                        <p:cTn id="7" dur="500" fill="hold"/>
                                        <p:tgtEl>
                                          <p:spTgt spid="170191"/>
                                        </p:tgtEl>
                                        <p:attrNameLst>
                                          <p:attrName>ppt_w</p:attrName>
                                        </p:attrNameLst>
                                      </p:cBhvr>
                                      <p:tavLst>
                                        <p:tav tm="0">
                                          <p:val>
                                            <p:fltVal val="0"/>
                                          </p:val>
                                        </p:tav>
                                        <p:tav tm="100000">
                                          <p:val>
                                            <p:strVal val="#ppt_w"/>
                                          </p:val>
                                        </p:tav>
                                      </p:tavLst>
                                    </p:anim>
                                    <p:anim calcmode="lin" valueType="num">
                                      <p:cBhvr>
                                        <p:cTn id="8" dur="500" fill="hold"/>
                                        <p:tgtEl>
                                          <p:spTgt spid="170191"/>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70192"/>
                                        </p:tgtEl>
                                        <p:attrNameLst>
                                          <p:attrName>style.visibility</p:attrName>
                                        </p:attrNameLst>
                                      </p:cBhvr>
                                      <p:to>
                                        <p:strVal val="visible"/>
                                      </p:to>
                                    </p:set>
                                    <p:anim calcmode="lin" valueType="num">
                                      <p:cBhvr>
                                        <p:cTn id="11" dur="500" fill="hold"/>
                                        <p:tgtEl>
                                          <p:spTgt spid="170192"/>
                                        </p:tgtEl>
                                        <p:attrNameLst>
                                          <p:attrName>ppt_w</p:attrName>
                                        </p:attrNameLst>
                                      </p:cBhvr>
                                      <p:tavLst>
                                        <p:tav tm="0">
                                          <p:val>
                                            <p:fltVal val="0"/>
                                          </p:val>
                                        </p:tav>
                                        <p:tav tm="100000">
                                          <p:val>
                                            <p:strVal val="#ppt_w"/>
                                          </p:val>
                                        </p:tav>
                                      </p:tavLst>
                                    </p:anim>
                                    <p:anim calcmode="lin" valueType="num">
                                      <p:cBhvr>
                                        <p:cTn id="12" dur="500" fill="hold"/>
                                        <p:tgtEl>
                                          <p:spTgt spid="170192"/>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70193"/>
                                        </p:tgtEl>
                                        <p:attrNameLst>
                                          <p:attrName>style.visibility</p:attrName>
                                        </p:attrNameLst>
                                      </p:cBhvr>
                                      <p:to>
                                        <p:strVal val="visible"/>
                                      </p:to>
                                    </p:set>
                                    <p:anim calcmode="lin" valueType="num">
                                      <p:cBhvr>
                                        <p:cTn id="15" dur="500" fill="hold"/>
                                        <p:tgtEl>
                                          <p:spTgt spid="170193"/>
                                        </p:tgtEl>
                                        <p:attrNameLst>
                                          <p:attrName>ppt_w</p:attrName>
                                        </p:attrNameLst>
                                      </p:cBhvr>
                                      <p:tavLst>
                                        <p:tav tm="0">
                                          <p:val>
                                            <p:fltVal val="0"/>
                                          </p:val>
                                        </p:tav>
                                        <p:tav tm="100000">
                                          <p:val>
                                            <p:strVal val="#ppt_w"/>
                                          </p:val>
                                        </p:tav>
                                      </p:tavLst>
                                    </p:anim>
                                    <p:anim calcmode="lin" valueType="num">
                                      <p:cBhvr>
                                        <p:cTn id="16" dur="500" fill="hold"/>
                                        <p:tgtEl>
                                          <p:spTgt spid="170193"/>
                                        </p:tgtEl>
                                        <p:attrNameLst>
                                          <p:attrName>ppt_h</p:attrName>
                                        </p:attrNameLst>
                                      </p:cBhvr>
                                      <p:tavLst>
                                        <p:tav tm="0">
                                          <p:val>
                                            <p:fltVal val="0"/>
                                          </p:val>
                                        </p:tav>
                                        <p:tav tm="100000">
                                          <p:val>
                                            <p:strVal val="#ppt_h"/>
                                          </p:val>
                                        </p:tav>
                                      </p:tavLst>
                                    </p:anim>
                                  </p:childTnLst>
                                </p:cTn>
                              </p:par>
                            </p:childTnLst>
                          </p:cTn>
                        </p:par>
                        <p:par>
                          <p:cTn id="17" fill="hold" nodeType="afterGroup">
                            <p:stCondLst>
                              <p:cond delay="500"/>
                            </p:stCondLst>
                            <p:childTnLst>
                              <p:par>
                                <p:cTn id="18" presetID="22" presetClass="entr" presetSubtype="1" fill="hold" nodeType="afterEffect">
                                  <p:stCondLst>
                                    <p:cond delay="0"/>
                                  </p:stCondLst>
                                  <p:childTnLst>
                                    <p:set>
                                      <p:cBhvr>
                                        <p:cTn id="19" dur="1" fill="hold">
                                          <p:stCondLst>
                                            <p:cond delay="0"/>
                                          </p:stCondLst>
                                        </p:cTn>
                                        <p:tgtEl>
                                          <p:spTgt spid="170190"/>
                                        </p:tgtEl>
                                        <p:attrNameLst>
                                          <p:attrName>style.visibility</p:attrName>
                                        </p:attrNameLst>
                                      </p:cBhvr>
                                      <p:to>
                                        <p:strVal val="visible"/>
                                      </p:to>
                                    </p:set>
                                    <p:animEffect transition="in" filter="wipe(up)">
                                      <p:cBhvr>
                                        <p:cTn id="20" dur="500"/>
                                        <p:tgtEl>
                                          <p:spTgt spid="170190"/>
                                        </p:tgtEl>
                                      </p:cBhvr>
                                    </p:animEffect>
                                  </p:childTnLst>
                                </p:cTn>
                              </p:par>
                            </p:childTnLst>
                          </p:cTn>
                        </p:par>
                        <p:par>
                          <p:cTn id="21" fill="hold" nodeType="afterGroup">
                            <p:stCondLst>
                              <p:cond delay="1000"/>
                            </p:stCondLst>
                            <p:childTnLst>
                              <p:par>
                                <p:cTn id="22" presetID="23" presetClass="entr" presetSubtype="16" fill="hold" nodeType="afterEffect">
                                  <p:stCondLst>
                                    <p:cond delay="0"/>
                                  </p:stCondLst>
                                  <p:childTnLst>
                                    <p:set>
                                      <p:cBhvr>
                                        <p:cTn id="23" dur="1" fill="hold">
                                          <p:stCondLst>
                                            <p:cond delay="0"/>
                                          </p:stCondLst>
                                        </p:cTn>
                                        <p:tgtEl>
                                          <p:spTgt spid="170184"/>
                                        </p:tgtEl>
                                        <p:attrNameLst>
                                          <p:attrName>style.visibility</p:attrName>
                                        </p:attrNameLst>
                                      </p:cBhvr>
                                      <p:to>
                                        <p:strVal val="visible"/>
                                      </p:to>
                                    </p:set>
                                    <p:anim calcmode="lin" valueType="num">
                                      <p:cBhvr>
                                        <p:cTn id="24" dur="500" fill="hold"/>
                                        <p:tgtEl>
                                          <p:spTgt spid="170184"/>
                                        </p:tgtEl>
                                        <p:attrNameLst>
                                          <p:attrName>ppt_w</p:attrName>
                                        </p:attrNameLst>
                                      </p:cBhvr>
                                      <p:tavLst>
                                        <p:tav tm="0">
                                          <p:val>
                                            <p:fltVal val="0"/>
                                          </p:val>
                                        </p:tav>
                                        <p:tav tm="100000">
                                          <p:val>
                                            <p:strVal val="#ppt_w"/>
                                          </p:val>
                                        </p:tav>
                                      </p:tavLst>
                                    </p:anim>
                                    <p:anim calcmode="lin" valueType="num">
                                      <p:cBhvr>
                                        <p:cTn id="25" dur="500" fill="hold"/>
                                        <p:tgtEl>
                                          <p:spTgt spid="170184"/>
                                        </p:tgtEl>
                                        <p:attrNameLst>
                                          <p:attrName>ppt_h</p:attrName>
                                        </p:attrNameLst>
                                      </p:cBhvr>
                                      <p:tavLst>
                                        <p:tav tm="0">
                                          <p:val>
                                            <p:fltVal val="0"/>
                                          </p:val>
                                        </p:tav>
                                        <p:tav tm="100000">
                                          <p:val>
                                            <p:strVal val="#ppt_h"/>
                                          </p:val>
                                        </p:tav>
                                      </p:tavLst>
                                    </p:anim>
                                  </p:childTnLst>
                                </p:cTn>
                              </p:par>
                            </p:childTnLst>
                          </p:cTn>
                        </p:par>
                        <p:par>
                          <p:cTn id="26" fill="hold" nodeType="afterGroup">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70185"/>
                                        </p:tgtEl>
                                        <p:attrNameLst>
                                          <p:attrName>style.visibility</p:attrName>
                                        </p:attrNameLst>
                                      </p:cBhvr>
                                      <p:to>
                                        <p:strVal val="visible"/>
                                      </p:to>
                                    </p:set>
                                    <p:animEffect transition="in" filter="fade">
                                      <p:cBhvr>
                                        <p:cTn id="29" dur="2000"/>
                                        <p:tgtEl>
                                          <p:spTgt spid="170185"/>
                                        </p:tgtEl>
                                      </p:cBhvr>
                                    </p:animEffect>
                                  </p:childTnLst>
                                </p:cTn>
                              </p:par>
                            </p:childTnLst>
                          </p:cTn>
                        </p:par>
                        <p:par>
                          <p:cTn id="30" fill="hold" nodeType="afterGroup">
                            <p:stCondLst>
                              <p:cond delay="3500"/>
                            </p:stCondLst>
                            <p:childTnLst>
                              <p:par>
                                <p:cTn id="31" presetID="12" presetClass="entr" presetSubtype="2" fill="hold" nodeType="afterEffect">
                                  <p:stCondLst>
                                    <p:cond delay="0"/>
                                  </p:stCondLst>
                                  <p:childTnLst>
                                    <p:set>
                                      <p:cBhvr>
                                        <p:cTn id="32" dur="1" fill="hold">
                                          <p:stCondLst>
                                            <p:cond delay="0"/>
                                          </p:stCondLst>
                                        </p:cTn>
                                        <p:tgtEl>
                                          <p:spTgt spid="170167"/>
                                        </p:tgtEl>
                                        <p:attrNameLst>
                                          <p:attrName>style.visibility</p:attrName>
                                        </p:attrNameLst>
                                      </p:cBhvr>
                                      <p:to>
                                        <p:strVal val="visible"/>
                                      </p:to>
                                    </p:set>
                                    <p:animEffect transition="in" filter="slide(fromRight)">
                                      <p:cBhvr>
                                        <p:cTn id="33" dur="500"/>
                                        <p:tgtEl>
                                          <p:spTgt spid="170167"/>
                                        </p:tgtEl>
                                      </p:cBhvr>
                                    </p:animEffect>
                                  </p:childTnLst>
                                </p:cTn>
                              </p:par>
                            </p:childTnLst>
                          </p:cTn>
                        </p:par>
                        <p:par>
                          <p:cTn id="34" fill="hold" nodeType="afterGroup">
                            <p:stCondLst>
                              <p:cond delay="4000"/>
                            </p:stCondLst>
                            <p:childTnLst>
                              <p:par>
                                <p:cTn id="35" presetID="12" presetClass="entr" presetSubtype="2" fill="hold" nodeType="afterEffect">
                                  <p:stCondLst>
                                    <p:cond delay="0"/>
                                  </p:stCondLst>
                                  <p:childTnLst>
                                    <p:set>
                                      <p:cBhvr>
                                        <p:cTn id="36" dur="1" fill="hold">
                                          <p:stCondLst>
                                            <p:cond delay="0"/>
                                          </p:stCondLst>
                                        </p:cTn>
                                        <p:tgtEl>
                                          <p:spTgt spid="170186"/>
                                        </p:tgtEl>
                                        <p:attrNameLst>
                                          <p:attrName>style.visibility</p:attrName>
                                        </p:attrNameLst>
                                      </p:cBhvr>
                                      <p:to>
                                        <p:strVal val="visible"/>
                                      </p:to>
                                    </p:set>
                                    <p:animEffect transition="in" filter="slide(fromRight)">
                                      <p:cBhvr>
                                        <p:cTn id="37" dur="500"/>
                                        <p:tgtEl>
                                          <p:spTgt spid="170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1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墨迹4.png"/>
          <p:cNvPicPr>
            <a:picLocks noChangeAspect="1"/>
          </p:cNvPicPr>
          <p:nvPr/>
        </p:nvPicPr>
        <p:blipFill>
          <a:blip r:embed="rId3" cstate="print"/>
          <a:stretch>
            <a:fillRect/>
          </a:stretch>
        </p:blipFill>
        <p:spPr>
          <a:xfrm>
            <a:off x="1280246" y="1161983"/>
            <a:ext cx="2880360" cy="3022952"/>
          </a:xfrm>
          <a:prstGeom prst="rect">
            <a:avLst/>
          </a:prstGeom>
        </p:spPr>
      </p:pic>
      <p:sp>
        <p:nvSpPr>
          <p:cNvPr id="3" name="Rectangle 30"/>
          <p:cNvSpPr>
            <a:spLocks noChangeArrowheads="1"/>
          </p:cNvSpPr>
          <p:nvPr/>
        </p:nvSpPr>
        <p:spPr bwMode="black">
          <a:xfrm>
            <a:off x="2004426" y="2274992"/>
            <a:ext cx="1440180" cy="1338828"/>
          </a:xfrm>
          <a:prstGeom prst="rect">
            <a:avLst/>
          </a:prstGeom>
          <a:noFill/>
          <a:ln w="9525">
            <a:noFill/>
            <a:miter lim="800000"/>
            <a:headEnd/>
            <a:tailEnd/>
          </a:ln>
        </p:spPr>
        <p:txBody>
          <a:bodyPr wrap="square">
            <a:spAutoFit/>
          </a:bodyPr>
          <a:lstStyle/>
          <a:p>
            <a:pPr>
              <a:spcBef>
                <a:spcPct val="50000"/>
              </a:spcBef>
            </a:pPr>
            <a:r>
              <a:rPr lang="zh-CN" altLang="en-US" dirty="0"/>
              <a:t>这里输入文本</a:t>
            </a:r>
            <a:endParaRPr lang="en-US" altLang="zh-CN" dirty="0"/>
          </a:p>
          <a:p>
            <a:pPr>
              <a:spcBef>
                <a:spcPct val="50000"/>
              </a:spcBef>
            </a:pPr>
            <a:r>
              <a:rPr lang="zh-CN" altLang="en-US" dirty="0"/>
              <a:t>这里输入文本</a:t>
            </a:r>
            <a:endParaRPr lang="en-US" altLang="zh-CN" dirty="0"/>
          </a:p>
        </p:txBody>
      </p:sp>
      <p:sp>
        <p:nvSpPr>
          <p:cNvPr id="4" name="矩形 87"/>
          <p:cNvSpPr>
            <a:spLocks noChangeArrowheads="1"/>
          </p:cNvSpPr>
          <p:nvPr/>
        </p:nvSpPr>
        <p:spPr bwMode="auto">
          <a:xfrm>
            <a:off x="4914986" y="824515"/>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5" name="图片 4"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1129036"/>
            <a:ext cx="2948940" cy="342900"/>
          </a:xfrm>
          <a:prstGeom prst="rect">
            <a:avLst/>
          </a:prstGeom>
        </p:spPr>
      </p:pic>
      <p:sp>
        <p:nvSpPr>
          <p:cNvPr id="6" name="矩形 87"/>
          <p:cNvSpPr>
            <a:spLocks noChangeArrowheads="1"/>
          </p:cNvSpPr>
          <p:nvPr/>
        </p:nvSpPr>
        <p:spPr bwMode="auto">
          <a:xfrm>
            <a:off x="4914986" y="1685855"/>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7" name="图片 6"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1990375"/>
            <a:ext cx="2948940" cy="342900"/>
          </a:xfrm>
          <a:prstGeom prst="rect">
            <a:avLst/>
          </a:prstGeom>
        </p:spPr>
      </p:pic>
      <p:sp>
        <p:nvSpPr>
          <p:cNvPr id="8" name="矩形 87"/>
          <p:cNvSpPr>
            <a:spLocks noChangeArrowheads="1"/>
          </p:cNvSpPr>
          <p:nvPr/>
        </p:nvSpPr>
        <p:spPr bwMode="auto">
          <a:xfrm>
            <a:off x="4914986" y="2577395"/>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9" name="图片 8"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2881915"/>
            <a:ext cx="2948940" cy="342900"/>
          </a:xfrm>
          <a:prstGeom prst="rect">
            <a:avLst/>
          </a:prstGeom>
        </p:spPr>
      </p:pic>
      <p:sp>
        <p:nvSpPr>
          <p:cNvPr id="10" name="矩形 87"/>
          <p:cNvSpPr>
            <a:spLocks noChangeArrowheads="1"/>
          </p:cNvSpPr>
          <p:nvPr/>
        </p:nvSpPr>
        <p:spPr bwMode="auto">
          <a:xfrm>
            <a:off x="4914986" y="3541338"/>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11" name="图片 10"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3845858"/>
            <a:ext cx="2948940" cy="342900"/>
          </a:xfrm>
          <a:prstGeom prst="rect">
            <a:avLst/>
          </a:prstGeom>
        </p:spPr>
      </p:pic>
    </p:spTree>
    <p:extLst>
      <p:ext uri="{BB962C8B-B14F-4D97-AF65-F5344CB8AC3E}">
        <p14:creationId xmlns:p14="http://schemas.microsoft.com/office/powerpoint/2010/main" val="37598034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style.rotation</p:attrName>
                                        </p:attrNameLst>
                                      </p:cBhvr>
                                      <p:tavLst>
                                        <p:tav tm="0">
                                          <p:val>
                                            <p:fltVal val="720"/>
                                          </p:val>
                                        </p:tav>
                                        <p:tav tm="100000">
                                          <p:val>
                                            <p:fltVal val="0"/>
                                          </p:val>
                                        </p:tav>
                                      </p:tavLst>
                                    </p:anim>
                                    <p:anim calcmode="lin" valueType="num">
                                      <p:cBhvr>
                                        <p:cTn id="9" dur="3000" fill="hold"/>
                                        <p:tgtEl>
                                          <p:spTgt spid="2"/>
                                        </p:tgtEl>
                                        <p:attrNameLst>
                                          <p:attrName>ppt_h</p:attrName>
                                        </p:attrNameLst>
                                      </p:cBhvr>
                                      <p:tavLst>
                                        <p:tav tm="0">
                                          <p:val>
                                            <p:fltVal val="0"/>
                                          </p:val>
                                        </p:tav>
                                        <p:tav tm="100000">
                                          <p:val>
                                            <p:strVal val="#ppt_h"/>
                                          </p:val>
                                        </p:tav>
                                      </p:tavLst>
                                    </p:anim>
                                    <p:anim calcmode="lin" valueType="num">
                                      <p:cBhvr>
                                        <p:cTn id="10" dur="3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3000"/>
                            </p:stCondLst>
                            <p:childTnLst>
                              <p:par>
                                <p:cTn id="12" presetID="49" presetClass="entr" presetSubtype="0" decel="10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360"/>
                                          </p:val>
                                        </p:tav>
                                        <p:tav tm="100000">
                                          <p:val>
                                            <p:fltVal val="0"/>
                                          </p:val>
                                        </p:tav>
                                      </p:tavLst>
                                    </p:anim>
                                    <p:animEffect transition="in" filter="fade">
                                      <p:cBhvr>
                                        <p:cTn id="17" dur="1000"/>
                                        <p:tgtEl>
                                          <p:spTgt spid="3"/>
                                        </p:tgtEl>
                                      </p:cBhvr>
                                    </p:animEffect>
                                  </p:childTnLst>
                                </p:cTn>
                              </p:par>
                            </p:childTnLst>
                          </p:cTn>
                        </p:par>
                        <p:par>
                          <p:cTn id="18" fill="hold">
                            <p:stCondLst>
                              <p:cond delay="4000"/>
                            </p:stCondLst>
                            <p:childTnLst>
                              <p:par>
                                <p:cTn id="19" presetID="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1+#ppt_w/2"/>
                                          </p:val>
                                        </p:tav>
                                        <p:tav tm="100000">
                                          <p:val>
                                            <p:strVal val="#ppt_x"/>
                                          </p:val>
                                        </p:tav>
                                      </p:tavLst>
                                    </p:anim>
                                    <p:anim calcmode="lin" valueType="num">
                                      <p:cBhvr additive="base">
                                        <p:cTn id="22" dur="10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5000"/>
                            </p:stCondLst>
                            <p:childTnLst>
                              <p:par>
                                <p:cTn id="24" presetID="12" presetClass="entr" presetSubtype="4"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slide(fromBottom)">
                                      <p:cBhvr>
                                        <p:cTn id="26" dur="1000"/>
                                        <p:tgtEl>
                                          <p:spTgt spid="4"/>
                                        </p:tgtEl>
                                      </p:cBhvr>
                                    </p:animEffect>
                                  </p:childTnLst>
                                </p:cTn>
                              </p:par>
                            </p:childTnLst>
                          </p:cTn>
                        </p:par>
                        <p:par>
                          <p:cTn id="27" fill="hold">
                            <p:stCondLst>
                              <p:cond delay="6000"/>
                            </p:stCondLst>
                            <p:childTnLst>
                              <p:par>
                                <p:cTn id="28" presetID="2" presetClass="entr" presetSubtype="2"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1+#ppt_w/2"/>
                                          </p:val>
                                        </p:tav>
                                        <p:tav tm="100000">
                                          <p:val>
                                            <p:strVal val="#ppt_x"/>
                                          </p:val>
                                        </p:tav>
                                      </p:tavLst>
                                    </p:anim>
                                    <p:anim calcmode="lin" valueType="num">
                                      <p:cBhvr additive="base">
                                        <p:cTn id="31" dur="10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7000"/>
                            </p:stCondLst>
                            <p:childTnLst>
                              <p:par>
                                <p:cTn id="33" presetID="1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slide(fromBottom)">
                                      <p:cBhvr>
                                        <p:cTn id="35" dur="1000"/>
                                        <p:tgtEl>
                                          <p:spTgt spid="6"/>
                                        </p:tgtEl>
                                      </p:cBhvr>
                                    </p:animEffect>
                                  </p:childTnLst>
                                </p:cTn>
                              </p:par>
                            </p:childTnLst>
                          </p:cTn>
                        </p:par>
                        <p:par>
                          <p:cTn id="36" fill="hold">
                            <p:stCondLst>
                              <p:cond delay="80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1000" fill="hold"/>
                                        <p:tgtEl>
                                          <p:spTgt spid="9"/>
                                        </p:tgtEl>
                                        <p:attrNameLst>
                                          <p:attrName>ppt_x</p:attrName>
                                        </p:attrNameLst>
                                      </p:cBhvr>
                                      <p:tavLst>
                                        <p:tav tm="0">
                                          <p:val>
                                            <p:strVal val="1+#ppt_w/2"/>
                                          </p:val>
                                        </p:tav>
                                        <p:tav tm="100000">
                                          <p:val>
                                            <p:strVal val="#ppt_x"/>
                                          </p:val>
                                        </p:tav>
                                      </p:tavLst>
                                    </p:anim>
                                    <p:anim calcmode="lin" valueType="num">
                                      <p:cBhvr additive="base">
                                        <p:cTn id="40" dur="10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9000"/>
                            </p:stCondLst>
                            <p:childTnLst>
                              <p:par>
                                <p:cTn id="42" presetID="12" presetClass="entr" presetSubtype="4"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slide(fromBottom)">
                                      <p:cBhvr>
                                        <p:cTn id="44" dur="1000"/>
                                        <p:tgtEl>
                                          <p:spTgt spid="8"/>
                                        </p:tgtEl>
                                      </p:cBhvr>
                                    </p:animEffect>
                                  </p:childTnLst>
                                </p:cTn>
                              </p:par>
                            </p:childTnLst>
                          </p:cTn>
                        </p:par>
                        <p:par>
                          <p:cTn id="45" fill="hold">
                            <p:stCondLst>
                              <p:cond delay="10000"/>
                            </p:stCondLst>
                            <p:childTnLst>
                              <p:par>
                                <p:cTn id="46" presetID="2" presetClass="entr" presetSubtype="2"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1000" fill="hold"/>
                                        <p:tgtEl>
                                          <p:spTgt spid="11"/>
                                        </p:tgtEl>
                                        <p:attrNameLst>
                                          <p:attrName>ppt_x</p:attrName>
                                        </p:attrNameLst>
                                      </p:cBhvr>
                                      <p:tavLst>
                                        <p:tav tm="0">
                                          <p:val>
                                            <p:strVal val="1+#ppt_w/2"/>
                                          </p:val>
                                        </p:tav>
                                        <p:tav tm="100000">
                                          <p:val>
                                            <p:strVal val="#ppt_x"/>
                                          </p:val>
                                        </p:tav>
                                      </p:tavLst>
                                    </p:anim>
                                    <p:anim calcmode="lin" valueType="num">
                                      <p:cBhvr additive="base">
                                        <p:cTn id="49" dur="100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11000"/>
                            </p:stCondLst>
                            <p:childTnLst>
                              <p:par>
                                <p:cTn id="51" presetID="12" presetClass="entr" presetSubtype="4"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lide(fromBottom)">
                                      <p:cBhvr>
                                        <p:cTn id="5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ackgroundRemoval t="3416" b="98587" l="699" r="97203">
                        <a14:foregroundMark x1="26474" y1="76207" x2="43257" y2="93404"/>
                        <a14:foregroundMark x1="97203" y1="45347" x2="84715" y2="81508"/>
                        <a14:foregroundMark x1="90909" y1="14134" x2="94605" y2="57008"/>
                        <a14:foregroundMark x1="8492" y1="76207" x2="4196" y2="69965"/>
                        <a14:foregroundMark x1="91908" y1="8716" x2="88811" y2="3416"/>
                        <a14:foregroundMark x1="7892" y1="17903" x2="7493" y2="20377"/>
                        <a14:foregroundMark x1="3197" y1="66549" x2="699" y2="59717"/>
                        <a14:foregroundMark x1="8292" y1="22850" x2="7493" y2="26031"/>
                        <a14:backgroundMark x1="43257" y1="5771" x2="44156" y2="78210"/>
                        <a14:backgroundMark x1="78721" y1="43227" x2="79520" y2="62426"/>
                        <a14:backgroundMark x1="89411" y1="46879" x2="88412" y2="53121"/>
                        <a14:backgroundMark x1="87812" y1="54181" x2="86913" y2="58304"/>
                        <a14:backgroundMark x1="86314" y1="59717" x2="84116" y2="63840"/>
                        <a14:backgroundMark x1="4396" y1="52886" x2="5395" y2="56537"/>
                        <a14:backgroundMark x1="6494" y1="54888" x2="6893" y2="57715"/>
                        <a14:backgroundMark x1="4595" y1="61720" x2="5994" y2="63840"/>
                        <a14:backgroundMark x1="6893" y1="62662" x2="8492" y2="66078"/>
                        <a14:backgroundMark x1="14885" y1="83039" x2="12887" y2="80565"/>
                        <a14:backgroundMark x1="10589" y1="18728" x2="9990" y2="20848"/>
                      </a14:backgroundRemoval>
                    </a14:imgEffect>
                  </a14:imgLayer>
                </a14:imgProps>
              </a:ext>
              <a:ext uri="{28A0092B-C50C-407E-A947-70E740481C1C}">
                <a14:useLocalDpi xmlns:a14="http://schemas.microsoft.com/office/drawing/2010/main"/>
              </a:ext>
            </a:extLst>
          </a:blip>
          <a:stretch>
            <a:fillRect/>
          </a:stretch>
        </p:blipFill>
        <p:spPr>
          <a:xfrm>
            <a:off x="1434305" y="1701801"/>
            <a:ext cx="1079967" cy="922132"/>
          </a:xfrm>
          <a:prstGeom prst="rect">
            <a:avLst/>
          </a:prstGeom>
        </p:spPr>
      </p:pic>
      <p:sp>
        <p:nvSpPr>
          <p:cNvPr id="10" name="文本框 9"/>
          <p:cNvSpPr txBox="1"/>
          <p:nvPr/>
        </p:nvSpPr>
        <p:spPr>
          <a:xfrm>
            <a:off x="1692827" y="1907757"/>
            <a:ext cx="541476" cy="530145"/>
          </a:xfrm>
          <a:prstGeom prst="rect">
            <a:avLst/>
          </a:prstGeom>
          <a:noFill/>
        </p:spPr>
        <p:txBody>
          <a:bodyPr wrap="square" rtlCol="0">
            <a:spAutoFit/>
          </a:bodyPr>
          <a:lstStyle/>
          <a:p>
            <a:r>
              <a:rPr lang="zh-CN" altLang="en-US" sz="2845" dirty="0">
                <a:latin typeface="经典繁方篆" panose="02010609000101010101" pitchFamily="49" charset="-122"/>
                <a:ea typeface="经典繁方篆" panose="02010609000101010101" pitchFamily="49" charset="-122"/>
                <a:cs typeface="经典繁方篆" panose="02010609000101010101" pitchFamily="49" charset="-122"/>
              </a:rPr>
              <a:t>壹</a:t>
            </a:r>
          </a:p>
        </p:txBody>
      </p:sp>
      <p:sp>
        <p:nvSpPr>
          <p:cNvPr id="11" name="文本框 10"/>
          <p:cNvSpPr txBox="1"/>
          <p:nvPr/>
        </p:nvSpPr>
        <p:spPr>
          <a:xfrm>
            <a:off x="1016000" y="2710378"/>
            <a:ext cx="1824440" cy="584775"/>
          </a:xfrm>
          <a:prstGeom prst="rect">
            <a:avLst/>
          </a:prstGeom>
          <a:noFill/>
        </p:spPr>
        <p:txBody>
          <a:bodyPr wrap="square" rtlCol="0">
            <a:spAutoFit/>
          </a:bodyPr>
          <a:lstStyle/>
          <a:p>
            <a:r>
              <a:rPr lang="zh-CN" altLang="en-US" sz="1600" dirty="0">
                <a:latin typeface="叶根友毛笔行书2.0版" panose="02010601030101010101" pitchFamily="2" charset="-122"/>
                <a:ea typeface="叶根友毛笔行书2.0版" panose="02010601030101010101" pitchFamily="2" charset="-122"/>
              </a:rPr>
              <a:t>请输入文本内容</a:t>
            </a:r>
            <a:endParaRPr lang="en-US" altLang="zh-CN" sz="1600" dirty="0">
              <a:latin typeface="叶根友毛笔行书2.0版" panose="02010601030101010101" pitchFamily="2" charset="-122"/>
              <a:ea typeface="叶根友毛笔行书2.0版" panose="02010601030101010101" pitchFamily="2" charset="-122"/>
            </a:endParaRPr>
          </a:p>
          <a:p>
            <a:r>
              <a:rPr lang="zh-CN" altLang="en-US" sz="1600" dirty="0">
                <a:latin typeface="叶根友毛笔行书2.0版" panose="02010601030101010101" pitchFamily="2" charset="-122"/>
                <a:ea typeface="叶根友毛笔行书2.0版" panose="02010601030101010101" pitchFamily="2" charset="-122"/>
              </a:rPr>
              <a:t>请输入文本内容</a:t>
            </a:r>
          </a:p>
        </p:txBody>
      </p:sp>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24845" y="1701801"/>
            <a:ext cx="1079967" cy="922132"/>
          </a:xfrm>
          <a:prstGeom prst="rect">
            <a:avLst/>
          </a:prstGeom>
        </p:spPr>
      </p:pic>
      <p:sp>
        <p:nvSpPr>
          <p:cNvPr id="13" name="文本框 12"/>
          <p:cNvSpPr txBox="1"/>
          <p:nvPr/>
        </p:nvSpPr>
        <p:spPr>
          <a:xfrm>
            <a:off x="3483367" y="1907757"/>
            <a:ext cx="541476" cy="530145"/>
          </a:xfrm>
          <a:prstGeom prst="rect">
            <a:avLst/>
          </a:prstGeom>
          <a:noFill/>
        </p:spPr>
        <p:txBody>
          <a:bodyPr wrap="square" rtlCol="0">
            <a:spAutoFit/>
          </a:bodyPr>
          <a:lstStyle/>
          <a:p>
            <a:r>
              <a:rPr lang="zh-CN" altLang="en-US" sz="2845" dirty="0">
                <a:latin typeface="经典繁方篆" panose="02010609000101010101" pitchFamily="49" charset="-122"/>
                <a:ea typeface="经典繁方篆" panose="02010609000101010101" pitchFamily="49" charset="-122"/>
                <a:cs typeface="经典繁方篆" panose="02010609000101010101" pitchFamily="49" charset="-122"/>
              </a:rPr>
              <a:t>贰</a:t>
            </a:r>
          </a:p>
        </p:txBody>
      </p:sp>
      <p:sp>
        <p:nvSpPr>
          <p:cNvPr id="14" name="文本框 13"/>
          <p:cNvSpPr txBox="1"/>
          <p:nvPr/>
        </p:nvSpPr>
        <p:spPr>
          <a:xfrm>
            <a:off x="2806541" y="2710378"/>
            <a:ext cx="1824440" cy="584775"/>
          </a:xfrm>
          <a:prstGeom prst="rect">
            <a:avLst/>
          </a:prstGeom>
          <a:noFill/>
        </p:spPr>
        <p:txBody>
          <a:bodyPr wrap="square" rtlCol="0">
            <a:spAutoFit/>
          </a:bodyPr>
          <a:lstStyle/>
          <a:p>
            <a:r>
              <a:rPr lang="zh-CN" altLang="en-US" sz="1600" dirty="0">
                <a:latin typeface="叶根友毛笔行书2.0版" panose="02010601030101010101" pitchFamily="2" charset="-122"/>
                <a:ea typeface="叶根友毛笔行书2.0版" panose="02010601030101010101" pitchFamily="2" charset="-122"/>
              </a:rPr>
              <a:t>请输入文本内容</a:t>
            </a:r>
            <a:endParaRPr lang="en-US" altLang="zh-CN" sz="1600" dirty="0">
              <a:latin typeface="叶根友毛笔行书2.0版" panose="02010601030101010101" pitchFamily="2" charset="-122"/>
              <a:ea typeface="叶根友毛笔行书2.0版" panose="02010601030101010101" pitchFamily="2" charset="-122"/>
            </a:endParaRPr>
          </a:p>
          <a:p>
            <a:r>
              <a:rPr lang="zh-CN" altLang="en-US" sz="1600" dirty="0">
                <a:latin typeface="叶根友毛笔行书2.0版" panose="02010601030101010101" pitchFamily="2" charset="-122"/>
                <a:ea typeface="叶根友毛笔行书2.0版" panose="02010601030101010101" pitchFamily="2" charset="-122"/>
              </a:rPr>
              <a:t>请输入文本内容</a:t>
            </a:r>
          </a:p>
        </p:txBody>
      </p:sp>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72857" y="1701801"/>
            <a:ext cx="1079967" cy="922132"/>
          </a:xfrm>
          <a:prstGeom prst="rect">
            <a:avLst/>
          </a:prstGeom>
        </p:spPr>
      </p:pic>
      <p:sp>
        <p:nvSpPr>
          <p:cNvPr id="16" name="文本框 15"/>
          <p:cNvSpPr txBox="1"/>
          <p:nvPr/>
        </p:nvSpPr>
        <p:spPr>
          <a:xfrm>
            <a:off x="5231379" y="1907757"/>
            <a:ext cx="541476" cy="530145"/>
          </a:xfrm>
          <a:prstGeom prst="rect">
            <a:avLst/>
          </a:prstGeom>
          <a:noFill/>
        </p:spPr>
        <p:txBody>
          <a:bodyPr wrap="square" rtlCol="0">
            <a:spAutoFit/>
          </a:bodyPr>
          <a:lstStyle/>
          <a:p>
            <a:r>
              <a:rPr lang="zh-CN" altLang="en-US" sz="2845" dirty="0">
                <a:latin typeface="经典繁方篆" panose="02010609000101010101" pitchFamily="49" charset="-122"/>
                <a:ea typeface="经典繁方篆" panose="02010609000101010101" pitchFamily="49" charset="-122"/>
                <a:cs typeface="经典繁方篆" panose="02010609000101010101" pitchFamily="49" charset="-122"/>
              </a:rPr>
              <a:t>三</a:t>
            </a:r>
          </a:p>
        </p:txBody>
      </p:sp>
      <p:sp>
        <p:nvSpPr>
          <p:cNvPr id="17" name="文本框 16"/>
          <p:cNvSpPr txBox="1"/>
          <p:nvPr/>
        </p:nvSpPr>
        <p:spPr>
          <a:xfrm>
            <a:off x="4554552" y="2710378"/>
            <a:ext cx="1824440" cy="584775"/>
          </a:xfrm>
          <a:prstGeom prst="rect">
            <a:avLst/>
          </a:prstGeom>
          <a:noFill/>
        </p:spPr>
        <p:txBody>
          <a:bodyPr wrap="square" rtlCol="0">
            <a:spAutoFit/>
          </a:bodyPr>
          <a:lstStyle/>
          <a:p>
            <a:r>
              <a:rPr lang="zh-CN" altLang="en-US" sz="1600" dirty="0">
                <a:latin typeface="叶根友毛笔行书2.0版" panose="02010601030101010101" pitchFamily="2" charset="-122"/>
                <a:ea typeface="叶根友毛笔行书2.0版" panose="02010601030101010101" pitchFamily="2" charset="-122"/>
              </a:rPr>
              <a:t>请输入文本内容</a:t>
            </a:r>
            <a:endParaRPr lang="en-US" altLang="zh-CN" sz="1600" dirty="0">
              <a:latin typeface="叶根友毛笔行书2.0版" panose="02010601030101010101" pitchFamily="2" charset="-122"/>
              <a:ea typeface="叶根友毛笔行书2.0版" panose="02010601030101010101" pitchFamily="2" charset="-122"/>
            </a:endParaRPr>
          </a:p>
          <a:p>
            <a:r>
              <a:rPr lang="zh-CN" altLang="en-US" sz="1600" dirty="0">
                <a:latin typeface="叶根友毛笔行书2.0版" panose="02010601030101010101" pitchFamily="2" charset="-122"/>
                <a:ea typeface="叶根友毛笔行书2.0版" panose="02010601030101010101" pitchFamily="2" charset="-122"/>
              </a:rPr>
              <a:t>请输入文本内容</a:t>
            </a:r>
          </a:p>
        </p:txBody>
      </p:sp>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46097" y="1701801"/>
            <a:ext cx="1079967" cy="922132"/>
          </a:xfrm>
          <a:prstGeom prst="rect">
            <a:avLst/>
          </a:prstGeom>
        </p:spPr>
      </p:pic>
      <p:sp>
        <p:nvSpPr>
          <p:cNvPr id="19" name="文本框 18"/>
          <p:cNvSpPr txBox="1"/>
          <p:nvPr/>
        </p:nvSpPr>
        <p:spPr>
          <a:xfrm>
            <a:off x="7104619" y="1907757"/>
            <a:ext cx="541476" cy="530145"/>
          </a:xfrm>
          <a:prstGeom prst="rect">
            <a:avLst/>
          </a:prstGeom>
          <a:noFill/>
        </p:spPr>
        <p:txBody>
          <a:bodyPr wrap="square" rtlCol="0">
            <a:spAutoFit/>
          </a:bodyPr>
          <a:lstStyle/>
          <a:p>
            <a:r>
              <a:rPr lang="zh-CN" altLang="en-US" sz="2845" dirty="0" smtClean="0">
                <a:latin typeface="经典繁方篆" panose="02010609000101010101" pitchFamily="49" charset="-122"/>
                <a:ea typeface="经典繁方篆" panose="02010609000101010101" pitchFamily="49" charset="-122"/>
                <a:cs typeface="经典繁方篆" panose="02010609000101010101" pitchFamily="49" charset="-122"/>
              </a:rPr>
              <a:t>肆</a:t>
            </a:r>
            <a:endParaRPr lang="zh-CN" altLang="en-US" sz="2845" dirty="0">
              <a:latin typeface="经典繁方篆" panose="02010609000101010101" pitchFamily="49" charset="-122"/>
              <a:ea typeface="经典繁方篆" panose="02010609000101010101" pitchFamily="49" charset="-122"/>
              <a:cs typeface="经典繁方篆" panose="02010609000101010101" pitchFamily="49" charset="-122"/>
            </a:endParaRPr>
          </a:p>
        </p:txBody>
      </p:sp>
      <p:sp>
        <p:nvSpPr>
          <p:cNvPr id="20" name="文本框 19"/>
          <p:cNvSpPr txBox="1"/>
          <p:nvPr/>
        </p:nvSpPr>
        <p:spPr>
          <a:xfrm>
            <a:off x="6427792" y="2710378"/>
            <a:ext cx="1824440" cy="584775"/>
          </a:xfrm>
          <a:prstGeom prst="rect">
            <a:avLst/>
          </a:prstGeom>
          <a:noFill/>
        </p:spPr>
        <p:txBody>
          <a:bodyPr wrap="square" rtlCol="0">
            <a:spAutoFit/>
          </a:bodyPr>
          <a:lstStyle/>
          <a:p>
            <a:r>
              <a:rPr lang="zh-CN" altLang="en-US" sz="1600" dirty="0">
                <a:latin typeface="叶根友毛笔行书2.0版" panose="02010601030101010101" pitchFamily="2" charset="-122"/>
                <a:ea typeface="叶根友毛笔行书2.0版" panose="02010601030101010101" pitchFamily="2" charset="-122"/>
              </a:rPr>
              <a:t>请输入文本内容</a:t>
            </a:r>
            <a:endParaRPr lang="en-US" altLang="zh-CN" sz="1600" dirty="0">
              <a:latin typeface="叶根友毛笔行书2.0版" panose="02010601030101010101" pitchFamily="2" charset="-122"/>
              <a:ea typeface="叶根友毛笔行书2.0版" panose="02010601030101010101" pitchFamily="2" charset="-122"/>
            </a:endParaRPr>
          </a:p>
          <a:p>
            <a:r>
              <a:rPr lang="zh-CN" altLang="en-US" sz="1600" dirty="0">
                <a:latin typeface="叶根友毛笔行书2.0版" panose="02010601030101010101" pitchFamily="2" charset="-122"/>
                <a:ea typeface="叶根友毛笔行书2.0版" panose="02010601030101010101" pitchFamily="2" charset="-122"/>
              </a:rPr>
              <a:t>请输入文本内容</a:t>
            </a:r>
          </a:p>
        </p:txBody>
      </p:sp>
      <p:pic>
        <p:nvPicPr>
          <p:cNvPr id="21" name="图片 20"/>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8350" y="-437294"/>
            <a:ext cx="2423222" cy="2576390"/>
          </a:xfrm>
          <a:prstGeom prst="rect">
            <a:avLst/>
          </a:prstGeom>
        </p:spPr>
      </p:pic>
      <p:pic>
        <p:nvPicPr>
          <p:cNvPr id="22" name="图片 21"/>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86641" y="3796568"/>
            <a:ext cx="5193652" cy="1512933"/>
          </a:xfrm>
          <a:prstGeom prst="rect">
            <a:avLst/>
          </a:prstGeom>
        </p:spPr>
      </p:pic>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9468" y="3866435"/>
            <a:ext cx="1240986" cy="1094549"/>
          </a:xfrm>
          <a:prstGeom prst="rect">
            <a:avLst/>
          </a:prstGeom>
        </p:spPr>
      </p:pic>
    </p:spTree>
    <p:extLst>
      <p:ext uri="{BB962C8B-B14F-4D97-AF65-F5344CB8AC3E}">
        <p14:creationId xmlns:p14="http://schemas.microsoft.com/office/powerpoint/2010/main" val="22465107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2000"/>
                                  </p:stCondLst>
                                  <p:iterate type="wd">
                                    <p:tmPct val="10000"/>
                                  </p:iterate>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500"/>
                                        <p:tgtEl>
                                          <p:spTgt spid="11">
                                            <p:txEl>
                                              <p:pRg st="0" end="0"/>
                                            </p:txEl>
                                          </p:spTgt>
                                        </p:tgtEl>
                                      </p:cBhvr>
                                    </p:animEffect>
                                  </p:childTnLst>
                                </p:cTn>
                              </p:par>
                              <p:par>
                                <p:cTn id="14" presetID="10" presetClass="entr" presetSubtype="0" fill="hold" grpId="0" nodeType="withEffect">
                                  <p:stCondLst>
                                    <p:cond delay="2700"/>
                                  </p:stCondLst>
                                  <p:iterate type="wd">
                                    <p:tmPct val="10000"/>
                                  </p:iterate>
                                  <p:childTnLst>
                                    <p:set>
                                      <p:cBhvr>
                                        <p:cTn id="15" dur="1" fill="hold">
                                          <p:stCondLst>
                                            <p:cond delay="0"/>
                                          </p:stCondLst>
                                        </p:cTn>
                                        <p:tgtEl>
                                          <p:spTgt spid="11">
                                            <p:txEl>
                                              <p:pRg st="1" end="1"/>
                                            </p:txEl>
                                          </p:spTgt>
                                        </p:tgtEl>
                                        <p:attrNameLst>
                                          <p:attrName>style.visibility</p:attrName>
                                        </p:attrNameLst>
                                      </p:cBhvr>
                                      <p:to>
                                        <p:strVal val="visible"/>
                                      </p:to>
                                    </p:set>
                                    <p:animEffect transition="in" filter="fade">
                                      <p:cBhvr>
                                        <p:cTn id="16" dur="500"/>
                                        <p:tgtEl>
                                          <p:spTgt spid="11">
                                            <p:txEl>
                                              <p:pRg st="1" end="1"/>
                                            </p:txEl>
                                          </p:spTgt>
                                        </p:tgtEl>
                                      </p:cBhvr>
                                    </p:animEffect>
                                  </p:childTnLst>
                                </p:cTn>
                              </p:par>
                              <p:par>
                                <p:cTn id="17" presetID="21" presetClass="entr" presetSubtype="1" fill="hold" nodeType="withEffect">
                                  <p:stCondLst>
                                    <p:cond delay="340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2000"/>
                                        <p:tgtEl>
                                          <p:spTgt spid="12"/>
                                        </p:tgtEl>
                                      </p:cBhvr>
                                    </p:animEffect>
                                  </p:childTnLst>
                                </p:cTn>
                              </p:par>
                              <p:par>
                                <p:cTn id="20" presetID="10" presetClass="entr" presetSubtype="0" fill="hold" grpId="0" nodeType="withEffect">
                                  <p:stCondLst>
                                    <p:cond delay="54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5400"/>
                                  </p:stCondLst>
                                  <p:iterate type="wd">
                                    <p:tmPct val="10000"/>
                                  </p:iterate>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fade">
                                      <p:cBhvr>
                                        <p:cTn id="25" dur="500"/>
                                        <p:tgtEl>
                                          <p:spTgt spid="14">
                                            <p:txEl>
                                              <p:pRg st="0" end="0"/>
                                            </p:txEl>
                                          </p:spTgt>
                                        </p:tgtEl>
                                      </p:cBhvr>
                                    </p:animEffect>
                                  </p:childTnLst>
                                </p:cTn>
                              </p:par>
                              <p:par>
                                <p:cTn id="26" presetID="10" presetClass="entr" presetSubtype="0" fill="hold" grpId="0" nodeType="withEffect">
                                  <p:stCondLst>
                                    <p:cond delay="6000"/>
                                  </p:stCondLst>
                                  <p:iterate type="wd">
                                    <p:tmPct val="10000"/>
                                  </p:iterate>
                                  <p:childTnLst>
                                    <p:set>
                                      <p:cBhvr>
                                        <p:cTn id="27" dur="1" fill="hold">
                                          <p:stCondLst>
                                            <p:cond delay="0"/>
                                          </p:stCondLst>
                                        </p:cTn>
                                        <p:tgtEl>
                                          <p:spTgt spid="14">
                                            <p:txEl>
                                              <p:pRg st="1" end="1"/>
                                            </p:txEl>
                                          </p:spTgt>
                                        </p:tgtEl>
                                        <p:attrNameLst>
                                          <p:attrName>style.visibility</p:attrName>
                                        </p:attrNameLst>
                                      </p:cBhvr>
                                      <p:to>
                                        <p:strVal val="visible"/>
                                      </p:to>
                                    </p:set>
                                    <p:animEffect transition="in" filter="fade">
                                      <p:cBhvr>
                                        <p:cTn id="28" dur="500"/>
                                        <p:tgtEl>
                                          <p:spTgt spid="14">
                                            <p:txEl>
                                              <p:pRg st="1" end="1"/>
                                            </p:txEl>
                                          </p:spTgt>
                                        </p:tgtEl>
                                      </p:cBhvr>
                                    </p:animEffect>
                                  </p:childTnLst>
                                </p:cTn>
                              </p:par>
                              <p:par>
                                <p:cTn id="29" presetID="21" presetClass="entr" presetSubtype="1" fill="hold" nodeType="withEffect">
                                  <p:stCondLst>
                                    <p:cond delay="680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2000"/>
                                        <p:tgtEl>
                                          <p:spTgt spid="15"/>
                                        </p:tgtEl>
                                      </p:cBhvr>
                                    </p:animEffect>
                                  </p:childTnLst>
                                </p:cTn>
                              </p:par>
                              <p:par>
                                <p:cTn id="32" presetID="10" presetClass="entr" presetSubtype="0" fill="hold" grpId="0" nodeType="withEffect">
                                  <p:stCondLst>
                                    <p:cond delay="880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0" nodeType="withEffect">
                                  <p:stCondLst>
                                    <p:cond delay="8800"/>
                                  </p:stCondLst>
                                  <p:iterate type="wd">
                                    <p:tmPct val="10000"/>
                                  </p:iterate>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9400"/>
                                  </p:stCondLst>
                                  <p:iterate type="wd">
                                    <p:tmPct val="10000"/>
                                  </p:iterate>
                                  <p:childTnLst>
                                    <p:set>
                                      <p:cBhvr>
                                        <p:cTn id="39" dur="1" fill="hold">
                                          <p:stCondLst>
                                            <p:cond delay="0"/>
                                          </p:stCondLst>
                                        </p:cTn>
                                        <p:tgtEl>
                                          <p:spTgt spid="17">
                                            <p:txEl>
                                              <p:pRg st="1" end="1"/>
                                            </p:txEl>
                                          </p:spTgt>
                                        </p:tgtEl>
                                        <p:attrNameLst>
                                          <p:attrName>style.visibility</p:attrName>
                                        </p:attrNameLst>
                                      </p:cBhvr>
                                      <p:to>
                                        <p:strVal val="visible"/>
                                      </p:to>
                                    </p:set>
                                    <p:animEffect transition="in" filter="fade">
                                      <p:cBhvr>
                                        <p:cTn id="40" dur="500"/>
                                        <p:tgtEl>
                                          <p:spTgt spid="17">
                                            <p:txEl>
                                              <p:pRg st="1" end="1"/>
                                            </p:txEl>
                                          </p:spTgt>
                                        </p:tgtEl>
                                      </p:cBhvr>
                                    </p:animEffect>
                                  </p:childTnLst>
                                </p:cTn>
                              </p:par>
                              <p:par>
                                <p:cTn id="41" presetID="21" presetClass="entr" presetSubtype="1" fill="hold" nodeType="withEffect">
                                  <p:stCondLst>
                                    <p:cond delay="680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2000"/>
                                        <p:tgtEl>
                                          <p:spTgt spid="18"/>
                                        </p:tgtEl>
                                      </p:cBhvr>
                                    </p:animEffect>
                                  </p:childTnLst>
                                </p:cTn>
                              </p:par>
                              <p:par>
                                <p:cTn id="44" presetID="10" presetClass="entr" presetSubtype="0" fill="hold" grpId="0" nodeType="withEffect">
                                  <p:stCondLst>
                                    <p:cond delay="880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8800"/>
                                  </p:stCondLst>
                                  <p:iterate type="wd">
                                    <p:tmPct val="10000"/>
                                  </p:iterate>
                                  <p:childTnLst>
                                    <p:set>
                                      <p:cBhvr>
                                        <p:cTn id="48" dur="1" fill="hold">
                                          <p:stCondLst>
                                            <p:cond delay="0"/>
                                          </p:stCondLst>
                                        </p:cTn>
                                        <p:tgtEl>
                                          <p:spTgt spid="20">
                                            <p:txEl>
                                              <p:pRg st="0" end="0"/>
                                            </p:txEl>
                                          </p:spTgt>
                                        </p:tgtEl>
                                        <p:attrNameLst>
                                          <p:attrName>style.visibility</p:attrName>
                                        </p:attrNameLst>
                                      </p:cBhvr>
                                      <p:to>
                                        <p:strVal val="visible"/>
                                      </p:to>
                                    </p:set>
                                    <p:animEffect transition="in" filter="fade">
                                      <p:cBhvr>
                                        <p:cTn id="49" dur="500"/>
                                        <p:tgtEl>
                                          <p:spTgt spid="20">
                                            <p:txEl>
                                              <p:pRg st="0" end="0"/>
                                            </p:txEl>
                                          </p:spTgt>
                                        </p:tgtEl>
                                      </p:cBhvr>
                                    </p:animEffect>
                                  </p:childTnLst>
                                </p:cTn>
                              </p:par>
                              <p:par>
                                <p:cTn id="50" presetID="10" presetClass="entr" presetSubtype="0" fill="hold" grpId="0" nodeType="withEffect">
                                  <p:stCondLst>
                                    <p:cond delay="9400"/>
                                  </p:stCondLst>
                                  <p:iterate type="wd">
                                    <p:tmPct val="10000"/>
                                  </p:iterate>
                                  <p:childTnLst>
                                    <p:set>
                                      <p:cBhvr>
                                        <p:cTn id="51" dur="1" fill="hold">
                                          <p:stCondLst>
                                            <p:cond delay="0"/>
                                          </p:stCondLst>
                                        </p:cTn>
                                        <p:tgtEl>
                                          <p:spTgt spid="20">
                                            <p:txEl>
                                              <p:pRg st="1" end="1"/>
                                            </p:txEl>
                                          </p:spTgt>
                                        </p:tgtEl>
                                        <p:attrNameLst>
                                          <p:attrName>style.visibility</p:attrName>
                                        </p:attrNameLst>
                                      </p:cBhvr>
                                      <p:to>
                                        <p:strVal val="visible"/>
                                      </p:to>
                                    </p:set>
                                    <p:animEffect transition="in" filter="fade">
                                      <p:cBhvr>
                                        <p:cTn id="52" dur="5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uiExpand="1" build="p"/>
      <p:bldP spid="13" grpId="0"/>
      <p:bldP spid="14" grpId="0" uiExpand="1" build="p"/>
      <p:bldP spid="16" grpId="0"/>
      <p:bldP spid="17" grpId="0" uiExpand="1" build="p"/>
      <p:bldP spid="19" grpId="0"/>
      <p:bldP spid="20"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430917" y="1148338"/>
            <a:ext cx="1520903" cy="1743223"/>
            <a:chOff x="971600" y="1915953"/>
            <a:chExt cx="3141228" cy="3240360"/>
          </a:xfrm>
        </p:grpSpPr>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9" name="TextBox 38"/>
            <p:cNvSpPr txBox="1"/>
            <p:nvPr/>
          </p:nvSpPr>
          <p:spPr>
            <a:xfrm>
              <a:off x="1435811" y="3024152"/>
              <a:ext cx="2288422" cy="686526"/>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40" name="组合 39"/>
          <p:cNvGrpSpPr/>
          <p:nvPr/>
        </p:nvGrpSpPr>
        <p:grpSpPr>
          <a:xfrm>
            <a:off x="3923928" y="1148337"/>
            <a:ext cx="1520903" cy="1743223"/>
            <a:chOff x="971600" y="1915953"/>
            <a:chExt cx="3141228" cy="3240360"/>
          </a:xfrm>
        </p:grpSpPr>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2" name="TextBox 41"/>
            <p:cNvSpPr txBox="1"/>
            <p:nvPr/>
          </p:nvSpPr>
          <p:spPr>
            <a:xfrm>
              <a:off x="1435811" y="3024152"/>
              <a:ext cx="2288422" cy="686526"/>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43" name="组合 42"/>
          <p:cNvGrpSpPr/>
          <p:nvPr/>
        </p:nvGrpSpPr>
        <p:grpSpPr>
          <a:xfrm>
            <a:off x="6321794" y="1131608"/>
            <a:ext cx="1520903" cy="1743223"/>
            <a:chOff x="971600" y="1915953"/>
            <a:chExt cx="3141228" cy="3240360"/>
          </a:xfrm>
        </p:grpSpPr>
        <p:pic>
          <p:nvPicPr>
            <p:cNvPr id="44" name="图片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5" name="TextBox 44"/>
            <p:cNvSpPr txBox="1"/>
            <p:nvPr/>
          </p:nvSpPr>
          <p:spPr>
            <a:xfrm>
              <a:off x="1435811" y="3024152"/>
              <a:ext cx="2288422" cy="686526"/>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pic>
        <p:nvPicPr>
          <p:cNvPr id="46"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a:off x="2693288" y="1744517"/>
            <a:ext cx="1154222" cy="41883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a:off x="5167573" y="1727787"/>
            <a:ext cx="1154222" cy="418838"/>
          </a:xfrm>
          <a:prstGeom prst="rect">
            <a:avLst/>
          </a:prstGeom>
          <a:noFill/>
          <a:extLst>
            <a:ext uri="{909E8E84-426E-40DD-AFC4-6F175D3DCCD1}">
              <a14:hiddenFill xmlns:a14="http://schemas.microsoft.com/office/drawing/2010/main">
                <a:solidFill>
                  <a:srgbClr val="FFFFFF"/>
                </a:solidFill>
              </a14:hiddenFill>
            </a:ext>
          </a:extLst>
        </p:spPr>
      </p:pic>
      <p:sp>
        <p:nvSpPr>
          <p:cNvPr id="4101" name="矩形 4100"/>
          <p:cNvSpPr/>
          <p:nvPr/>
        </p:nvSpPr>
        <p:spPr>
          <a:xfrm>
            <a:off x="1204399" y="3068302"/>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49" name="矩形 48"/>
          <p:cNvSpPr/>
          <p:nvPr/>
        </p:nvSpPr>
        <p:spPr>
          <a:xfrm>
            <a:off x="1204399" y="3443301"/>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0" name="矩形 49"/>
          <p:cNvSpPr/>
          <p:nvPr/>
        </p:nvSpPr>
        <p:spPr>
          <a:xfrm>
            <a:off x="1204399" y="3803341"/>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1" name="矩形 50"/>
          <p:cNvSpPr/>
          <p:nvPr/>
        </p:nvSpPr>
        <p:spPr>
          <a:xfrm>
            <a:off x="3770284" y="305849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2" name="矩形 51"/>
          <p:cNvSpPr/>
          <p:nvPr/>
        </p:nvSpPr>
        <p:spPr>
          <a:xfrm>
            <a:off x="3770284" y="340350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3" name="矩形 52"/>
          <p:cNvSpPr/>
          <p:nvPr/>
        </p:nvSpPr>
        <p:spPr>
          <a:xfrm>
            <a:off x="3770284" y="376354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4" name="矩形 53"/>
          <p:cNvSpPr/>
          <p:nvPr/>
        </p:nvSpPr>
        <p:spPr>
          <a:xfrm>
            <a:off x="6168150" y="305849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5" name="矩形 54"/>
          <p:cNvSpPr/>
          <p:nvPr/>
        </p:nvSpPr>
        <p:spPr>
          <a:xfrm>
            <a:off x="6168150" y="340350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6" name="矩形 55"/>
          <p:cNvSpPr/>
          <p:nvPr/>
        </p:nvSpPr>
        <p:spPr>
          <a:xfrm>
            <a:off x="6168150" y="376354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Tree>
    <p:extLst>
      <p:ext uri="{BB962C8B-B14F-4D97-AF65-F5344CB8AC3E}">
        <p14:creationId xmlns:p14="http://schemas.microsoft.com/office/powerpoint/2010/main" val="162159396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22" presetClass="entr" presetSubtype="8" fill="hold" nodeType="withEffect">
                                  <p:stCondLst>
                                    <p:cond delay="500"/>
                                  </p:stCondLst>
                                  <p:childTnLst>
                                    <p:set>
                                      <p:cBhvr>
                                        <p:cTn id="9" dur="1" fill="hold">
                                          <p:stCondLst>
                                            <p:cond delay="0"/>
                                          </p:stCondLst>
                                        </p:cTn>
                                        <p:tgtEl>
                                          <p:spTgt spid="46"/>
                                        </p:tgtEl>
                                        <p:attrNameLst>
                                          <p:attrName>style.visibility</p:attrName>
                                        </p:attrNameLst>
                                      </p:cBhvr>
                                      <p:to>
                                        <p:strVal val="visible"/>
                                      </p:to>
                                    </p:set>
                                    <p:animEffect transition="in" filter="wipe(left)">
                                      <p:cBhvr>
                                        <p:cTn id="10" dur="500"/>
                                        <p:tgtEl>
                                          <p:spTgt spid="46"/>
                                        </p:tgtEl>
                                      </p:cBhvr>
                                    </p:animEffect>
                                  </p:childTnLst>
                                </p:cTn>
                              </p:par>
                              <p:par>
                                <p:cTn id="11" presetID="10" presetClass="entr" presetSubtype="0" fill="hold" nodeType="withEffect">
                                  <p:stCondLst>
                                    <p:cond delay="9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22" presetClass="entr" presetSubtype="8" fill="hold" nodeType="withEffect">
                                  <p:stCondLst>
                                    <p:cond delay="130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par>
                                <p:cTn id="17" presetID="10" presetClass="entr" presetSubtype="0" fill="hold" nodeType="withEffect">
                                  <p:stCondLst>
                                    <p:cond delay="17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42" presetClass="entr" presetSubtype="0" fill="hold" grpId="0" nodeType="withEffect">
                                  <p:stCondLst>
                                    <p:cond delay="1700"/>
                                  </p:stCondLst>
                                  <p:childTnLst>
                                    <p:set>
                                      <p:cBhvr>
                                        <p:cTn id="21" dur="1" fill="hold">
                                          <p:stCondLst>
                                            <p:cond delay="0"/>
                                          </p:stCondLst>
                                        </p:cTn>
                                        <p:tgtEl>
                                          <p:spTgt spid="4101"/>
                                        </p:tgtEl>
                                        <p:attrNameLst>
                                          <p:attrName>style.visibility</p:attrName>
                                        </p:attrNameLst>
                                      </p:cBhvr>
                                      <p:to>
                                        <p:strVal val="visible"/>
                                      </p:to>
                                    </p:set>
                                    <p:animEffect transition="in" filter="fade">
                                      <p:cBhvr>
                                        <p:cTn id="22" dur="1000"/>
                                        <p:tgtEl>
                                          <p:spTgt spid="4101"/>
                                        </p:tgtEl>
                                      </p:cBhvr>
                                    </p:animEffect>
                                    <p:anim calcmode="lin" valueType="num">
                                      <p:cBhvr>
                                        <p:cTn id="23" dur="1000" fill="hold"/>
                                        <p:tgtEl>
                                          <p:spTgt spid="4101"/>
                                        </p:tgtEl>
                                        <p:attrNameLst>
                                          <p:attrName>ppt_x</p:attrName>
                                        </p:attrNameLst>
                                      </p:cBhvr>
                                      <p:tavLst>
                                        <p:tav tm="0">
                                          <p:val>
                                            <p:strVal val="#ppt_x"/>
                                          </p:val>
                                        </p:tav>
                                        <p:tav tm="100000">
                                          <p:val>
                                            <p:strVal val="#ppt_x"/>
                                          </p:val>
                                        </p:tav>
                                      </p:tavLst>
                                    </p:anim>
                                    <p:anim calcmode="lin" valueType="num">
                                      <p:cBhvr>
                                        <p:cTn id="24" dur="1000" fill="hold"/>
                                        <p:tgtEl>
                                          <p:spTgt spid="410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70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1000"/>
                                        <p:tgtEl>
                                          <p:spTgt spid="49"/>
                                        </p:tgtEl>
                                      </p:cBhvr>
                                    </p:animEffect>
                                    <p:anim calcmode="lin" valueType="num">
                                      <p:cBhvr>
                                        <p:cTn id="28" dur="1000" fill="hold"/>
                                        <p:tgtEl>
                                          <p:spTgt spid="49"/>
                                        </p:tgtEl>
                                        <p:attrNameLst>
                                          <p:attrName>ppt_x</p:attrName>
                                        </p:attrNameLst>
                                      </p:cBhvr>
                                      <p:tavLst>
                                        <p:tav tm="0">
                                          <p:val>
                                            <p:strVal val="#ppt_x"/>
                                          </p:val>
                                        </p:tav>
                                        <p:tav tm="100000">
                                          <p:val>
                                            <p:strVal val="#ppt_x"/>
                                          </p:val>
                                        </p:tav>
                                      </p:tavLst>
                                    </p:anim>
                                    <p:anim calcmode="lin" valueType="num">
                                      <p:cBhvr>
                                        <p:cTn id="29" dur="10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70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10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1000"/>
                                        <p:tgtEl>
                                          <p:spTgt spid="52"/>
                                        </p:tgtEl>
                                      </p:cBhvr>
                                    </p:animEffect>
                                    <p:anim calcmode="lin" valueType="num">
                                      <p:cBhvr>
                                        <p:cTn id="43" dur="1000" fill="hold"/>
                                        <p:tgtEl>
                                          <p:spTgt spid="52"/>
                                        </p:tgtEl>
                                        <p:attrNameLst>
                                          <p:attrName>ppt_x</p:attrName>
                                        </p:attrNameLst>
                                      </p:cBhvr>
                                      <p:tavLst>
                                        <p:tav tm="0">
                                          <p:val>
                                            <p:strVal val="#ppt_x"/>
                                          </p:val>
                                        </p:tav>
                                        <p:tav tm="100000">
                                          <p:val>
                                            <p:strVal val="#ppt_x"/>
                                          </p:val>
                                        </p:tav>
                                      </p:tavLst>
                                    </p:anim>
                                    <p:anim calcmode="lin" valueType="num">
                                      <p:cBhvr>
                                        <p:cTn id="44" dur="1000" fill="hold"/>
                                        <p:tgtEl>
                                          <p:spTgt spid="5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1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60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anim calcmode="lin" valueType="num">
                                      <p:cBhvr>
                                        <p:cTn id="53" dur="1000" fill="hold"/>
                                        <p:tgtEl>
                                          <p:spTgt spid="54"/>
                                        </p:tgtEl>
                                        <p:attrNameLst>
                                          <p:attrName>ppt_x</p:attrName>
                                        </p:attrNameLst>
                                      </p:cBhvr>
                                      <p:tavLst>
                                        <p:tav tm="0">
                                          <p:val>
                                            <p:strVal val="#ppt_x"/>
                                          </p:val>
                                        </p:tav>
                                        <p:tav tm="100000">
                                          <p:val>
                                            <p:strVal val="#ppt_x"/>
                                          </p:val>
                                        </p:tav>
                                      </p:tavLst>
                                    </p:anim>
                                    <p:anim calcmode="lin" valueType="num">
                                      <p:cBhvr>
                                        <p:cTn id="54" dur="1000" fill="hold"/>
                                        <p:tgtEl>
                                          <p:spTgt spid="5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60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1000"/>
                                        <p:tgtEl>
                                          <p:spTgt spid="56"/>
                                        </p:tgtEl>
                                      </p:cBhvr>
                                    </p:animEffect>
                                    <p:anim calcmode="lin" valueType="num">
                                      <p:cBhvr>
                                        <p:cTn id="63" dur="1000" fill="hold"/>
                                        <p:tgtEl>
                                          <p:spTgt spid="56"/>
                                        </p:tgtEl>
                                        <p:attrNameLst>
                                          <p:attrName>ppt_x</p:attrName>
                                        </p:attrNameLst>
                                      </p:cBhvr>
                                      <p:tavLst>
                                        <p:tav tm="0">
                                          <p:val>
                                            <p:strVal val="#ppt_x"/>
                                          </p:val>
                                        </p:tav>
                                        <p:tav tm="100000">
                                          <p:val>
                                            <p:strVal val="#ppt_x"/>
                                          </p:val>
                                        </p:tav>
                                      </p:tavLst>
                                    </p:anim>
                                    <p:anim calcmode="lin" valueType="num">
                                      <p:cBhvr>
                                        <p:cTn id="64"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49" grpId="0"/>
      <p:bldP spid="50" grpId="0"/>
      <p:bldP spid="51" grpId="0"/>
      <p:bldP spid="52" grpId="0"/>
      <p:bldP spid="53" grpId="0"/>
      <p:bldP spid="54" grpId="0"/>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print">
            <a:extLst>
              <a:ext uri="{BEBA8EAE-BF5A-486C-A8C5-ECC9F3942E4B}">
                <a14:imgProps xmlns:a14="http://schemas.microsoft.com/office/drawing/2010/main">
                  <a14:imgLayer r:embed="rId4">
                    <a14:imgEffect>
                      <a14:backgroundRemoval t="3416" b="98587" l="699" r="97203">
                        <a14:foregroundMark x1="26474" y1="76207" x2="43257" y2="93404"/>
                        <a14:foregroundMark x1="97203" y1="45347" x2="84715" y2="81508"/>
                        <a14:foregroundMark x1="90909" y1="14134" x2="94605" y2="57008"/>
                        <a14:foregroundMark x1="8492" y1="76207" x2="4196" y2="69965"/>
                        <a14:foregroundMark x1="91908" y1="8716" x2="88811" y2="3416"/>
                        <a14:foregroundMark x1="7892" y1="17903" x2="7493" y2="20377"/>
                        <a14:foregroundMark x1="3197" y1="66549" x2="699" y2="59717"/>
                        <a14:foregroundMark x1="8292" y1="22850" x2="7493" y2="26031"/>
                        <a14:backgroundMark x1="43257" y1="5771" x2="44156" y2="78210"/>
                        <a14:backgroundMark x1="78721" y1="43227" x2="79520" y2="62426"/>
                        <a14:backgroundMark x1="89411" y1="46879" x2="88412" y2="53121"/>
                        <a14:backgroundMark x1="87812" y1="54181" x2="86913" y2="58304"/>
                        <a14:backgroundMark x1="86314" y1="59717" x2="84116" y2="63840"/>
                        <a14:backgroundMark x1="4396" y1="52886" x2="5395" y2="56537"/>
                        <a14:backgroundMark x1="6494" y1="54888" x2="6893" y2="57715"/>
                        <a14:backgroundMark x1="4595" y1="61720" x2="5994" y2="63840"/>
                        <a14:backgroundMark x1="6893" y1="62662" x2="8492" y2="66078"/>
                        <a14:backgroundMark x1="14885" y1="83039" x2="12887" y2="80565"/>
                        <a14:backgroundMark x1="10589" y1="18728" x2="9990" y2="20848"/>
                      </a14:backgroundRemoval>
                    </a14:imgEffect>
                  </a14:imgLayer>
                </a14:imgProps>
              </a:ext>
              <a:ext uri="{28A0092B-C50C-407E-A947-70E740481C1C}">
                <a14:useLocalDpi xmlns:a14="http://schemas.microsoft.com/office/drawing/2010/main"/>
              </a:ext>
            </a:extLst>
          </a:blip>
          <a:stretch>
            <a:fillRect/>
          </a:stretch>
        </p:blipFill>
        <p:spPr>
          <a:xfrm>
            <a:off x="3610718" y="749957"/>
            <a:ext cx="1977543" cy="1677257"/>
          </a:xfrm>
          <a:prstGeom prst="rect">
            <a:avLst/>
          </a:prstGeom>
        </p:spPr>
      </p:pic>
      <p:sp>
        <p:nvSpPr>
          <p:cNvPr id="22" name="文本框 21"/>
          <p:cNvSpPr txBox="1"/>
          <p:nvPr/>
        </p:nvSpPr>
        <p:spPr>
          <a:xfrm>
            <a:off x="4039406" y="749955"/>
            <a:ext cx="965289" cy="1296189"/>
          </a:xfrm>
          <a:prstGeom prst="rect">
            <a:avLst/>
          </a:prstGeom>
          <a:noFill/>
        </p:spPr>
        <p:txBody>
          <a:bodyPr wrap="square" rtlCol="0">
            <a:spAutoFit/>
          </a:bodyPr>
          <a:lstStyle/>
          <a:p>
            <a:r>
              <a:rPr lang="zh-CN" altLang="en-US" sz="7825" dirty="0" smtClean="0">
                <a:latin typeface="经典繁方篆" panose="02010609000101010101" pitchFamily="49" charset="-122"/>
                <a:ea typeface="经典繁方篆" panose="02010609000101010101" pitchFamily="49" charset="-122"/>
                <a:cs typeface="经典繁方篆" panose="02010609000101010101" pitchFamily="49" charset="-122"/>
              </a:rPr>
              <a:t>寺</a:t>
            </a:r>
            <a:endParaRPr lang="zh-CN" altLang="en-US" sz="7825" dirty="0">
              <a:latin typeface="经典繁方篆" panose="02010609000101010101" pitchFamily="49" charset="-122"/>
              <a:ea typeface="经典繁方篆" panose="02010609000101010101" pitchFamily="49" charset="-122"/>
              <a:cs typeface="经典繁方篆" panose="02010609000101010101" pitchFamily="49" charset="-122"/>
            </a:endParaRPr>
          </a:p>
        </p:txBody>
      </p:sp>
      <p:sp>
        <p:nvSpPr>
          <p:cNvPr id="23" name="文本框 22"/>
          <p:cNvSpPr txBox="1"/>
          <p:nvPr/>
        </p:nvSpPr>
        <p:spPr>
          <a:xfrm>
            <a:off x="3192311" y="2638562"/>
            <a:ext cx="3040568" cy="1077218"/>
          </a:xfrm>
          <a:prstGeom prst="rect">
            <a:avLst/>
          </a:prstGeom>
          <a:noFill/>
        </p:spPr>
        <p:txBody>
          <a:bodyPr vert="horz" wrap="square" rtlCol="0">
            <a:spAutoFit/>
          </a:bodyPr>
          <a:lstStyle/>
          <a:p>
            <a:r>
              <a:rPr lang="zh-CN" altLang="en-US" sz="3200" dirty="0">
                <a:latin typeface="叶根友毛笔行书2.0版" panose="02010601030101010101" pitchFamily="2" charset="-122"/>
                <a:ea typeface="叶根友毛笔行书2.0版" panose="02010601030101010101" pitchFamily="2" charset="-122"/>
              </a:rPr>
              <a:t>请输入文本内容</a:t>
            </a:r>
            <a:endParaRPr lang="en-US" altLang="zh-CN" sz="3200" dirty="0">
              <a:latin typeface="叶根友毛笔行书2.0版" panose="02010601030101010101" pitchFamily="2" charset="-122"/>
              <a:ea typeface="叶根友毛笔行书2.0版" panose="02010601030101010101" pitchFamily="2" charset="-122"/>
            </a:endParaRPr>
          </a:p>
          <a:p>
            <a:r>
              <a:rPr lang="zh-CN" altLang="en-US" sz="3200" dirty="0">
                <a:latin typeface="叶根友毛笔行书2.0版" panose="02010601030101010101" pitchFamily="2" charset="-122"/>
                <a:ea typeface="叶根友毛笔行书2.0版" panose="02010601030101010101" pitchFamily="2" charset="-122"/>
              </a:rPr>
              <a:t>请输入文本内容</a:t>
            </a:r>
          </a:p>
        </p:txBody>
      </p:sp>
      <p:pic>
        <p:nvPicPr>
          <p:cNvPr id="24" name="图片 23"/>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flipH="1">
            <a:off x="54979" y="2638562"/>
            <a:ext cx="3589800" cy="2545209"/>
          </a:xfrm>
          <a:prstGeom prst="rect">
            <a:avLst/>
          </a:prstGeom>
        </p:spPr>
      </p:pic>
    </p:spTree>
    <p:extLst>
      <p:ext uri="{BB962C8B-B14F-4D97-AF65-F5344CB8AC3E}">
        <p14:creationId xmlns:p14="http://schemas.microsoft.com/office/powerpoint/2010/main" val="11652353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2000"/>
                                  </p:stCondLst>
                                  <p:iterate type="wd">
                                    <p:tmPct val="10000"/>
                                  </p:iterate>
                                  <p:childTnLst>
                                    <p:set>
                                      <p:cBhvr>
                                        <p:cTn id="12" dur="1" fill="hold">
                                          <p:stCondLst>
                                            <p:cond delay="0"/>
                                          </p:stCondLst>
                                        </p:cTn>
                                        <p:tgtEl>
                                          <p:spTgt spid="23">
                                            <p:txEl>
                                              <p:pRg st="0" end="0"/>
                                            </p:txEl>
                                          </p:spTgt>
                                        </p:tgtEl>
                                        <p:attrNameLst>
                                          <p:attrName>style.visibility</p:attrName>
                                        </p:attrNameLst>
                                      </p:cBhvr>
                                      <p:to>
                                        <p:strVal val="visible"/>
                                      </p:to>
                                    </p:set>
                                    <p:animEffect transition="in" filter="fade">
                                      <p:cBhvr>
                                        <p:cTn id="13" dur="500"/>
                                        <p:tgtEl>
                                          <p:spTgt spid="23">
                                            <p:txEl>
                                              <p:pRg st="0" end="0"/>
                                            </p:txEl>
                                          </p:spTgt>
                                        </p:tgtEl>
                                      </p:cBhvr>
                                    </p:animEffect>
                                  </p:childTnLst>
                                </p:cTn>
                              </p:par>
                              <p:par>
                                <p:cTn id="14" presetID="10" presetClass="entr" presetSubtype="0" fill="hold" grpId="0" nodeType="withEffect">
                                  <p:stCondLst>
                                    <p:cond delay="2300"/>
                                  </p:stCondLst>
                                  <p:iterate type="wd">
                                    <p:tmPct val="10000"/>
                                  </p:iterate>
                                  <p:childTnLst>
                                    <p:set>
                                      <p:cBhvr>
                                        <p:cTn id="15" dur="1" fill="hold">
                                          <p:stCondLst>
                                            <p:cond delay="0"/>
                                          </p:stCondLst>
                                        </p:cTn>
                                        <p:tgtEl>
                                          <p:spTgt spid="23">
                                            <p:txEl>
                                              <p:pRg st="1" end="1"/>
                                            </p:txEl>
                                          </p:spTgt>
                                        </p:tgtEl>
                                        <p:attrNameLst>
                                          <p:attrName>style.visibility</p:attrName>
                                        </p:attrNameLst>
                                      </p:cBhvr>
                                      <p:to>
                                        <p:strVal val="visible"/>
                                      </p:to>
                                    </p:set>
                                    <p:animEffect transition="in" filter="fade">
                                      <p:cBhvr>
                                        <p:cTn id="16" dur="5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2016615" y="2888520"/>
            <a:ext cx="1288445" cy="1329107"/>
            <a:chOff x="971600" y="1915953"/>
            <a:chExt cx="3141228" cy="3240360"/>
          </a:xfrm>
        </p:grpSpPr>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19" name="TextBox 18"/>
            <p:cNvSpPr txBox="1"/>
            <p:nvPr/>
          </p:nvSpPr>
          <p:spPr>
            <a:xfrm>
              <a:off x="1451464" y="2983506"/>
              <a:ext cx="2247950" cy="76536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pic>
        <p:nvPicPr>
          <p:cNvPr id="20"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558116">
            <a:off x="2255237" y="2520638"/>
            <a:ext cx="797934" cy="2605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558116">
            <a:off x="4189826" y="2520639"/>
            <a:ext cx="797934" cy="26059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558116">
            <a:off x="6184872" y="2520638"/>
            <a:ext cx="797934" cy="260595"/>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1630817" y="1154362"/>
            <a:ext cx="2031325" cy="1200329"/>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24" name="矩形 23"/>
          <p:cNvSpPr/>
          <p:nvPr/>
        </p:nvSpPr>
        <p:spPr>
          <a:xfrm>
            <a:off x="3688829" y="1154362"/>
            <a:ext cx="2031325" cy="1200329"/>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25" name="矩形 24"/>
          <p:cNvSpPr/>
          <p:nvPr/>
        </p:nvSpPr>
        <p:spPr>
          <a:xfrm>
            <a:off x="5746840" y="1154362"/>
            <a:ext cx="2031325" cy="1200329"/>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grpSp>
        <p:nvGrpSpPr>
          <p:cNvPr id="26" name="组合 25"/>
          <p:cNvGrpSpPr/>
          <p:nvPr/>
        </p:nvGrpSpPr>
        <p:grpSpPr>
          <a:xfrm>
            <a:off x="3969728" y="2887596"/>
            <a:ext cx="1288445" cy="1329107"/>
            <a:chOff x="971600" y="1915953"/>
            <a:chExt cx="3141228" cy="3240360"/>
          </a:xfrm>
        </p:grpSpPr>
        <p:pic>
          <p:nvPicPr>
            <p:cNvPr id="27" name="图片 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28" name="TextBox 27"/>
            <p:cNvSpPr txBox="1"/>
            <p:nvPr/>
          </p:nvSpPr>
          <p:spPr>
            <a:xfrm>
              <a:off x="1451464" y="2983506"/>
              <a:ext cx="2247950" cy="76536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29" name="组合 28"/>
          <p:cNvGrpSpPr/>
          <p:nvPr/>
        </p:nvGrpSpPr>
        <p:grpSpPr>
          <a:xfrm>
            <a:off x="5964774" y="2888520"/>
            <a:ext cx="1288445" cy="1329107"/>
            <a:chOff x="971600" y="1915953"/>
            <a:chExt cx="3141228" cy="3240360"/>
          </a:xfrm>
        </p:grpSpPr>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6" name="TextBox 45"/>
            <p:cNvSpPr txBox="1"/>
            <p:nvPr/>
          </p:nvSpPr>
          <p:spPr>
            <a:xfrm>
              <a:off x="1451464" y="2983506"/>
              <a:ext cx="2247950" cy="76536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spTree>
    <p:custDataLst>
      <p:tags r:id="rId1"/>
    </p:custDataLst>
    <p:extLst>
      <p:ext uri="{BB962C8B-B14F-4D97-AF65-F5344CB8AC3E}">
        <p14:creationId xmlns:p14="http://schemas.microsoft.com/office/powerpoint/2010/main" val="187443641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450" decel="100000" fill="hold"/>
                                        <p:tgtEl>
                                          <p:spTgt spid="17"/>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anim calcmode="lin" valueType="num">
                                      <p:cBhvr>
                                        <p:cTn id="14" dur="500" fill="hold"/>
                                        <p:tgtEl>
                                          <p:spTgt spid="26"/>
                                        </p:tgtEl>
                                        <p:attrNameLst>
                                          <p:attrName>ppt_x</p:attrName>
                                        </p:attrNameLst>
                                      </p:cBhvr>
                                      <p:tavLst>
                                        <p:tav tm="0">
                                          <p:val>
                                            <p:strVal val="#ppt_x"/>
                                          </p:val>
                                        </p:tav>
                                        <p:tav tm="100000">
                                          <p:val>
                                            <p:strVal val="#ppt_x"/>
                                          </p:val>
                                        </p:tav>
                                      </p:tavLst>
                                    </p:anim>
                                    <p:anim calcmode="lin" valueType="num">
                                      <p:cBhvr>
                                        <p:cTn id="15" dur="450" decel="100000" fill="hold"/>
                                        <p:tgtEl>
                                          <p:spTgt spid="26"/>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anim calcmode="lin" valueType="num">
                                      <p:cBhvr>
                                        <p:cTn id="20" dur="500" fill="hold"/>
                                        <p:tgtEl>
                                          <p:spTgt spid="29"/>
                                        </p:tgtEl>
                                        <p:attrNameLst>
                                          <p:attrName>ppt_x</p:attrName>
                                        </p:attrNameLst>
                                      </p:cBhvr>
                                      <p:tavLst>
                                        <p:tav tm="0">
                                          <p:val>
                                            <p:strVal val="#ppt_x"/>
                                          </p:val>
                                        </p:tav>
                                        <p:tav tm="100000">
                                          <p:val>
                                            <p:strVal val="#ppt_x"/>
                                          </p:val>
                                        </p:tav>
                                      </p:tavLst>
                                    </p:anim>
                                    <p:anim calcmode="lin" valueType="num">
                                      <p:cBhvr>
                                        <p:cTn id="21" dur="450" decel="100000" fill="hold"/>
                                        <p:tgtEl>
                                          <p:spTgt spid="29"/>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par>
                                <p:cTn id="23" presetID="10" presetClass="entr" presetSubtype="0" fill="hold"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10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10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47" presetClass="entr" presetSubtype="0" fill="hold" grpId="0" nodeType="withEffect">
                                  <p:stCondLst>
                                    <p:cond delay="15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5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5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anim calcmode="lin" valueType="num">
                                      <p:cBhvr>
                                        <p:cTn id="45" dur="500" fill="hold"/>
                                        <p:tgtEl>
                                          <p:spTgt spid="25"/>
                                        </p:tgtEl>
                                        <p:attrNameLst>
                                          <p:attrName>ppt_x</p:attrName>
                                        </p:attrNameLst>
                                      </p:cBhvr>
                                      <p:tavLst>
                                        <p:tav tm="0">
                                          <p:val>
                                            <p:strVal val="#ppt_x"/>
                                          </p:val>
                                        </p:tav>
                                        <p:tav tm="100000">
                                          <p:val>
                                            <p:strVal val="#ppt_x"/>
                                          </p:val>
                                        </p:tav>
                                      </p:tavLst>
                                    </p:anim>
                                    <p:anim calcmode="lin" valueType="num">
                                      <p:cBhvr>
                                        <p:cTn id="4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墨迹4.png"/>
          <p:cNvPicPr>
            <a:picLocks noChangeAspect="1"/>
          </p:cNvPicPr>
          <p:nvPr/>
        </p:nvPicPr>
        <p:blipFill>
          <a:blip r:embed="rId3" cstate="print"/>
          <a:stretch>
            <a:fillRect/>
          </a:stretch>
        </p:blipFill>
        <p:spPr>
          <a:xfrm>
            <a:off x="2531931" y="3129761"/>
            <a:ext cx="4070765" cy="1193440"/>
          </a:xfrm>
          <a:prstGeom prst="rect">
            <a:avLst/>
          </a:prstGeom>
        </p:spPr>
      </p:pic>
      <p:pic>
        <p:nvPicPr>
          <p:cNvPr id="22" name="图片 21" descr="墨迹4.png"/>
          <p:cNvPicPr>
            <a:picLocks noChangeAspect="1"/>
          </p:cNvPicPr>
          <p:nvPr/>
        </p:nvPicPr>
        <p:blipFill>
          <a:blip r:embed="rId3" cstate="print"/>
          <a:stretch>
            <a:fillRect/>
          </a:stretch>
        </p:blipFill>
        <p:spPr>
          <a:xfrm>
            <a:off x="2923354" y="2512540"/>
            <a:ext cx="3287920" cy="963931"/>
          </a:xfrm>
          <a:prstGeom prst="rect">
            <a:avLst/>
          </a:prstGeom>
        </p:spPr>
      </p:pic>
      <p:pic>
        <p:nvPicPr>
          <p:cNvPr id="23" name="图片 22" descr="墨迹4.png"/>
          <p:cNvPicPr>
            <a:picLocks noChangeAspect="1"/>
          </p:cNvPicPr>
          <p:nvPr/>
        </p:nvPicPr>
        <p:blipFill>
          <a:blip r:embed="rId3" cstate="print"/>
          <a:stretch>
            <a:fillRect/>
          </a:stretch>
        </p:blipFill>
        <p:spPr>
          <a:xfrm>
            <a:off x="3383909" y="1893182"/>
            <a:ext cx="2366809" cy="693886"/>
          </a:xfrm>
          <a:prstGeom prst="rect">
            <a:avLst/>
          </a:prstGeom>
        </p:spPr>
      </p:pic>
      <p:pic>
        <p:nvPicPr>
          <p:cNvPr id="24" name="图片 23" descr="墨迹4.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4064" y="1415261"/>
            <a:ext cx="1566499" cy="459256"/>
          </a:xfrm>
          <a:prstGeom prst="rect">
            <a:avLst/>
          </a:prstGeom>
        </p:spPr>
      </p:pic>
      <p:sp>
        <p:nvSpPr>
          <p:cNvPr id="26" name="Text Box 8"/>
          <p:cNvSpPr txBox="1">
            <a:spLocks noChangeArrowheads="1"/>
          </p:cNvSpPr>
          <p:nvPr/>
        </p:nvSpPr>
        <p:spPr bwMode="auto">
          <a:xfrm>
            <a:off x="3944359" y="2762952"/>
            <a:ext cx="1303020" cy="313932"/>
          </a:xfrm>
          <a:prstGeom prst="rect">
            <a:avLst/>
          </a:prstGeom>
          <a:noFill/>
          <a:ln w="9525">
            <a:noFill/>
            <a:miter lim="800000"/>
            <a:headEnd/>
            <a:tailEnd/>
          </a:ln>
          <a:effectLst/>
        </p:spPr>
        <p:txBody>
          <a:bodyPr wrap="square">
            <a:spAutoFit/>
          </a:bodyPr>
          <a:lstStyle/>
          <a:p>
            <a:r>
              <a:rPr lang="en-US" sz="1440" b="1" dirty="0"/>
              <a:t>点击输入文本</a:t>
            </a:r>
            <a:endParaRPr lang="en-US" altLang="zh-CN" sz="1440" b="1" dirty="0"/>
          </a:p>
        </p:txBody>
      </p:sp>
      <p:sp>
        <p:nvSpPr>
          <p:cNvPr id="27" name="Text Box 8"/>
          <p:cNvSpPr txBox="1">
            <a:spLocks noChangeArrowheads="1"/>
          </p:cNvSpPr>
          <p:nvPr/>
        </p:nvSpPr>
        <p:spPr bwMode="auto">
          <a:xfrm>
            <a:off x="3944359" y="2082186"/>
            <a:ext cx="1303020" cy="286232"/>
          </a:xfrm>
          <a:prstGeom prst="rect">
            <a:avLst/>
          </a:prstGeom>
          <a:noFill/>
          <a:ln w="9525">
            <a:noFill/>
            <a:miter lim="800000"/>
            <a:headEnd/>
            <a:tailEnd/>
          </a:ln>
          <a:effectLst/>
        </p:spPr>
        <p:txBody>
          <a:bodyPr wrap="square">
            <a:spAutoFit/>
          </a:bodyPr>
          <a:lstStyle/>
          <a:p>
            <a:r>
              <a:rPr lang="en-US" sz="1260" b="1" dirty="0"/>
              <a:t>点击输入文本</a:t>
            </a:r>
            <a:endParaRPr lang="en-US" altLang="zh-CN" sz="1260" b="1" dirty="0"/>
          </a:p>
        </p:txBody>
      </p:sp>
      <p:sp>
        <p:nvSpPr>
          <p:cNvPr id="28" name="Text Box 8"/>
          <p:cNvSpPr txBox="1">
            <a:spLocks noChangeArrowheads="1"/>
          </p:cNvSpPr>
          <p:nvPr/>
        </p:nvSpPr>
        <p:spPr bwMode="auto">
          <a:xfrm>
            <a:off x="3635434" y="3592204"/>
            <a:ext cx="1954215" cy="369332"/>
          </a:xfrm>
          <a:prstGeom prst="rect">
            <a:avLst/>
          </a:prstGeom>
          <a:noFill/>
          <a:ln w="9525">
            <a:noFill/>
            <a:miter lim="800000"/>
            <a:headEnd/>
            <a:tailEnd/>
          </a:ln>
          <a:effectLst/>
        </p:spPr>
        <p:txBody>
          <a:bodyPr wrap="square">
            <a:spAutoFit/>
          </a:bodyPr>
          <a:lstStyle/>
          <a:p>
            <a:r>
              <a:rPr lang="en-US" b="1" dirty="0" smtClean="0"/>
              <a:t>点击输入文本</a:t>
            </a:r>
            <a:endParaRPr lang="en-US" altLang="zh-CN" b="1" dirty="0" smtClean="0"/>
          </a:p>
        </p:txBody>
      </p:sp>
      <p:sp>
        <p:nvSpPr>
          <p:cNvPr id="29" name="Text Box 8"/>
          <p:cNvSpPr txBox="1">
            <a:spLocks noChangeArrowheads="1"/>
          </p:cNvSpPr>
          <p:nvPr/>
        </p:nvSpPr>
        <p:spPr bwMode="auto">
          <a:xfrm>
            <a:off x="3944359" y="1483841"/>
            <a:ext cx="1303020" cy="258532"/>
          </a:xfrm>
          <a:prstGeom prst="rect">
            <a:avLst/>
          </a:prstGeom>
          <a:noFill/>
          <a:ln w="9525">
            <a:noFill/>
            <a:miter lim="800000"/>
            <a:headEnd/>
            <a:tailEnd/>
          </a:ln>
          <a:effectLst/>
        </p:spPr>
        <p:txBody>
          <a:bodyPr wrap="square">
            <a:spAutoFit/>
          </a:bodyPr>
          <a:lstStyle/>
          <a:p>
            <a:r>
              <a:rPr lang="en-US" sz="1080" b="1" dirty="0"/>
              <a:t>点击输入文本</a:t>
            </a:r>
            <a:endParaRPr lang="en-US" altLang="zh-CN" sz="1080" b="1" dirty="0"/>
          </a:p>
        </p:txBody>
      </p:sp>
      <p:grpSp>
        <p:nvGrpSpPr>
          <p:cNvPr id="30" name="组合 29"/>
          <p:cNvGrpSpPr/>
          <p:nvPr/>
        </p:nvGrpSpPr>
        <p:grpSpPr>
          <a:xfrm>
            <a:off x="6211213" y="1489552"/>
            <a:ext cx="2031325" cy="1000268"/>
            <a:chOff x="5365920" y="833155"/>
            <a:chExt cx="2257028" cy="1111408"/>
          </a:xfrm>
        </p:grpSpPr>
        <p:sp>
          <p:nvSpPr>
            <p:cNvPr id="31" name="矩形 30"/>
            <p:cNvSpPr/>
            <p:nvPr/>
          </p:nvSpPr>
          <p:spPr>
            <a:xfrm>
              <a:off x="5365920" y="833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2" name="矩形 31"/>
            <p:cNvSpPr/>
            <p:nvPr/>
          </p:nvSpPr>
          <p:spPr>
            <a:xfrm>
              <a:off x="5365920" y="1190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3" name="矩形 32"/>
            <p:cNvSpPr/>
            <p:nvPr/>
          </p:nvSpPr>
          <p:spPr>
            <a:xfrm>
              <a:off x="5365920" y="1534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grpSp>
        <p:nvGrpSpPr>
          <p:cNvPr id="34" name="组合 33"/>
          <p:cNvGrpSpPr/>
          <p:nvPr/>
        </p:nvGrpSpPr>
        <p:grpSpPr>
          <a:xfrm>
            <a:off x="1143091" y="1483841"/>
            <a:ext cx="2031325" cy="1000268"/>
            <a:chOff x="5365920" y="833155"/>
            <a:chExt cx="2257028" cy="1111408"/>
          </a:xfrm>
        </p:grpSpPr>
        <p:sp>
          <p:nvSpPr>
            <p:cNvPr id="35" name="矩形 34"/>
            <p:cNvSpPr/>
            <p:nvPr/>
          </p:nvSpPr>
          <p:spPr>
            <a:xfrm>
              <a:off x="5365920" y="833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6" name="矩形 35"/>
            <p:cNvSpPr/>
            <p:nvPr/>
          </p:nvSpPr>
          <p:spPr>
            <a:xfrm>
              <a:off x="5365920" y="1190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7" name="矩形 36"/>
            <p:cNvSpPr/>
            <p:nvPr/>
          </p:nvSpPr>
          <p:spPr>
            <a:xfrm>
              <a:off x="5365920" y="1534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spTree>
    <p:extLst>
      <p:ext uri="{BB962C8B-B14F-4D97-AF65-F5344CB8AC3E}">
        <p14:creationId xmlns:p14="http://schemas.microsoft.com/office/powerpoint/2010/main" val="19296636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900" decel="100000" fill="hold"/>
                                        <p:tgtEl>
                                          <p:spTgt spid="2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900" decel="100000" fill="hold"/>
                                        <p:tgtEl>
                                          <p:spTgt spid="2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900" decel="100000" fill="hold"/>
                                        <p:tgtEl>
                                          <p:spTgt spid="24"/>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900" decel="100000" fill="hold"/>
                                        <p:tgtEl>
                                          <p:spTgt spid="2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900" decel="100000" fill="hold"/>
                                        <p:tgtEl>
                                          <p:spTgt spid="26"/>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46" fill="hold">
                            <p:stCondLst>
                              <p:cond delay="6000"/>
                            </p:stCondLst>
                            <p:childTnLst>
                              <p:par>
                                <p:cTn id="47" presetID="37"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900" decel="100000" fill="hold"/>
                                        <p:tgtEl>
                                          <p:spTgt spid="2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37" presetClass="entr" presetSubtype="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000"/>
                                        <p:tgtEl>
                                          <p:spTgt spid="29"/>
                                        </p:tgtEl>
                                      </p:cBhvr>
                                    </p:animEffect>
                                    <p:anim calcmode="lin" valueType="num">
                                      <p:cBhvr>
                                        <p:cTn id="57" dur="1000" fill="hold"/>
                                        <p:tgtEl>
                                          <p:spTgt spid="29"/>
                                        </p:tgtEl>
                                        <p:attrNameLst>
                                          <p:attrName>ppt_x</p:attrName>
                                        </p:attrNameLst>
                                      </p:cBhvr>
                                      <p:tavLst>
                                        <p:tav tm="0">
                                          <p:val>
                                            <p:strVal val="#ppt_x"/>
                                          </p:val>
                                        </p:tav>
                                        <p:tav tm="100000">
                                          <p:val>
                                            <p:strVal val="#ppt_x"/>
                                          </p:val>
                                        </p:tav>
                                      </p:tavLst>
                                    </p:anim>
                                    <p:anim calcmode="lin" valueType="num">
                                      <p:cBhvr>
                                        <p:cTn id="58" dur="900" decel="100000" fill="hold"/>
                                        <p:tgtEl>
                                          <p:spTgt spid="29"/>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60" fill="hold">
                            <p:stCondLst>
                              <p:cond delay="8000"/>
                            </p:stCondLst>
                            <p:childTnLst>
                              <p:par>
                                <p:cTn id="61" presetID="42"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childTnLst>
                          </p:cTn>
                        </p:par>
                        <p:par>
                          <p:cTn id="66" fill="hold">
                            <p:stCondLst>
                              <p:cond delay="9000"/>
                            </p:stCondLst>
                            <p:childTnLst>
                              <p:par>
                                <p:cTn id="67" presetID="42" presetClass="entr" presetSubtype="0"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descr="墨迹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7733" y="994451"/>
            <a:ext cx="984573" cy="996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图片 73" descr="墨迹3.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37355" y="1917186"/>
            <a:ext cx="1347311" cy="137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矩形 87"/>
          <p:cNvSpPr>
            <a:spLocks noChangeArrowheads="1"/>
          </p:cNvSpPr>
          <p:nvPr/>
        </p:nvSpPr>
        <p:spPr bwMode="auto">
          <a:xfrm>
            <a:off x="1172000" y="2423202"/>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solidFill>
                  <a:schemeClr val="bg1"/>
                </a:solidFill>
                <a:latin typeface="宋体" charset="-122"/>
              </a:rPr>
              <a:t>文本</a:t>
            </a:r>
            <a:endParaRPr lang="en-US" altLang="zh-CN" sz="2160">
              <a:solidFill>
                <a:schemeClr val="bg1"/>
              </a:solidFill>
              <a:latin typeface="宋体" charset="-122"/>
            </a:endParaRPr>
          </a:p>
        </p:txBody>
      </p:sp>
      <p:sp>
        <p:nvSpPr>
          <p:cNvPr id="78" name="矩形 87"/>
          <p:cNvSpPr>
            <a:spLocks noChangeArrowheads="1"/>
          </p:cNvSpPr>
          <p:nvPr/>
        </p:nvSpPr>
        <p:spPr bwMode="auto">
          <a:xfrm>
            <a:off x="5368238" y="1358783"/>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latin typeface="宋体" charset="-122"/>
              </a:rPr>
              <a:t>文本</a:t>
            </a:r>
            <a:endParaRPr lang="en-US" altLang="zh-CN" sz="2160">
              <a:latin typeface="宋体" charset="-122"/>
            </a:endParaRPr>
          </a:p>
        </p:txBody>
      </p:sp>
      <p:pic>
        <p:nvPicPr>
          <p:cNvPr id="84" name="图片 83" descr="墨迹箭头2.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38700" y="2356527"/>
            <a:ext cx="608881"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Rectangle 30"/>
          <p:cNvSpPr>
            <a:spLocks noChangeArrowheads="1"/>
          </p:cNvSpPr>
          <p:nvPr/>
        </p:nvSpPr>
        <p:spPr bwMode="black">
          <a:xfrm>
            <a:off x="6682853" y="1280202"/>
            <a:ext cx="12938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1260"/>
              <a:t>这里输入文本</a:t>
            </a:r>
            <a:endParaRPr lang="en-US" altLang="zh-CN" sz="1260"/>
          </a:p>
          <a:p>
            <a:pPr>
              <a:spcBef>
                <a:spcPct val="50000"/>
              </a:spcBef>
            </a:pPr>
            <a:r>
              <a:rPr lang="zh-CN" altLang="en-US" sz="1260"/>
              <a:t>这里输入文本</a:t>
            </a:r>
            <a:endParaRPr lang="en-US" altLang="zh-CN" sz="1260"/>
          </a:p>
        </p:txBody>
      </p:sp>
      <p:sp>
        <p:nvSpPr>
          <p:cNvPr id="87" name="Rectangle 30"/>
          <p:cNvSpPr>
            <a:spLocks noChangeArrowheads="1"/>
          </p:cNvSpPr>
          <p:nvPr/>
        </p:nvSpPr>
        <p:spPr bwMode="black">
          <a:xfrm>
            <a:off x="6682853" y="2401771"/>
            <a:ext cx="12938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1260"/>
              <a:t>这里输入文本</a:t>
            </a:r>
            <a:endParaRPr lang="en-US" altLang="zh-CN" sz="1260"/>
          </a:p>
          <a:p>
            <a:pPr>
              <a:spcBef>
                <a:spcPct val="50000"/>
              </a:spcBef>
            </a:pPr>
            <a:r>
              <a:rPr lang="zh-CN" altLang="en-US" sz="1260"/>
              <a:t>这里输入文本</a:t>
            </a:r>
            <a:endParaRPr lang="en-US" altLang="zh-CN" sz="1260"/>
          </a:p>
        </p:txBody>
      </p:sp>
      <p:sp>
        <p:nvSpPr>
          <p:cNvPr id="88" name="Rectangle 30"/>
          <p:cNvSpPr>
            <a:spLocks noChangeArrowheads="1"/>
          </p:cNvSpPr>
          <p:nvPr/>
        </p:nvSpPr>
        <p:spPr bwMode="black">
          <a:xfrm>
            <a:off x="6682853" y="3509052"/>
            <a:ext cx="12938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1260"/>
              <a:t>这里输入文本</a:t>
            </a:r>
            <a:endParaRPr lang="en-US" altLang="zh-CN" sz="1260"/>
          </a:p>
          <a:p>
            <a:pPr>
              <a:spcBef>
                <a:spcPct val="50000"/>
              </a:spcBef>
            </a:pPr>
            <a:r>
              <a:rPr lang="zh-CN" altLang="en-US" sz="1260"/>
              <a:t>这里输入文本</a:t>
            </a:r>
            <a:endParaRPr lang="en-US" altLang="zh-CN" sz="1260"/>
          </a:p>
        </p:txBody>
      </p:sp>
      <p:pic>
        <p:nvPicPr>
          <p:cNvPr id="90" name="图片 89" descr="墨迹3.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74778" y="1917186"/>
            <a:ext cx="1347311" cy="137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矩形 87"/>
          <p:cNvSpPr>
            <a:spLocks noChangeArrowheads="1"/>
          </p:cNvSpPr>
          <p:nvPr/>
        </p:nvSpPr>
        <p:spPr bwMode="auto">
          <a:xfrm>
            <a:off x="3407993" y="2423202"/>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solidFill>
                  <a:schemeClr val="bg1"/>
                </a:solidFill>
                <a:latin typeface="宋体" charset="-122"/>
              </a:rPr>
              <a:t>文本</a:t>
            </a:r>
            <a:endParaRPr lang="en-US" altLang="zh-CN" sz="2160">
              <a:solidFill>
                <a:schemeClr val="bg1"/>
              </a:solidFill>
              <a:latin typeface="宋体" charset="-122"/>
            </a:endParaRPr>
          </a:p>
        </p:txBody>
      </p:sp>
      <p:pic>
        <p:nvPicPr>
          <p:cNvPr id="92" name="图片 91" descr="墨迹箭头2.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76123" y="2356527"/>
            <a:ext cx="608881"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图片 92" descr="墨迹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7733" y="2100543"/>
            <a:ext cx="984573" cy="996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矩形 87"/>
          <p:cNvSpPr>
            <a:spLocks noChangeArrowheads="1"/>
          </p:cNvSpPr>
          <p:nvPr/>
        </p:nvSpPr>
        <p:spPr bwMode="auto">
          <a:xfrm>
            <a:off x="5368238" y="2463683"/>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latin typeface="宋体" charset="-122"/>
              </a:rPr>
              <a:t>文本</a:t>
            </a:r>
            <a:endParaRPr lang="en-US" altLang="zh-CN" sz="2160">
              <a:latin typeface="宋体" charset="-122"/>
            </a:endParaRPr>
          </a:p>
        </p:txBody>
      </p:sp>
      <p:pic>
        <p:nvPicPr>
          <p:cNvPr id="95" name="图片 94" descr="墨迹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7733" y="3214968"/>
            <a:ext cx="984573" cy="996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矩形 87"/>
          <p:cNvSpPr>
            <a:spLocks noChangeArrowheads="1"/>
          </p:cNvSpPr>
          <p:nvPr/>
        </p:nvSpPr>
        <p:spPr bwMode="auto">
          <a:xfrm>
            <a:off x="5368238" y="3578108"/>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latin typeface="宋体" charset="-122"/>
              </a:rPr>
              <a:t>文本</a:t>
            </a:r>
            <a:endParaRPr lang="en-US" altLang="zh-CN" sz="2160">
              <a:latin typeface="宋体" charset="-122"/>
            </a:endParaRPr>
          </a:p>
        </p:txBody>
      </p:sp>
    </p:spTree>
    <p:extLst>
      <p:ext uri="{BB962C8B-B14F-4D97-AF65-F5344CB8AC3E}">
        <p14:creationId xmlns:p14="http://schemas.microsoft.com/office/powerpoint/2010/main" val="14173583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1000" fill="hold"/>
                                        <p:tgtEl>
                                          <p:spTgt spid="77"/>
                                        </p:tgtEl>
                                        <p:attrNameLst>
                                          <p:attrName>ppt_w</p:attrName>
                                        </p:attrNameLst>
                                      </p:cBhvr>
                                      <p:tavLst>
                                        <p:tav tm="0">
                                          <p:val>
                                            <p:fltVal val="0"/>
                                          </p:val>
                                        </p:tav>
                                        <p:tav tm="100000">
                                          <p:val>
                                            <p:strVal val="#ppt_w"/>
                                          </p:val>
                                        </p:tav>
                                      </p:tavLst>
                                    </p:anim>
                                    <p:anim calcmode="lin" valueType="num">
                                      <p:cBhvr>
                                        <p:cTn id="13" dur="1000" fill="hold"/>
                                        <p:tgtEl>
                                          <p:spTgt spid="77"/>
                                        </p:tgtEl>
                                        <p:attrNameLst>
                                          <p:attrName>ppt_h</p:attrName>
                                        </p:attrNameLst>
                                      </p:cBhvr>
                                      <p:tavLst>
                                        <p:tav tm="0">
                                          <p:val>
                                            <p:fltVal val="0"/>
                                          </p:val>
                                        </p:tav>
                                        <p:tav tm="100000">
                                          <p:val>
                                            <p:strVal val="#ppt_h"/>
                                          </p:val>
                                        </p:tav>
                                      </p:tavLst>
                                    </p:anim>
                                    <p:anim calcmode="lin" valueType="num">
                                      <p:cBhvr>
                                        <p:cTn id="14" dur="1000" fill="hold"/>
                                        <p:tgtEl>
                                          <p:spTgt spid="77"/>
                                        </p:tgtEl>
                                        <p:attrNameLst>
                                          <p:attrName>style.rotation</p:attrName>
                                        </p:attrNameLst>
                                      </p:cBhvr>
                                      <p:tavLst>
                                        <p:tav tm="0">
                                          <p:val>
                                            <p:fltVal val="360"/>
                                          </p:val>
                                        </p:tav>
                                        <p:tav tm="100000">
                                          <p:val>
                                            <p:fltVal val="0"/>
                                          </p:val>
                                        </p:tav>
                                      </p:tavLst>
                                    </p:anim>
                                    <p:animEffect transition="in" filter="fade">
                                      <p:cBhvr>
                                        <p:cTn id="15" dur="1000"/>
                                        <p:tgtEl>
                                          <p:spTgt spid="77"/>
                                        </p:tgtEl>
                                      </p:cBhvr>
                                    </p:animEffect>
                                  </p:childTnLst>
                                </p:cTn>
                              </p:par>
                            </p:childTnLst>
                          </p:cTn>
                        </p:par>
                        <p:par>
                          <p:cTn id="16" fill="hold" nodeType="afterGroup">
                            <p:stCondLst>
                              <p:cond delay="1500"/>
                            </p:stCondLst>
                            <p:childTnLst>
                              <p:par>
                                <p:cTn id="17" presetID="2" presetClass="entr" presetSubtype="8"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500" fill="hold"/>
                                        <p:tgtEl>
                                          <p:spTgt spid="84"/>
                                        </p:tgtEl>
                                        <p:attrNameLst>
                                          <p:attrName>ppt_x</p:attrName>
                                        </p:attrNameLst>
                                      </p:cBhvr>
                                      <p:tavLst>
                                        <p:tav tm="0">
                                          <p:val>
                                            <p:strVal val="0-#ppt_w/2"/>
                                          </p:val>
                                        </p:tav>
                                        <p:tav tm="100000">
                                          <p:val>
                                            <p:strVal val="#ppt_x"/>
                                          </p:val>
                                        </p:tav>
                                      </p:tavLst>
                                    </p:anim>
                                    <p:anim calcmode="lin" valueType="num">
                                      <p:cBhvr additive="base">
                                        <p:cTn id="20" dur="500" fill="hold"/>
                                        <p:tgtEl>
                                          <p:spTgt spid="84"/>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2000"/>
                            </p:stCondLst>
                            <p:childTnLst>
                              <p:par>
                                <p:cTn id="22" presetID="2" presetClass="entr" presetSubtype="8" fill="hold" nodeType="afterEffect">
                                  <p:stCondLst>
                                    <p:cond delay="0"/>
                                  </p:stCondLst>
                                  <p:childTnLst>
                                    <p:set>
                                      <p:cBhvr>
                                        <p:cTn id="23" dur="1" fill="hold">
                                          <p:stCondLst>
                                            <p:cond delay="0"/>
                                          </p:stCondLst>
                                        </p:cTn>
                                        <p:tgtEl>
                                          <p:spTgt spid="90"/>
                                        </p:tgtEl>
                                        <p:attrNameLst>
                                          <p:attrName>style.visibility</p:attrName>
                                        </p:attrNameLst>
                                      </p:cBhvr>
                                      <p:to>
                                        <p:strVal val="visible"/>
                                      </p:to>
                                    </p:set>
                                    <p:anim calcmode="lin" valueType="num">
                                      <p:cBhvr additive="base">
                                        <p:cTn id="24" dur="500" fill="hold"/>
                                        <p:tgtEl>
                                          <p:spTgt spid="90"/>
                                        </p:tgtEl>
                                        <p:attrNameLst>
                                          <p:attrName>ppt_x</p:attrName>
                                        </p:attrNameLst>
                                      </p:cBhvr>
                                      <p:tavLst>
                                        <p:tav tm="0">
                                          <p:val>
                                            <p:strVal val="0-#ppt_w/2"/>
                                          </p:val>
                                        </p:tav>
                                        <p:tav tm="100000">
                                          <p:val>
                                            <p:strVal val="#ppt_x"/>
                                          </p:val>
                                        </p:tav>
                                      </p:tavLst>
                                    </p:anim>
                                    <p:anim calcmode="lin" valueType="num">
                                      <p:cBhvr additive="base">
                                        <p:cTn id="25" dur="500" fill="hold"/>
                                        <p:tgtEl>
                                          <p:spTgt spid="90"/>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2500"/>
                            </p:stCondLst>
                            <p:childTnLst>
                              <p:par>
                                <p:cTn id="27" presetID="49" presetClass="entr" presetSubtype="0" decel="10000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1000" fill="hold"/>
                                        <p:tgtEl>
                                          <p:spTgt spid="91"/>
                                        </p:tgtEl>
                                        <p:attrNameLst>
                                          <p:attrName>ppt_w</p:attrName>
                                        </p:attrNameLst>
                                      </p:cBhvr>
                                      <p:tavLst>
                                        <p:tav tm="0">
                                          <p:val>
                                            <p:fltVal val="0"/>
                                          </p:val>
                                        </p:tav>
                                        <p:tav tm="100000">
                                          <p:val>
                                            <p:strVal val="#ppt_w"/>
                                          </p:val>
                                        </p:tav>
                                      </p:tavLst>
                                    </p:anim>
                                    <p:anim calcmode="lin" valueType="num">
                                      <p:cBhvr>
                                        <p:cTn id="30" dur="1000" fill="hold"/>
                                        <p:tgtEl>
                                          <p:spTgt spid="91"/>
                                        </p:tgtEl>
                                        <p:attrNameLst>
                                          <p:attrName>ppt_h</p:attrName>
                                        </p:attrNameLst>
                                      </p:cBhvr>
                                      <p:tavLst>
                                        <p:tav tm="0">
                                          <p:val>
                                            <p:fltVal val="0"/>
                                          </p:val>
                                        </p:tav>
                                        <p:tav tm="100000">
                                          <p:val>
                                            <p:strVal val="#ppt_h"/>
                                          </p:val>
                                        </p:tav>
                                      </p:tavLst>
                                    </p:anim>
                                    <p:anim calcmode="lin" valueType="num">
                                      <p:cBhvr>
                                        <p:cTn id="31" dur="1000" fill="hold"/>
                                        <p:tgtEl>
                                          <p:spTgt spid="91"/>
                                        </p:tgtEl>
                                        <p:attrNameLst>
                                          <p:attrName>style.rotation</p:attrName>
                                        </p:attrNameLst>
                                      </p:cBhvr>
                                      <p:tavLst>
                                        <p:tav tm="0">
                                          <p:val>
                                            <p:fltVal val="360"/>
                                          </p:val>
                                        </p:tav>
                                        <p:tav tm="100000">
                                          <p:val>
                                            <p:fltVal val="0"/>
                                          </p:val>
                                        </p:tav>
                                      </p:tavLst>
                                    </p:anim>
                                    <p:animEffect transition="in" filter="fade">
                                      <p:cBhvr>
                                        <p:cTn id="32" dur="1000"/>
                                        <p:tgtEl>
                                          <p:spTgt spid="91"/>
                                        </p:tgtEl>
                                      </p:cBhvr>
                                    </p:animEffect>
                                  </p:childTnLst>
                                </p:cTn>
                              </p:par>
                            </p:childTnLst>
                          </p:cTn>
                        </p:par>
                        <p:par>
                          <p:cTn id="33" fill="hold" nodeType="afterGroup">
                            <p:stCondLst>
                              <p:cond delay="3500"/>
                            </p:stCondLst>
                            <p:childTnLst>
                              <p:par>
                                <p:cTn id="34" presetID="2" presetClass="entr" presetSubtype="8" fill="hold" nodeType="afterEffect">
                                  <p:stCondLst>
                                    <p:cond delay="0"/>
                                  </p:stCondLst>
                                  <p:childTnLst>
                                    <p:set>
                                      <p:cBhvr>
                                        <p:cTn id="35" dur="1" fill="hold">
                                          <p:stCondLst>
                                            <p:cond delay="0"/>
                                          </p:stCondLst>
                                        </p:cTn>
                                        <p:tgtEl>
                                          <p:spTgt spid="92"/>
                                        </p:tgtEl>
                                        <p:attrNameLst>
                                          <p:attrName>style.visibility</p:attrName>
                                        </p:attrNameLst>
                                      </p:cBhvr>
                                      <p:to>
                                        <p:strVal val="visible"/>
                                      </p:to>
                                    </p:set>
                                    <p:anim calcmode="lin" valueType="num">
                                      <p:cBhvr additive="base">
                                        <p:cTn id="36" dur="500" fill="hold"/>
                                        <p:tgtEl>
                                          <p:spTgt spid="92"/>
                                        </p:tgtEl>
                                        <p:attrNameLst>
                                          <p:attrName>ppt_x</p:attrName>
                                        </p:attrNameLst>
                                      </p:cBhvr>
                                      <p:tavLst>
                                        <p:tav tm="0">
                                          <p:val>
                                            <p:strVal val="0-#ppt_w/2"/>
                                          </p:val>
                                        </p:tav>
                                        <p:tav tm="100000">
                                          <p:val>
                                            <p:strVal val="#ppt_x"/>
                                          </p:val>
                                        </p:tav>
                                      </p:tavLst>
                                    </p:anim>
                                    <p:anim calcmode="lin" valueType="num">
                                      <p:cBhvr additive="base">
                                        <p:cTn id="37" dur="500" fill="hold"/>
                                        <p:tgtEl>
                                          <p:spTgt spid="92"/>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000"/>
                            </p:stCondLst>
                            <p:childTnLst>
                              <p:par>
                                <p:cTn id="39" presetID="35" presetClass="entr" presetSubtype="0"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2000"/>
                                        <p:tgtEl>
                                          <p:spTgt spid="56"/>
                                        </p:tgtEl>
                                      </p:cBhvr>
                                    </p:animEffect>
                                    <p:anim calcmode="lin" valueType="num">
                                      <p:cBhvr>
                                        <p:cTn id="42" dur="2000" fill="hold"/>
                                        <p:tgtEl>
                                          <p:spTgt spid="56"/>
                                        </p:tgtEl>
                                        <p:attrNameLst>
                                          <p:attrName>style.rotation</p:attrName>
                                        </p:attrNameLst>
                                      </p:cBhvr>
                                      <p:tavLst>
                                        <p:tav tm="0">
                                          <p:val>
                                            <p:fltVal val="720"/>
                                          </p:val>
                                        </p:tav>
                                        <p:tav tm="100000">
                                          <p:val>
                                            <p:fltVal val="0"/>
                                          </p:val>
                                        </p:tav>
                                      </p:tavLst>
                                    </p:anim>
                                    <p:anim calcmode="lin" valueType="num">
                                      <p:cBhvr>
                                        <p:cTn id="43" dur="2000" fill="hold"/>
                                        <p:tgtEl>
                                          <p:spTgt spid="56"/>
                                        </p:tgtEl>
                                        <p:attrNameLst>
                                          <p:attrName>ppt_h</p:attrName>
                                        </p:attrNameLst>
                                      </p:cBhvr>
                                      <p:tavLst>
                                        <p:tav tm="0">
                                          <p:val>
                                            <p:fltVal val="0"/>
                                          </p:val>
                                        </p:tav>
                                        <p:tav tm="100000">
                                          <p:val>
                                            <p:strVal val="#ppt_h"/>
                                          </p:val>
                                        </p:tav>
                                      </p:tavLst>
                                    </p:anim>
                                    <p:anim calcmode="lin" valueType="num">
                                      <p:cBhvr>
                                        <p:cTn id="44" dur="2000" fill="hold"/>
                                        <p:tgtEl>
                                          <p:spTgt spid="56"/>
                                        </p:tgtEl>
                                        <p:attrNameLst>
                                          <p:attrName>ppt_w</p:attrName>
                                        </p:attrNameLst>
                                      </p:cBhvr>
                                      <p:tavLst>
                                        <p:tav tm="0">
                                          <p:val>
                                            <p:fltVal val="0"/>
                                          </p:val>
                                        </p:tav>
                                        <p:tav tm="100000">
                                          <p:val>
                                            <p:strVal val="#ppt_w"/>
                                          </p:val>
                                        </p:tav>
                                      </p:tavLst>
                                    </p:anim>
                                  </p:childTnLst>
                                </p:cTn>
                              </p:par>
                            </p:childTnLst>
                          </p:cTn>
                        </p:par>
                        <p:par>
                          <p:cTn id="45" fill="hold" nodeType="afterGroup">
                            <p:stCondLst>
                              <p:cond delay="6000"/>
                            </p:stCondLst>
                            <p:childTnLst>
                              <p:par>
                                <p:cTn id="46" presetID="49" presetClass="entr" presetSubtype="0" decel="100000" fill="hold" grpId="0" nodeType="afterEffect">
                                  <p:stCondLst>
                                    <p:cond delay="0"/>
                                  </p:stCondLst>
                                  <p:childTnLst>
                                    <p:set>
                                      <p:cBhvr>
                                        <p:cTn id="47" dur="1" fill="hold">
                                          <p:stCondLst>
                                            <p:cond delay="0"/>
                                          </p:stCondLst>
                                        </p:cTn>
                                        <p:tgtEl>
                                          <p:spTgt spid="78"/>
                                        </p:tgtEl>
                                        <p:attrNameLst>
                                          <p:attrName>style.visibility</p:attrName>
                                        </p:attrNameLst>
                                      </p:cBhvr>
                                      <p:to>
                                        <p:strVal val="visible"/>
                                      </p:to>
                                    </p:set>
                                    <p:anim calcmode="lin" valueType="num">
                                      <p:cBhvr>
                                        <p:cTn id="48" dur="500" fill="hold"/>
                                        <p:tgtEl>
                                          <p:spTgt spid="78"/>
                                        </p:tgtEl>
                                        <p:attrNameLst>
                                          <p:attrName>ppt_w</p:attrName>
                                        </p:attrNameLst>
                                      </p:cBhvr>
                                      <p:tavLst>
                                        <p:tav tm="0">
                                          <p:val>
                                            <p:fltVal val="0"/>
                                          </p:val>
                                        </p:tav>
                                        <p:tav tm="100000">
                                          <p:val>
                                            <p:strVal val="#ppt_w"/>
                                          </p:val>
                                        </p:tav>
                                      </p:tavLst>
                                    </p:anim>
                                    <p:anim calcmode="lin" valueType="num">
                                      <p:cBhvr>
                                        <p:cTn id="49" dur="500" fill="hold"/>
                                        <p:tgtEl>
                                          <p:spTgt spid="78"/>
                                        </p:tgtEl>
                                        <p:attrNameLst>
                                          <p:attrName>ppt_h</p:attrName>
                                        </p:attrNameLst>
                                      </p:cBhvr>
                                      <p:tavLst>
                                        <p:tav tm="0">
                                          <p:val>
                                            <p:fltVal val="0"/>
                                          </p:val>
                                        </p:tav>
                                        <p:tav tm="100000">
                                          <p:val>
                                            <p:strVal val="#ppt_h"/>
                                          </p:val>
                                        </p:tav>
                                      </p:tavLst>
                                    </p:anim>
                                    <p:anim calcmode="lin" valueType="num">
                                      <p:cBhvr>
                                        <p:cTn id="50" dur="500" fill="hold"/>
                                        <p:tgtEl>
                                          <p:spTgt spid="78"/>
                                        </p:tgtEl>
                                        <p:attrNameLst>
                                          <p:attrName>style.rotation</p:attrName>
                                        </p:attrNameLst>
                                      </p:cBhvr>
                                      <p:tavLst>
                                        <p:tav tm="0">
                                          <p:val>
                                            <p:fltVal val="360"/>
                                          </p:val>
                                        </p:tav>
                                        <p:tav tm="100000">
                                          <p:val>
                                            <p:fltVal val="0"/>
                                          </p:val>
                                        </p:tav>
                                      </p:tavLst>
                                    </p:anim>
                                    <p:animEffect transition="in" filter="fade">
                                      <p:cBhvr>
                                        <p:cTn id="51" dur="500"/>
                                        <p:tgtEl>
                                          <p:spTgt spid="78"/>
                                        </p:tgtEl>
                                      </p:cBhvr>
                                    </p:animEffect>
                                  </p:childTnLst>
                                </p:cTn>
                              </p:par>
                            </p:childTnLst>
                          </p:cTn>
                        </p:par>
                        <p:par>
                          <p:cTn id="52" fill="hold" nodeType="afterGroup">
                            <p:stCondLst>
                              <p:cond delay="6500"/>
                            </p:stCondLst>
                            <p:childTnLst>
                              <p:par>
                                <p:cTn id="53" presetID="35" presetClass="entr" presetSubtype="0" fill="hold" nodeType="after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2000"/>
                                        <p:tgtEl>
                                          <p:spTgt spid="93"/>
                                        </p:tgtEl>
                                      </p:cBhvr>
                                    </p:animEffect>
                                    <p:anim calcmode="lin" valueType="num">
                                      <p:cBhvr>
                                        <p:cTn id="56" dur="2000" fill="hold"/>
                                        <p:tgtEl>
                                          <p:spTgt spid="93"/>
                                        </p:tgtEl>
                                        <p:attrNameLst>
                                          <p:attrName>style.rotation</p:attrName>
                                        </p:attrNameLst>
                                      </p:cBhvr>
                                      <p:tavLst>
                                        <p:tav tm="0">
                                          <p:val>
                                            <p:fltVal val="720"/>
                                          </p:val>
                                        </p:tav>
                                        <p:tav tm="100000">
                                          <p:val>
                                            <p:fltVal val="0"/>
                                          </p:val>
                                        </p:tav>
                                      </p:tavLst>
                                    </p:anim>
                                    <p:anim calcmode="lin" valueType="num">
                                      <p:cBhvr>
                                        <p:cTn id="57" dur="2000" fill="hold"/>
                                        <p:tgtEl>
                                          <p:spTgt spid="93"/>
                                        </p:tgtEl>
                                        <p:attrNameLst>
                                          <p:attrName>ppt_h</p:attrName>
                                        </p:attrNameLst>
                                      </p:cBhvr>
                                      <p:tavLst>
                                        <p:tav tm="0">
                                          <p:val>
                                            <p:fltVal val="0"/>
                                          </p:val>
                                        </p:tav>
                                        <p:tav tm="100000">
                                          <p:val>
                                            <p:strVal val="#ppt_h"/>
                                          </p:val>
                                        </p:tav>
                                      </p:tavLst>
                                    </p:anim>
                                    <p:anim calcmode="lin" valueType="num">
                                      <p:cBhvr>
                                        <p:cTn id="58" dur="2000" fill="hold"/>
                                        <p:tgtEl>
                                          <p:spTgt spid="93"/>
                                        </p:tgtEl>
                                        <p:attrNameLst>
                                          <p:attrName>ppt_w</p:attrName>
                                        </p:attrNameLst>
                                      </p:cBhvr>
                                      <p:tavLst>
                                        <p:tav tm="0">
                                          <p:val>
                                            <p:fltVal val="0"/>
                                          </p:val>
                                        </p:tav>
                                        <p:tav tm="100000">
                                          <p:val>
                                            <p:strVal val="#ppt_w"/>
                                          </p:val>
                                        </p:tav>
                                      </p:tavLst>
                                    </p:anim>
                                  </p:childTnLst>
                                </p:cTn>
                              </p:par>
                            </p:childTnLst>
                          </p:cTn>
                        </p:par>
                        <p:par>
                          <p:cTn id="59" fill="hold" nodeType="afterGroup">
                            <p:stCondLst>
                              <p:cond delay="8500"/>
                            </p:stCondLst>
                            <p:childTnLst>
                              <p:par>
                                <p:cTn id="60" presetID="49" presetClass="entr" presetSubtype="0" decel="10000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 calcmode="lin" valueType="num">
                                      <p:cBhvr>
                                        <p:cTn id="64" dur="500" fill="hold"/>
                                        <p:tgtEl>
                                          <p:spTgt spid="94"/>
                                        </p:tgtEl>
                                        <p:attrNameLst>
                                          <p:attrName>style.rotation</p:attrName>
                                        </p:attrNameLst>
                                      </p:cBhvr>
                                      <p:tavLst>
                                        <p:tav tm="0">
                                          <p:val>
                                            <p:fltVal val="360"/>
                                          </p:val>
                                        </p:tav>
                                        <p:tav tm="100000">
                                          <p:val>
                                            <p:fltVal val="0"/>
                                          </p:val>
                                        </p:tav>
                                      </p:tavLst>
                                    </p:anim>
                                    <p:animEffect transition="in" filter="fade">
                                      <p:cBhvr>
                                        <p:cTn id="65" dur="500"/>
                                        <p:tgtEl>
                                          <p:spTgt spid="94"/>
                                        </p:tgtEl>
                                      </p:cBhvr>
                                    </p:animEffect>
                                  </p:childTnLst>
                                </p:cTn>
                              </p:par>
                            </p:childTnLst>
                          </p:cTn>
                        </p:par>
                        <p:par>
                          <p:cTn id="66" fill="hold" nodeType="afterGroup">
                            <p:stCondLst>
                              <p:cond delay="9000"/>
                            </p:stCondLst>
                            <p:childTnLst>
                              <p:par>
                                <p:cTn id="67" presetID="35" presetClass="entr" presetSubtype="0" fill="hold" nodeType="after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fade">
                                      <p:cBhvr>
                                        <p:cTn id="69" dur="2000"/>
                                        <p:tgtEl>
                                          <p:spTgt spid="95"/>
                                        </p:tgtEl>
                                      </p:cBhvr>
                                    </p:animEffect>
                                    <p:anim calcmode="lin" valueType="num">
                                      <p:cBhvr>
                                        <p:cTn id="70" dur="2000" fill="hold"/>
                                        <p:tgtEl>
                                          <p:spTgt spid="95"/>
                                        </p:tgtEl>
                                        <p:attrNameLst>
                                          <p:attrName>style.rotation</p:attrName>
                                        </p:attrNameLst>
                                      </p:cBhvr>
                                      <p:tavLst>
                                        <p:tav tm="0">
                                          <p:val>
                                            <p:fltVal val="720"/>
                                          </p:val>
                                        </p:tav>
                                        <p:tav tm="100000">
                                          <p:val>
                                            <p:fltVal val="0"/>
                                          </p:val>
                                        </p:tav>
                                      </p:tavLst>
                                    </p:anim>
                                    <p:anim calcmode="lin" valueType="num">
                                      <p:cBhvr>
                                        <p:cTn id="71" dur="2000" fill="hold"/>
                                        <p:tgtEl>
                                          <p:spTgt spid="95"/>
                                        </p:tgtEl>
                                        <p:attrNameLst>
                                          <p:attrName>ppt_h</p:attrName>
                                        </p:attrNameLst>
                                      </p:cBhvr>
                                      <p:tavLst>
                                        <p:tav tm="0">
                                          <p:val>
                                            <p:fltVal val="0"/>
                                          </p:val>
                                        </p:tav>
                                        <p:tav tm="100000">
                                          <p:val>
                                            <p:strVal val="#ppt_h"/>
                                          </p:val>
                                        </p:tav>
                                      </p:tavLst>
                                    </p:anim>
                                    <p:anim calcmode="lin" valueType="num">
                                      <p:cBhvr>
                                        <p:cTn id="72" dur="2000" fill="hold"/>
                                        <p:tgtEl>
                                          <p:spTgt spid="95"/>
                                        </p:tgtEl>
                                        <p:attrNameLst>
                                          <p:attrName>ppt_w</p:attrName>
                                        </p:attrNameLst>
                                      </p:cBhvr>
                                      <p:tavLst>
                                        <p:tav tm="0">
                                          <p:val>
                                            <p:fltVal val="0"/>
                                          </p:val>
                                        </p:tav>
                                        <p:tav tm="100000">
                                          <p:val>
                                            <p:strVal val="#ppt_w"/>
                                          </p:val>
                                        </p:tav>
                                      </p:tavLst>
                                    </p:anim>
                                  </p:childTnLst>
                                </p:cTn>
                              </p:par>
                            </p:childTnLst>
                          </p:cTn>
                        </p:par>
                        <p:par>
                          <p:cTn id="73" fill="hold" nodeType="afterGroup">
                            <p:stCondLst>
                              <p:cond delay="11000"/>
                            </p:stCondLst>
                            <p:childTnLst>
                              <p:par>
                                <p:cTn id="74" presetID="49" presetClass="entr" presetSubtype="0" decel="100000" fill="hold" grpId="0" nodeType="afterEffect">
                                  <p:stCondLst>
                                    <p:cond delay="0"/>
                                  </p:stCondLst>
                                  <p:childTnLst>
                                    <p:set>
                                      <p:cBhvr>
                                        <p:cTn id="75" dur="1" fill="hold">
                                          <p:stCondLst>
                                            <p:cond delay="0"/>
                                          </p:stCondLst>
                                        </p:cTn>
                                        <p:tgtEl>
                                          <p:spTgt spid="96"/>
                                        </p:tgtEl>
                                        <p:attrNameLst>
                                          <p:attrName>style.visibility</p:attrName>
                                        </p:attrNameLst>
                                      </p:cBhvr>
                                      <p:to>
                                        <p:strVal val="visible"/>
                                      </p:to>
                                    </p:set>
                                    <p:anim calcmode="lin" valueType="num">
                                      <p:cBhvr>
                                        <p:cTn id="76" dur="500" fill="hold"/>
                                        <p:tgtEl>
                                          <p:spTgt spid="96"/>
                                        </p:tgtEl>
                                        <p:attrNameLst>
                                          <p:attrName>ppt_w</p:attrName>
                                        </p:attrNameLst>
                                      </p:cBhvr>
                                      <p:tavLst>
                                        <p:tav tm="0">
                                          <p:val>
                                            <p:fltVal val="0"/>
                                          </p:val>
                                        </p:tav>
                                        <p:tav tm="100000">
                                          <p:val>
                                            <p:strVal val="#ppt_w"/>
                                          </p:val>
                                        </p:tav>
                                      </p:tavLst>
                                    </p:anim>
                                    <p:anim calcmode="lin" valueType="num">
                                      <p:cBhvr>
                                        <p:cTn id="77" dur="500" fill="hold"/>
                                        <p:tgtEl>
                                          <p:spTgt spid="96"/>
                                        </p:tgtEl>
                                        <p:attrNameLst>
                                          <p:attrName>ppt_h</p:attrName>
                                        </p:attrNameLst>
                                      </p:cBhvr>
                                      <p:tavLst>
                                        <p:tav tm="0">
                                          <p:val>
                                            <p:fltVal val="0"/>
                                          </p:val>
                                        </p:tav>
                                        <p:tav tm="100000">
                                          <p:val>
                                            <p:strVal val="#ppt_h"/>
                                          </p:val>
                                        </p:tav>
                                      </p:tavLst>
                                    </p:anim>
                                    <p:anim calcmode="lin" valueType="num">
                                      <p:cBhvr>
                                        <p:cTn id="78" dur="500" fill="hold"/>
                                        <p:tgtEl>
                                          <p:spTgt spid="96"/>
                                        </p:tgtEl>
                                        <p:attrNameLst>
                                          <p:attrName>style.rotation</p:attrName>
                                        </p:attrNameLst>
                                      </p:cBhvr>
                                      <p:tavLst>
                                        <p:tav tm="0">
                                          <p:val>
                                            <p:fltVal val="360"/>
                                          </p:val>
                                        </p:tav>
                                        <p:tav tm="100000">
                                          <p:val>
                                            <p:fltVal val="0"/>
                                          </p:val>
                                        </p:tav>
                                      </p:tavLst>
                                    </p:anim>
                                    <p:animEffect transition="in" filter="fade">
                                      <p:cBhvr>
                                        <p:cTn id="79" dur="500"/>
                                        <p:tgtEl>
                                          <p:spTgt spid="96"/>
                                        </p:tgtEl>
                                      </p:cBhvr>
                                    </p:animEffect>
                                  </p:childTnLst>
                                </p:cTn>
                              </p:par>
                            </p:childTnLst>
                          </p:cTn>
                        </p:par>
                        <p:par>
                          <p:cTn id="80" fill="hold" nodeType="afterGroup">
                            <p:stCondLst>
                              <p:cond delay="11500"/>
                            </p:stCondLst>
                            <p:childTnLst>
                              <p:par>
                                <p:cTn id="81" presetID="2" presetClass="entr" presetSubtype="4" fill="hold" grpId="0" nodeType="afterEffect">
                                  <p:stCondLst>
                                    <p:cond delay="0"/>
                                  </p:stCondLst>
                                  <p:childTnLst>
                                    <p:set>
                                      <p:cBhvr>
                                        <p:cTn id="82" dur="1" fill="hold">
                                          <p:stCondLst>
                                            <p:cond delay="0"/>
                                          </p:stCondLst>
                                        </p:cTn>
                                        <p:tgtEl>
                                          <p:spTgt spid="86"/>
                                        </p:tgtEl>
                                        <p:attrNameLst>
                                          <p:attrName>style.visibility</p:attrName>
                                        </p:attrNameLst>
                                      </p:cBhvr>
                                      <p:to>
                                        <p:strVal val="visible"/>
                                      </p:to>
                                    </p:set>
                                    <p:anim calcmode="lin" valueType="num">
                                      <p:cBhvr additive="base">
                                        <p:cTn id="83" dur="500" fill="hold"/>
                                        <p:tgtEl>
                                          <p:spTgt spid="86"/>
                                        </p:tgtEl>
                                        <p:attrNameLst>
                                          <p:attrName>ppt_x</p:attrName>
                                        </p:attrNameLst>
                                      </p:cBhvr>
                                      <p:tavLst>
                                        <p:tav tm="0">
                                          <p:val>
                                            <p:strVal val="#ppt_x"/>
                                          </p:val>
                                        </p:tav>
                                        <p:tav tm="100000">
                                          <p:val>
                                            <p:strVal val="#ppt_x"/>
                                          </p:val>
                                        </p:tav>
                                      </p:tavLst>
                                    </p:anim>
                                    <p:anim calcmode="lin" valueType="num">
                                      <p:cBhvr additive="base">
                                        <p:cTn id="84" dur="500" fill="hold"/>
                                        <p:tgtEl>
                                          <p:spTgt spid="86"/>
                                        </p:tgtEl>
                                        <p:attrNameLst>
                                          <p:attrName>ppt_y</p:attrName>
                                        </p:attrNameLst>
                                      </p:cBhvr>
                                      <p:tavLst>
                                        <p:tav tm="0">
                                          <p:val>
                                            <p:strVal val="1+#ppt_h/2"/>
                                          </p:val>
                                        </p:tav>
                                        <p:tav tm="100000">
                                          <p:val>
                                            <p:strVal val="#ppt_y"/>
                                          </p:val>
                                        </p:tav>
                                      </p:tavLst>
                                    </p:anim>
                                  </p:childTnLst>
                                </p:cTn>
                              </p:par>
                            </p:childTnLst>
                          </p:cTn>
                        </p:par>
                        <p:par>
                          <p:cTn id="85" fill="hold" nodeType="afterGroup">
                            <p:stCondLst>
                              <p:cond delay="12000"/>
                            </p:stCondLst>
                            <p:childTnLst>
                              <p:par>
                                <p:cTn id="86" presetID="2" presetClass="entr" presetSubtype="4" fill="hold" grpId="0" nodeType="afterEffect">
                                  <p:stCondLst>
                                    <p:cond delay="0"/>
                                  </p:stCondLst>
                                  <p:childTnLst>
                                    <p:set>
                                      <p:cBhvr>
                                        <p:cTn id="87" dur="1" fill="hold">
                                          <p:stCondLst>
                                            <p:cond delay="0"/>
                                          </p:stCondLst>
                                        </p:cTn>
                                        <p:tgtEl>
                                          <p:spTgt spid="87"/>
                                        </p:tgtEl>
                                        <p:attrNameLst>
                                          <p:attrName>style.visibility</p:attrName>
                                        </p:attrNameLst>
                                      </p:cBhvr>
                                      <p:to>
                                        <p:strVal val="visible"/>
                                      </p:to>
                                    </p:set>
                                    <p:anim calcmode="lin" valueType="num">
                                      <p:cBhvr additive="base">
                                        <p:cTn id="88" dur="500" fill="hold"/>
                                        <p:tgtEl>
                                          <p:spTgt spid="87"/>
                                        </p:tgtEl>
                                        <p:attrNameLst>
                                          <p:attrName>ppt_x</p:attrName>
                                        </p:attrNameLst>
                                      </p:cBhvr>
                                      <p:tavLst>
                                        <p:tav tm="0">
                                          <p:val>
                                            <p:strVal val="#ppt_x"/>
                                          </p:val>
                                        </p:tav>
                                        <p:tav tm="100000">
                                          <p:val>
                                            <p:strVal val="#ppt_x"/>
                                          </p:val>
                                        </p:tav>
                                      </p:tavLst>
                                    </p:anim>
                                    <p:anim calcmode="lin" valueType="num">
                                      <p:cBhvr additive="base">
                                        <p:cTn id="89" dur="500" fill="hold"/>
                                        <p:tgtEl>
                                          <p:spTgt spid="87"/>
                                        </p:tgtEl>
                                        <p:attrNameLst>
                                          <p:attrName>ppt_y</p:attrName>
                                        </p:attrNameLst>
                                      </p:cBhvr>
                                      <p:tavLst>
                                        <p:tav tm="0">
                                          <p:val>
                                            <p:strVal val="1+#ppt_h/2"/>
                                          </p:val>
                                        </p:tav>
                                        <p:tav tm="100000">
                                          <p:val>
                                            <p:strVal val="#ppt_y"/>
                                          </p:val>
                                        </p:tav>
                                      </p:tavLst>
                                    </p:anim>
                                  </p:childTnLst>
                                </p:cTn>
                              </p:par>
                            </p:childTnLst>
                          </p:cTn>
                        </p:par>
                        <p:par>
                          <p:cTn id="90" fill="hold" nodeType="afterGroup">
                            <p:stCondLst>
                              <p:cond delay="12500"/>
                            </p:stCondLst>
                            <p:childTnLst>
                              <p:par>
                                <p:cTn id="91" presetID="2" presetClass="entr" presetSubtype="4" fill="hold" grpId="0" nodeType="afterEffect">
                                  <p:stCondLst>
                                    <p:cond delay="0"/>
                                  </p:stCondLst>
                                  <p:childTnLst>
                                    <p:set>
                                      <p:cBhvr>
                                        <p:cTn id="92" dur="1" fill="hold">
                                          <p:stCondLst>
                                            <p:cond delay="0"/>
                                          </p:stCondLst>
                                        </p:cTn>
                                        <p:tgtEl>
                                          <p:spTgt spid="88"/>
                                        </p:tgtEl>
                                        <p:attrNameLst>
                                          <p:attrName>style.visibility</p:attrName>
                                        </p:attrNameLst>
                                      </p:cBhvr>
                                      <p:to>
                                        <p:strVal val="visible"/>
                                      </p:to>
                                    </p:set>
                                    <p:anim calcmode="lin" valueType="num">
                                      <p:cBhvr additive="base">
                                        <p:cTn id="93" dur="500" fill="hold"/>
                                        <p:tgtEl>
                                          <p:spTgt spid="88"/>
                                        </p:tgtEl>
                                        <p:attrNameLst>
                                          <p:attrName>ppt_x</p:attrName>
                                        </p:attrNameLst>
                                      </p:cBhvr>
                                      <p:tavLst>
                                        <p:tav tm="0">
                                          <p:val>
                                            <p:strVal val="#ppt_x"/>
                                          </p:val>
                                        </p:tav>
                                        <p:tav tm="100000">
                                          <p:val>
                                            <p:strVal val="#ppt_x"/>
                                          </p:val>
                                        </p:tav>
                                      </p:tavLst>
                                    </p:anim>
                                    <p:anim calcmode="lin" valueType="num">
                                      <p:cBhvr additive="base">
                                        <p:cTn id="94"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6" grpId="0"/>
      <p:bldP spid="87" grpId="0"/>
      <p:bldP spid="88" grpId="0"/>
      <p:bldP spid="91" grpId="0"/>
      <p:bldP spid="94" grpId="0"/>
      <p:bldP spid="9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墨迹4.png"/>
          <p:cNvPicPr>
            <a:picLocks noChangeAspect="1"/>
          </p:cNvPicPr>
          <p:nvPr/>
        </p:nvPicPr>
        <p:blipFill>
          <a:blip r:embed="rId4" cstate="print"/>
          <a:stretch>
            <a:fillRect/>
          </a:stretch>
        </p:blipFill>
        <p:spPr>
          <a:xfrm>
            <a:off x="3194105" y="1320043"/>
            <a:ext cx="2826248" cy="2966162"/>
          </a:xfrm>
          <a:prstGeom prst="rect">
            <a:avLst/>
          </a:prstGeom>
        </p:spPr>
      </p:pic>
      <p:sp>
        <p:nvSpPr>
          <p:cNvPr id="25" name="Text Box 9"/>
          <p:cNvSpPr txBox="1">
            <a:spLocks noChangeArrowheads="1"/>
          </p:cNvSpPr>
          <p:nvPr/>
        </p:nvSpPr>
        <p:spPr bwMode="auto">
          <a:xfrm>
            <a:off x="5617629" y="137675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26" name="Text Box 10"/>
          <p:cNvSpPr txBox="1">
            <a:spLocks noChangeArrowheads="1"/>
          </p:cNvSpPr>
          <p:nvPr/>
        </p:nvSpPr>
        <p:spPr bwMode="auto">
          <a:xfrm>
            <a:off x="1679072" y="137675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27" name="Text Box 11"/>
          <p:cNvSpPr txBox="1">
            <a:spLocks noChangeArrowheads="1"/>
          </p:cNvSpPr>
          <p:nvPr/>
        </p:nvSpPr>
        <p:spPr bwMode="auto">
          <a:xfrm>
            <a:off x="6220226" y="2624488"/>
            <a:ext cx="1659429" cy="313932"/>
          </a:xfrm>
          <a:prstGeom prst="rect">
            <a:avLst/>
          </a:prstGeom>
          <a:noFill/>
          <a:ln w="9525">
            <a:noFill/>
            <a:miter lim="800000"/>
            <a:headEnd/>
            <a:tailEnd/>
          </a:ln>
          <a:effectLst/>
        </p:spPr>
        <p:txBody>
          <a:bodyPr wrap="none">
            <a:spAutoFit/>
          </a:bodyPr>
          <a:lstStyle/>
          <a:p>
            <a:r>
              <a:rPr lang="zh-CN" altLang="en-US" sz="1440" dirty="0">
                <a:latin typeface="华文隶书" pitchFamily="2" charset="-122"/>
                <a:ea typeface="华文隶书" pitchFamily="2" charset="-122"/>
              </a:rPr>
              <a:t>单击此处添加文本</a:t>
            </a:r>
            <a:endParaRPr lang="en-US" altLang="zh-CN" sz="1440" dirty="0">
              <a:latin typeface="华文隶书" pitchFamily="2" charset="-122"/>
              <a:ea typeface="华文隶书" pitchFamily="2" charset="-122"/>
            </a:endParaRPr>
          </a:p>
        </p:txBody>
      </p:sp>
      <p:sp>
        <p:nvSpPr>
          <p:cNvPr id="28" name="Text Box 12"/>
          <p:cNvSpPr txBox="1">
            <a:spLocks noChangeArrowheads="1"/>
          </p:cNvSpPr>
          <p:nvPr/>
        </p:nvSpPr>
        <p:spPr bwMode="auto">
          <a:xfrm>
            <a:off x="5617629" y="3872219"/>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29" name="Text Box 13"/>
          <p:cNvSpPr txBox="1">
            <a:spLocks noChangeArrowheads="1"/>
          </p:cNvSpPr>
          <p:nvPr/>
        </p:nvSpPr>
        <p:spPr bwMode="auto">
          <a:xfrm>
            <a:off x="1176999" y="262448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30" name="Text Box 14"/>
          <p:cNvSpPr txBox="1">
            <a:spLocks noChangeArrowheads="1"/>
          </p:cNvSpPr>
          <p:nvPr/>
        </p:nvSpPr>
        <p:spPr bwMode="auto">
          <a:xfrm>
            <a:off x="1725384" y="382613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grpSp>
        <p:nvGrpSpPr>
          <p:cNvPr id="31" name="组合 30"/>
          <p:cNvGrpSpPr/>
          <p:nvPr/>
        </p:nvGrpSpPr>
        <p:grpSpPr>
          <a:xfrm>
            <a:off x="3489182" y="1758154"/>
            <a:ext cx="2292324" cy="1984060"/>
            <a:chOff x="3036282" y="2265028"/>
            <a:chExt cx="3079871" cy="2665701"/>
          </a:xfrm>
        </p:grpSpPr>
        <p:pic>
          <p:nvPicPr>
            <p:cNvPr id="32" name="图片 31"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5410200" y="3346206"/>
              <a:ext cx="705953" cy="549875"/>
            </a:xfrm>
            <a:prstGeom prst="rect">
              <a:avLst/>
            </a:prstGeom>
          </p:spPr>
        </p:pic>
        <p:pic>
          <p:nvPicPr>
            <p:cNvPr id="33" name="图片 32"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36282" y="3346206"/>
              <a:ext cx="705953" cy="549875"/>
            </a:xfrm>
            <a:prstGeom prst="rect">
              <a:avLst/>
            </a:prstGeom>
          </p:spPr>
        </p:pic>
        <p:pic>
          <p:nvPicPr>
            <p:cNvPr id="34" name="图片 33"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7585268">
              <a:off x="4921180" y="2359845"/>
              <a:ext cx="705953" cy="549875"/>
            </a:xfrm>
            <a:prstGeom prst="rect">
              <a:avLst/>
            </a:prstGeom>
          </p:spPr>
        </p:pic>
        <p:pic>
          <p:nvPicPr>
            <p:cNvPr id="35" name="图片 34"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155225">
              <a:off x="3515543" y="2343067"/>
              <a:ext cx="705953" cy="549875"/>
            </a:xfrm>
            <a:prstGeom prst="rect">
              <a:avLst/>
            </a:prstGeom>
          </p:spPr>
        </p:pic>
        <p:pic>
          <p:nvPicPr>
            <p:cNvPr id="36" name="图片 35"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014732" flipV="1">
              <a:off x="4889035" y="4302815"/>
              <a:ext cx="705953" cy="549875"/>
            </a:xfrm>
            <a:prstGeom prst="rect">
              <a:avLst/>
            </a:prstGeom>
          </p:spPr>
        </p:pic>
        <p:pic>
          <p:nvPicPr>
            <p:cNvPr id="37" name="图片 36"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8444775" flipV="1">
              <a:off x="3525149" y="4245501"/>
              <a:ext cx="705953" cy="549875"/>
            </a:xfrm>
            <a:prstGeom prst="rect">
              <a:avLst/>
            </a:prstGeom>
          </p:spPr>
        </p:pic>
      </p:grpSp>
      <p:pic>
        <p:nvPicPr>
          <p:cNvPr id="38" name="图片 37"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012964" y="2643220"/>
            <a:ext cx="338729" cy="313889"/>
          </a:xfrm>
          <a:prstGeom prst="rect">
            <a:avLst/>
          </a:prstGeom>
        </p:spPr>
      </p:pic>
      <p:pic>
        <p:nvPicPr>
          <p:cNvPr id="39" name="图片 38"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93643" y="1481863"/>
            <a:ext cx="338729" cy="313889"/>
          </a:xfrm>
          <a:prstGeom prst="rect">
            <a:avLst/>
          </a:prstGeom>
        </p:spPr>
      </p:pic>
      <p:pic>
        <p:nvPicPr>
          <p:cNvPr id="40" name="图片 39"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48266" y="1519326"/>
            <a:ext cx="338729" cy="313889"/>
          </a:xfrm>
          <a:prstGeom prst="rect">
            <a:avLst/>
          </a:prstGeom>
        </p:spPr>
      </p:pic>
      <p:pic>
        <p:nvPicPr>
          <p:cNvPr id="41" name="图片 40"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21140" y="2597432"/>
            <a:ext cx="338729" cy="313889"/>
          </a:xfrm>
          <a:prstGeom prst="rect">
            <a:avLst/>
          </a:prstGeom>
        </p:spPr>
      </p:pic>
      <p:pic>
        <p:nvPicPr>
          <p:cNvPr id="42" name="图片 41"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59193" y="3752546"/>
            <a:ext cx="338729" cy="313889"/>
          </a:xfrm>
          <a:prstGeom prst="rect">
            <a:avLst/>
          </a:prstGeom>
        </p:spPr>
      </p:pic>
      <p:pic>
        <p:nvPicPr>
          <p:cNvPr id="43" name="图片 42"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53578" y="3674498"/>
            <a:ext cx="338729" cy="313889"/>
          </a:xfrm>
          <a:prstGeom prst="rect">
            <a:avLst/>
          </a:prstGeom>
        </p:spPr>
      </p:pic>
      <p:pic>
        <p:nvPicPr>
          <p:cNvPr id="44" name="图片 4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077532" y="2172997"/>
            <a:ext cx="1170734" cy="1207681"/>
          </a:xfrm>
          <a:prstGeom prst="rect">
            <a:avLst/>
          </a:prstGeom>
        </p:spPr>
      </p:pic>
      <p:sp>
        <p:nvSpPr>
          <p:cNvPr id="45" name="TextBox 44"/>
          <p:cNvSpPr txBox="1"/>
          <p:nvPr/>
        </p:nvSpPr>
        <p:spPr>
          <a:xfrm>
            <a:off x="4269752" y="2386356"/>
            <a:ext cx="739305" cy="757130"/>
          </a:xfrm>
          <a:prstGeom prst="rect">
            <a:avLst/>
          </a:prstGeom>
          <a:noFill/>
        </p:spPr>
        <p:txBody>
          <a:bodyPr wrap="none" rtlCol="0">
            <a:spAutoFit/>
          </a:bodyPr>
          <a:lstStyle/>
          <a:p>
            <a:r>
              <a:rPr lang="zh-CN" altLang="en-US" sz="2160" dirty="0">
                <a:solidFill>
                  <a:schemeClr val="bg1"/>
                </a:solidFill>
                <a:latin typeface="华文隶书" pitchFamily="2" charset="-122"/>
                <a:ea typeface="华文隶书" pitchFamily="2" charset="-122"/>
              </a:rPr>
              <a:t>添加</a:t>
            </a:r>
            <a:endParaRPr lang="en-US" altLang="zh-CN" sz="2160" dirty="0">
              <a:solidFill>
                <a:schemeClr val="bg1"/>
              </a:solidFill>
              <a:latin typeface="华文隶书" pitchFamily="2" charset="-122"/>
              <a:ea typeface="华文隶书" pitchFamily="2" charset="-122"/>
            </a:endParaRPr>
          </a:p>
          <a:p>
            <a:r>
              <a:rPr lang="zh-CN" altLang="en-US" sz="2160" dirty="0">
                <a:solidFill>
                  <a:schemeClr val="bg1"/>
                </a:solidFill>
                <a:latin typeface="华文隶书" pitchFamily="2" charset="-122"/>
                <a:ea typeface="华文隶书" pitchFamily="2" charset="-122"/>
              </a:rPr>
              <a:t>文本</a:t>
            </a:r>
            <a:endParaRPr lang="en-US" altLang="zh-CN" sz="2160" dirty="0">
              <a:solidFill>
                <a:schemeClr val="bg1"/>
              </a:solidFill>
              <a:latin typeface="华文隶书" pitchFamily="2" charset="-122"/>
              <a:ea typeface="华文隶书" pitchFamily="2" charset="-122"/>
            </a:endParaRPr>
          </a:p>
        </p:txBody>
      </p:sp>
    </p:spTree>
    <p:custDataLst>
      <p:tags r:id="rId1"/>
    </p:custDataLst>
    <p:extLst>
      <p:ext uri="{BB962C8B-B14F-4D97-AF65-F5344CB8AC3E}">
        <p14:creationId xmlns:p14="http://schemas.microsoft.com/office/powerpoint/2010/main" val="2912383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250" fill="hold"/>
                                        <p:tgtEl>
                                          <p:spTgt spid="44"/>
                                        </p:tgtEl>
                                        <p:attrNameLst>
                                          <p:attrName>ppt_w</p:attrName>
                                        </p:attrNameLst>
                                      </p:cBhvr>
                                      <p:tavLst>
                                        <p:tav tm="0">
                                          <p:val>
                                            <p:fltVal val="0"/>
                                          </p:val>
                                        </p:tav>
                                        <p:tav tm="100000">
                                          <p:val>
                                            <p:strVal val="#ppt_w"/>
                                          </p:val>
                                        </p:tav>
                                      </p:tavLst>
                                    </p:anim>
                                    <p:anim calcmode="lin" valueType="num">
                                      <p:cBhvr>
                                        <p:cTn id="8" dur="1250" fill="hold"/>
                                        <p:tgtEl>
                                          <p:spTgt spid="44"/>
                                        </p:tgtEl>
                                        <p:attrNameLst>
                                          <p:attrName>ppt_h</p:attrName>
                                        </p:attrNameLst>
                                      </p:cBhvr>
                                      <p:tavLst>
                                        <p:tav tm="0">
                                          <p:val>
                                            <p:fltVal val="0"/>
                                          </p:val>
                                        </p:tav>
                                        <p:tav tm="100000">
                                          <p:val>
                                            <p:strVal val="#ppt_h"/>
                                          </p:val>
                                        </p:tav>
                                      </p:tavLst>
                                    </p:anim>
                                    <p:anim calcmode="lin" valueType="num">
                                      <p:cBhvr>
                                        <p:cTn id="9" dur="1250" fill="hold"/>
                                        <p:tgtEl>
                                          <p:spTgt spid="44"/>
                                        </p:tgtEl>
                                        <p:attrNameLst>
                                          <p:attrName>style.rotation</p:attrName>
                                        </p:attrNameLst>
                                      </p:cBhvr>
                                      <p:tavLst>
                                        <p:tav tm="0">
                                          <p:val>
                                            <p:fltVal val="360"/>
                                          </p:val>
                                        </p:tav>
                                        <p:tav tm="100000">
                                          <p:val>
                                            <p:fltVal val="0"/>
                                          </p:val>
                                        </p:tav>
                                      </p:tavLst>
                                    </p:anim>
                                    <p:animEffect transition="in" filter="fade">
                                      <p:cBhvr>
                                        <p:cTn id="10" dur="1250"/>
                                        <p:tgtEl>
                                          <p:spTgt spid="44"/>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6" presetClass="entr" presetSubtype="32" fill="hold" nodeType="withEffect">
                                  <p:stCondLst>
                                    <p:cond delay="1800"/>
                                  </p:stCondLst>
                                  <p:childTnLst>
                                    <p:set>
                                      <p:cBhvr>
                                        <p:cTn id="15" dur="1" fill="hold">
                                          <p:stCondLst>
                                            <p:cond delay="0"/>
                                          </p:stCondLst>
                                        </p:cTn>
                                        <p:tgtEl>
                                          <p:spTgt spid="31"/>
                                        </p:tgtEl>
                                        <p:attrNameLst>
                                          <p:attrName>style.visibility</p:attrName>
                                        </p:attrNameLst>
                                      </p:cBhvr>
                                      <p:to>
                                        <p:strVal val="visible"/>
                                      </p:to>
                                    </p:set>
                                    <p:animEffect transition="in" filter="circle(out)">
                                      <p:cBhvr>
                                        <p:cTn id="16" dur="2000"/>
                                        <p:tgtEl>
                                          <p:spTgt spid="31"/>
                                        </p:tgtEl>
                                      </p:cBhvr>
                                    </p:animEffect>
                                  </p:childTnLst>
                                </p:cTn>
                              </p:par>
                              <p:par>
                                <p:cTn id="17" presetID="10" presetClass="entr" presetSubtype="0" fill="hold" nodeType="withEffect">
                                  <p:stCondLst>
                                    <p:cond delay="375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2" presetClass="entr" presetSubtype="8" fill="hold" nodeType="withEffect">
                                  <p:stCondLst>
                                    <p:cond delay="37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0-#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9" fill="hold" nodeType="withEffect">
                                  <p:stCondLst>
                                    <p:cond delay="375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0-#ppt_w/2"/>
                                          </p:val>
                                        </p:tav>
                                        <p:tav tm="100000">
                                          <p:val>
                                            <p:strVal val="#ppt_x"/>
                                          </p:val>
                                        </p:tav>
                                      </p:tavLst>
                                    </p:anim>
                                    <p:anim calcmode="lin" valueType="num">
                                      <p:cBhvr additive="base">
                                        <p:cTn id="27" dur="500" fill="hold"/>
                                        <p:tgtEl>
                                          <p:spTgt spid="39"/>
                                        </p:tgtEl>
                                        <p:attrNameLst>
                                          <p:attrName>ppt_y</p:attrName>
                                        </p:attrNameLst>
                                      </p:cBhvr>
                                      <p:tavLst>
                                        <p:tav tm="0">
                                          <p:val>
                                            <p:strVal val="0-#ppt_h/2"/>
                                          </p:val>
                                        </p:tav>
                                        <p:tav tm="100000">
                                          <p:val>
                                            <p:strVal val="#ppt_y"/>
                                          </p:val>
                                        </p:tav>
                                      </p:tavLst>
                                    </p:anim>
                                  </p:childTnLst>
                                </p:cTn>
                              </p:par>
                              <p:par>
                                <p:cTn id="28" presetID="2" presetClass="entr" presetSubtype="3" fill="hold" nodeType="withEffect">
                                  <p:stCondLst>
                                    <p:cond delay="375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1+#ppt_w/2"/>
                                          </p:val>
                                        </p:tav>
                                        <p:tav tm="100000">
                                          <p:val>
                                            <p:strVal val="#ppt_x"/>
                                          </p:val>
                                        </p:tav>
                                      </p:tavLst>
                                    </p:anim>
                                    <p:anim calcmode="lin" valueType="num">
                                      <p:cBhvr additive="base">
                                        <p:cTn id="31" dur="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2" fill="hold" nodeType="withEffect">
                                  <p:stCondLst>
                                    <p:cond delay="375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1+#ppt_w/2"/>
                                          </p:val>
                                        </p:tav>
                                        <p:tav tm="100000">
                                          <p:val>
                                            <p:strVal val="#ppt_x"/>
                                          </p:val>
                                        </p:tav>
                                      </p:tavLst>
                                    </p:anim>
                                    <p:anim calcmode="lin" valueType="num">
                                      <p:cBhvr additive="base">
                                        <p:cTn id="35" dur="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6" fill="hold" nodeType="withEffect">
                                  <p:stCondLst>
                                    <p:cond delay="375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1+#ppt_w/2"/>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375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0-#ppt_w/2"/>
                                          </p:val>
                                        </p:tav>
                                        <p:tav tm="100000">
                                          <p:val>
                                            <p:strVal val="#ppt_x"/>
                                          </p:val>
                                        </p:tav>
                                      </p:tavLst>
                                    </p:anim>
                                    <p:anim calcmode="lin" valueType="num">
                                      <p:cBhvr additive="base">
                                        <p:cTn id="43" dur="500" fill="hold"/>
                                        <p:tgtEl>
                                          <p:spTgt spid="43"/>
                                        </p:tgtEl>
                                        <p:attrNameLst>
                                          <p:attrName>ppt_y</p:attrName>
                                        </p:attrNameLst>
                                      </p:cBhvr>
                                      <p:tavLst>
                                        <p:tav tm="0">
                                          <p:val>
                                            <p:strVal val="1+#ppt_h/2"/>
                                          </p:val>
                                        </p:tav>
                                        <p:tav tm="100000">
                                          <p:val>
                                            <p:strVal val="#ppt_y"/>
                                          </p:val>
                                        </p:tav>
                                      </p:tavLst>
                                    </p:anim>
                                  </p:childTnLst>
                                </p:cTn>
                              </p:par>
                              <p:par>
                                <p:cTn id="44" presetID="23" presetClass="entr" presetSubtype="528" fill="hold" grpId="0" nodeType="withEffect">
                                  <p:stCondLst>
                                    <p:cond delay="425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 calcmode="lin" valueType="num">
                                      <p:cBhvr>
                                        <p:cTn id="48" dur="500" fill="hold"/>
                                        <p:tgtEl>
                                          <p:spTgt spid="26"/>
                                        </p:tgtEl>
                                        <p:attrNameLst>
                                          <p:attrName>ppt_x</p:attrName>
                                        </p:attrNameLst>
                                      </p:cBhvr>
                                      <p:tavLst>
                                        <p:tav tm="0">
                                          <p:val>
                                            <p:fltVal val="0.5"/>
                                          </p:val>
                                        </p:tav>
                                        <p:tav tm="100000">
                                          <p:val>
                                            <p:strVal val="#ppt_x"/>
                                          </p:val>
                                        </p:tav>
                                      </p:tavLst>
                                    </p:anim>
                                    <p:anim calcmode="lin" valueType="num">
                                      <p:cBhvr>
                                        <p:cTn id="49" dur="500" fill="hold"/>
                                        <p:tgtEl>
                                          <p:spTgt spid="26"/>
                                        </p:tgtEl>
                                        <p:attrNameLst>
                                          <p:attrName>ppt_y</p:attrName>
                                        </p:attrNameLst>
                                      </p:cBhvr>
                                      <p:tavLst>
                                        <p:tav tm="0">
                                          <p:val>
                                            <p:fltVal val="0.5"/>
                                          </p:val>
                                        </p:tav>
                                        <p:tav tm="100000">
                                          <p:val>
                                            <p:strVal val="#ppt_y"/>
                                          </p:val>
                                        </p:tav>
                                      </p:tavLst>
                                    </p:anim>
                                  </p:childTnLst>
                                </p:cTn>
                              </p:par>
                              <p:par>
                                <p:cTn id="50" presetID="23" presetClass="entr" presetSubtype="528" fill="hold" grpId="0" nodeType="withEffect">
                                  <p:stCondLst>
                                    <p:cond delay="425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 calcmode="lin" valueType="num">
                                      <p:cBhvr>
                                        <p:cTn id="54" dur="500" fill="hold"/>
                                        <p:tgtEl>
                                          <p:spTgt spid="29"/>
                                        </p:tgtEl>
                                        <p:attrNameLst>
                                          <p:attrName>ppt_x</p:attrName>
                                        </p:attrNameLst>
                                      </p:cBhvr>
                                      <p:tavLst>
                                        <p:tav tm="0">
                                          <p:val>
                                            <p:fltVal val="0.5"/>
                                          </p:val>
                                        </p:tav>
                                        <p:tav tm="100000">
                                          <p:val>
                                            <p:strVal val="#ppt_x"/>
                                          </p:val>
                                        </p:tav>
                                      </p:tavLst>
                                    </p:anim>
                                    <p:anim calcmode="lin" valueType="num">
                                      <p:cBhvr>
                                        <p:cTn id="55" dur="500" fill="hold"/>
                                        <p:tgtEl>
                                          <p:spTgt spid="29"/>
                                        </p:tgtEl>
                                        <p:attrNameLst>
                                          <p:attrName>ppt_y</p:attrName>
                                        </p:attrNameLst>
                                      </p:cBhvr>
                                      <p:tavLst>
                                        <p:tav tm="0">
                                          <p:val>
                                            <p:fltVal val="0.5"/>
                                          </p:val>
                                        </p:tav>
                                        <p:tav tm="100000">
                                          <p:val>
                                            <p:strVal val="#ppt_y"/>
                                          </p:val>
                                        </p:tav>
                                      </p:tavLst>
                                    </p:anim>
                                  </p:childTnLst>
                                </p:cTn>
                              </p:par>
                              <p:par>
                                <p:cTn id="56" presetID="23" presetClass="entr" presetSubtype="528" fill="hold" grpId="0" nodeType="withEffect">
                                  <p:stCondLst>
                                    <p:cond delay="425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 calcmode="lin" valueType="num">
                                      <p:cBhvr>
                                        <p:cTn id="60" dur="500" fill="hold"/>
                                        <p:tgtEl>
                                          <p:spTgt spid="30"/>
                                        </p:tgtEl>
                                        <p:attrNameLst>
                                          <p:attrName>ppt_x</p:attrName>
                                        </p:attrNameLst>
                                      </p:cBhvr>
                                      <p:tavLst>
                                        <p:tav tm="0">
                                          <p:val>
                                            <p:fltVal val="0.5"/>
                                          </p:val>
                                        </p:tav>
                                        <p:tav tm="100000">
                                          <p:val>
                                            <p:strVal val="#ppt_x"/>
                                          </p:val>
                                        </p:tav>
                                      </p:tavLst>
                                    </p:anim>
                                    <p:anim calcmode="lin" valueType="num">
                                      <p:cBhvr>
                                        <p:cTn id="61" dur="500" fill="hold"/>
                                        <p:tgtEl>
                                          <p:spTgt spid="30"/>
                                        </p:tgtEl>
                                        <p:attrNameLst>
                                          <p:attrName>ppt_y</p:attrName>
                                        </p:attrNameLst>
                                      </p:cBhvr>
                                      <p:tavLst>
                                        <p:tav tm="0">
                                          <p:val>
                                            <p:fltVal val="0.5"/>
                                          </p:val>
                                        </p:tav>
                                        <p:tav tm="100000">
                                          <p:val>
                                            <p:strVal val="#ppt_y"/>
                                          </p:val>
                                        </p:tav>
                                      </p:tavLst>
                                    </p:anim>
                                  </p:childTnLst>
                                </p:cTn>
                              </p:par>
                              <p:par>
                                <p:cTn id="62" presetID="23" presetClass="entr" presetSubtype="528" fill="hold" grpId="0" nodeType="withEffect">
                                  <p:stCondLst>
                                    <p:cond delay="475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 calcmode="lin" valueType="num">
                                      <p:cBhvr>
                                        <p:cTn id="66" dur="500" fill="hold"/>
                                        <p:tgtEl>
                                          <p:spTgt spid="25"/>
                                        </p:tgtEl>
                                        <p:attrNameLst>
                                          <p:attrName>ppt_x</p:attrName>
                                        </p:attrNameLst>
                                      </p:cBhvr>
                                      <p:tavLst>
                                        <p:tav tm="0">
                                          <p:val>
                                            <p:fltVal val="0.5"/>
                                          </p:val>
                                        </p:tav>
                                        <p:tav tm="100000">
                                          <p:val>
                                            <p:strVal val="#ppt_x"/>
                                          </p:val>
                                        </p:tav>
                                      </p:tavLst>
                                    </p:anim>
                                    <p:anim calcmode="lin" valueType="num">
                                      <p:cBhvr>
                                        <p:cTn id="67" dur="500" fill="hold"/>
                                        <p:tgtEl>
                                          <p:spTgt spid="25"/>
                                        </p:tgtEl>
                                        <p:attrNameLst>
                                          <p:attrName>ppt_y</p:attrName>
                                        </p:attrNameLst>
                                      </p:cBhvr>
                                      <p:tavLst>
                                        <p:tav tm="0">
                                          <p:val>
                                            <p:fltVal val="0.5"/>
                                          </p:val>
                                        </p:tav>
                                        <p:tav tm="100000">
                                          <p:val>
                                            <p:strVal val="#ppt_y"/>
                                          </p:val>
                                        </p:tav>
                                      </p:tavLst>
                                    </p:anim>
                                  </p:childTnLst>
                                </p:cTn>
                              </p:par>
                              <p:par>
                                <p:cTn id="68" presetID="23" presetClass="entr" presetSubtype="528" fill="hold" grpId="0" nodeType="withEffect">
                                  <p:stCondLst>
                                    <p:cond delay="475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grpId="0" nodeType="withEffect">
                                  <p:stCondLst>
                                    <p:cond delay="475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 calcmode="lin" valueType="num">
                                      <p:cBhvr>
                                        <p:cTn id="78" dur="500" fill="hold"/>
                                        <p:tgtEl>
                                          <p:spTgt spid="28"/>
                                        </p:tgtEl>
                                        <p:attrNameLst>
                                          <p:attrName>ppt_x</p:attrName>
                                        </p:attrNameLst>
                                      </p:cBhvr>
                                      <p:tavLst>
                                        <p:tav tm="0">
                                          <p:val>
                                            <p:fltVal val="0.5"/>
                                          </p:val>
                                        </p:tav>
                                        <p:tav tm="100000">
                                          <p:val>
                                            <p:strVal val="#ppt_x"/>
                                          </p:val>
                                        </p:tav>
                                      </p:tavLst>
                                    </p:anim>
                                    <p:anim calcmode="lin" valueType="num">
                                      <p:cBhvr>
                                        <p:cTn id="79" dur="500" fill="hold"/>
                                        <p:tgtEl>
                                          <p:spTgt spid="2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5" descr="C:\Users\zjd\Desktop\未命名 -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flipV="1">
            <a:off x="3386234" y="2520872"/>
            <a:ext cx="541436" cy="13528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C:\Users\zjd\Desktop\未命名 -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flipV="1">
            <a:off x="4332020" y="1765446"/>
            <a:ext cx="541436" cy="210826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zjd\Desktop\未命名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flipH="1" flipV="1">
            <a:off x="5277805" y="1566372"/>
            <a:ext cx="541436" cy="230733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descr="C:\Users\zjd\Desktop\未命名 -2.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flipH="1" flipV="1">
            <a:off x="6223591" y="1246988"/>
            <a:ext cx="541436" cy="262672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C:\Users\zjd\Desktop\未命名 -2.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flipH="1" flipV="1">
            <a:off x="2440448" y="2790163"/>
            <a:ext cx="541436" cy="108354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sers\zjd\Desktop\Nipic_9501016_20120419161707519191.png"/>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rot="10800000">
            <a:off x="1486251" y="3774469"/>
            <a:ext cx="5897455" cy="507207"/>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6425850"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2015</a:t>
            </a:r>
            <a:endParaRPr lang="zh-CN" altLang="en-US" dirty="0">
              <a:latin typeface="华文隶书" pitchFamily="2" charset="-122"/>
              <a:ea typeface="华文隶书" pitchFamily="2" charset="-122"/>
            </a:endParaRPr>
          </a:p>
        </p:txBody>
      </p:sp>
      <p:sp>
        <p:nvSpPr>
          <p:cNvPr id="25" name="TextBox 24"/>
          <p:cNvSpPr txBox="1"/>
          <p:nvPr/>
        </p:nvSpPr>
        <p:spPr>
          <a:xfrm>
            <a:off x="5483717"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2014</a:t>
            </a:r>
            <a:endParaRPr lang="zh-CN" altLang="en-US" dirty="0">
              <a:latin typeface="华文隶书" pitchFamily="2" charset="-122"/>
              <a:ea typeface="华文隶书" pitchFamily="2" charset="-122"/>
            </a:endParaRPr>
          </a:p>
        </p:txBody>
      </p:sp>
      <p:sp>
        <p:nvSpPr>
          <p:cNvPr id="26" name="TextBox 25"/>
          <p:cNvSpPr txBox="1"/>
          <p:nvPr/>
        </p:nvSpPr>
        <p:spPr>
          <a:xfrm>
            <a:off x="4537931"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2013</a:t>
            </a:r>
            <a:endParaRPr lang="zh-CN" altLang="en-US" dirty="0">
              <a:latin typeface="华文隶书" pitchFamily="2" charset="-122"/>
              <a:ea typeface="华文隶书" pitchFamily="2" charset="-122"/>
            </a:endParaRPr>
          </a:p>
        </p:txBody>
      </p:sp>
      <p:sp>
        <p:nvSpPr>
          <p:cNvPr id="27" name="TextBox 26"/>
          <p:cNvSpPr txBox="1"/>
          <p:nvPr/>
        </p:nvSpPr>
        <p:spPr>
          <a:xfrm>
            <a:off x="3495274"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2012</a:t>
            </a:r>
            <a:endParaRPr lang="zh-CN" altLang="en-US" dirty="0">
              <a:latin typeface="华文隶书" pitchFamily="2" charset="-122"/>
              <a:ea typeface="华文隶书" pitchFamily="2" charset="-122"/>
            </a:endParaRPr>
          </a:p>
        </p:txBody>
      </p:sp>
      <p:sp>
        <p:nvSpPr>
          <p:cNvPr id="28" name="TextBox 27"/>
          <p:cNvSpPr txBox="1"/>
          <p:nvPr/>
        </p:nvSpPr>
        <p:spPr>
          <a:xfrm>
            <a:off x="2523166"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2011</a:t>
            </a:r>
            <a:endParaRPr lang="zh-CN" altLang="en-US" dirty="0">
              <a:latin typeface="华文隶书" pitchFamily="2" charset="-122"/>
              <a:ea typeface="华文隶书" pitchFamily="2" charset="-122"/>
            </a:endParaRPr>
          </a:p>
        </p:txBody>
      </p:sp>
      <p:sp>
        <p:nvSpPr>
          <p:cNvPr id="29" name="TextBox 28"/>
          <p:cNvSpPr txBox="1"/>
          <p:nvPr/>
        </p:nvSpPr>
        <p:spPr>
          <a:xfrm>
            <a:off x="2055679" y="2448205"/>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0" name="TextBox 29"/>
          <p:cNvSpPr txBox="1"/>
          <p:nvPr/>
        </p:nvSpPr>
        <p:spPr>
          <a:xfrm>
            <a:off x="3027838" y="2024674"/>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1" name="TextBox 30"/>
          <p:cNvSpPr txBox="1"/>
          <p:nvPr/>
        </p:nvSpPr>
        <p:spPr>
          <a:xfrm>
            <a:off x="4070495" y="1497854"/>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2" name="TextBox 31"/>
          <p:cNvSpPr txBox="1"/>
          <p:nvPr/>
        </p:nvSpPr>
        <p:spPr>
          <a:xfrm>
            <a:off x="5067691" y="1173818"/>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3" name="TextBox 32"/>
          <p:cNvSpPr txBox="1"/>
          <p:nvPr/>
        </p:nvSpPr>
        <p:spPr>
          <a:xfrm>
            <a:off x="6191697" y="756752"/>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Tree>
    <p:custDataLst>
      <p:tags r:id="rId1"/>
    </p:custDataLst>
    <p:extLst>
      <p:ext uri="{BB962C8B-B14F-4D97-AF65-F5344CB8AC3E}">
        <p14:creationId xmlns:p14="http://schemas.microsoft.com/office/powerpoint/2010/main" val="89291841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1000"/>
                                        <p:tgtEl>
                                          <p:spTgt spid="22"/>
                                        </p:tgtEl>
                                      </p:cBhvr>
                                    </p:animEffect>
                                  </p:childTnLst>
                                </p:cTn>
                              </p:par>
                              <p:par>
                                <p:cTn id="12" presetID="22" presetClass="entr" presetSubtype="4" fill="hold" nodeType="with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1000"/>
                                        <p:tgtEl>
                                          <p:spTgt spid="18"/>
                                        </p:tgtEl>
                                      </p:cBhvr>
                                    </p:animEffect>
                                  </p:childTnLst>
                                </p:cTn>
                              </p:par>
                              <p:par>
                                <p:cTn id="15" presetID="22" presetClass="entr" presetSubtype="4" fill="hold"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1000"/>
                                        <p:tgtEl>
                                          <p:spTgt spid="19"/>
                                        </p:tgtEl>
                                      </p:cBhvr>
                                    </p:animEffect>
                                  </p:childTnLst>
                                </p:cTn>
                              </p:par>
                              <p:par>
                                <p:cTn id="18" presetID="22" presetClass="entr" presetSubtype="4" fill="hold" nodeType="withEffect">
                                  <p:stCondLst>
                                    <p:cond delay="50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1000"/>
                                        <p:tgtEl>
                                          <p:spTgt spid="20"/>
                                        </p:tgtEl>
                                      </p:cBhvr>
                                    </p:animEffect>
                                  </p:childTnLst>
                                </p:cTn>
                              </p:par>
                              <p:par>
                                <p:cTn id="21" presetID="22" presetClass="entr" presetSubtype="4"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1000"/>
                                        <p:tgtEl>
                                          <p:spTgt spid="21"/>
                                        </p:tgtEl>
                                      </p:cBhvr>
                                    </p:animEffect>
                                  </p:childTnLst>
                                </p:cTn>
                              </p:par>
                              <p:par>
                                <p:cTn id="24" presetID="12" presetClass="entr" presetSubtype="1" fill="hold" grpId="0" nodeType="withEffect">
                                  <p:stCondLst>
                                    <p:cond delay="125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p:tgtEl>
                                          <p:spTgt spid="29"/>
                                        </p:tgtEl>
                                        <p:attrNameLst>
                                          <p:attrName>ppt_y</p:attrName>
                                        </p:attrNameLst>
                                      </p:cBhvr>
                                      <p:tavLst>
                                        <p:tav tm="0">
                                          <p:val>
                                            <p:strVal val="#ppt_y-#ppt_h*1.125000"/>
                                          </p:val>
                                        </p:tav>
                                        <p:tav tm="100000">
                                          <p:val>
                                            <p:strVal val="#ppt_y"/>
                                          </p:val>
                                        </p:tav>
                                      </p:tavLst>
                                    </p:anim>
                                    <p:animEffect transition="in" filter="wipe(down)">
                                      <p:cBhvr>
                                        <p:cTn id="27" dur="500"/>
                                        <p:tgtEl>
                                          <p:spTgt spid="29"/>
                                        </p:tgtEl>
                                      </p:cBhvr>
                                    </p:animEffect>
                                  </p:childTnLst>
                                </p:cTn>
                              </p:par>
                              <p:par>
                                <p:cTn id="28" presetID="12" presetClass="entr" presetSubtype="4" fill="hold" grpId="0" nodeType="withEffect">
                                  <p:stCondLst>
                                    <p:cond delay="1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up)">
                                      <p:cBhvr>
                                        <p:cTn id="31" dur="500"/>
                                        <p:tgtEl>
                                          <p:spTgt spid="28"/>
                                        </p:tgtEl>
                                      </p:cBhvr>
                                    </p:animEffect>
                                  </p:childTnLst>
                                </p:cTn>
                              </p:par>
                              <p:par>
                                <p:cTn id="32" presetID="12" presetClass="entr" presetSubtype="1" fill="hold" grpId="0" nodeType="withEffect">
                                  <p:stCondLst>
                                    <p:cond delay="20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p:tgtEl>
                                          <p:spTgt spid="30"/>
                                        </p:tgtEl>
                                        <p:attrNameLst>
                                          <p:attrName>ppt_y</p:attrName>
                                        </p:attrNameLst>
                                      </p:cBhvr>
                                      <p:tavLst>
                                        <p:tav tm="0">
                                          <p:val>
                                            <p:strVal val="#ppt_y-#ppt_h*1.125000"/>
                                          </p:val>
                                        </p:tav>
                                        <p:tav tm="100000">
                                          <p:val>
                                            <p:strVal val="#ppt_y"/>
                                          </p:val>
                                        </p:tav>
                                      </p:tavLst>
                                    </p:anim>
                                    <p:animEffect transition="in" filter="wipe(down)">
                                      <p:cBhvr>
                                        <p:cTn id="35" dur="500"/>
                                        <p:tgtEl>
                                          <p:spTgt spid="30"/>
                                        </p:tgtEl>
                                      </p:cBhvr>
                                    </p:animEffect>
                                  </p:childTnLst>
                                </p:cTn>
                              </p:par>
                              <p:par>
                                <p:cTn id="36" presetID="12" presetClass="entr" presetSubtype="4" fill="hold" grpId="0" nodeType="withEffect">
                                  <p:stCondLst>
                                    <p:cond delay="225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ppt_y</p:attrName>
                                        </p:attrNameLst>
                                      </p:cBhvr>
                                      <p:tavLst>
                                        <p:tav tm="0">
                                          <p:val>
                                            <p:strVal val="#ppt_y+#ppt_h*1.125000"/>
                                          </p:val>
                                        </p:tav>
                                        <p:tav tm="100000">
                                          <p:val>
                                            <p:strVal val="#ppt_y"/>
                                          </p:val>
                                        </p:tav>
                                      </p:tavLst>
                                    </p:anim>
                                    <p:animEffect transition="in" filter="wipe(up)">
                                      <p:cBhvr>
                                        <p:cTn id="39" dur="500"/>
                                        <p:tgtEl>
                                          <p:spTgt spid="27"/>
                                        </p:tgtEl>
                                      </p:cBhvr>
                                    </p:animEffect>
                                  </p:childTnLst>
                                </p:cTn>
                              </p:par>
                              <p:par>
                                <p:cTn id="40" presetID="12" presetClass="entr" presetSubtype="1" fill="hold" grpId="0" nodeType="withEffect">
                                  <p:stCondLst>
                                    <p:cond delay="275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p:tgtEl>
                                          <p:spTgt spid="31"/>
                                        </p:tgtEl>
                                        <p:attrNameLst>
                                          <p:attrName>ppt_y</p:attrName>
                                        </p:attrNameLst>
                                      </p:cBhvr>
                                      <p:tavLst>
                                        <p:tav tm="0">
                                          <p:val>
                                            <p:strVal val="#ppt_y-#ppt_h*1.125000"/>
                                          </p:val>
                                        </p:tav>
                                        <p:tav tm="100000">
                                          <p:val>
                                            <p:strVal val="#ppt_y"/>
                                          </p:val>
                                        </p:tav>
                                      </p:tavLst>
                                    </p:anim>
                                    <p:animEffect transition="in" filter="wipe(down)">
                                      <p:cBhvr>
                                        <p:cTn id="43" dur="500"/>
                                        <p:tgtEl>
                                          <p:spTgt spid="31"/>
                                        </p:tgtEl>
                                      </p:cBhvr>
                                    </p:animEffect>
                                  </p:childTnLst>
                                </p:cTn>
                              </p:par>
                              <p:par>
                                <p:cTn id="44" presetID="12" presetClass="entr" presetSubtype="4" fill="hold" grpId="0" nodeType="withEffect">
                                  <p:stCondLst>
                                    <p:cond delay="300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p:tgtEl>
                                          <p:spTgt spid="26"/>
                                        </p:tgtEl>
                                        <p:attrNameLst>
                                          <p:attrName>ppt_y</p:attrName>
                                        </p:attrNameLst>
                                      </p:cBhvr>
                                      <p:tavLst>
                                        <p:tav tm="0">
                                          <p:val>
                                            <p:strVal val="#ppt_y+#ppt_h*1.125000"/>
                                          </p:val>
                                        </p:tav>
                                        <p:tav tm="100000">
                                          <p:val>
                                            <p:strVal val="#ppt_y"/>
                                          </p:val>
                                        </p:tav>
                                      </p:tavLst>
                                    </p:anim>
                                    <p:animEffect transition="in" filter="wipe(up)">
                                      <p:cBhvr>
                                        <p:cTn id="47" dur="500"/>
                                        <p:tgtEl>
                                          <p:spTgt spid="26"/>
                                        </p:tgtEl>
                                      </p:cBhvr>
                                    </p:animEffect>
                                  </p:childTnLst>
                                </p:cTn>
                              </p:par>
                              <p:par>
                                <p:cTn id="48" presetID="12" presetClass="entr" presetSubtype="1" fill="hold" grpId="0" nodeType="withEffect">
                                  <p:stCondLst>
                                    <p:cond delay="35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500"/>
                                        <p:tgtEl>
                                          <p:spTgt spid="32"/>
                                        </p:tgtEl>
                                        <p:attrNameLst>
                                          <p:attrName>ppt_y</p:attrName>
                                        </p:attrNameLst>
                                      </p:cBhvr>
                                      <p:tavLst>
                                        <p:tav tm="0">
                                          <p:val>
                                            <p:strVal val="#ppt_y-#ppt_h*1.125000"/>
                                          </p:val>
                                        </p:tav>
                                        <p:tav tm="100000">
                                          <p:val>
                                            <p:strVal val="#ppt_y"/>
                                          </p:val>
                                        </p:tav>
                                      </p:tavLst>
                                    </p:anim>
                                    <p:animEffect transition="in" filter="wipe(down)">
                                      <p:cBhvr>
                                        <p:cTn id="51" dur="500"/>
                                        <p:tgtEl>
                                          <p:spTgt spid="32"/>
                                        </p:tgtEl>
                                      </p:cBhvr>
                                    </p:animEffect>
                                  </p:childTnLst>
                                </p:cTn>
                              </p:par>
                              <p:par>
                                <p:cTn id="52" presetID="12" presetClass="entr" presetSubtype="4" fill="hold" grpId="0" nodeType="withEffect">
                                  <p:stCondLst>
                                    <p:cond delay="375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p:tgtEl>
                                          <p:spTgt spid="25"/>
                                        </p:tgtEl>
                                        <p:attrNameLst>
                                          <p:attrName>ppt_y</p:attrName>
                                        </p:attrNameLst>
                                      </p:cBhvr>
                                      <p:tavLst>
                                        <p:tav tm="0">
                                          <p:val>
                                            <p:strVal val="#ppt_y+#ppt_h*1.125000"/>
                                          </p:val>
                                        </p:tav>
                                        <p:tav tm="100000">
                                          <p:val>
                                            <p:strVal val="#ppt_y"/>
                                          </p:val>
                                        </p:tav>
                                      </p:tavLst>
                                    </p:anim>
                                    <p:animEffect transition="in" filter="wipe(up)">
                                      <p:cBhvr>
                                        <p:cTn id="55" dur="500"/>
                                        <p:tgtEl>
                                          <p:spTgt spid="25"/>
                                        </p:tgtEl>
                                      </p:cBhvr>
                                    </p:animEffect>
                                  </p:childTnLst>
                                </p:cTn>
                              </p:par>
                              <p:par>
                                <p:cTn id="56" presetID="12" presetClass="entr" presetSubtype="1" fill="hold" grpId="0" nodeType="withEffect">
                                  <p:stCondLst>
                                    <p:cond delay="425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ppt_y</p:attrName>
                                        </p:attrNameLst>
                                      </p:cBhvr>
                                      <p:tavLst>
                                        <p:tav tm="0">
                                          <p:val>
                                            <p:strVal val="#ppt_y-#ppt_h*1.125000"/>
                                          </p:val>
                                        </p:tav>
                                        <p:tav tm="100000">
                                          <p:val>
                                            <p:strVal val="#ppt_y"/>
                                          </p:val>
                                        </p:tav>
                                      </p:tavLst>
                                    </p:anim>
                                    <p:animEffect transition="in" filter="wipe(down)">
                                      <p:cBhvr>
                                        <p:cTn id="59" dur="500"/>
                                        <p:tgtEl>
                                          <p:spTgt spid="33"/>
                                        </p:tgtEl>
                                      </p:cBhvr>
                                    </p:animEffect>
                                  </p:childTnLst>
                                </p:cTn>
                              </p:par>
                              <p:par>
                                <p:cTn id="60" presetID="12" presetClass="entr" presetSubtype="4" fill="hold" grpId="0" nodeType="withEffect">
                                  <p:stCondLst>
                                    <p:cond delay="450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ppt_y</p:attrName>
                                        </p:attrNameLst>
                                      </p:cBhvr>
                                      <p:tavLst>
                                        <p:tav tm="0">
                                          <p:val>
                                            <p:strVal val="#ppt_y+#ppt_h*1.125000"/>
                                          </p:val>
                                        </p:tav>
                                        <p:tav tm="100000">
                                          <p:val>
                                            <p:strVal val="#ppt_y"/>
                                          </p:val>
                                        </p:tav>
                                      </p:tavLst>
                                    </p:anim>
                                    <p:animEffect transition="in" filter="wipe(up)">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95109"/>
            <a:ext cx="4120555" cy="474839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60702" y="395109"/>
            <a:ext cx="360331" cy="1382891"/>
          </a:xfrm>
          <a:prstGeom prst="rect">
            <a:avLst/>
          </a:prstGeom>
        </p:spPr>
      </p:pic>
      <p:sp>
        <p:nvSpPr>
          <p:cNvPr id="7" name="文本框 6"/>
          <p:cNvSpPr txBox="1"/>
          <p:nvPr/>
        </p:nvSpPr>
        <p:spPr>
          <a:xfrm>
            <a:off x="3672172" y="1086554"/>
            <a:ext cx="4288353" cy="1323439"/>
          </a:xfrm>
          <a:prstGeom prst="rect">
            <a:avLst/>
          </a:prstGeom>
          <a:noFill/>
        </p:spPr>
        <p:txBody>
          <a:bodyPr wrap="none" rtlCol="0">
            <a:spAutoFit/>
          </a:bodyPr>
          <a:lstStyle/>
          <a:p>
            <a:r>
              <a:rPr lang="zh-CN" altLang="en-US" sz="8000" dirty="0" smtClean="0">
                <a:latin typeface="时尚中黑简体" panose="01010104010101010101" pitchFamily="2" charset="-122"/>
                <a:ea typeface="时尚中黑简体" panose="01010104010101010101" pitchFamily="2" charset="-122"/>
              </a:rPr>
              <a:t>感谢观看</a:t>
            </a:r>
            <a:endParaRPr lang="zh-CN" altLang="en-US" sz="8000" dirty="0">
              <a:latin typeface="时尚中黑简体" panose="01010104010101010101" pitchFamily="2" charset="-122"/>
              <a:ea typeface="时尚中黑简体" panose="01010104010101010101" pitchFamily="2" charset="-122"/>
            </a:endParaRPr>
          </a:p>
        </p:txBody>
      </p:sp>
      <p:sp>
        <p:nvSpPr>
          <p:cNvPr id="8" name="文本框 7"/>
          <p:cNvSpPr txBox="1"/>
          <p:nvPr/>
        </p:nvSpPr>
        <p:spPr>
          <a:xfrm>
            <a:off x="4161088" y="2655004"/>
            <a:ext cx="3365024" cy="369332"/>
          </a:xfrm>
          <a:prstGeom prst="rect">
            <a:avLst/>
          </a:prstGeom>
          <a:noFill/>
        </p:spPr>
        <p:txBody>
          <a:bodyPr wrap="none" rtlCol="0">
            <a:spAutoFit/>
          </a:bodyPr>
          <a:lstStyle/>
          <a:p>
            <a:r>
              <a:rPr lang="zh-CN" altLang="en-US" sz="1800" dirty="0">
                <a:latin typeface="+mn-ea"/>
              </a:rPr>
              <a:t>汇报人</a:t>
            </a:r>
            <a:r>
              <a:rPr lang="zh-CN" altLang="en-US" sz="1800" dirty="0" smtClean="0">
                <a:latin typeface="+mn-ea"/>
              </a:rPr>
              <a:t>：</a:t>
            </a:r>
            <a:r>
              <a:rPr lang="en-US" altLang="zh-CN" sz="1800" dirty="0" smtClean="0">
                <a:latin typeface="+mn-ea"/>
              </a:rPr>
              <a:t>1PPT</a:t>
            </a:r>
            <a:r>
              <a:rPr lang="zh-CN" altLang="en-US" sz="1800" dirty="0" smtClean="0">
                <a:latin typeface="+mn-ea"/>
              </a:rPr>
              <a:t>  </a:t>
            </a:r>
            <a:r>
              <a:rPr lang="zh-CN" altLang="en-US" sz="1800" dirty="0">
                <a:latin typeface="+mn-ea"/>
              </a:rPr>
              <a:t>导师</a:t>
            </a:r>
            <a:r>
              <a:rPr lang="zh-CN" altLang="en-US" sz="1800" dirty="0" smtClean="0">
                <a:latin typeface="+mn-ea"/>
              </a:rPr>
              <a:t>：第一</a:t>
            </a:r>
            <a:r>
              <a:rPr lang="en-US" altLang="zh-CN" sz="1800" dirty="0" smtClean="0">
                <a:latin typeface="+mn-ea"/>
              </a:rPr>
              <a:t>PPT</a:t>
            </a:r>
            <a:endParaRPr lang="zh-CN" altLang="en-US" sz="1800" dirty="0">
              <a:latin typeface="+mn-ea"/>
            </a:endParaRPr>
          </a:p>
        </p:txBody>
      </p:sp>
    </p:spTree>
    <p:extLst>
      <p:ext uri="{BB962C8B-B14F-4D97-AF65-F5344CB8AC3E}">
        <p14:creationId xmlns:p14="http://schemas.microsoft.com/office/powerpoint/2010/main" val="400598642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grpId="0" nodeType="afterEffect">
                                  <p:stCondLst>
                                    <p:cond delay="0"/>
                                  </p:stCondLst>
                                  <p:iterate type="lt">
                                    <p:tmPct val="14000"/>
                                  </p:iterate>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anim calcmode="lin" valueType="num">
                                      <p:cBhvr>
                                        <p:cTn id="20" dur="2000" fill="hold"/>
                                        <p:tgtEl>
                                          <p:spTgt spid="7"/>
                                        </p:tgtEl>
                                        <p:attrNameLst>
                                          <p:attrName>ppt_w</p:attrName>
                                        </p:attrNameLst>
                                      </p:cBhvr>
                                      <p:tavLst>
                                        <p:tav tm="0" fmla="#ppt_w*sin(2.5*pi*$)">
                                          <p:val>
                                            <p:fltVal val="0"/>
                                          </p:val>
                                        </p:tav>
                                        <p:tav tm="100000">
                                          <p:val>
                                            <p:fltVal val="1"/>
                                          </p:val>
                                        </p:tav>
                                      </p:tavLst>
                                    </p:anim>
                                    <p:anim calcmode="lin" valueType="num">
                                      <p:cBhvr>
                                        <p:cTn id="21" dur="2000" fill="hold"/>
                                        <p:tgtEl>
                                          <p:spTgt spid="7"/>
                                        </p:tgtEl>
                                        <p:attrNameLst>
                                          <p:attrName>ppt_h</p:attrName>
                                        </p:attrNameLst>
                                      </p:cBhvr>
                                      <p:tavLst>
                                        <p:tav tm="0">
                                          <p:val>
                                            <p:strVal val="#ppt_h"/>
                                          </p:val>
                                        </p:tav>
                                        <p:tav tm="100000">
                                          <p:val>
                                            <p:strVal val="#ppt_h"/>
                                          </p:val>
                                        </p:tav>
                                      </p:tavLst>
                                    </p:anim>
                                  </p:childTnLst>
                                </p:cTn>
                              </p:par>
                            </p:childTnLst>
                          </p:cTn>
                        </p:par>
                        <p:par>
                          <p:cTn id="22" fill="hold">
                            <p:stCondLst>
                              <p:cond delay="484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1416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print">
            <a:extLst>
              <a:ext uri="{BEBA8EAE-BF5A-486C-A8C5-ECC9F3942E4B}">
                <a14:imgProps xmlns:a14="http://schemas.microsoft.com/office/drawing/2010/main">
                  <a14:imgLayer r:embed="rId4">
                    <a14:imgEffect>
                      <a14:backgroundRemoval t="3416" b="98587" l="699" r="97203">
                        <a14:foregroundMark x1="26474" y1="76207" x2="43257" y2="93404"/>
                        <a14:foregroundMark x1="97203" y1="45347" x2="84715" y2="81508"/>
                        <a14:foregroundMark x1="90909" y1="14134" x2="94605" y2="57008"/>
                        <a14:foregroundMark x1="8492" y1="76207" x2="4196" y2="69965"/>
                        <a14:foregroundMark x1="91908" y1="8716" x2="88811" y2="3416"/>
                        <a14:foregroundMark x1="7892" y1="17903" x2="7493" y2="20377"/>
                        <a14:foregroundMark x1="3197" y1="66549" x2="699" y2="59717"/>
                        <a14:foregroundMark x1="8292" y1="22850" x2="7493" y2="26031"/>
                        <a14:backgroundMark x1="43257" y1="5771" x2="44156" y2="78210"/>
                        <a14:backgroundMark x1="78721" y1="43227" x2="79520" y2="62426"/>
                        <a14:backgroundMark x1="89411" y1="46879" x2="88412" y2="53121"/>
                        <a14:backgroundMark x1="87812" y1="54181" x2="86913" y2="58304"/>
                        <a14:backgroundMark x1="86314" y1="59717" x2="84116" y2="63840"/>
                        <a14:backgroundMark x1="4396" y1="52886" x2="5395" y2="56537"/>
                        <a14:backgroundMark x1="6494" y1="54888" x2="6893" y2="57715"/>
                        <a14:backgroundMark x1="4595" y1="61720" x2="5994" y2="63840"/>
                        <a14:backgroundMark x1="6893" y1="62662" x2="8492" y2="66078"/>
                        <a14:backgroundMark x1="14885" y1="83039" x2="12887" y2="80565"/>
                        <a14:backgroundMark x1="10589" y1="18728" x2="9990" y2="20848"/>
                      </a14:backgroundRemoval>
                    </a14:imgEffect>
                  </a14:imgLayer>
                </a14:imgProps>
              </a:ext>
              <a:ext uri="{28A0092B-C50C-407E-A947-70E740481C1C}">
                <a14:useLocalDpi xmlns:a14="http://schemas.microsoft.com/office/drawing/2010/main"/>
              </a:ext>
            </a:extLst>
          </a:blip>
          <a:stretch>
            <a:fillRect/>
          </a:stretch>
        </p:blipFill>
        <p:spPr>
          <a:xfrm>
            <a:off x="3610718" y="749957"/>
            <a:ext cx="1977543" cy="1677257"/>
          </a:xfrm>
          <a:prstGeom prst="rect">
            <a:avLst/>
          </a:prstGeom>
        </p:spPr>
      </p:pic>
      <p:sp>
        <p:nvSpPr>
          <p:cNvPr id="22" name="文本框 21"/>
          <p:cNvSpPr txBox="1"/>
          <p:nvPr/>
        </p:nvSpPr>
        <p:spPr>
          <a:xfrm>
            <a:off x="4039406" y="749955"/>
            <a:ext cx="965289" cy="1296189"/>
          </a:xfrm>
          <a:prstGeom prst="rect">
            <a:avLst/>
          </a:prstGeom>
          <a:noFill/>
        </p:spPr>
        <p:txBody>
          <a:bodyPr wrap="square" rtlCol="0">
            <a:spAutoFit/>
          </a:bodyPr>
          <a:lstStyle/>
          <a:p>
            <a:r>
              <a:rPr lang="zh-CN" altLang="en-US" sz="7825" dirty="0">
                <a:latin typeface="经典繁方篆" panose="02010609000101010101" pitchFamily="49" charset="-122"/>
                <a:ea typeface="经典繁方篆" panose="02010609000101010101" pitchFamily="49" charset="-122"/>
                <a:cs typeface="经典繁方篆" panose="02010609000101010101" pitchFamily="49" charset="-122"/>
              </a:rPr>
              <a:t>壹</a:t>
            </a:r>
          </a:p>
        </p:txBody>
      </p:sp>
      <p:sp>
        <p:nvSpPr>
          <p:cNvPr id="23" name="文本框 22"/>
          <p:cNvSpPr txBox="1"/>
          <p:nvPr/>
        </p:nvSpPr>
        <p:spPr>
          <a:xfrm>
            <a:off x="3192311" y="2638562"/>
            <a:ext cx="3040568" cy="1077218"/>
          </a:xfrm>
          <a:prstGeom prst="rect">
            <a:avLst/>
          </a:prstGeom>
          <a:noFill/>
        </p:spPr>
        <p:txBody>
          <a:bodyPr vert="horz" wrap="square" rtlCol="0">
            <a:spAutoFit/>
          </a:bodyPr>
          <a:lstStyle/>
          <a:p>
            <a:r>
              <a:rPr lang="zh-CN" altLang="en-US" sz="3200" dirty="0">
                <a:latin typeface="叶根友毛笔行书2.0版" panose="02010601030101010101" pitchFamily="2" charset="-122"/>
                <a:ea typeface="叶根友毛笔行书2.0版" panose="02010601030101010101" pitchFamily="2" charset="-122"/>
              </a:rPr>
              <a:t>请输入文本内容</a:t>
            </a:r>
            <a:endParaRPr lang="en-US" altLang="zh-CN" sz="3200" dirty="0">
              <a:latin typeface="叶根友毛笔行书2.0版" panose="02010601030101010101" pitchFamily="2" charset="-122"/>
              <a:ea typeface="叶根友毛笔行书2.0版" panose="02010601030101010101" pitchFamily="2" charset="-122"/>
            </a:endParaRPr>
          </a:p>
          <a:p>
            <a:r>
              <a:rPr lang="zh-CN" altLang="en-US" sz="3200" dirty="0">
                <a:latin typeface="叶根友毛笔行书2.0版" panose="02010601030101010101" pitchFamily="2" charset="-122"/>
                <a:ea typeface="叶根友毛笔行书2.0版" panose="02010601030101010101" pitchFamily="2" charset="-122"/>
              </a:rPr>
              <a:t>请输入文本内容</a:t>
            </a:r>
          </a:p>
        </p:txBody>
      </p:sp>
      <p:pic>
        <p:nvPicPr>
          <p:cNvPr id="24" name="图片 23"/>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flipH="1">
            <a:off x="54979" y="2638562"/>
            <a:ext cx="3589800" cy="2545209"/>
          </a:xfrm>
          <a:prstGeom prst="rect">
            <a:avLst/>
          </a:prstGeom>
        </p:spPr>
      </p:pic>
    </p:spTree>
    <p:extLst>
      <p:ext uri="{BB962C8B-B14F-4D97-AF65-F5344CB8AC3E}">
        <p14:creationId xmlns:p14="http://schemas.microsoft.com/office/powerpoint/2010/main" val="35898251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2000"/>
                                  </p:stCondLst>
                                  <p:iterate type="wd">
                                    <p:tmPct val="10000"/>
                                  </p:iterate>
                                  <p:childTnLst>
                                    <p:set>
                                      <p:cBhvr>
                                        <p:cTn id="12" dur="1" fill="hold">
                                          <p:stCondLst>
                                            <p:cond delay="0"/>
                                          </p:stCondLst>
                                        </p:cTn>
                                        <p:tgtEl>
                                          <p:spTgt spid="23">
                                            <p:txEl>
                                              <p:pRg st="0" end="0"/>
                                            </p:txEl>
                                          </p:spTgt>
                                        </p:tgtEl>
                                        <p:attrNameLst>
                                          <p:attrName>style.visibility</p:attrName>
                                        </p:attrNameLst>
                                      </p:cBhvr>
                                      <p:to>
                                        <p:strVal val="visible"/>
                                      </p:to>
                                    </p:set>
                                    <p:animEffect transition="in" filter="fade">
                                      <p:cBhvr>
                                        <p:cTn id="13" dur="500"/>
                                        <p:tgtEl>
                                          <p:spTgt spid="23">
                                            <p:txEl>
                                              <p:pRg st="0" end="0"/>
                                            </p:txEl>
                                          </p:spTgt>
                                        </p:tgtEl>
                                      </p:cBhvr>
                                    </p:animEffect>
                                  </p:childTnLst>
                                </p:cTn>
                              </p:par>
                              <p:par>
                                <p:cTn id="14" presetID="10" presetClass="entr" presetSubtype="0" fill="hold" grpId="0" nodeType="withEffect">
                                  <p:stCondLst>
                                    <p:cond delay="2300"/>
                                  </p:stCondLst>
                                  <p:iterate type="wd">
                                    <p:tmPct val="10000"/>
                                  </p:iterate>
                                  <p:childTnLst>
                                    <p:set>
                                      <p:cBhvr>
                                        <p:cTn id="15" dur="1" fill="hold">
                                          <p:stCondLst>
                                            <p:cond delay="0"/>
                                          </p:stCondLst>
                                        </p:cTn>
                                        <p:tgtEl>
                                          <p:spTgt spid="23">
                                            <p:txEl>
                                              <p:pRg st="1" end="1"/>
                                            </p:txEl>
                                          </p:spTgt>
                                        </p:tgtEl>
                                        <p:attrNameLst>
                                          <p:attrName>style.visibility</p:attrName>
                                        </p:attrNameLst>
                                      </p:cBhvr>
                                      <p:to>
                                        <p:strVal val="visible"/>
                                      </p:to>
                                    </p:set>
                                    <p:animEffect transition="in" filter="fade">
                                      <p:cBhvr>
                                        <p:cTn id="16" dur="5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027898" y="1707247"/>
            <a:ext cx="1068016" cy="1101722"/>
            <a:chOff x="971600" y="1915953"/>
            <a:chExt cx="3141228" cy="3240360"/>
          </a:xfrm>
        </p:grpSpPr>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1" name="TextBox 30"/>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2" name="组合 31"/>
          <p:cNvGrpSpPr/>
          <p:nvPr/>
        </p:nvGrpSpPr>
        <p:grpSpPr>
          <a:xfrm>
            <a:off x="3102627" y="3016458"/>
            <a:ext cx="1068016" cy="1101722"/>
            <a:chOff x="971600" y="1915953"/>
            <a:chExt cx="3141228" cy="3240360"/>
          </a:xfrm>
        </p:grpSpPr>
        <p:pic>
          <p:nvPicPr>
            <p:cNvPr id="33" name="图片 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4" name="TextBox 33"/>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5" name="组合 34"/>
          <p:cNvGrpSpPr/>
          <p:nvPr/>
        </p:nvGrpSpPr>
        <p:grpSpPr>
          <a:xfrm>
            <a:off x="4711359" y="2171886"/>
            <a:ext cx="1068016" cy="1101722"/>
            <a:chOff x="971600" y="1915953"/>
            <a:chExt cx="3141228" cy="324036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64" name="TextBox 63"/>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65" name="组合 64"/>
          <p:cNvGrpSpPr/>
          <p:nvPr/>
        </p:nvGrpSpPr>
        <p:grpSpPr>
          <a:xfrm>
            <a:off x="6373011" y="1257568"/>
            <a:ext cx="1068016" cy="1101722"/>
            <a:chOff x="971600" y="1915953"/>
            <a:chExt cx="3141228" cy="3240360"/>
          </a:xfrm>
        </p:grpSpPr>
        <p:pic>
          <p:nvPicPr>
            <p:cNvPr id="66" name="图片 6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67" name="TextBox 66"/>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pic>
        <p:nvPicPr>
          <p:cNvPr id="68"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3727444">
            <a:off x="2556093" y="2680280"/>
            <a:ext cx="855365" cy="279351"/>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963989">
            <a:off x="3991618" y="3089709"/>
            <a:ext cx="855365" cy="279351"/>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963989">
            <a:off x="5665316" y="2063292"/>
            <a:ext cx="855365" cy="279351"/>
          </a:xfrm>
          <a:prstGeom prst="rect">
            <a:avLst/>
          </a:prstGeom>
          <a:noFill/>
          <a:extLst>
            <a:ext uri="{909E8E84-426E-40DD-AFC4-6F175D3DCCD1}">
              <a14:hiddenFill xmlns:a14="http://schemas.microsoft.com/office/drawing/2010/main">
                <a:solidFill>
                  <a:srgbClr val="FFFFFF"/>
                </a:solidFill>
              </a14:hiddenFill>
            </a:ext>
          </a:extLst>
        </p:spPr>
      </p:pic>
      <p:sp>
        <p:nvSpPr>
          <p:cNvPr id="71" name="矩形 70"/>
          <p:cNvSpPr/>
          <p:nvPr/>
        </p:nvSpPr>
        <p:spPr>
          <a:xfrm>
            <a:off x="4688024" y="3312272"/>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2" name="矩形 71"/>
          <p:cNvSpPr/>
          <p:nvPr/>
        </p:nvSpPr>
        <p:spPr>
          <a:xfrm>
            <a:off x="4688024" y="3594866"/>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3" name="矩形 72"/>
          <p:cNvSpPr/>
          <p:nvPr/>
        </p:nvSpPr>
        <p:spPr>
          <a:xfrm>
            <a:off x="6243397" y="2401465"/>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4" name="矩形 73"/>
          <p:cNvSpPr/>
          <p:nvPr/>
        </p:nvSpPr>
        <p:spPr>
          <a:xfrm>
            <a:off x="6243397" y="2684059"/>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5" name="矩形 74"/>
          <p:cNvSpPr/>
          <p:nvPr/>
        </p:nvSpPr>
        <p:spPr>
          <a:xfrm>
            <a:off x="1007604" y="288684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6" name="矩形 75"/>
          <p:cNvSpPr/>
          <p:nvPr/>
        </p:nvSpPr>
        <p:spPr>
          <a:xfrm>
            <a:off x="1007604" y="3169438"/>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7" name="矩形 76"/>
          <p:cNvSpPr/>
          <p:nvPr/>
        </p:nvSpPr>
        <p:spPr>
          <a:xfrm>
            <a:off x="2665410" y="4151259"/>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8" name="矩形 77"/>
          <p:cNvSpPr/>
          <p:nvPr/>
        </p:nvSpPr>
        <p:spPr>
          <a:xfrm>
            <a:off x="2665410" y="443385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79" name="图片 78"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1976348" y="1555623"/>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图片 79"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3020646" y="2866270"/>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图片 80"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4630026" y="2032580"/>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图片 81"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6318430" y="1111641"/>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755664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par>
                                <p:cTn id="11" presetID="22" presetClass="entr" presetSubtype="8" fill="hold" nodeType="withEffect">
                                  <p:stCondLst>
                                    <p:cond delay="30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500"/>
                                        <p:tgtEl>
                                          <p:spTgt spid="68"/>
                                        </p:tgtEl>
                                      </p:cBhvr>
                                    </p:animEffect>
                                  </p:childTnLst>
                                </p:cTn>
                              </p:par>
                              <p:par>
                                <p:cTn id="14" presetID="10" presetClass="entr" presetSubtype="0" fill="hold" nodeType="withEffect">
                                  <p:stCondLst>
                                    <p:cond delay="70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nodeType="withEffect">
                                  <p:stCondLst>
                                    <p:cond delay="70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par>
                                <p:cTn id="20" presetID="22" presetClass="entr" presetSubtype="8" fill="hold" nodeType="withEffect">
                                  <p:stCondLst>
                                    <p:cond delay="1100"/>
                                  </p:stCondLst>
                                  <p:childTnLst>
                                    <p:set>
                                      <p:cBhvr>
                                        <p:cTn id="21" dur="1" fill="hold">
                                          <p:stCondLst>
                                            <p:cond delay="0"/>
                                          </p:stCondLst>
                                        </p:cTn>
                                        <p:tgtEl>
                                          <p:spTgt spid="69"/>
                                        </p:tgtEl>
                                        <p:attrNameLst>
                                          <p:attrName>style.visibility</p:attrName>
                                        </p:attrNameLst>
                                      </p:cBhvr>
                                      <p:to>
                                        <p:strVal val="visible"/>
                                      </p:to>
                                    </p:set>
                                    <p:animEffect transition="in" filter="wipe(left)">
                                      <p:cBhvr>
                                        <p:cTn id="22" dur="500"/>
                                        <p:tgtEl>
                                          <p:spTgt spid="69"/>
                                        </p:tgtEl>
                                      </p:cBhvr>
                                    </p:animEffect>
                                  </p:childTnLst>
                                </p:cTn>
                              </p:par>
                              <p:par>
                                <p:cTn id="23" presetID="10" presetClass="entr" presetSubtype="0" fill="hold" nodeType="withEffect">
                                  <p:stCondLst>
                                    <p:cond delay="150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nodeType="withEffect">
                                  <p:stCondLst>
                                    <p:cond delay="150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22" presetClass="entr" presetSubtype="8" fill="hold" nodeType="withEffect">
                                  <p:stCondLst>
                                    <p:cond delay="190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par>
                                <p:cTn id="32" presetID="10" presetClass="entr" presetSubtype="0" fill="hold" nodeType="withEffect">
                                  <p:stCondLst>
                                    <p:cond delay="230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childTnLst>
                                </p:cTn>
                              </p:par>
                              <p:par>
                                <p:cTn id="35" presetID="10" presetClass="entr" presetSubtype="0" fill="hold" nodeType="withEffect">
                                  <p:stCondLst>
                                    <p:cond delay="2300"/>
                                  </p:stCondLst>
                                  <p:childTnLst>
                                    <p:set>
                                      <p:cBhvr>
                                        <p:cTn id="36" dur="1" fill="hold">
                                          <p:stCondLst>
                                            <p:cond delay="0"/>
                                          </p:stCondLst>
                                        </p:cTn>
                                        <p:tgtEl>
                                          <p:spTgt spid="82"/>
                                        </p:tgtEl>
                                        <p:attrNameLst>
                                          <p:attrName>style.visibility</p:attrName>
                                        </p:attrNameLst>
                                      </p:cBhvr>
                                      <p:to>
                                        <p:strVal val="visible"/>
                                      </p:to>
                                    </p:set>
                                    <p:animEffect transition="in" filter="fade">
                                      <p:cBhvr>
                                        <p:cTn id="37" dur="500"/>
                                        <p:tgtEl>
                                          <p:spTgt spid="82"/>
                                        </p:tgtEl>
                                      </p:cBhvr>
                                    </p:animEffect>
                                  </p:childTnLst>
                                </p:cTn>
                              </p:par>
                              <p:par>
                                <p:cTn id="38" presetID="42" presetClass="entr" presetSubtype="0" fill="hold" grpId="0" nodeType="withEffect">
                                  <p:stCondLst>
                                    <p:cond delay="230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1000"/>
                                        <p:tgtEl>
                                          <p:spTgt spid="71"/>
                                        </p:tgtEl>
                                      </p:cBhvr>
                                    </p:animEffect>
                                    <p:anim calcmode="lin" valueType="num">
                                      <p:cBhvr>
                                        <p:cTn id="41" dur="1000" fill="hold"/>
                                        <p:tgtEl>
                                          <p:spTgt spid="71"/>
                                        </p:tgtEl>
                                        <p:attrNameLst>
                                          <p:attrName>ppt_x</p:attrName>
                                        </p:attrNameLst>
                                      </p:cBhvr>
                                      <p:tavLst>
                                        <p:tav tm="0">
                                          <p:val>
                                            <p:strVal val="#ppt_x"/>
                                          </p:val>
                                        </p:tav>
                                        <p:tav tm="100000">
                                          <p:val>
                                            <p:strVal val="#ppt_x"/>
                                          </p:val>
                                        </p:tav>
                                      </p:tavLst>
                                    </p:anim>
                                    <p:anim calcmode="lin" valueType="num">
                                      <p:cBhvr>
                                        <p:cTn id="42" dur="1000" fill="hold"/>
                                        <p:tgtEl>
                                          <p:spTgt spid="7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23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1000"/>
                                        <p:tgtEl>
                                          <p:spTgt spid="72"/>
                                        </p:tgtEl>
                                      </p:cBhvr>
                                    </p:animEffect>
                                    <p:anim calcmode="lin" valueType="num">
                                      <p:cBhvr>
                                        <p:cTn id="46" dur="1000" fill="hold"/>
                                        <p:tgtEl>
                                          <p:spTgt spid="72"/>
                                        </p:tgtEl>
                                        <p:attrNameLst>
                                          <p:attrName>ppt_x</p:attrName>
                                        </p:attrNameLst>
                                      </p:cBhvr>
                                      <p:tavLst>
                                        <p:tav tm="0">
                                          <p:val>
                                            <p:strVal val="#ppt_x"/>
                                          </p:val>
                                        </p:tav>
                                        <p:tav tm="100000">
                                          <p:val>
                                            <p:strVal val="#ppt_x"/>
                                          </p:val>
                                        </p:tav>
                                      </p:tavLst>
                                    </p:anim>
                                    <p:anim calcmode="lin" valueType="num">
                                      <p:cBhvr>
                                        <p:cTn id="47" dur="1000" fill="hold"/>
                                        <p:tgtEl>
                                          <p:spTgt spid="7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2300"/>
                                  </p:stCondLst>
                                  <p:childTnLst>
                                    <p:set>
                                      <p:cBhvr>
                                        <p:cTn id="49" dur="1" fill="hold">
                                          <p:stCondLst>
                                            <p:cond delay="0"/>
                                          </p:stCondLst>
                                        </p:cTn>
                                        <p:tgtEl>
                                          <p:spTgt spid="73"/>
                                        </p:tgtEl>
                                        <p:attrNameLst>
                                          <p:attrName>style.visibility</p:attrName>
                                        </p:attrNameLst>
                                      </p:cBhvr>
                                      <p:to>
                                        <p:strVal val="visible"/>
                                      </p:to>
                                    </p:set>
                                    <p:animEffect transition="in" filter="fade">
                                      <p:cBhvr>
                                        <p:cTn id="50" dur="1000"/>
                                        <p:tgtEl>
                                          <p:spTgt spid="73"/>
                                        </p:tgtEl>
                                      </p:cBhvr>
                                    </p:animEffect>
                                    <p:anim calcmode="lin" valueType="num">
                                      <p:cBhvr>
                                        <p:cTn id="51" dur="1000" fill="hold"/>
                                        <p:tgtEl>
                                          <p:spTgt spid="73"/>
                                        </p:tgtEl>
                                        <p:attrNameLst>
                                          <p:attrName>ppt_x</p:attrName>
                                        </p:attrNameLst>
                                      </p:cBhvr>
                                      <p:tavLst>
                                        <p:tav tm="0">
                                          <p:val>
                                            <p:strVal val="#ppt_x"/>
                                          </p:val>
                                        </p:tav>
                                        <p:tav tm="100000">
                                          <p:val>
                                            <p:strVal val="#ppt_x"/>
                                          </p:val>
                                        </p:tav>
                                      </p:tavLst>
                                    </p:anim>
                                    <p:anim calcmode="lin" valueType="num">
                                      <p:cBhvr>
                                        <p:cTn id="52" dur="1000" fill="hold"/>
                                        <p:tgtEl>
                                          <p:spTgt spid="7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30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1000"/>
                                        <p:tgtEl>
                                          <p:spTgt spid="74"/>
                                        </p:tgtEl>
                                      </p:cBhvr>
                                    </p:animEffect>
                                    <p:anim calcmode="lin" valueType="num">
                                      <p:cBhvr>
                                        <p:cTn id="56" dur="1000" fill="hold"/>
                                        <p:tgtEl>
                                          <p:spTgt spid="74"/>
                                        </p:tgtEl>
                                        <p:attrNameLst>
                                          <p:attrName>ppt_x</p:attrName>
                                        </p:attrNameLst>
                                      </p:cBhvr>
                                      <p:tavLst>
                                        <p:tav tm="0">
                                          <p:val>
                                            <p:strVal val="#ppt_x"/>
                                          </p:val>
                                        </p:tav>
                                        <p:tav tm="100000">
                                          <p:val>
                                            <p:strVal val="#ppt_x"/>
                                          </p:val>
                                        </p:tav>
                                      </p:tavLst>
                                    </p:anim>
                                    <p:anim calcmode="lin" valueType="num">
                                      <p:cBhvr>
                                        <p:cTn id="57" dur="1000" fill="hold"/>
                                        <p:tgtEl>
                                          <p:spTgt spid="7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30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1000"/>
                                        <p:tgtEl>
                                          <p:spTgt spid="75"/>
                                        </p:tgtEl>
                                      </p:cBhvr>
                                    </p:animEffect>
                                    <p:anim calcmode="lin" valueType="num">
                                      <p:cBhvr>
                                        <p:cTn id="61" dur="1000" fill="hold"/>
                                        <p:tgtEl>
                                          <p:spTgt spid="75"/>
                                        </p:tgtEl>
                                        <p:attrNameLst>
                                          <p:attrName>ppt_x</p:attrName>
                                        </p:attrNameLst>
                                      </p:cBhvr>
                                      <p:tavLst>
                                        <p:tav tm="0">
                                          <p:val>
                                            <p:strVal val="#ppt_x"/>
                                          </p:val>
                                        </p:tav>
                                        <p:tav tm="100000">
                                          <p:val>
                                            <p:strVal val="#ppt_x"/>
                                          </p:val>
                                        </p:tav>
                                      </p:tavLst>
                                    </p:anim>
                                    <p:anim calcmode="lin" valueType="num">
                                      <p:cBhvr>
                                        <p:cTn id="62" dur="1000" fill="hold"/>
                                        <p:tgtEl>
                                          <p:spTgt spid="7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300"/>
                                  </p:stCondLst>
                                  <p:childTnLst>
                                    <p:set>
                                      <p:cBhvr>
                                        <p:cTn id="64" dur="1" fill="hold">
                                          <p:stCondLst>
                                            <p:cond delay="0"/>
                                          </p:stCondLst>
                                        </p:cTn>
                                        <p:tgtEl>
                                          <p:spTgt spid="76"/>
                                        </p:tgtEl>
                                        <p:attrNameLst>
                                          <p:attrName>style.visibility</p:attrName>
                                        </p:attrNameLst>
                                      </p:cBhvr>
                                      <p:to>
                                        <p:strVal val="visible"/>
                                      </p:to>
                                    </p:set>
                                    <p:animEffect transition="in" filter="fade">
                                      <p:cBhvr>
                                        <p:cTn id="65" dur="1000"/>
                                        <p:tgtEl>
                                          <p:spTgt spid="76"/>
                                        </p:tgtEl>
                                      </p:cBhvr>
                                    </p:animEffect>
                                    <p:anim calcmode="lin" valueType="num">
                                      <p:cBhvr>
                                        <p:cTn id="66" dur="1000" fill="hold"/>
                                        <p:tgtEl>
                                          <p:spTgt spid="76"/>
                                        </p:tgtEl>
                                        <p:attrNameLst>
                                          <p:attrName>ppt_x</p:attrName>
                                        </p:attrNameLst>
                                      </p:cBhvr>
                                      <p:tavLst>
                                        <p:tav tm="0">
                                          <p:val>
                                            <p:strVal val="#ppt_x"/>
                                          </p:val>
                                        </p:tav>
                                        <p:tav tm="100000">
                                          <p:val>
                                            <p:strVal val="#ppt_x"/>
                                          </p:val>
                                        </p:tav>
                                      </p:tavLst>
                                    </p:anim>
                                    <p:anim calcmode="lin" valueType="num">
                                      <p:cBhvr>
                                        <p:cTn id="67" dur="1000" fill="hold"/>
                                        <p:tgtEl>
                                          <p:spTgt spid="7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30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1000"/>
                                        <p:tgtEl>
                                          <p:spTgt spid="77"/>
                                        </p:tgtEl>
                                      </p:cBhvr>
                                    </p:animEffect>
                                    <p:anim calcmode="lin" valueType="num">
                                      <p:cBhvr>
                                        <p:cTn id="71" dur="1000" fill="hold"/>
                                        <p:tgtEl>
                                          <p:spTgt spid="77"/>
                                        </p:tgtEl>
                                        <p:attrNameLst>
                                          <p:attrName>ppt_x</p:attrName>
                                        </p:attrNameLst>
                                      </p:cBhvr>
                                      <p:tavLst>
                                        <p:tav tm="0">
                                          <p:val>
                                            <p:strVal val="#ppt_x"/>
                                          </p:val>
                                        </p:tav>
                                        <p:tav tm="100000">
                                          <p:val>
                                            <p:strVal val="#ppt_x"/>
                                          </p:val>
                                        </p:tav>
                                      </p:tavLst>
                                    </p:anim>
                                    <p:anim calcmode="lin" valueType="num">
                                      <p:cBhvr>
                                        <p:cTn id="72" dur="1000" fill="hold"/>
                                        <p:tgtEl>
                                          <p:spTgt spid="7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2300"/>
                                  </p:stCondLst>
                                  <p:childTnLst>
                                    <p:set>
                                      <p:cBhvr>
                                        <p:cTn id="74" dur="1" fill="hold">
                                          <p:stCondLst>
                                            <p:cond delay="0"/>
                                          </p:stCondLst>
                                        </p:cTn>
                                        <p:tgtEl>
                                          <p:spTgt spid="78"/>
                                        </p:tgtEl>
                                        <p:attrNameLst>
                                          <p:attrName>style.visibility</p:attrName>
                                        </p:attrNameLst>
                                      </p:cBhvr>
                                      <p:to>
                                        <p:strVal val="visible"/>
                                      </p:to>
                                    </p:set>
                                    <p:animEffect transition="in" filter="fade">
                                      <p:cBhvr>
                                        <p:cTn id="75" dur="1000"/>
                                        <p:tgtEl>
                                          <p:spTgt spid="78"/>
                                        </p:tgtEl>
                                      </p:cBhvr>
                                    </p:animEffect>
                                    <p:anim calcmode="lin" valueType="num">
                                      <p:cBhvr>
                                        <p:cTn id="76" dur="1000" fill="hold"/>
                                        <p:tgtEl>
                                          <p:spTgt spid="78"/>
                                        </p:tgtEl>
                                        <p:attrNameLst>
                                          <p:attrName>ppt_x</p:attrName>
                                        </p:attrNameLst>
                                      </p:cBhvr>
                                      <p:tavLst>
                                        <p:tav tm="0">
                                          <p:val>
                                            <p:strVal val="#ppt_x"/>
                                          </p:val>
                                        </p:tav>
                                        <p:tav tm="100000">
                                          <p:val>
                                            <p:strVal val="#ppt_x"/>
                                          </p:val>
                                        </p:tav>
                                      </p:tavLst>
                                    </p:anim>
                                    <p:anim calcmode="lin" valueType="num">
                                      <p:cBhvr>
                                        <p:cTn id="77"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75" grpId="0"/>
      <p:bldP spid="76" grpId="0"/>
      <p:bldP spid="77" grpId="0"/>
      <p:bldP spid="7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clrChange>
              <a:clrFrom>
                <a:srgbClr val="FFFFFF"/>
              </a:clrFrom>
              <a:clrTo>
                <a:srgbClr val="FFFFFF">
                  <a:alpha val="0"/>
                </a:srgbClr>
              </a:clrTo>
            </a:clrChange>
            <a:grayscl/>
            <a:extLst>
              <a:ext uri="{28A0092B-C50C-407E-A947-70E740481C1C}">
                <a14:useLocalDpi xmlns:a14="http://schemas.microsoft.com/office/drawing/2010/main"/>
              </a:ext>
            </a:extLst>
          </a:blip>
          <a:srcRect/>
          <a:stretch>
            <a:fillRect/>
          </a:stretch>
        </p:blipFill>
        <p:spPr>
          <a:xfrm>
            <a:off x="2" y="2926212"/>
            <a:ext cx="9144000" cy="1931876"/>
          </a:xfrm>
          <a:prstGeom prst="rect">
            <a:avLst/>
          </a:prstGeom>
        </p:spPr>
      </p:pic>
      <p:pic>
        <p:nvPicPr>
          <p:cNvPr id="22" name="图片 21"/>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31280" y="1289500"/>
            <a:ext cx="2560830" cy="2518150"/>
          </a:xfrm>
          <a:prstGeom prst="rect">
            <a:avLst/>
          </a:prstGeom>
        </p:spPr>
      </p:pic>
      <p:sp>
        <p:nvSpPr>
          <p:cNvPr id="28" name="椭圆 27"/>
          <p:cNvSpPr/>
          <p:nvPr/>
        </p:nvSpPr>
        <p:spPr>
          <a:xfrm>
            <a:off x="1008814" y="1863842"/>
            <a:ext cx="1576717" cy="1576717"/>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95"/>
          </a:p>
        </p:txBody>
      </p:sp>
      <p:sp>
        <p:nvSpPr>
          <p:cNvPr id="33" name="文本框 32"/>
          <p:cNvSpPr txBox="1"/>
          <p:nvPr/>
        </p:nvSpPr>
        <p:spPr>
          <a:xfrm>
            <a:off x="1091775" y="3807652"/>
            <a:ext cx="7609451" cy="718017"/>
          </a:xfrm>
          <a:prstGeom prst="rect">
            <a:avLst/>
          </a:prstGeom>
          <a:noFill/>
        </p:spPr>
        <p:txBody>
          <a:bodyPr vert="horz"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请输入文本内容请输入文本内请输入文本内容请输入文本内容</a:t>
            </a:r>
            <a:endParaRPr lang="en-US" altLang="zh-CN" sz="2033" dirty="0">
              <a:latin typeface="叶根友毛笔行书2.0版" panose="02010601030101010101" pitchFamily="2" charset="-122"/>
              <a:ea typeface="叶根友毛笔行书2.0版" panose="02010601030101010101" pitchFamily="2" charset="-122"/>
            </a:endParaRPr>
          </a:p>
          <a:p>
            <a:r>
              <a:rPr lang="zh-CN" altLang="en-US" sz="2033" dirty="0">
                <a:latin typeface="叶根友毛笔行书2.0版" panose="02010601030101010101" pitchFamily="2" charset="-122"/>
                <a:ea typeface="叶根友毛笔行书2.0版" panose="02010601030101010101" pitchFamily="2" charset="-122"/>
              </a:rPr>
              <a:t>请输入文本内容请输入文本内请输入文本内容请输入文本内容</a:t>
            </a:r>
            <a:endParaRPr lang="en-US" altLang="zh-CN" sz="2033" dirty="0">
              <a:latin typeface="叶根友毛笔行书2.0版" panose="02010601030101010101" pitchFamily="2" charset="-122"/>
              <a:ea typeface="叶根友毛笔行书2.0版" panose="02010601030101010101" pitchFamily="2" charset="-122"/>
            </a:endParaRPr>
          </a:p>
        </p:txBody>
      </p:sp>
      <p:pic>
        <p:nvPicPr>
          <p:cNvPr id="36" name="图片 35"/>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432121" y="1289500"/>
            <a:ext cx="2560830" cy="2518150"/>
          </a:xfrm>
          <a:prstGeom prst="rect">
            <a:avLst/>
          </a:prstGeom>
        </p:spPr>
      </p:pic>
      <p:sp>
        <p:nvSpPr>
          <p:cNvPr id="37" name="椭圆 36"/>
          <p:cNvSpPr/>
          <p:nvPr/>
        </p:nvSpPr>
        <p:spPr>
          <a:xfrm>
            <a:off x="3909655" y="1863842"/>
            <a:ext cx="1576717" cy="1576717"/>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95"/>
          </a:p>
        </p:txBody>
      </p:sp>
      <p:pic>
        <p:nvPicPr>
          <p:cNvPr id="38" name="图片 37"/>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140394" y="1289500"/>
            <a:ext cx="2560830" cy="2518150"/>
          </a:xfrm>
          <a:prstGeom prst="rect">
            <a:avLst/>
          </a:prstGeom>
        </p:spPr>
      </p:pic>
      <p:sp>
        <p:nvSpPr>
          <p:cNvPr id="39" name="椭圆 38"/>
          <p:cNvSpPr/>
          <p:nvPr/>
        </p:nvSpPr>
        <p:spPr>
          <a:xfrm>
            <a:off x="6617927" y="1863842"/>
            <a:ext cx="1576717" cy="1576717"/>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95"/>
          </a:p>
        </p:txBody>
      </p:sp>
    </p:spTree>
    <p:extLst>
      <p:ext uri="{BB962C8B-B14F-4D97-AF65-F5344CB8AC3E}">
        <p14:creationId xmlns:p14="http://schemas.microsoft.com/office/powerpoint/2010/main" val="15961062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11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style.rotation</p:attrName>
                                        </p:attrNameLst>
                                      </p:cBhvr>
                                      <p:tavLst>
                                        <p:tav tm="0">
                                          <p:val>
                                            <p:fltVal val="360"/>
                                          </p:val>
                                        </p:tav>
                                        <p:tav tm="100000">
                                          <p:val>
                                            <p:fltVal val="0"/>
                                          </p:val>
                                        </p:tav>
                                      </p:tavLst>
                                    </p:anim>
                                    <p:animEffect transition="in" filter="fade">
                                      <p:cBhvr>
                                        <p:cTn id="10" dur="500"/>
                                        <p:tgtEl>
                                          <p:spTgt spid="22"/>
                                        </p:tgtEl>
                                      </p:cBhvr>
                                    </p:animEffect>
                                  </p:childTnLst>
                                </p:cTn>
                              </p:par>
                              <p:par>
                                <p:cTn id="11" presetID="10" presetClass="entr" presetSubtype="0" fill="hold" grpId="0" nodeType="withEffect">
                                  <p:stCondLst>
                                    <p:cond delay="11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49" presetClass="entr" presetSubtype="0" decel="100000" fill="hold" nodeType="click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 calcmode="lin" valueType="num">
                                      <p:cBhvr>
                                        <p:cTn id="20" dur="500" fill="hold"/>
                                        <p:tgtEl>
                                          <p:spTgt spid="36"/>
                                        </p:tgtEl>
                                        <p:attrNameLst>
                                          <p:attrName>style.rotation</p:attrName>
                                        </p:attrNameLst>
                                      </p:cBhvr>
                                      <p:tavLst>
                                        <p:tav tm="0">
                                          <p:val>
                                            <p:fltVal val="360"/>
                                          </p:val>
                                        </p:tav>
                                        <p:tav tm="100000">
                                          <p:val>
                                            <p:fltVal val="0"/>
                                          </p:val>
                                        </p:tav>
                                      </p:tavLst>
                                    </p:anim>
                                    <p:animEffect transition="in" filter="fade">
                                      <p:cBhvr>
                                        <p:cTn id="21" dur="500"/>
                                        <p:tgtEl>
                                          <p:spTgt spid="3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 calcmode="lin" valueType="num">
                                      <p:cBhvr>
                                        <p:cTn id="31" dur="500" fill="hold"/>
                                        <p:tgtEl>
                                          <p:spTgt spid="38"/>
                                        </p:tgtEl>
                                        <p:attrNameLst>
                                          <p:attrName>style.rotation</p:attrName>
                                        </p:attrNameLst>
                                      </p:cBhvr>
                                      <p:tavLst>
                                        <p:tav tm="0">
                                          <p:val>
                                            <p:fltVal val="360"/>
                                          </p:val>
                                        </p:tav>
                                        <p:tav tm="100000">
                                          <p:val>
                                            <p:fltVal val="0"/>
                                          </p:val>
                                        </p:tav>
                                      </p:tavLst>
                                    </p:anim>
                                    <p:animEffect transition="in" filter="fade">
                                      <p:cBhvr>
                                        <p:cTn id="32" dur="500"/>
                                        <p:tgtEl>
                                          <p:spTgt spid="3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iterate type="wd">
                                    <p:tmPct val="10000"/>
                                  </p:iterate>
                                  <p:childTnLst>
                                    <p:set>
                                      <p:cBhvr>
                                        <p:cTn id="39" dur="1" fill="hold">
                                          <p:stCondLst>
                                            <p:cond delay="0"/>
                                          </p:stCondLst>
                                        </p:cTn>
                                        <p:tgtEl>
                                          <p:spTgt spid="33">
                                            <p:txEl>
                                              <p:pRg st="0" end="0"/>
                                            </p:txEl>
                                          </p:spTgt>
                                        </p:tgtEl>
                                        <p:attrNameLst>
                                          <p:attrName>style.visibility</p:attrName>
                                        </p:attrNameLst>
                                      </p:cBhvr>
                                      <p:to>
                                        <p:strVal val="visible"/>
                                      </p:to>
                                    </p:set>
                                    <p:animEffect transition="in" filter="fade">
                                      <p:cBhvr>
                                        <p:cTn id="40" dur="500"/>
                                        <p:tgtEl>
                                          <p:spTgt spid="33">
                                            <p:txEl>
                                              <p:pRg st="0" end="0"/>
                                            </p:txEl>
                                          </p:spTgt>
                                        </p:tgtEl>
                                      </p:cBhvr>
                                    </p:animEffect>
                                  </p:childTnLst>
                                </p:cTn>
                              </p:par>
                              <p:par>
                                <p:cTn id="41" presetID="10" presetClass="entr" presetSubtype="0" fill="hold" grpId="0" nodeType="withEffect">
                                  <p:stCondLst>
                                    <p:cond delay="1300"/>
                                  </p:stCondLst>
                                  <p:iterate type="wd">
                                    <p:tmPct val="10000"/>
                                  </p:iterate>
                                  <p:childTnLst>
                                    <p:set>
                                      <p:cBhvr>
                                        <p:cTn id="42" dur="1" fill="hold">
                                          <p:stCondLst>
                                            <p:cond delay="0"/>
                                          </p:stCondLst>
                                        </p:cTn>
                                        <p:tgtEl>
                                          <p:spTgt spid="33">
                                            <p:txEl>
                                              <p:pRg st="1" end="1"/>
                                            </p:txEl>
                                          </p:spTgt>
                                        </p:tgtEl>
                                        <p:attrNameLst>
                                          <p:attrName>style.visibility</p:attrName>
                                        </p:attrNameLst>
                                      </p:cBhvr>
                                      <p:to>
                                        <p:strVal val="visible"/>
                                      </p:to>
                                    </p:set>
                                    <p:animEffect transition="in" filter="fade">
                                      <p:cBhvr>
                                        <p:cTn id="43"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3" grpId="0" uiExpand="1" build="p"/>
      <p:bldP spid="37" grpId="0" animBg="1"/>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墨迹1.png"/>
          <p:cNvPicPr>
            <a:picLocks noChangeAspect="1"/>
          </p:cNvPicPr>
          <p:nvPr/>
        </p:nvPicPr>
        <p:blipFill>
          <a:blip r:embed="rId4" cstate="print"/>
          <a:stretch>
            <a:fillRect/>
          </a:stretch>
        </p:blipFill>
        <p:spPr>
          <a:xfrm rot="11753147">
            <a:off x="1166089" y="1603034"/>
            <a:ext cx="2651943" cy="2435307"/>
          </a:xfrm>
          <a:prstGeom prst="rect">
            <a:avLst/>
          </a:prstGeom>
        </p:spPr>
      </p:pic>
      <p:sp>
        <p:nvSpPr>
          <p:cNvPr id="20" name="Rectangle 30"/>
          <p:cNvSpPr>
            <a:spLocks noChangeArrowheads="1"/>
          </p:cNvSpPr>
          <p:nvPr/>
        </p:nvSpPr>
        <p:spPr bwMode="black">
          <a:xfrm>
            <a:off x="1725925" y="2395990"/>
            <a:ext cx="1440180" cy="1338828"/>
          </a:xfrm>
          <a:prstGeom prst="rect">
            <a:avLst/>
          </a:prstGeom>
          <a:noFill/>
          <a:ln w="9525">
            <a:noFill/>
            <a:miter lim="800000"/>
            <a:headEnd/>
            <a:tailEnd/>
          </a:ln>
        </p:spPr>
        <p:txBody>
          <a:bodyPr wrap="square">
            <a:spAutoFit/>
          </a:bodyPr>
          <a:lstStyle/>
          <a:p>
            <a:pPr>
              <a:spcBef>
                <a:spcPct val="50000"/>
              </a:spcBef>
            </a:pPr>
            <a:r>
              <a:rPr lang="zh-CN" altLang="en-US" dirty="0"/>
              <a:t>这里输入文本</a:t>
            </a:r>
            <a:endParaRPr lang="en-US" altLang="zh-CN" dirty="0"/>
          </a:p>
          <a:p>
            <a:pPr>
              <a:spcBef>
                <a:spcPct val="50000"/>
              </a:spcBef>
            </a:pPr>
            <a:r>
              <a:rPr lang="zh-CN" altLang="en-US" dirty="0"/>
              <a:t>这里输入文本</a:t>
            </a:r>
            <a:endParaRPr lang="en-US" altLang="zh-CN" dirty="0"/>
          </a:p>
        </p:txBody>
      </p:sp>
      <p:grpSp>
        <p:nvGrpSpPr>
          <p:cNvPr id="21" name="Group 243"/>
          <p:cNvGrpSpPr>
            <a:grpSpLocks/>
          </p:cNvGrpSpPr>
          <p:nvPr/>
        </p:nvGrpSpPr>
        <p:grpSpPr bwMode="auto">
          <a:xfrm>
            <a:off x="4123792" y="1221780"/>
            <a:ext cx="3441572" cy="386781"/>
            <a:chOff x="1632" y="1248"/>
            <a:chExt cx="1308" cy="147"/>
          </a:xfrm>
        </p:grpSpPr>
        <p:sp>
          <p:nvSpPr>
            <p:cNvPr id="22" name="Rectangle 22"/>
            <p:cNvSpPr>
              <a:spLocks noChangeArrowheads="1"/>
            </p:cNvSpPr>
            <p:nvPr/>
          </p:nvSpPr>
          <p:spPr bwMode="black">
            <a:xfrm>
              <a:off x="1769" y="1255"/>
              <a:ext cx="1171"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23" name="Picture 245"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1632" y="1248"/>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46"/>
          <p:cNvGrpSpPr>
            <a:grpSpLocks/>
          </p:cNvGrpSpPr>
          <p:nvPr/>
        </p:nvGrpSpPr>
        <p:grpSpPr bwMode="auto">
          <a:xfrm>
            <a:off x="4601600" y="1891705"/>
            <a:ext cx="3475778" cy="386781"/>
            <a:chOff x="2016" y="1632"/>
            <a:chExt cx="1321" cy="147"/>
          </a:xfrm>
        </p:grpSpPr>
        <p:sp>
          <p:nvSpPr>
            <p:cNvPr id="25" name="Rectangle 24"/>
            <p:cNvSpPr>
              <a:spLocks noChangeArrowheads="1"/>
            </p:cNvSpPr>
            <p:nvPr/>
          </p:nvSpPr>
          <p:spPr bwMode="black">
            <a:xfrm>
              <a:off x="2168" y="1639"/>
              <a:ext cx="116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26" name="Picture 248"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2016" y="1632"/>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 name="Group 249"/>
          <p:cNvGrpSpPr>
            <a:grpSpLocks/>
          </p:cNvGrpSpPr>
          <p:nvPr/>
        </p:nvGrpSpPr>
        <p:grpSpPr bwMode="auto">
          <a:xfrm>
            <a:off x="4738760" y="2582745"/>
            <a:ext cx="3467885" cy="394676"/>
            <a:chOff x="2112" y="2064"/>
            <a:chExt cx="1318" cy="150"/>
          </a:xfrm>
        </p:grpSpPr>
        <p:sp>
          <p:nvSpPr>
            <p:cNvPr id="34" name="Rectangle 23"/>
            <p:cNvSpPr>
              <a:spLocks noChangeArrowheads="1"/>
            </p:cNvSpPr>
            <p:nvPr/>
          </p:nvSpPr>
          <p:spPr bwMode="black">
            <a:xfrm>
              <a:off x="2260" y="2074"/>
              <a:ext cx="117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35" name="Picture 251"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2112" y="2064"/>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Group 252"/>
          <p:cNvGrpSpPr>
            <a:grpSpLocks/>
          </p:cNvGrpSpPr>
          <p:nvPr/>
        </p:nvGrpSpPr>
        <p:grpSpPr bwMode="auto">
          <a:xfrm>
            <a:off x="4533019" y="3234234"/>
            <a:ext cx="3415262" cy="405200"/>
            <a:chOff x="1968" y="2544"/>
            <a:chExt cx="1298" cy="154"/>
          </a:xfrm>
        </p:grpSpPr>
        <p:sp>
          <p:nvSpPr>
            <p:cNvPr id="48" name="Rectangle 25"/>
            <p:cNvSpPr>
              <a:spLocks noChangeArrowheads="1"/>
            </p:cNvSpPr>
            <p:nvPr/>
          </p:nvSpPr>
          <p:spPr bwMode="black">
            <a:xfrm>
              <a:off x="2096" y="2558"/>
              <a:ext cx="117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49" name="Picture 254"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1968" y="2544"/>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Group 255"/>
          <p:cNvGrpSpPr>
            <a:grpSpLocks/>
          </p:cNvGrpSpPr>
          <p:nvPr/>
        </p:nvGrpSpPr>
        <p:grpSpPr bwMode="auto">
          <a:xfrm>
            <a:off x="3984379" y="3793813"/>
            <a:ext cx="3423155" cy="428881"/>
            <a:chOff x="1584" y="2928"/>
            <a:chExt cx="1301" cy="163"/>
          </a:xfrm>
        </p:grpSpPr>
        <p:sp>
          <p:nvSpPr>
            <p:cNvPr id="51" name="Rectangle 26"/>
            <p:cNvSpPr>
              <a:spLocks noChangeArrowheads="1"/>
            </p:cNvSpPr>
            <p:nvPr/>
          </p:nvSpPr>
          <p:spPr bwMode="black">
            <a:xfrm>
              <a:off x="1715" y="2951"/>
              <a:ext cx="117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52" name="Picture 257"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1584" y="2928"/>
              <a:ext cx="144" cy="141"/>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23699395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3000"/>
                                        <p:tgtEl>
                                          <p:spTgt spid="19"/>
                                        </p:tgtEl>
                                      </p:cBhvr>
                                    </p:animEffect>
                                    <p:anim calcmode="lin" valueType="num">
                                      <p:cBhvr>
                                        <p:cTn id="8" dur="3000" fill="hold"/>
                                        <p:tgtEl>
                                          <p:spTgt spid="19"/>
                                        </p:tgtEl>
                                        <p:attrNameLst>
                                          <p:attrName>style.rotation</p:attrName>
                                        </p:attrNameLst>
                                      </p:cBhvr>
                                      <p:tavLst>
                                        <p:tav tm="0">
                                          <p:val>
                                            <p:fltVal val="720"/>
                                          </p:val>
                                        </p:tav>
                                        <p:tav tm="100000">
                                          <p:val>
                                            <p:fltVal val="0"/>
                                          </p:val>
                                        </p:tav>
                                      </p:tavLst>
                                    </p:anim>
                                    <p:anim calcmode="lin" valueType="num">
                                      <p:cBhvr>
                                        <p:cTn id="9" dur="3000" fill="hold"/>
                                        <p:tgtEl>
                                          <p:spTgt spid="19"/>
                                        </p:tgtEl>
                                        <p:attrNameLst>
                                          <p:attrName>ppt_h</p:attrName>
                                        </p:attrNameLst>
                                      </p:cBhvr>
                                      <p:tavLst>
                                        <p:tav tm="0">
                                          <p:val>
                                            <p:fltVal val="0"/>
                                          </p:val>
                                        </p:tav>
                                        <p:tav tm="100000">
                                          <p:val>
                                            <p:strVal val="#ppt_h"/>
                                          </p:val>
                                        </p:tav>
                                      </p:tavLst>
                                    </p:anim>
                                    <p:anim calcmode="lin" valueType="num">
                                      <p:cBhvr>
                                        <p:cTn id="10" dur="3000" fill="hold"/>
                                        <p:tgtEl>
                                          <p:spTgt spid="19"/>
                                        </p:tgtEl>
                                        <p:attrNameLst>
                                          <p:attrName>ppt_w</p:attrName>
                                        </p:attrNameLst>
                                      </p:cBhvr>
                                      <p:tavLst>
                                        <p:tav tm="0">
                                          <p:val>
                                            <p:fltVal val="0"/>
                                          </p:val>
                                        </p:tav>
                                        <p:tav tm="100000">
                                          <p:val>
                                            <p:strVal val="#ppt_w"/>
                                          </p:val>
                                        </p:tav>
                                      </p:tavLst>
                                    </p:anim>
                                  </p:childTnLst>
                                </p:cTn>
                              </p:par>
                            </p:childTnLst>
                          </p:cTn>
                        </p:par>
                        <p:par>
                          <p:cTn id="11" fill="hold">
                            <p:stCondLst>
                              <p:cond delay="3000"/>
                            </p:stCondLst>
                            <p:childTnLst>
                              <p:par>
                                <p:cTn id="12" presetID="49" presetClass="entr" presetSubtype="0" decel="10000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fltVal val="0"/>
                                          </p:val>
                                        </p:tav>
                                        <p:tav tm="100000">
                                          <p:val>
                                            <p:strVal val="#ppt_w"/>
                                          </p:val>
                                        </p:tav>
                                      </p:tavLst>
                                    </p:anim>
                                    <p:anim calcmode="lin" valueType="num">
                                      <p:cBhvr>
                                        <p:cTn id="15" dur="1000" fill="hold"/>
                                        <p:tgtEl>
                                          <p:spTgt spid="20"/>
                                        </p:tgtEl>
                                        <p:attrNameLst>
                                          <p:attrName>ppt_h</p:attrName>
                                        </p:attrNameLst>
                                      </p:cBhvr>
                                      <p:tavLst>
                                        <p:tav tm="0">
                                          <p:val>
                                            <p:fltVal val="0"/>
                                          </p:val>
                                        </p:tav>
                                        <p:tav tm="100000">
                                          <p:val>
                                            <p:strVal val="#ppt_h"/>
                                          </p:val>
                                        </p:tav>
                                      </p:tavLst>
                                    </p:anim>
                                    <p:anim calcmode="lin" valueType="num">
                                      <p:cBhvr>
                                        <p:cTn id="16" dur="1000" fill="hold"/>
                                        <p:tgtEl>
                                          <p:spTgt spid="20"/>
                                        </p:tgtEl>
                                        <p:attrNameLst>
                                          <p:attrName>style.rotation</p:attrName>
                                        </p:attrNameLst>
                                      </p:cBhvr>
                                      <p:tavLst>
                                        <p:tav tm="0">
                                          <p:val>
                                            <p:fltVal val="360"/>
                                          </p:val>
                                        </p:tav>
                                        <p:tav tm="100000">
                                          <p:val>
                                            <p:fltVal val="0"/>
                                          </p:val>
                                        </p:tav>
                                      </p:tavLst>
                                    </p:anim>
                                    <p:animEffect transition="in" filter="fade">
                                      <p:cBhvr>
                                        <p:cTn id="17" dur="1000"/>
                                        <p:tgtEl>
                                          <p:spTgt spid="20"/>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4500"/>
                            </p:stCondLst>
                            <p:childTnLst>
                              <p:par>
                                <p:cTn id="23" presetID="22" presetClass="entr" presetSubtype="8"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5000"/>
                            </p:stCondLst>
                            <p:childTnLst>
                              <p:par>
                                <p:cTn id="27" presetID="22" presetClass="entr" presetSubtype="8"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5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6000"/>
                            </p:stCondLst>
                            <p:childTnLst>
                              <p:par>
                                <p:cTn id="35" presetID="22" presetClass="entr" presetSubtype="8"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4466920" y="1411925"/>
            <a:ext cx="0" cy="299966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485981" y="2927642"/>
            <a:ext cx="6128245" cy="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0" name="图片 19"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4363" y="1372054"/>
            <a:ext cx="751066" cy="394942"/>
          </a:xfrm>
          <a:prstGeom prst="rect">
            <a:avLst/>
          </a:prstGeom>
          <a:effectLst>
            <a:outerShdw blurRad="50800" dist="38100" algn="l" rotWithShape="0">
              <a:prstClr val="black">
                <a:alpha val="40000"/>
              </a:prstClr>
            </a:outerShdw>
          </a:effectLst>
        </p:spPr>
      </p:pic>
      <p:pic>
        <p:nvPicPr>
          <p:cNvPr id="21" name="Picture 2" descr="C:\Documents and Settings\Administrator\桌面\24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6200000">
            <a:off x="3771927" y="1891748"/>
            <a:ext cx="1437384" cy="2173698"/>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1644363" y="1703128"/>
            <a:ext cx="1967543"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3" name="矩形 22"/>
          <p:cNvSpPr/>
          <p:nvPr/>
        </p:nvSpPr>
        <p:spPr>
          <a:xfrm>
            <a:off x="1644363" y="2021840"/>
            <a:ext cx="1967543"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4" name="矩形 23"/>
          <p:cNvSpPr/>
          <p:nvPr/>
        </p:nvSpPr>
        <p:spPr>
          <a:xfrm>
            <a:off x="5610640" y="1634549"/>
            <a:ext cx="1866430"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5" name="矩形 24"/>
          <p:cNvSpPr/>
          <p:nvPr/>
        </p:nvSpPr>
        <p:spPr>
          <a:xfrm>
            <a:off x="5610640" y="1953262"/>
            <a:ext cx="2003586"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26" name="图片 25"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00673" y="1337342"/>
            <a:ext cx="751066" cy="394942"/>
          </a:xfrm>
          <a:prstGeom prst="rect">
            <a:avLst/>
          </a:prstGeom>
          <a:effectLst>
            <a:outerShdw blurRad="50800" dist="38100" algn="l" rotWithShape="0">
              <a:prstClr val="black">
                <a:alpha val="40000"/>
              </a:prstClr>
            </a:outerShdw>
          </a:effectLst>
        </p:spPr>
      </p:pic>
      <p:sp>
        <p:nvSpPr>
          <p:cNvPr id="27" name="矩形 26"/>
          <p:cNvSpPr/>
          <p:nvPr/>
        </p:nvSpPr>
        <p:spPr>
          <a:xfrm>
            <a:off x="3969925" y="2448107"/>
            <a:ext cx="1013544" cy="1089529"/>
          </a:xfrm>
          <a:prstGeom prst="rect">
            <a:avLst/>
          </a:prstGeom>
        </p:spPr>
        <p:txBody>
          <a:bodyPr wrap="square">
            <a:spAutoFit/>
          </a:bodyPr>
          <a:lstStyle/>
          <a:p>
            <a:r>
              <a:rPr lang="zh-CN" altLang="en-US" sz="3240" dirty="0">
                <a:solidFill>
                  <a:schemeClr val="bg1"/>
                </a:solidFill>
                <a:latin typeface="华文隶书" pitchFamily="2" charset="-122"/>
                <a:ea typeface="华文隶书" pitchFamily="2" charset="-122"/>
              </a:rPr>
              <a:t>添加</a:t>
            </a:r>
            <a:endParaRPr lang="en-US" altLang="zh-CN" sz="3240" dirty="0">
              <a:solidFill>
                <a:schemeClr val="bg1"/>
              </a:solidFill>
              <a:latin typeface="华文隶书" pitchFamily="2" charset="-122"/>
              <a:ea typeface="华文隶书" pitchFamily="2" charset="-122"/>
            </a:endParaRPr>
          </a:p>
          <a:p>
            <a:r>
              <a:rPr lang="zh-CN" altLang="en-US" sz="3240" dirty="0">
                <a:solidFill>
                  <a:schemeClr val="bg1"/>
                </a:solidFill>
                <a:latin typeface="华文隶书" pitchFamily="2" charset="-122"/>
                <a:ea typeface="华文隶书" pitchFamily="2" charset="-122"/>
              </a:rPr>
              <a:t>文本</a:t>
            </a:r>
          </a:p>
        </p:txBody>
      </p:sp>
      <p:sp>
        <p:nvSpPr>
          <p:cNvPr id="28" name="矩形 27"/>
          <p:cNvSpPr/>
          <p:nvPr/>
        </p:nvSpPr>
        <p:spPr>
          <a:xfrm>
            <a:off x="5747796" y="3593033"/>
            <a:ext cx="1974330"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9" name="矩形 28"/>
          <p:cNvSpPr/>
          <p:nvPr/>
        </p:nvSpPr>
        <p:spPr>
          <a:xfrm>
            <a:off x="5747796" y="3911746"/>
            <a:ext cx="2164892" cy="369332"/>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30" name="图片 29"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7830" y="3295826"/>
            <a:ext cx="751066" cy="394942"/>
          </a:xfrm>
          <a:prstGeom prst="rect">
            <a:avLst/>
          </a:prstGeom>
          <a:effectLst>
            <a:outerShdw blurRad="50800" dist="38100" algn="l" rotWithShape="0">
              <a:prstClr val="black">
                <a:alpha val="40000"/>
              </a:prstClr>
            </a:outerShdw>
          </a:effectLst>
        </p:spPr>
      </p:pic>
      <p:sp>
        <p:nvSpPr>
          <p:cNvPr id="31" name="矩形 30"/>
          <p:cNvSpPr/>
          <p:nvPr/>
        </p:nvSpPr>
        <p:spPr>
          <a:xfrm>
            <a:off x="1654329" y="3649361"/>
            <a:ext cx="1957576"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2" name="矩形 31"/>
          <p:cNvSpPr/>
          <p:nvPr/>
        </p:nvSpPr>
        <p:spPr>
          <a:xfrm>
            <a:off x="1654329" y="3968074"/>
            <a:ext cx="1957576"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33" name="图片 32"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4363" y="3352154"/>
            <a:ext cx="751066" cy="394942"/>
          </a:xfrm>
          <a:prstGeom prst="rect">
            <a:avLst/>
          </a:prstGeom>
          <a:effectLst>
            <a:outerShdw blurRad="50800" dist="38100" algn="l" rotWithShape="0">
              <a:prstClr val="black">
                <a:alpha val="40000"/>
              </a:prstClr>
            </a:outerShdw>
          </a:effectLst>
        </p:spPr>
      </p:pic>
    </p:spTree>
    <p:custDataLst>
      <p:tags r:id="rId1"/>
    </p:custDataLst>
    <p:extLst>
      <p:ext uri="{BB962C8B-B14F-4D97-AF65-F5344CB8AC3E}">
        <p14:creationId xmlns:p14="http://schemas.microsoft.com/office/powerpoint/2010/main" val="23971662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49" presetClass="entr" presetSubtype="0" decel="10000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 calcmode="lin" valueType="num">
                                      <p:cBhvr>
                                        <p:cTn id="10" dur="1000" fill="hold"/>
                                        <p:tgtEl>
                                          <p:spTgt spid="27"/>
                                        </p:tgtEl>
                                        <p:attrNameLst>
                                          <p:attrName>ppt_w</p:attrName>
                                        </p:attrNameLst>
                                      </p:cBhvr>
                                      <p:tavLst>
                                        <p:tav tm="0">
                                          <p:val>
                                            <p:fltVal val="0"/>
                                          </p:val>
                                        </p:tav>
                                        <p:tav tm="100000">
                                          <p:val>
                                            <p:strVal val="#ppt_w"/>
                                          </p:val>
                                        </p:tav>
                                      </p:tavLst>
                                    </p:anim>
                                    <p:anim calcmode="lin" valueType="num">
                                      <p:cBhvr>
                                        <p:cTn id="11" dur="1000" fill="hold"/>
                                        <p:tgtEl>
                                          <p:spTgt spid="27"/>
                                        </p:tgtEl>
                                        <p:attrNameLst>
                                          <p:attrName>ppt_h</p:attrName>
                                        </p:attrNameLst>
                                      </p:cBhvr>
                                      <p:tavLst>
                                        <p:tav tm="0">
                                          <p:val>
                                            <p:fltVal val="0"/>
                                          </p:val>
                                        </p:tav>
                                        <p:tav tm="100000">
                                          <p:val>
                                            <p:strVal val="#ppt_h"/>
                                          </p:val>
                                        </p:tav>
                                      </p:tavLst>
                                    </p:anim>
                                    <p:anim calcmode="lin" valueType="num">
                                      <p:cBhvr>
                                        <p:cTn id="12" dur="1000" fill="hold"/>
                                        <p:tgtEl>
                                          <p:spTgt spid="27"/>
                                        </p:tgtEl>
                                        <p:attrNameLst>
                                          <p:attrName>style.rotation</p:attrName>
                                        </p:attrNameLst>
                                      </p:cBhvr>
                                      <p:tavLst>
                                        <p:tav tm="0">
                                          <p:val>
                                            <p:fltVal val="360"/>
                                          </p:val>
                                        </p:tav>
                                        <p:tav tm="100000">
                                          <p:val>
                                            <p:fltVal val="0"/>
                                          </p:val>
                                        </p:tav>
                                      </p:tavLst>
                                    </p:anim>
                                    <p:animEffect transition="in" filter="fade">
                                      <p:cBhvr>
                                        <p:cTn id="13" dur="1000"/>
                                        <p:tgtEl>
                                          <p:spTgt spid="27"/>
                                        </p:tgtEl>
                                      </p:cBhvr>
                                    </p:animEffect>
                                  </p:childTnLst>
                                </p:cTn>
                              </p:par>
                              <p:par>
                                <p:cTn id="14" presetID="16" presetClass="entr" presetSubtype="42" fill="hold" nodeType="withEffect">
                                  <p:stCondLst>
                                    <p:cond delay="1500"/>
                                  </p:stCondLst>
                                  <p:childTnLst>
                                    <p:set>
                                      <p:cBhvr>
                                        <p:cTn id="15" dur="1" fill="hold">
                                          <p:stCondLst>
                                            <p:cond delay="0"/>
                                          </p:stCondLst>
                                        </p:cTn>
                                        <p:tgtEl>
                                          <p:spTgt spid="18"/>
                                        </p:tgtEl>
                                        <p:attrNameLst>
                                          <p:attrName>style.visibility</p:attrName>
                                        </p:attrNameLst>
                                      </p:cBhvr>
                                      <p:to>
                                        <p:strVal val="visible"/>
                                      </p:to>
                                    </p:set>
                                    <p:animEffect transition="in" filter="barn(outHorizontal)">
                                      <p:cBhvr>
                                        <p:cTn id="16" dur="500"/>
                                        <p:tgtEl>
                                          <p:spTgt spid="18"/>
                                        </p:tgtEl>
                                      </p:cBhvr>
                                    </p:animEffect>
                                  </p:childTnLst>
                                </p:cTn>
                              </p:par>
                              <p:par>
                                <p:cTn id="17" presetID="16" presetClass="entr" presetSubtype="37" fill="hold" nodeType="withEffect">
                                  <p:stCondLst>
                                    <p:cond delay="1500"/>
                                  </p:stCondLst>
                                  <p:childTnLst>
                                    <p:set>
                                      <p:cBhvr>
                                        <p:cTn id="18" dur="1" fill="hold">
                                          <p:stCondLst>
                                            <p:cond delay="0"/>
                                          </p:stCondLst>
                                        </p:cTn>
                                        <p:tgtEl>
                                          <p:spTgt spid="19"/>
                                        </p:tgtEl>
                                        <p:attrNameLst>
                                          <p:attrName>style.visibility</p:attrName>
                                        </p:attrNameLst>
                                      </p:cBhvr>
                                      <p:to>
                                        <p:strVal val="visible"/>
                                      </p:to>
                                    </p:set>
                                    <p:animEffect transition="in" filter="barn(outVertical)">
                                      <p:cBhvr>
                                        <p:cTn id="19" dur="500"/>
                                        <p:tgtEl>
                                          <p:spTgt spid="19"/>
                                        </p:tgtEl>
                                      </p:cBhvr>
                                    </p:animEffect>
                                  </p:childTnLst>
                                </p:cTn>
                              </p:par>
                              <p:par>
                                <p:cTn id="20" presetID="12" presetClass="entr" presetSubtype="2" fill="hold" nodeType="withEffect">
                                  <p:stCondLst>
                                    <p:cond delay="20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left)">
                                      <p:cBhvr>
                                        <p:cTn id="23" dur="500"/>
                                        <p:tgtEl>
                                          <p:spTgt spid="20"/>
                                        </p:tgtEl>
                                      </p:cBhvr>
                                    </p:animEffect>
                                  </p:childTnLst>
                                </p:cTn>
                              </p:par>
                              <p:par>
                                <p:cTn id="24" presetID="42" presetClass="entr" presetSubtype="0" fill="hold" grpId="0" nodeType="withEffect">
                                  <p:stCondLst>
                                    <p:cond delay="2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anim calcmode="lin" valueType="num">
                                      <p:cBhvr>
                                        <p:cTn id="27" dur="500" fill="hold"/>
                                        <p:tgtEl>
                                          <p:spTgt spid="22"/>
                                        </p:tgtEl>
                                        <p:attrNameLst>
                                          <p:attrName>ppt_x</p:attrName>
                                        </p:attrNameLst>
                                      </p:cBhvr>
                                      <p:tavLst>
                                        <p:tav tm="0">
                                          <p:val>
                                            <p:strVal val="#ppt_x"/>
                                          </p:val>
                                        </p:tav>
                                        <p:tav tm="100000">
                                          <p:val>
                                            <p:strVal val="#ppt_x"/>
                                          </p:val>
                                        </p:tav>
                                      </p:tavLst>
                                    </p:anim>
                                    <p:anim calcmode="lin" valueType="num">
                                      <p:cBhvr>
                                        <p:cTn id="28" dur="5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75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anim calcmode="lin" valueType="num">
                                      <p:cBhvr>
                                        <p:cTn id="32" dur="500" fill="hold"/>
                                        <p:tgtEl>
                                          <p:spTgt spid="23"/>
                                        </p:tgtEl>
                                        <p:attrNameLst>
                                          <p:attrName>ppt_x</p:attrName>
                                        </p:attrNameLst>
                                      </p:cBhvr>
                                      <p:tavLst>
                                        <p:tav tm="0">
                                          <p:val>
                                            <p:strVal val="#ppt_x"/>
                                          </p:val>
                                        </p:tav>
                                        <p:tav tm="100000">
                                          <p:val>
                                            <p:strVal val="#ppt_x"/>
                                          </p:val>
                                        </p:tav>
                                      </p:tavLst>
                                    </p:anim>
                                    <p:anim calcmode="lin" valueType="num">
                                      <p:cBhvr>
                                        <p:cTn id="33" dur="5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12" presetClass="entr" presetSubtype="2"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p:tgtEl>
                                          <p:spTgt spid="26"/>
                                        </p:tgtEl>
                                        <p:attrNameLst>
                                          <p:attrName>ppt_x</p:attrName>
                                        </p:attrNameLst>
                                      </p:cBhvr>
                                      <p:tavLst>
                                        <p:tav tm="0">
                                          <p:val>
                                            <p:strVal val="#ppt_x+#ppt_w*1.125000"/>
                                          </p:val>
                                        </p:tav>
                                        <p:tav tm="100000">
                                          <p:val>
                                            <p:strVal val="#ppt_x"/>
                                          </p:val>
                                        </p:tav>
                                      </p:tavLst>
                                    </p:anim>
                                    <p:animEffect transition="in" filter="wipe(left)">
                                      <p:cBhvr>
                                        <p:cTn id="38" dur="500"/>
                                        <p:tgtEl>
                                          <p:spTgt spid="26"/>
                                        </p:tgtEl>
                                      </p:cBhvr>
                                    </p:animEffect>
                                  </p:childTnLst>
                                </p:cTn>
                              </p:par>
                              <p:par>
                                <p:cTn id="39" presetID="42" presetClass="entr" presetSubtype="0" fill="hold" grpId="0" nodeType="withEffect">
                                  <p:stCondLst>
                                    <p:cond delay="55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5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par>
                          <p:cTn id="49" fill="hold">
                            <p:stCondLst>
                              <p:cond delay="4600"/>
                            </p:stCondLst>
                            <p:childTnLst>
                              <p:par>
                                <p:cTn id="50" presetID="12" presetClass="entr" presetSubtype="2"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ppt_x</p:attrName>
                                        </p:attrNameLst>
                                      </p:cBhvr>
                                      <p:tavLst>
                                        <p:tav tm="0">
                                          <p:val>
                                            <p:strVal val="#ppt_x+#ppt_w*1.125000"/>
                                          </p:val>
                                        </p:tav>
                                        <p:tav tm="100000">
                                          <p:val>
                                            <p:strVal val="#ppt_x"/>
                                          </p:val>
                                        </p:tav>
                                      </p:tavLst>
                                    </p:anim>
                                    <p:animEffect transition="in" filter="wipe(left)">
                                      <p:cBhvr>
                                        <p:cTn id="53" dur="500"/>
                                        <p:tgtEl>
                                          <p:spTgt spid="30"/>
                                        </p:tgtEl>
                                      </p:cBhvr>
                                    </p:animEffect>
                                  </p:childTnLst>
                                </p:cTn>
                              </p:par>
                              <p:par>
                                <p:cTn id="54" presetID="42" presetClass="entr" presetSubtype="0" fill="hold" grpId="0" nodeType="withEffect">
                                  <p:stCondLst>
                                    <p:cond delay="55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anim calcmode="lin" valueType="num">
                                      <p:cBhvr>
                                        <p:cTn id="57" dur="500" fill="hold"/>
                                        <p:tgtEl>
                                          <p:spTgt spid="28"/>
                                        </p:tgtEl>
                                        <p:attrNameLst>
                                          <p:attrName>ppt_x</p:attrName>
                                        </p:attrNameLst>
                                      </p:cBhvr>
                                      <p:tavLst>
                                        <p:tav tm="0">
                                          <p:val>
                                            <p:strVal val="#ppt_x"/>
                                          </p:val>
                                        </p:tav>
                                        <p:tav tm="100000">
                                          <p:val>
                                            <p:strVal val="#ppt_x"/>
                                          </p:val>
                                        </p:tav>
                                      </p:tavLst>
                                    </p:anim>
                                    <p:anim calcmode="lin" valueType="num">
                                      <p:cBhvr>
                                        <p:cTn id="58" dur="500" fill="hold"/>
                                        <p:tgtEl>
                                          <p:spTgt spid="2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85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anim calcmode="lin" valueType="num">
                                      <p:cBhvr>
                                        <p:cTn id="62" dur="500" fill="hold"/>
                                        <p:tgtEl>
                                          <p:spTgt spid="29"/>
                                        </p:tgtEl>
                                        <p:attrNameLst>
                                          <p:attrName>ppt_x</p:attrName>
                                        </p:attrNameLst>
                                      </p:cBhvr>
                                      <p:tavLst>
                                        <p:tav tm="0">
                                          <p:val>
                                            <p:strVal val="#ppt_x"/>
                                          </p:val>
                                        </p:tav>
                                        <p:tav tm="100000">
                                          <p:val>
                                            <p:strVal val="#ppt_x"/>
                                          </p:val>
                                        </p:tav>
                                      </p:tavLst>
                                    </p:anim>
                                    <p:anim calcmode="lin" valueType="num">
                                      <p:cBhvr>
                                        <p:cTn id="63" dur="50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5950"/>
                            </p:stCondLst>
                            <p:childTnLst>
                              <p:par>
                                <p:cTn id="65" presetID="12" presetClass="entr" presetSubtype="2"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p:tgtEl>
                                          <p:spTgt spid="33"/>
                                        </p:tgtEl>
                                        <p:attrNameLst>
                                          <p:attrName>ppt_x</p:attrName>
                                        </p:attrNameLst>
                                      </p:cBhvr>
                                      <p:tavLst>
                                        <p:tav tm="0">
                                          <p:val>
                                            <p:strVal val="#ppt_x+#ppt_w*1.125000"/>
                                          </p:val>
                                        </p:tav>
                                        <p:tav tm="100000">
                                          <p:val>
                                            <p:strVal val="#ppt_x"/>
                                          </p:val>
                                        </p:tav>
                                      </p:tavLst>
                                    </p:anim>
                                    <p:animEffect transition="in" filter="wipe(left)">
                                      <p:cBhvr>
                                        <p:cTn id="68" dur="500"/>
                                        <p:tgtEl>
                                          <p:spTgt spid="33"/>
                                        </p:tgtEl>
                                      </p:cBhvr>
                                    </p:animEffect>
                                  </p:childTnLst>
                                </p:cTn>
                              </p:par>
                              <p:par>
                                <p:cTn id="69" presetID="42" presetClass="entr" presetSubtype="0" fill="hold" grpId="0" nodeType="withEffect">
                                  <p:stCondLst>
                                    <p:cond delay="55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anim calcmode="lin" valueType="num">
                                      <p:cBhvr>
                                        <p:cTn id="72" dur="500" fill="hold"/>
                                        <p:tgtEl>
                                          <p:spTgt spid="31"/>
                                        </p:tgtEl>
                                        <p:attrNameLst>
                                          <p:attrName>ppt_x</p:attrName>
                                        </p:attrNameLst>
                                      </p:cBhvr>
                                      <p:tavLst>
                                        <p:tav tm="0">
                                          <p:val>
                                            <p:strVal val="#ppt_x"/>
                                          </p:val>
                                        </p:tav>
                                        <p:tav tm="100000">
                                          <p:val>
                                            <p:strVal val="#ppt_x"/>
                                          </p:val>
                                        </p:tav>
                                      </p:tavLst>
                                    </p:anim>
                                    <p:anim calcmode="lin" valueType="num">
                                      <p:cBhvr>
                                        <p:cTn id="73" dur="500" fill="hold"/>
                                        <p:tgtEl>
                                          <p:spTgt spid="3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85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anim calcmode="lin" valueType="num">
                                      <p:cBhvr>
                                        <p:cTn id="77" dur="500" fill="hold"/>
                                        <p:tgtEl>
                                          <p:spTgt spid="32"/>
                                        </p:tgtEl>
                                        <p:attrNameLst>
                                          <p:attrName>ppt_x</p:attrName>
                                        </p:attrNameLst>
                                      </p:cBhvr>
                                      <p:tavLst>
                                        <p:tav tm="0">
                                          <p:val>
                                            <p:strVal val="#ppt_x"/>
                                          </p:val>
                                        </p:tav>
                                        <p:tav tm="100000">
                                          <p:val>
                                            <p:strVal val="#ppt_x"/>
                                          </p:val>
                                        </p:tav>
                                      </p:tavLst>
                                    </p:anim>
                                    <p:anim calcmode="lin" valueType="num">
                                      <p:cBhvr>
                                        <p:cTn id="7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7" grpId="0"/>
      <p:bldP spid="28" grpId="0"/>
      <p:bldP spid="29"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3" cstate="screen">
            <a:clrChange>
              <a:clrFrom>
                <a:srgbClr val="FFFFFF"/>
              </a:clrFrom>
              <a:clrTo>
                <a:srgbClr val="FFFFFF">
                  <a:alpha val="0"/>
                </a:srgbClr>
              </a:clrTo>
            </a:clrChange>
            <a:grayscl/>
            <a:extLst>
              <a:ext uri="{28A0092B-C50C-407E-A947-70E740481C1C}">
                <a14:useLocalDpi xmlns:a14="http://schemas.microsoft.com/office/drawing/2010/main"/>
              </a:ext>
            </a:extLst>
          </a:blip>
          <a:srcRect/>
          <a:stretch>
            <a:fillRect/>
          </a:stretch>
        </p:blipFill>
        <p:spPr>
          <a:xfrm>
            <a:off x="2" y="2926212"/>
            <a:ext cx="9144000" cy="1931876"/>
          </a:xfrm>
          <a:prstGeom prst="rect">
            <a:avLst/>
          </a:prstGeom>
        </p:spPr>
      </p:pic>
      <p:pic>
        <p:nvPicPr>
          <p:cNvPr id="3" name="图片 2"/>
          <p:cNvPicPr>
            <a:picLocks noChangeAspect="1"/>
          </p:cNvPicPr>
          <p:nvPr/>
        </p:nvPicPr>
        <p:blipFill>
          <a:blip r:embed="rId4" cstate="screen">
            <a:clrChange>
              <a:clrFrom>
                <a:srgbClr val="FFFFFF"/>
              </a:clrFrom>
              <a:clrTo>
                <a:srgbClr val="FFFFFF">
                  <a:alpha val="0"/>
                </a:srgbClr>
              </a:clrTo>
            </a:clrChange>
            <a:extLst>
              <a:ext uri="{BEBA8EAE-BF5A-486C-A8C5-ECC9F3942E4B}">
                <a14:imgProps xmlns:a14="http://schemas.microsoft.com/office/drawing/2010/main">
                  <a14:imgLayer r:embed="rId5">
                    <a14:imgEffect>
                      <a14:backgroundRemoval t="1887" b="96017" l="5000" r="96000">
                        <a14:foregroundMark x1="31800" y1="73585" x2="57600" y2="96436"/>
                        <a14:foregroundMark x1="53200" y1="10692" x2="53200" y2="10692"/>
                        <a14:backgroundMark x1="75200" y1="28302" x2="78200" y2="31866"/>
                        <a14:backgroundMark x1="69800" y1="71698" x2="66200" y2="73375"/>
                        <a14:backgroundMark x1="80000" y1="80084" x2="78200" y2="80922"/>
                      </a14:backgroundRemoval>
                    </a14:imgEffect>
                  </a14:imgLayer>
                </a14:imgProps>
              </a:ext>
              <a:ext uri="{28A0092B-C50C-407E-A947-70E740481C1C}">
                <a14:useLocalDpi xmlns:a14="http://schemas.microsoft.com/office/drawing/2010/main"/>
              </a:ext>
            </a:extLst>
          </a:blip>
          <a:stretch>
            <a:fillRect/>
          </a:stretch>
        </p:blipFill>
        <p:spPr>
          <a:xfrm>
            <a:off x="1603346" y="1377620"/>
            <a:ext cx="2134457" cy="2036272"/>
          </a:xfrm>
          <a:prstGeom prst="rect">
            <a:avLst/>
          </a:prstGeom>
        </p:spPr>
      </p:pic>
      <p:pic>
        <p:nvPicPr>
          <p:cNvPr id="20" name="图片 19"/>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2531" y="2761647"/>
            <a:ext cx="1641044" cy="1565556"/>
          </a:xfrm>
          <a:prstGeom prst="rect">
            <a:avLst/>
          </a:prstGeom>
        </p:spPr>
      </p:pic>
      <p:pic>
        <p:nvPicPr>
          <p:cNvPr id="21" name="图片 20"/>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46422" y="1595849"/>
            <a:ext cx="993262" cy="947572"/>
          </a:xfrm>
          <a:prstGeom prst="rect">
            <a:avLst/>
          </a:prstGeom>
        </p:spPr>
      </p:pic>
      <p:sp>
        <p:nvSpPr>
          <p:cNvPr id="23" name="椭圆 22"/>
          <p:cNvSpPr/>
          <p:nvPr/>
        </p:nvSpPr>
        <p:spPr>
          <a:xfrm>
            <a:off x="2167856" y="1874866"/>
            <a:ext cx="1041773" cy="1041773"/>
          </a:xfrm>
          <a:prstGeom prst="ellipse">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95"/>
          </a:p>
        </p:txBody>
      </p:sp>
      <p:sp>
        <p:nvSpPr>
          <p:cNvPr id="24" name="椭圆 23"/>
          <p:cNvSpPr/>
          <p:nvPr/>
        </p:nvSpPr>
        <p:spPr>
          <a:xfrm>
            <a:off x="763602" y="3120939"/>
            <a:ext cx="876082" cy="876082"/>
          </a:xfrm>
          <a:prstGeom prst="ellipse">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95"/>
          </a:p>
        </p:txBody>
      </p:sp>
      <p:sp>
        <p:nvSpPr>
          <p:cNvPr id="25" name="椭圆 24"/>
          <p:cNvSpPr/>
          <p:nvPr/>
        </p:nvSpPr>
        <p:spPr>
          <a:xfrm>
            <a:off x="900512" y="1827091"/>
            <a:ext cx="485086" cy="485086"/>
          </a:xfrm>
          <a:prstGeom prst="ellipse">
            <a:avLst/>
          </a:prstGeom>
          <a:blipFill>
            <a:blip r:embed="rId10"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95"/>
          </a:p>
        </p:txBody>
      </p:sp>
      <p:sp>
        <p:nvSpPr>
          <p:cNvPr id="35" name="文本框 34"/>
          <p:cNvSpPr txBox="1"/>
          <p:nvPr/>
        </p:nvSpPr>
        <p:spPr>
          <a:xfrm>
            <a:off x="5110169" y="1686752"/>
            <a:ext cx="4033833" cy="405176"/>
          </a:xfrm>
          <a:prstGeom prst="rect">
            <a:avLst/>
          </a:prstGeom>
          <a:noFill/>
        </p:spPr>
        <p:txBody>
          <a:bodyPr vert="horz"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endParaRPr lang="en-US" altLang="zh-CN" sz="2033" dirty="0">
              <a:latin typeface="叶根友毛笔行书2.0版" panose="02010601030101010101" pitchFamily="2" charset="-122"/>
              <a:ea typeface="叶根友毛笔行书2.0版" panose="02010601030101010101" pitchFamily="2" charset="-122"/>
            </a:endParaRPr>
          </a:p>
        </p:txBody>
      </p:sp>
      <p:pic>
        <p:nvPicPr>
          <p:cNvPr id="50" name="图片 49"/>
          <p:cNvPicPr>
            <a:picLocks noChangeAspect="1"/>
          </p:cNvPicPr>
          <p:nvPr/>
        </p:nvPicPr>
        <p:blipFill>
          <a:blip r:embed="rId11" cstate="screen">
            <a:clrChange>
              <a:clrFrom>
                <a:srgbClr val="FFFFFF"/>
              </a:clrFrom>
              <a:clrTo>
                <a:srgbClr val="FFFFFF">
                  <a:alpha val="0"/>
                </a:srgbClr>
              </a:clrTo>
            </a:clrChange>
            <a:grayscl/>
            <a:extLst>
              <a:ext uri="{28A0092B-C50C-407E-A947-70E740481C1C}">
                <a14:useLocalDpi xmlns:a14="http://schemas.microsoft.com/office/drawing/2010/main"/>
              </a:ext>
            </a:extLst>
          </a:blip>
          <a:stretch>
            <a:fillRect/>
          </a:stretch>
        </p:blipFill>
        <p:spPr>
          <a:xfrm>
            <a:off x="4087517" y="1297803"/>
            <a:ext cx="1214412" cy="1136897"/>
          </a:xfrm>
          <a:prstGeom prst="rect">
            <a:avLst/>
          </a:prstGeom>
        </p:spPr>
      </p:pic>
      <p:sp>
        <p:nvSpPr>
          <p:cNvPr id="51" name="文本框 50"/>
          <p:cNvSpPr txBox="1"/>
          <p:nvPr/>
        </p:nvSpPr>
        <p:spPr>
          <a:xfrm>
            <a:off x="4279278" y="1589069"/>
            <a:ext cx="830892" cy="457176"/>
          </a:xfrm>
          <a:prstGeom prst="rect">
            <a:avLst/>
          </a:prstGeom>
          <a:noFill/>
        </p:spPr>
        <p:txBody>
          <a:bodyPr vert="horz" wrap="square" rtlCol="0">
            <a:spAutoFit/>
          </a:bodyPr>
          <a:lstStyle/>
          <a:p>
            <a:r>
              <a:rPr lang="zh-CN" altLang="en-US" sz="2371" dirty="0">
                <a:solidFill>
                  <a:schemeClr val="bg1"/>
                </a:solidFill>
                <a:latin typeface="叶根友毛笔行书2.0版" panose="02010601030101010101" pitchFamily="2" charset="-122"/>
                <a:ea typeface="叶根友毛笔行书2.0版" panose="02010601030101010101" pitchFamily="2" charset="-122"/>
              </a:rPr>
              <a:t>标题</a:t>
            </a:r>
            <a:endParaRPr lang="en-US" altLang="zh-CN" sz="2371" dirty="0">
              <a:solidFill>
                <a:schemeClr val="bg1"/>
              </a:solidFill>
              <a:latin typeface="叶根友毛笔行书2.0版" panose="02010601030101010101" pitchFamily="2" charset="-122"/>
              <a:ea typeface="叶根友毛笔行书2.0版" panose="02010601030101010101" pitchFamily="2" charset="-122"/>
            </a:endParaRPr>
          </a:p>
        </p:txBody>
      </p:sp>
      <p:sp>
        <p:nvSpPr>
          <p:cNvPr id="61" name="文本框 60"/>
          <p:cNvSpPr txBox="1"/>
          <p:nvPr/>
        </p:nvSpPr>
        <p:spPr>
          <a:xfrm>
            <a:off x="5110169" y="2679314"/>
            <a:ext cx="4033833" cy="405176"/>
          </a:xfrm>
          <a:prstGeom prst="rect">
            <a:avLst/>
          </a:prstGeom>
          <a:noFill/>
        </p:spPr>
        <p:txBody>
          <a:bodyPr vert="horz"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endParaRPr lang="en-US" altLang="zh-CN" sz="2033" dirty="0">
              <a:latin typeface="叶根友毛笔行书2.0版" panose="02010601030101010101" pitchFamily="2" charset="-122"/>
              <a:ea typeface="叶根友毛笔行书2.0版" panose="02010601030101010101" pitchFamily="2" charset="-122"/>
            </a:endParaRPr>
          </a:p>
        </p:txBody>
      </p:sp>
      <p:pic>
        <p:nvPicPr>
          <p:cNvPr id="62" name="图片 61"/>
          <p:cNvPicPr>
            <a:picLocks noChangeAspect="1"/>
          </p:cNvPicPr>
          <p:nvPr/>
        </p:nvPicPr>
        <p:blipFill>
          <a:blip r:embed="rId11" cstate="screen">
            <a:clrChange>
              <a:clrFrom>
                <a:srgbClr val="FFFFFF"/>
              </a:clrFrom>
              <a:clrTo>
                <a:srgbClr val="FFFFFF">
                  <a:alpha val="0"/>
                </a:srgbClr>
              </a:clrTo>
            </a:clrChange>
            <a:grayscl/>
            <a:extLst>
              <a:ext uri="{28A0092B-C50C-407E-A947-70E740481C1C}">
                <a14:useLocalDpi xmlns:a14="http://schemas.microsoft.com/office/drawing/2010/main"/>
              </a:ext>
            </a:extLst>
          </a:blip>
          <a:stretch>
            <a:fillRect/>
          </a:stretch>
        </p:blipFill>
        <p:spPr>
          <a:xfrm>
            <a:off x="4087517" y="2290366"/>
            <a:ext cx="1214412" cy="1136897"/>
          </a:xfrm>
          <a:prstGeom prst="rect">
            <a:avLst/>
          </a:prstGeom>
        </p:spPr>
      </p:pic>
      <p:sp>
        <p:nvSpPr>
          <p:cNvPr id="63" name="文本框 62"/>
          <p:cNvSpPr txBox="1"/>
          <p:nvPr/>
        </p:nvSpPr>
        <p:spPr>
          <a:xfrm>
            <a:off x="4279278" y="2581631"/>
            <a:ext cx="830892" cy="457176"/>
          </a:xfrm>
          <a:prstGeom prst="rect">
            <a:avLst/>
          </a:prstGeom>
          <a:noFill/>
        </p:spPr>
        <p:txBody>
          <a:bodyPr vert="horz" wrap="square" rtlCol="0">
            <a:spAutoFit/>
          </a:bodyPr>
          <a:lstStyle/>
          <a:p>
            <a:r>
              <a:rPr lang="zh-CN" altLang="en-US" sz="2371" dirty="0">
                <a:solidFill>
                  <a:schemeClr val="bg1"/>
                </a:solidFill>
                <a:latin typeface="叶根友毛笔行书2.0版" panose="02010601030101010101" pitchFamily="2" charset="-122"/>
                <a:ea typeface="叶根友毛笔行书2.0版" panose="02010601030101010101" pitchFamily="2" charset="-122"/>
              </a:rPr>
              <a:t>标题</a:t>
            </a:r>
            <a:endParaRPr lang="en-US" altLang="zh-CN" sz="2371" dirty="0">
              <a:solidFill>
                <a:schemeClr val="bg1"/>
              </a:solidFill>
              <a:latin typeface="叶根友毛笔行书2.0版" panose="02010601030101010101" pitchFamily="2" charset="-122"/>
              <a:ea typeface="叶根友毛笔行书2.0版" panose="02010601030101010101" pitchFamily="2" charset="-122"/>
            </a:endParaRPr>
          </a:p>
        </p:txBody>
      </p:sp>
      <p:sp>
        <p:nvSpPr>
          <p:cNvPr id="64" name="文本框 63"/>
          <p:cNvSpPr txBox="1"/>
          <p:nvPr/>
        </p:nvSpPr>
        <p:spPr>
          <a:xfrm>
            <a:off x="5110168" y="3678430"/>
            <a:ext cx="3918920" cy="405176"/>
          </a:xfrm>
          <a:prstGeom prst="rect">
            <a:avLst/>
          </a:prstGeom>
          <a:noFill/>
        </p:spPr>
        <p:txBody>
          <a:bodyPr vert="horz" wrap="square" rtlCol="0">
            <a:spAutoFit/>
          </a:bodyPr>
          <a:lstStyle/>
          <a:p>
            <a:r>
              <a:rPr lang="zh-CN" altLang="en-US" sz="2033" dirty="0">
                <a:latin typeface="叶根友毛笔行书2.0版" panose="02010601030101010101" pitchFamily="2" charset="-122"/>
                <a:ea typeface="叶根友毛笔行书2.0版" panose="02010601030101010101" pitchFamily="2" charset="-122"/>
              </a:rPr>
              <a:t>请输入文本内容请输入文本内容</a:t>
            </a:r>
            <a:endParaRPr lang="en-US" altLang="zh-CN" sz="2033" dirty="0">
              <a:latin typeface="叶根友毛笔行书2.0版" panose="02010601030101010101" pitchFamily="2" charset="-122"/>
              <a:ea typeface="叶根友毛笔行书2.0版" panose="02010601030101010101" pitchFamily="2" charset="-122"/>
            </a:endParaRPr>
          </a:p>
        </p:txBody>
      </p:sp>
      <p:pic>
        <p:nvPicPr>
          <p:cNvPr id="65" name="图片 64"/>
          <p:cNvPicPr>
            <a:picLocks noChangeAspect="1"/>
          </p:cNvPicPr>
          <p:nvPr/>
        </p:nvPicPr>
        <p:blipFill>
          <a:blip r:embed="rId11" cstate="screen">
            <a:clrChange>
              <a:clrFrom>
                <a:srgbClr val="FFFFFF"/>
              </a:clrFrom>
              <a:clrTo>
                <a:srgbClr val="FFFFFF">
                  <a:alpha val="0"/>
                </a:srgbClr>
              </a:clrTo>
            </a:clrChange>
            <a:grayscl/>
            <a:extLst>
              <a:ext uri="{28A0092B-C50C-407E-A947-70E740481C1C}">
                <a14:useLocalDpi xmlns:a14="http://schemas.microsoft.com/office/drawing/2010/main"/>
              </a:ext>
            </a:extLst>
          </a:blip>
          <a:stretch>
            <a:fillRect/>
          </a:stretch>
        </p:blipFill>
        <p:spPr>
          <a:xfrm>
            <a:off x="4087517" y="3304828"/>
            <a:ext cx="1214412" cy="1136897"/>
          </a:xfrm>
          <a:prstGeom prst="rect">
            <a:avLst/>
          </a:prstGeom>
        </p:spPr>
      </p:pic>
      <p:sp>
        <p:nvSpPr>
          <p:cNvPr id="66" name="文本框 65"/>
          <p:cNvSpPr txBox="1"/>
          <p:nvPr/>
        </p:nvSpPr>
        <p:spPr>
          <a:xfrm>
            <a:off x="4279278" y="3596093"/>
            <a:ext cx="830892" cy="457176"/>
          </a:xfrm>
          <a:prstGeom prst="rect">
            <a:avLst/>
          </a:prstGeom>
          <a:noFill/>
        </p:spPr>
        <p:txBody>
          <a:bodyPr vert="horz" wrap="square" rtlCol="0">
            <a:spAutoFit/>
          </a:bodyPr>
          <a:lstStyle/>
          <a:p>
            <a:r>
              <a:rPr lang="zh-CN" altLang="en-US" sz="2371" dirty="0">
                <a:solidFill>
                  <a:schemeClr val="bg1"/>
                </a:solidFill>
                <a:latin typeface="叶根友毛笔行书2.0版" panose="02010601030101010101" pitchFamily="2" charset="-122"/>
                <a:ea typeface="叶根友毛笔行书2.0版" panose="02010601030101010101" pitchFamily="2" charset="-122"/>
              </a:rPr>
              <a:t>标题</a:t>
            </a:r>
            <a:endParaRPr lang="en-US" altLang="zh-CN" sz="2371" dirty="0">
              <a:solidFill>
                <a:schemeClr val="bg1"/>
              </a:solidFill>
              <a:latin typeface="叶根友毛笔行书2.0版" panose="02010601030101010101" pitchFamily="2" charset="-122"/>
              <a:ea typeface="叶根友毛笔行书2.0版" panose="02010601030101010101" pitchFamily="2" charset="-122"/>
            </a:endParaRPr>
          </a:p>
        </p:txBody>
      </p:sp>
    </p:spTree>
    <p:extLst>
      <p:ext uri="{BB962C8B-B14F-4D97-AF65-F5344CB8AC3E}">
        <p14:creationId xmlns:p14="http://schemas.microsoft.com/office/powerpoint/2010/main" val="26814774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11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style.rotation</p:attrName>
                                        </p:attrNameLst>
                                      </p:cBhvr>
                                      <p:tavLst>
                                        <p:tav tm="0">
                                          <p:val>
                                            <p:fltVal val="360"/>
                                          </p:val>
                                        </p:tav>
                                        <p:tav tm="100000">
                                          <p:val>
                                            <p:fltVal val="0"/>
                                          </p:val>
                                        </p:tav>
                                      </p:tavLst>
                                    </p:anim>
                                    <p:animEffect transition="in" filter="fade">
                                      <p:cBhvr>
                                        <p:cTn id="10" dur="500"/>
                                        <p:tgtEl>
                                          <p:spTgt spid="21"/>
                                        </p:tgtEl>
                                      </p:cBhvr>
                                    </p:animEffect>
                                  </p:childTnLst>
                                </p:cTn>
                              </p:par>
                              <p:par>
                                <p:cTn id="11" presetID="10" presetClass="entr" presetSubtype="0" fill="hold" grpId="0" nodeType="withEffect">
                                  <p:stCondLst>
                                    <p:cond delay="11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49" presetClass="entr" presetSubtype="0" decel="100000"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 calcmode="lin" valueType="num">
                                      <p:cBhvr>
                                        <p:cTn id="31" dur="500" fill="hold"/>
                                        <p:tgtEl>
                                          <p:spTgt spid="3"/>
                                        </p:tgtEl>
                                        <p:attrNameLst>
                                          <p:attrName>style.rotation</p:attrName>
                                        </p:attrNameLst>
                                      </p:cBhvr>
                                      <p:tavLst>
                                        <p:tav tm="0">
                                          <p:val>
                                            <p:fltVal val="360"/>
                                          </p:val>
                                        </p:tav>
                                        <p:tav tm="100000">
                                          <p:val>
                                            <p:fltVal val="0"/>
                                          </p:val>
                                        </p:tav>
                                      </p:tavLst>
                                    </p:anim>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500"/>
                                        <p:tgtEl>
                                          <p:spTgt spid="63"/>
                                        </p:tgtEl>
                                      </p:cBhvr>
                                    </p:animEffect>
                                  </p:childTnLst>
                                </p:cTn>
                              </p:par>
                              <p:par>
                                <p:cTn id="55" presetID="10" presetClass="entr" presetSubtype="0" fill="hold" grpId="0" nodeType="withEffect">
                                  <p:stCondLst>
                                    <p:cond delay="60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500"/>
                                        <p:tgtEl>
                                          <p:spTgt spid="6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35" grpId="0"/>
      <p:bldP spid="51" grpId="0"/>
      <p:bldP spid="61" grpId="0"/>
      <p:bldP spid="63" grpId="0"/>
      <p:bldP spid="64" grpId="0"/>
      <p:bldP spid="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print">
            <a:extLst>
              <a:ext uri="{BEBA8EAE-BF5A-486C-A8C5-ECC9F3942E4B}">
                <a14:imgProps xmlns:a14="http://schemas.microsoft.com/office/drawing/2010/main">
                  <a14:imgLayer r:embed="rId4">
                    <a14:imgEffect>
                      <a14:backgroundRemoval t="3416" b="98587" l="699" r="97203">
                        <a14:foregroundMark x1="26474" y1="76207" x2="43257" y2="93404"/>
                        <a14:foregroundMark x1="97203" y1="45347" x2="84715" y2="81508"/>
                        <a14:foregroundMark x1="90909" y1="14134" x2="94605" y2="57008"/>
                        <a14:foregroundMark x1="8492" y1="76207" x2="4196" y2="69965"/>
                        <a14:foregroundMark x1="91908" y1="8716" x2="88811" y2="3416"/>
                        <a14:foregroundMark x1="7892" y1="17903" x2="7493" y2="20377"/>
                        <a14:foregroundMark x1="3197" y1="66549" x2="699" y2="59717"/>
                        <a14:foregroundMark x1="8292" y1="22850" x2="7493" y2="26031"/>
                        <a14:backgroundMark x1="43257" y1="5771" x2="44156" y2="78210"/>
                        <a14:backgroundMark x1="78721" y1="43227" x2="79520" y2="62426"/>
                        <a14:backgroundMark x1="89411" y1="46879" x2="88412" y2="53121"/>
                        <a14:backgroundMark x1="87812" y1="54181" x2="86913" y2="58304"/>
                        <a14:backgroundMark x1="86314" y1="59717" x2="84116" y2="63840"/>
                        <a14:backgroundMark x1="4396" y1="52886" x2="5395" y2="56537"/>
                        <a14:backgroundMark x1="6494" y1="54888" x2="6893" y2="57715"/>
                        <a14:backgroundMark x1="4595" y1="61720" x2="5994" y2="63840"/>
                        <a14:backgroundMark x1="6893" y1="62662" x2="8492" y2="66078"/>
                        <a14:backgroundMark x1="14885" y1="83039" x2="12887" y2="80565"/>
                        <a14:backgroundMark x1="10589" y1="18728" x2="9990" y2="20848"/>
                      </a14:backgroundRemoval>
                    </a14:imgEffect>
                  </a14:imgLayer>
                </a14:imgProps>
              </a:ext>
              <a:ext uri="{28A0092B-C50C-407E-A947-70E740481C1C}">
                <a14:useLocalDpi xmlns:a14="http://schemas.microsoft.com/office/drawing/2010/main"/>
              </a:ext>
            </a:extLst>
          </a:blip>
          <a:stretch>
            <a:fillRect/>
          </a:stretch>
        </p:blipFill>
        <p:spPr>
          <a:xfrm>
            <a:off x="3610718" y="749957"/>
            <a:ext cx="1977543" cy="1677257"/>
          </a:xfrm>
          <a:prstGeom prst="rect">
            <a:avLst/>
          </a:prstGeom>
        </p:spPr>
      </p:pic>
      <p:sp>
        <p:nvSpPr>
          <p:cNvPr id="22" name="文本框 21"/>
          <p:cNvSpPr txBox="1"/>
          <p:nvPr/>
        </p:nvSpPr>
        <p:spPr>
          <a:xfrm>
            <a:off x="4039406" y="749955"/>
            <a:ext cx="965289" cy="1296189"/>
          </a:xfrm>
          <a:prstGeom prst="rect">
            <a:avLst/>
          </a:prstGeom>
          <a:noFill/>
        </p:spPr>
        <p:txBody>
          <a:bodyPr wrap="square" rtlCol="0">
            <a:spAutoFit/>
          </a:bodyPr>
          <a:lstStyle/>
          <a:p>
            <a:r>
              <a:rPr lang="zh-CN" altLang="en-US" sz="7825" dirty="0" smtClean="0">
                <a:latin typeface="经典繁方篆" panose="02010609000101010101" pitchFamily="49" charset="-122"/>
                <a:ea typeface="经典繁方篆" panose="02010609000101010101" pitchFamily="49" charset="-122"/>
                <a:cs typeface="经典繁方篆" panose="02010609000101010101" pitchFamily="49" charset="-122"/>
              </a:rPr>
              <a:t>二</a:t>
            </a:r>
            <a:endParaRPr lang="zh-CN" altLang="en-US" sz="7825" dirty="0">
              <a:latin typeface="经典繁方篆" panose="02010609000101010101" pitchFamily="49" charset="-122"/>
              <a:ea typeface="经典繁方篆" panose="02010609000101010101" pitchFamily="49" charset="-122"/>
              <a:cs typeface="经典繁方篆" panose="02010609000101010101" pitchFamily="49" charset="-122"/>
            </a:endParaRPr>
          </a:p>
        </p:txBody>
      </p:sp>
      <p:sp>
        <p:nvSpPr>
          <p:cNvPr id="23" name="文本框 22"/>
          <p:cNvSpPr txBox="1"/>
          <p:nvPr/>
        </p:nvSpPr>
        <p:spPr>
          <a:xfrm>
            <a:off x="3192311" y="2638562"/>
            <a:ext cx="3040568" cy="1077218"/>
          </a:xfrm>
          <a:prstGeom prst="rect">
            <a:avLst/>
          </a:prstGeom>
          <a:noFill/>
        </p:spPr>
        <p:txBody>
          <a:bodyPr vert="horz" wrap="square" rtlCol="0">
            <a:spAutoFit/>
          </a:bodyPr>
          <a:lstStyle/>
          <a:p>
            <a:r>
              <a:rPr lang="zh-CN" altLang="en-US" sz="3200" dirty="0">
                <a:latin typeface="叶根友毛笔行书2.0版" panose="02010601030101010101" pitchFamily="2" charset="-122"/>
                <a:ea typeface="叶根友毛笔行书2.0版" panose="02010601030101010101" pitchFamily="2" charset="-122"/>
              </a:rPr>
              <a:t>请输入文本内容</a:t>
            </a:r>
            <a:endParaRPr lang="en-US" altLang="zh-CN" sz="3200" dirty="0">
              <a:latin typeface="叶根友毛笔行书2.0版" panose="02010601030101010101" pitchFamily="2" charset="-122"/>
              <a:ea typeface="叶根友毛笔行书2.0版" panose="02010601030101010101" pitchFamily="2" charset="-122"/>
            </a:endParaRPr>
          </a:p>
          <a:p>
            <a:r>
              <a:rPr lang="zh-CN" altLang="en-US" sz="3200" dirty="0">
                <a:latin typeface="叶根友毛笔行书2.0版" panose="02010601030101010101" pitchFamily="2" charset="-122"/>
                <a:ea typeface="叶根友毛笔行书2.0版" panose="02010601030101010101" pitchFamily="2" charset="-122"/>
              </a:rPr>
              <a:t>请输入文本内容</a:t>
            </a:r>
          </a:p>
        </p:txBody>
      </p:sp>
      <p:pic>
        <p:nvPicPr>
          <p:cNvPr id="24" name="图片 23"/>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flipH="1">
            <a:off x="54979" y="2638562"/>
            <a:ext cx="3589800" cy="2545209"/>
          </a:xfrm>
          <a:prstGeom prst="rect">
            <a:avLst/>
          </a:prstGeom>
        </p:spPr>
      </p:pic>
    </p:spTree>
    <p:extLst>
      <p:ext uri="{BB962C8B-B14F-4D97-AF65-F5344CB8AC3E}">
        <p14:creationId xmlns:p14="http://schemas.microsoft.com/office/powerpoint/2010/main" val="10057622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2000"/>
                                  </p:stCondLst>
                                  <p:iterate type="wd">
                                    <p:tmPct val="10000"/>
                                  </p:iterate>
                                  <p:childTnLst>
                                    <p:set>
                                      <p:cBhvr>
                                        <p:cTn id="12" dur="1" fill="hold">
                                          <p:stCondLst>
                                            <p:cond delay="0"/>
                                          </p:stCondLst>
                                        </p:cTn>
                                        <p:tgtEl>
                                          <p:spTgt spid="23">
                                            <p:txEl>
                                              <p:pRg st="0" end="0"/>
                                            </p:txEl>
                                          </p:spTgt>
                                        </p:tgtEl>
                                        <p:attrNameLst>
                                          <p:attrName>style.visibility</p:attrName>
                                        </p:attrNameLst>
                                      </p:cBhvr>
                                      <p:to>
                                        <p:strVal val="visible"/>
                                      </p:to>
                                    </p:set>
                                    <p:animEffect transition="in" filter="fade">
                                      <p:cBhvr>
                                        <p:cTn id="13" dur="500"/>
                                        <p:tgtEl>
                                          <p:spTgt spid="23">
                                            <p:txEl>
                                              <p:pRg st="0" end="0"/>
                                            </p:txEl>
                                          </p:spTgt>
                                        </p:tgtEl>
                                      </p:cBhvr>
                                    </p:animEffect>
                                  </p:childTnLst>
                                </p:cTn>
                              </p:par>
                              <p:par>
                                <p:cTn id="14" presetID="10" presetClass="entr" presetSubtype="0" fill="hold" grpId="0" nodeType="withEffect">
                                  <p:stCondLst>
                                    <p:cond delay="2300"/>
                                  </p:stCondLst>
                                  <p:iterate type="wd">
                                    <p:tmPct val="10000"/>
                                  </p:iterate>
                                  <p:childTnLst>
                                    <p:set>
                                      <p:cBhvr>
                                        <p:cTn id="15" dur="1" fill="hold">
                                          <p:stCondLst>
                                            <p:cond delay="0"/>
                                          </p:stCondLst>
                                        </p:cTn>
                                        <p:tgtEl>
                                          <p:spTgt spid="23">
                                            <p:txEl>
                                              <p:pRg st="1" end="1"/>
                                            </p:txEl>
                                          </p:spTgt>
                                        </p:tgtEl>
                                        <p:attrNameLst>
                                          <p:attrName>style.visibility</p:attrName>
                                        </p:attrNameLst>
                                      </p:cBhvr>
                                      <p:to>
                                        <p:strVal val="visible"/>
                                      </p:to>
                                    </p:set>
                                    <p:animEffect transition="in" filter="fade">
                                      <p:cBhvr>
                                        <p:cTn id="16" dur="5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1"/>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2"/>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3"/>
</p:tagLst>
</file>

<file path=ppt/tags/tag8.xml><?xml version="1.0" encoding="utf-8"?>
<p:tagLst xmlns:a="http://schemas.openxmlformats.org/drawingml/2006/main" xmlns:r="http://schemas.openxmlformats.org/officeDocument/2006/relationships" xmlns:p="http://schemas.openxmlformats.org/presentationml/2006/main">
  <p:tag name="TIMING" val="|0.4"/>
</p:tagLst>
</file>

<file path=ppt/tags/tag9.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TotalTime>
  <Words>1623</Words>
  <Application>Microsoft Office PowerPoint</Application>
  <PresentationFormat>全屏显示(16:9)</PresentationFormat>
  <Paragraphs>246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道德讲堂</dc:title>
  <dc:creator>第一PPT</dc:creator>
  <cp:keywords>www.1ppt.com</cp:keywords>
  <cp:lastModifiedBy>Windows User</cp:lastModifiedBy>
  <cp:revision>13</cp:revision>
  <dcterms:created xsi:type="dcterms:W3CDTF">2016-12-25T02:27:54Z</dcterms:created>
  <dcterms:modified xsi:type="dcterms:W3CDTF">2019-03-19T09:57:26Z</dcterms:modified>
</cp:coreProperties>
</file>