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31"/>
  </p:notesMasterIdLst>
  <p:handoutMasterIdLst>
    <p:handoutMasterId r:id="rId32"/>
  </p:handoutMasterIdLst>
  <p:sldIdLst>
    <p:sldId id="483" r:id="rId3"/>
    <p:sldId id="256" r:id="rId4"/>
    <p:sldId id="454" r:id="rId5"/>
    <p:sldId id="469" r:id="rId6"/>
    <p:sldId id="399" r:id="rId7"/>
    <p:sldId id="473" r:id="rId8"/>
    <p:sldId id="355" r:id="rId9"/>
    <p:sldId id="464" r:id="rId10"/>
    <p:sldId id="465" r:id="rId11"/>
    <p:sldId id="402" r:id="rId12"/>
    <p:sldId id="460" r:id="rId13"/>
    <p:sldId id="368" r:id="rId14"/>
    <p:sldId id="479" r:id="rId15"/>
    <p:sldId id="461" r:id="rId16"/>
    <p:sldId id="453" r:id="rId17"/>
    <p:sldId id="441" r:id="rId18"/>
    <p:sldId id="480" r:id="rId19"/>
    <p:sldId id="475" r:id="rId20"/>
    <p:sldId id="394" r:id="rId21"/>
    <p:sldId id="433" r:id="rId22"/>
    <p:sldId id="459" r:id="rId23"/>
    <p:sldId id="476" r:id="rId24"/>
    <p:sldId id="481" r:id="rId25"/>
    <p:sldId id="472" r:id="rId26"/>
    <p:sldId id="397" r:id="rId27"/>
    <p:sldId id="446" r:id="rId28"/>
    <p:sldId id="305" r:id="rId29"/>
    <p:sldId id="484" r:id="rId30"/>
  </p:sldIdLst>
  <p:sldSz cx="9144000" cy="5143500" type="screen16x9"/>
  <p:notesSz cx="6858000" cy="9144000"/>
  <p:custDataLst>
    <p:tags r:id="rId33"/>
  </p:custDataLst>
  <p:defaultTextStyle>
    <a:defPPr>
      <a:defRPr lang="zh-CN"/>
    </a:defPPr>
    <a:lvl1pPr marL="0" algn="l" defTabSz="914201" rtl="0" eaLnBrk="1" latinLnBrk="0" hangingPunct="1">
      <a:defRPr sz="1799" kern="1200">
        <a:solidFill>
          <a:schemeClr val="tx1"/>
        </a:solidFill>
        <a:latin typeface="+mn-lt"/>
        <a:ea typeface="+mn-ea"/>
        <a:cs typeface="+mn-cs"/>
      </a:defRPr>
    </a:lvl1pPr>
    <a:lvl2pPr marL="457100" algn="l" defTabSz="914201" rtl="0" eaLnBrk="1" latinLnBrk="0" hangingPunct="1">
      <a:defRPr sz="1799" kern="1200">
        <a:solidFill>
          <a:schemeClr val="tx1"/>
        </a:solidFill>
        <a:latin typeface="+mn-lt"/>
        <a:ea typeface="+mn-ea"/>
        <a:cs typeface="+mn-cs"/>
      </a:defRPr>
    </a:lvl2pPr>
    <a:lvl3pPr marL="914201" algn="l" defTabSz="914201" rtl="0" eaLnBrk="1" latinLnBrk="0" hangingPunct="1">
      <a:defRPr sz="1799" kern="1200">
        <a:solidFill>
          <a:schemeClr val="tx1"/>
        </a:solidFill>
        <a:latin typeface="+mn-lt"/>
        <a:ea typeface="+mn-ea"/>
        <a:cs typeface="+mn-cs"/>
      </a:defRPr>
    </a:lvl3pPr>
    <a:lvl4pPr marL="1371300" algn="l" defTabSz="914201" rtl="0" eaLnBrk="1" latinLnBrk="0" hangingPunct="1">
      <a:defRPr sz="1799" kern="1200">
        <a:solidFill>
          <a:schemeClr val="tx1"/>
        </a:solidFill>
        <a:latin typeface="+mn-lt"/>
        <a:ea typeface="+mn-ea"/>
        <a:cs typeface="+mn-cs"/>
      </a:defRPr>
    </a:lvl4pPr>
    <a:lvl5pPr marL="1828401" algn="l" defTabSz="914201" rtl="0" eaLnBrk="1" latinLnBrk="0" hangingPunct="1">
      <a:defRPr sz="1799" kern="1200">
        <a:solidFill>
          <a:schemeClr val="tx1"/>
        </a:solidFill>
        <a:latin typeface="+mn-lt"/>
        <a:ea typeface="+mn-ea"/>
        <a:cs typeface="+mn-cs"/>
      </a:defRPr>
    </a:lvl5pPr>
    <a:lvl6pPr marL="2285501" algn="l" defTabSz="914201" rtl="0" eaLnBrk="1" latinLnBrk="0" hangingPunct="1">
      <a:defRPr sz="1799" kern="1200">
        <a:solidFill>
          <a:schemeClr val="tx1"/>
        </a:solidFill>
        <a:latin typeface="+mn-lt"/>
        <a:ea typeface="+mn-ea"/>
        <a:cs typeface="+mn-cs"/>
      </a:defRPr>
    </a:lvl6pPr>
    <a:lvl7pPr marL="2742602" algn="l" defTabSz="914201" rtl="0" eaLnBrk="1" latinLnBrk="0" hangingPunct="1">
      <a:defRPr sz="1799" kern="1200">
        <a:solidFill>
          <a:schemeClr val="tx1"/>
        </a:solidFill>
        <a:latin typeface="+mn-lt"/>
        <a:ea typeface="+mn-ea"/>
        <a:cs typeface="+mn-cs"/>
      </a:defRPr>
    </a:lvl7pPr>
    <a:lvl8pPr marL="3199703" algn="l" defTabSz="914201" rtl="0" eaLnBrk="1" latinLnBrk="0" hangingPunct="1">
      <a:defRPr sz="1799" kern="1200">
        <a:solidFill>
          <a:schemeClr val="tx1"/>
        </a:solidFill>
        <a:latin typeface="+mn-lt"/>
        <a:ea typeface="+mn-ea"/>
        <a:cs typeface="+mn-cs"/>
      </a:defRPr>
    </a:lvl8pPr>
    <a:lvl9pPr marL="3656804" algn="l" defTabSz="914201"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DF0"/>
    <a:srgbClr val="FF9201"/>
    <a:srgbClr val="1C9292"/>
    <a:srgbClr val="7BB453"/>
    <a:srgbClr val="F85546"/>
    <a:srgbClr val="F9C04D"/>
    <a:srgbClr val="F74431"/>
    <a:srgbClr val="9751CB"/>
    <a:srgbClr val="4F2270"/>
    <a:srgbClr val="D3DA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236" autoAdjust="0"/>
    <p:restoredTop sz="94618" autoAdjust="0"/>
  </p:normalViewPr>
  <p:slideViewPr>
    <p:cSldViewPr>
      <p:cViewPr>
        <p:scale>
          <a:sx n="66" d="100"/>
          <a:sy n="66" d="100"/>
        </p:scale>
        <p:origin x="-192" y="-1626"/>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68" d="100"/>
          <a:sy n="68" d="100"/>
        </p:scale>
        <p:origin x="-333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FEAB678-EF5F-4E50-A95C-9AC379BA1FD0}" type="datetimeFigureOut">
              <a:rPr lang="zh-CN" altLang="en-US" smtClean="0"/>
              <a:t>2019/3/19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F54A61C-AF7B-4A81-9D1F-1F4BACD42251}" type="slidenum">
              <a:rPr lang="zh-CN" altLang="en-US" smtClean="0"/>
              <a:t>‹#›</a:t>
            </a:fld>
            <a:endParaRPr lang="zh-CN" altLang="en-US"/>
          </a:p>
        </p:txBody>
      </p:sp>
    </p:spTree>
    <p:extLst>
      <p:ext uri="{BB962C8B-B14F-4D97-AF65-F5344CB8AC3E}">
        <p14:creationId xmlns:p14="http://schemas.microsoft.com/office/powerpoint/2010/main" val="35424392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BBA27E-A051-4B99-B069-3CC0185D0D52}" type="datetimeFigureOut">
              <a:rPr lang="zh-CN" altLang="en-US" smtClean="0"/>
              <a:t>2019/3/19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BBE174-D638-475B-A0A6-2E5C6AD14BBC}" type="slidenum">
              <a:rPr lang="zh-CN" altLang="en-US" smtClean="0"/>
              <a:t>‹#›</a:t>
            </a:fld>
            <a:endParaRPr lang="zh-CN" altLang="en-US"/>
          </a:p>
        </p:txBody>
      </p:sp>
    </p:spTree>
    <p:extLst>
      <p:ext uri="{BB962C8B-B14F-4D97-AF65-F5344CB8AC3E}">
        <p14:creationId xmlns:p14="http://schemas.microsoft.com/office/powerpoint/2010/main" val="2856555190"/>
      </p:ext>
    </p:extLst>
  </p:cSld>
  <p:clrMap bg1="lt1" tx1="dk1" bg2="lt2" tx2="dk2" accent1="accent1" accent2="accent2" accent3="accent3" accent4="accent4" accent5="accent5" accent6="accent6" hlink="hlink" folHlink="folHlink"/>
  <p:notesStyle>
    <a:lvl1pPr marL="0" algn="l" defTabSz="914201" rtl="0" eaLnBrk="1" latinLnBrk="0" hangingPunct="1">
      <a:defRPr sz="1200" kern="1200">
        <a:solidFill>
          <a:schemeClr val="tx1"/>
        </a:solidFill>
        <a:latin typeface="+mn-lt"/>
        <a:ea typeface="+mn-ea"/>
        <a:cs typeface="+mn-cs"/>
      </a:defRPr>
    </a:lvl1pPr>
    <a:lvl2pPr marL="457100" algn="l" defTabSz="914201" rtl="0" eaLnBrk="1" latinLnBrk="0" hangingPunct="1">
      <a:defRPr sz="1200" kern="1200">
        <a:solidFill>
          <a:schemeClr val="tx1"/>
        </a:solidFill>
        <a:latin typeface="+mn-lt"/>
        <a:ea typeface="+mn-ea"/>
        <a:cs typeface="+mn-cs"/>
      </a:defRPr>
    </a:lvl2pPr>
    <a:lvl3pPr marL="914201" algn="l" defTabSz="914201" rtl="0" eaLnBrk="1" latinLnBrk="0" hangingPunct="1">
      <a:defRPr sz="1200" kern="1200">
        <a:solidFill>
          <a:schemeClr val="tx1"/>
        </a:solidFill>
        <a:latin typeface="+mn-lt"/>
        <a:ea typeface="+mn-ea"/>
        <a:cs typeface="+mn-cs"/>
      </a:defRPr>
    </a:lvl3pPr>
    <a:lvl4pPr marL="1371300" algn="l" defTabSz="914201" rtl="0" eaLnBrk="1" latinLnBrk="0" hangingPunct="1">
      <a:defRPr sz="1200" kern="1200">
        <a:solidFill>
          <a:schemeClr val="tx1"/>
        </a:solidFill>
        <a:latin typeface="+mn-lt"/>
        <a:ea typeface="+mn-ea"/>
        <a:cs typeface="+mn-cs"/>
      </a:defRPr>
    </a:lvl4pPr>
    <a:lvl5pPr marL="1828401" algn="l" defTabSz="914201" rtl="0" eaLnBrk="1" latinLnBrk="0" hangingPunct="1">
      <a:defRPr sz="1200" kern="1200">
        <a:solidFill>
          <a:schemeClr val="tx1"/>
        </a:solidFill>
        <a:latin typeface="+mn-lt"/>
        <a:ea typeface="+mn-ea"/>
        <a:cs typeface="+mn-cs"/>
      </a:defRPr>
    </a:lvl5pPr>
    <a:lvl6pPr marL="2285501" algn="l" defTabSz="914201" rtl="0" eaLnBrk="1" latinLnBrk="0" hangingPunct="1">
      <a:defRPr sz="1200" kern="1200">
        <a:solidFill>
          <a:schemeClr val="tx1"/>
        </a:solidFill>
        <a:latin typeface="+mn-lt"/>
        <a:ea typeface="+mn-ea"/>
        <a:cs typeface="+mn-cs"/>
      </a:defRPr>
    </a:lvl6pPr>
    <a:lvl7pPr marL="2742602" algn="l" defTabSz="914201" rtl="0" eaLnBrk="1" latinLnBrk="0" hangingPunct="1">
      <a:defRPr sz="1200" kern="1200">
        <a:solidFill>
          <a:schemeClr val="tx1"/>
        </a:solidFill>
        <a:latin typeface="+mn-lt"/>
        <a:ea typeface="+mn-ea"/>
        <a:cs typeface="+mn-cs"/>
      </a:defRPr>
    </a:lvl7pPr>
    <a:lvl8pPr marL="3199703" algn="l" defTabSz="914201" rtl="0" eaLnBrk="1" latinLnBrk="0" hangingPunct="1">
      <a:defRPr sz="1200" kern="1200">
        <a:solidFill>
          <a:schemeClr val="tx1"/>
        </a:solidFill>
        <a:latin typeface="+mn-lt"/>
        <a:ea typeface="+mn-ea"/>
        <a:cs typeface="+mn-cs"/>
      </a:defRPr>
    </a:lvl8pPr>
    <a:lvl9pPr marL="3656804" algn="l" defTabSz="91420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EFC850-7D77-4205-9604-040A94831ED4}" type="slidenum">
              <a:rPr lang="zh-CN" altLang="en-US" smtClean="0">
                <a:solidFill>
                  <a:prstClr val="black"/>
                </a:solidFill>
              </a:rPr>
              <a:pPr/>
              <a:t>1</a:t>
            </a:fld>
            <a:endParaRPr lang="en-US" altLang="zh-CN">
              <a:solidFill>
                <a:prstClr val="black"/>
              </a:solidFill>
            </a:endParaRPr>
          </a:p>
        </p:txBody>
      </p:sp>
    </p:spTree>
    <p:extLst>
      <p:ext uri="{BB962C8B-B14F-4D97-AF65-F5344CB8AC3E}">
        <p14:creationId xmlns:p14="http://schemas.microsoft.com/office/powerpoint/2010/main" val="258421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10</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11</a:t>
            </a:fld>
            <a:endParaRPr lang="zh-CN" altLang="en-US"/>
          </a:p>
        </p:txBody>
      </p:sp>
    </p:spTree>
    <p:extLst>
      <p:ext uri="{BB962C8B-B14F-4D97-AF65-F5344CB8AC3E}">
        <p14:creationId xmlns:p14="http://schemas.microsoft.com/office/powerpoint/2010/main" val="28106825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12</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13</a:t>
            </a:fld>
            <a:endParaRPr lang="zh-CN" altLang="en-US"/>
          </a:p>
        </p:txBody>
      </p:sp>
    </p:spTree>
    <p:extLst>
      <p:ext uri="{BB962C8B-B14F-4D97-AF65-F5344CB8AC3E}">
        <p14:creationId xmlns:p14="http://schemas.microsoft.com/office/powerpoint/2010/main" val="17570833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14</a:t>
            </a:fld>
            <a:endParaRPr lang="zh-CN" altLang="en-US"/>
          </a:p>
        </p:txBody>
      </p:sp>
    </p:spTree>
    <p:extLst>
      <p:ext uri="{BB962C8B-B14F-4D97-AF65-F5344CB8AC3E}">
        <p14:creationId xmlns:p14="http://schemas.microsoft.com/office/powerpoint/2010/main" val="37499965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15</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16</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17</a:t>
            </a:fld>
            <a:endParaRPr lang="zh-CN" altLang="en-US"/>
          </a:p>
        </p:txBody>
      </p:sp>
    </p:spTree>
    <p:extLst>
      <p:ext uri="{BB962C8B-B14F-4D97-AF65-F5344CB8AC3E}">
        <p14:creationId xmlns:p14="http://schemas.microsoft.com/office/powerpoint/2010/main" val="17570833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18</a:t>
            </a:fld>
            <a:endParaRPr lang="zh-CN" altLang="en-US"/>
          </a:p>
        </p:txBody>
      </p:sp>
    </p:spTree>
    <p:extLst>
      <p:ext uri="{BB962C8B-B14F-4D97-AF65-F5344CB8AC3E}">
        <p14:creationId xmlns:p14="http://schemas.microsoft.com/office/powerpoint/2010/main" val="7360013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19</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20</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21</a:t>
            </a:fld>
            <a:endParaRPr lang="zh-CN" altLang="en-US"/>
          </a:p>
        </p:txBody>
      </p:sp>
    </p:spTree>
    <p:extLst>
      <p:ext uri="{BB962C8B-B14F-4D97-AF65-F5344CB8AC3E}">
        <p14:creationId xmlns:p14="http://schemas.microsoft.com/office/powerpoint/2010/main" val="15742158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22</a:t>
            </a:fld>
            <a:endParaRPr lang="zh-CN" altLang="en-US"/>
          </a:p>
        </p:txBody>
      </p:sp>
    </p:spTree>
    <p:extLst>
      <p:ext uri="{BB962C8B-B14F-4D97-AF65-F5344CB8AC3E}">
        <p14:creationId xmlns:p14="http://schemas.microsoft.com/office/powerpoint/2010/main" val="507211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23</a:t>
            </a:fld>
            <a:endParaRPr lang="zh-CN" altLang="en-US"/>
          </a:p>
        </p:txBody>
      </p:sp>
    </p:spTree>
    <p:extLst>
      <p:ext uri="{BB962C8B-B14F-4D97-AF65-F5344CB8AC3E}">
        <p14:creationId xmlns:p14="http://schemas.microsoft.com/office/powerpoint/2010/main" val="17570833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24</a:t>
            </a:fld>
            <a:endParaRPr lang="zh-CN" altLang="en-US"/>
          </a:p>
        </p:txBody>
      </p:sp>
    </p:spTree>
    <p:extLst>
      <p:ext uri="{BB962C8B-B14F-4D97-AF65-F5344CB8AC3E}">
        <p14:creationId xmlns:p14="http://schemas.microsoft.com/office/powerpoint/2010/main" val="21036335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25</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26</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27</a:t>
            </a:fld>
            <a:endParaRPr lang="zh-CN" altLang="en-US"/>
          </a:p>
        </p:txBody>
      </p:sp>
    </p:spTree>
    <p:extLst>
      <p:ext uri="{BB962C8B-B14F-4D97-AF65-F5344CB8AC3E}">
        <p14:creationId xmlns:p14="http://schemas.microsoft.com/office/powerpoint/2010/main" val="3956687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3</a:t>
            </a:fld>
            <a:endParaRPr lang="zh-CN" altLang="en-US"/>
          </a:p>
        </p:txBody>
      </p:sp>
    </p:spTree>
    <p:extLst>
      <p:ext uri="{BB962C8B-B14F-4D97-AF65-F5344CB8AC3E}">
        <p14:creationId xmlns:p14="http://schemas.microsoft.com/office/powerpoint/2010/main" val="1757083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4</a:t>
            </a:fld>
            <a:endParaRPr lang="zh-CN" altLang="en-US"/>
          </a:p>
        </p:txBody>
      </p:sp>
    </p:spTree>
    <p:extLst>
      <p:ext uri="{BB962C8B-B14F-4D97-AF65-F5344CB8AC3E}">
        <p14:creationId xmlns:p14="http://schemas.microsoft.com/office/powerpoint/2010/main" val="3231538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5</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6</a:t>
            </a:fld>
            <a:endParaRPr lang="zh-CN" altLang="en-US"/>
          </a:p>
        </p:txBody>
      </p:sp>
    </p:spTree>
    <p:extLst>
      <p:ext uri="{BB962C8B-B14F-4D97-AF65-F5344CB8AC3E}">
        <p14:creationId xmlns:p14="http://schemas.microsoft.com/office/powerpoint/2010/main" val="1497793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7</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8</a:t>
            </a:fld>
            <a:endParaRPr lang="zh-CN" altLang="en-US"/>
          </a:p>
        </p:txBody>
      </p:sp>
    </p:spTree>
    <p:extLst>
      <p:ext uri="{BB962C8B-B14F-4D97-AF65-F5344CB8AC3E}">
        <p14:creationId xmlns:p14="http://schemas.microsoft.com/office/powerpoint/2010/main" val="17333314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9</a:t>
            </a:fld>
            <a:endParaRPr lang="zh-CN" altLang="en-US"/>
          </a:p>
        </p:txBody>
      </p:sp>
    </p:spTree>
    <p:extLst>
      <p:ext uri="{BB962C8B-B14F-4D97-AF65-F5344CB8AC3E}">
        <p14:creationId xmlns:p14="http://schemas.microsoft.com/office/powerpoint/2010/main" val="1757083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3379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69171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30118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70377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3035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7023734"/>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5239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3178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5657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692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6056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4527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矩形 4"/>
          <p:cNvSpPr/>
          <p:nvPr userDrawn="1"/>
        </p:nvSpPr>
        <p:spPr>
          <a:xfrm>
            <a:off x="6804248" y="4515966"/>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1026" name="Picture 2" descr="C:\Users\Administrator\Desktop\灰色01副本.jpg"/>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22718" y="-620"/>
            <a:ext cx="9121282" cy="514422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E:\0000000我图PPT\00001PNG素材\26张PNG格式Low poly 高清背景（2560x1440）\15.png"/>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6115" y="-2745"/>
            <a:ext cx="9150115" cy="514624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Lst>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par>
    </p:tnLst>
  </p:timing>
  <p:txStyles>
    <p:titleStyle>
      <a:lvl1pPr algn="ctr" defTabSz="914201" rtl="0" eaLnBrk="1" latinLnBrk="0" hangingPunct="1">
        <a:spcBef>
          <a:spcPct val="0"/>
        </a:spcBef>
        <a:buNone/>
        <a:defRPr sz="4399" kern="1200">
          <a:solidFill>
            <a:schemeClr val="tx1"/>
          </a:solidFill>
          <a:latin typeface="+mj-lt"/>
          <a:ea typeface="+mj-ea"/>
          <a:cs typeface="+mj-cs"/>
        </a:defRPr>
      </a:lvl1pPr>
    </p:titleStyle>
    <p:bodyStyle>
      <a:lvl1pPr marL="342825" indent="-342825" algn="l" defTabSz="914201" rtl="0" eaLnBrk="1" latinLnBrk="0" hangingPunct="1">
        <a:spcBef>
          <a:spcPct val="20000"/>
        </a:spcBef>
        <a:buFont typeface="Arial" pitchFamily="34" charset="0"/>
        <a:buChar char="•"/>
        <a:defRPr sz="3199" kern="1200">
          <a:solidFill>
            <a:schemeClr val="tx1"/>
          </a:solidFill>
          <a:latin typeface="+mn-lt"/>
          <a:ea typeface="+mn-ea"/>
          <a:cs typeface="+mn-cs"/>
        </a:defRPr>
      </a:lvl1pPr>
      <a:lvl2pPr marL="742788" indent="-285688" algn="l" defTabSz="914201" rtl="0" eaLnBrk="1" latinLnBrk="0" hangingPunct="1">
        <a:spcBef>
          <a:spcPct val="20000"/>
        </a:spcBef>
        <a:buFont typeface="Arial" pitchFamily="34" charset="0"/>
        <a:buChar char="–"/>
        <a:defRPr sz="2799" kern="1200">
          <a:solidFill>
            <a:schemeClr val="tx1"/>
          </a:solidFill>
          <a:latin typeface="+mn-lt"/>
          <a:ea typeface="+mn-ea"/>
          <a:cs typeface="+mn-cs"/>
        </a:defRPr>
      </a:lvl2pPr>
      <a:lvl3pPr marL="1142751" indent="-228550" algn="l" defTabSz="914201" rtl="0" eaLnBrk="1" latinLnBrk="0" hangingPunct="1">
        <a:spcBef>
          <a:spcPct val="20000"/>
        </a:spcBef>
        <a:buFont typeface="Arial" pitchFamily="34" charset="0"/>
        <a:buChar char="•"/>
        <a:defRPr sz="2399" kern="1200">
          <a:solidFill>
            <a:schemeClr val="tx1"/>
          </a:solidFill>
          <a:latin typeface="+mn-lt"/>
          <a:ea typeface="+mn-ea"/>
          <a:cs typeface="+mn-cs"/>
        </a:defRPr>
      </a:lvl3pPr>
      <a:lvl4pPr marL="1599852" indent="-228550" algn="l" defTabSz="914201" rtl="0" eaLnBrk="1" latinLnBrk="0" hangingPunct="1">
        <a:spcBef>
          <a:spcPct val="20000"/>
        </a:spcBef>
        <a:buFont typeface="Arial" pitchFamily="34" charset="0"/>
        <a:buChar char="–"/>
        <a:defRPr sz="1999" kern="1200">
          <a:solidFill>
            <a:schemeClr val="tx1"/>
          </a:solidFill>
          <a:latin typeface="+mn-lt"/>
          <a:ea typeface="+mn-ea"/>
          <a:cs typeface="+mn-cs"/>
        </a:defRPr>
      </a:lvl4pPr>
      <a:lvl5pPr marL="2056952" indent="-228550" algn="l" defTabSz="914201" rtl="0" eaLnBrk="1" latinLnBrk="0" hangingPunct="1">
        <a:spcBef>
          <a:spcPct val="20000"/>
        </a:spcBef>
        <a:buFont typeface="Arial" pitchFamily="34" charset="0"/>
        <a:buChar char="»"/>
        <a:defRPr sz="1999" kern="1200">
          <a:solidFill>
            <a:schemeClr val="tx1"/>
          </a:solidFill>
          <a:latin typeface="+mn-lt"/>
          <a:ea typeface="+mn-ea"/>
          <a:cs typeface="+mn-cs"/>
        </a:defRPr>
      </a:lvl5pPr>
      <a:lvl6pPr marL="2514053" indent="-228550" algn="l" defTabSz="914201" rtl="0" eaLnBrk="1" latinLnBrk="0" hangingPunct="1">
        <a:spcBef>
          <a:spcPct val="20000"/>
        </a:spcBef>
        <a:buFont typeface="Arial" pitchFamily="34" charset="0"/>
        <a:buChar char="•"/>
        <a:defRPr sz="1999" kern="1200">
          <a:solidFill>
            <a:schemeClr val="tx1"/>
          </a:solidFill>
          <a:latin typeface="+mn-lt"/>
          <a:ea typeface="+mn-ea"/>
          <a:cs typeface="+mn-cs"/>
        </a:defRPr>
      </a:lvl6pPr>
      <a:lvl7pPr marL="2971152" indent="-228550" algn="l" defTabSz="914201" rtl="0" eaLnBrk="1" latinLnBrk="0" hangingPunct="1">
        <a:spcBef>
          <a:spcPct val="20000"/>
        </a:spcBef>
        <a:buFont typeface="Arial" pitchFamily="34" charset="0"/>
        <a:buChar char="•"/>
        <a:defRPr sz="1999" kern="1200">
          <a:solidFill>
            <a:schemeClr val="tx1"/>
          </a:solidFill>
          <a:latin typeface="+mn-lt"/>
          <a:ea typeface="+mn-ea"/>
          <a:cs typeface="+mn-cs"/>
        </a:defRPr>
      </a:lvl7pPr>
      <a:lvl8pPr marL="3428253" indent="-228550" algn="l" defTabSz="914201" rtl="0" eaLnBrk="1" latinLnBrk="0" hangingPunct="1">
        <a:spcBef>
          <a:spcPct val="20000"/>
        </a:spcBef>
        <a:buFont typeface="Arial" pitchFamily="34" charset="0"/>
        <a:buChar char="•"/>
        <a:defRPr sz="1999" kern="1200">
          <a:solidFill>
            <a:schemeClr val="tx1"/>
          </a:solidFill>
          <a:latin typeface="+mn-lt"/>
          <a:ea typeface="+mn-ea"/>
          <a:cs typeface="+mn-cs"/>
        </a:defRPr>
      </a:lvl8pPr>
      <a:lvl9pPr marL="3885353" indent="-228550" algn="l" defTabSz="914201" rtl="0" eaLnBrk="1" latinLnBrk="0" hangingPunct="1">
        <a:spcBef>
          <a:spcPct val="20000"/>
        </a:spcBef>
        <a:buFont typeface="Arial" pitchFamily="34" charset="0"/>
        <a:buChar char="•"/>
        <a:defRPr sz="1999" kern="1200">
          <a:solidFill>
            <a:schemeClr val="tx1"/>
          </a:solidFill>
          <a:latin typeface="+mn-lt"/>
          <a:ea typeface="+mn-ea"/>
          <a:cs typeface="+mn-cs"/>
        </a:defRPr>
      </a:lvl9pPr>
    </p:bodyStyle>
    <p:otherStyle>
      <a:defPPr>
        <a:defRPr lang="zh-CN"/>
      </a:defPPr>
      <a:lvl1pPr marL="0" algn="l" defTabSz="914201" rtl="0" eaLnBrk="1" latinLnBrk="0" hangingPunct="1">
        <a:defRPr sz="1799" kern="1200">
          <a:solidFill>
            <a:schemeClr val="tx1"/>
          </a:solidFill>
          <a:latin typeface="+mn-lt"/>
          <a:ea typeface="+mn-ea"/>
          <a:cs typeface="+mn-cs"/>
        </a:defRPr>
      </a:lvl1pPr>
      <a:lvl2pPr marL="457100" algn="l" defTabSz="914201" rtl="0" eaLnBrk="1" latinLnBrk="0" hangingPunct="1">
        <a:defRPr sz="1799" kern="1200">
          <a:solidFill>
            <a:schemeClr val="tx1"/>
          </a:solidFill>
          <a:latin typeface="+mn-lt"/>
          <a:ea typeface="+mn-ea"/>
          <a:cs typeface="+mn-cs"/>
        </a:defRPr>
      </a:lvl2pPr>
      <a:lvl3pPr marL="914201" algn="l" defTabSz="914201" rtl="0" eaLnBrk="1" latinLnBrk="0" hangingPunct="1">
        <a:defRPr sz="1799" kern="1200">
          <a:solidFill>
            <a:schemeClr val="tx1"/>
          </a:solidFill>
          <a:latin typeface="+mn-lt"/>
          <a:ea typeface="+mn-ea"/>
          <a:cs typeface="+mn-cs"/>
        </a:defRPr>
      </a:lvl3pPr>
      <a:lvl4pPr marL="1371300" algn="l" defTabSz="914201" rtl="0" eaLnBrk="1" latinLnBrk="0" hangingPunct="1">
        <a:defRPr sz="1799" kern="1200">
          <a:solidFill>
            <a:schemeClr val="tx1"/>
          </a:solidFill>
          <a:latin typeface="+mn-lt"/>
          <a:ea typeface="+mn-ea"/>
          <a:cs typeface="+mn-cs"/>
        </a:defRPr>
      </a:lvl4pPr>
      <a:lvl5pPr marL="1828401" algn="l" defTabSz="914201" rtl="0" eaLnBrk="1" latinLnBrk="0" hangingPunct="1">
        <a:defRPr sz="1799" kern="1200">
          <a:solidFill>
            <a:schemeClr val="tx1"/>
          </a:solidFill>
          <a:latin typeface="+mn-lt"/>
          <a:ea typeface="+mn-ea"/>
          <a:cs typeface="+mn-cs"/>
        </a:defRPr>
      </a:lvl5pPr>
      <a:lvl6pPr marL="2285501" algn="l" defTabSz="914201" rtl="0" eaLnBrk="1" latinLnBrk="0" hangingPunct="1">
        <a:defRPr sz="1799" kern="1200">
          <a:solidFill>
            <a:schemeClr val="tx1"/>
          </a:solidFill>
          <a:latin typeface="+mn-lt"/>
          <a:ea typeface="+mn-ea"/>
          <a:cs typeface="+mn-cs"/>
        </a:defRPr>
      </a:lvl6pPr>
      <a:lvl7pPr marL="2742602" algn="l" defTabSz="914201" rtl="0" eaLnBrk="1" latinLnBrk="0" hangingPunct="1">
        <a:defRPr sz="1799" kern="1200">
          <a:solidFill>
            <a:schemeClr val="tx1"/>
          </a:solidFill>
          <a:latin typeface="+mn-lt"/>
          <a:ea typeface="+mn-ea"/>
          <a:cs typeface="+mn-cs"/>
        </a:defRPr>
      </a:lvl7pPr>
      <a:lvl8pPr marL="3199703" algn="l" defTabSz="914201" rtl="0" eaLnBrk="1" latinLnBrk="0" hangingPunct="1">
        <a:defRPr sz="1799" kern="1200">
          <a:solidFill>
            <a:schemeClr val="tx1"/>
          </a:solidFill>
          <a:latin typeface="+mn-lt"/>
          <a:ea typeface="+mn-ea"/>
          <a:cs typeface="+mn-cs"/>
        </a:defRPr>
      </a:lvl8pPr>
      <a:lvl9pPr marL="3656804" algn="l" defTabSz="914201" rtl="0" eaLnBrk="1" latinLnBrk="0" hangingPunct="1">
        <a:defRPr sz="179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648462687"/>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1.png"/><Relationship Id="rId7"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7.png"/><Relationship Id="rId7"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16.jpeg"/><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23.jpe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27.jpe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7.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706" y="-15167"/>
            <a:ext cx="9141291" cy="5143500"/>
          </a:xfrm>
          <a:prstGeom prst="rect">
            <a:avLst/>
          </a:prstGeom>
        </p:spPr>
      </p:pic>
      <p:pic>
        <p:nvPicPr>
          <p:cNvPr id="43" name="图片 42"/>
          <p:cNvPicPr>
            <a:picLocks noChangeAspect="1"/>
          </p:cNvPicPr>
          <p:nvPr/>
        </p:nvPicPr>
        <p:blipFill rotWithShape="1">
          <a:blip r:embed="rId4" cstate="screen">
            <a:extLst>
              <a:ext uri="{28A0092B-C50C-407E-A947-70E740481C1C}">
                <a14:useLocalDpi xmlns:a14="http://schemas.microsoft.com/office/drawing/2010/main"/>
              </a:ext>
            </a:extLst>
          </a:blip>
          <a:srcRect l="61817" t="6601" r="-1"/>
          <a:stretch/>
        </p:blipFill>
        <p:spPr>
          <a:xfrm flipH="1">
            <a:off x="-28857" y="307077"/>
            <a:ext cx="3490525" cy="4803998"/>
          </a:xfrm>
          <a:prstGeom prst="rect">
            <a:avLst/>
          </a:prstGeom>
        </p:spPr>
      </p:pic>
      <p:pic>
        <p:nvPicPr>
          <p:cNvPr id="44" name="图片 43"/>
          <p:cNvPicPr>
            <a:picLocks noChangeAspect="1"/>
          </p:cNvPicPr>
          <p:nvPr/>
        </p:nvPicPr>
        <p:blipFill rotWithShape="1">
          <a:blip r:embed="rId5" cstate="screen">
            <a:extLst>
              <a:ext uri="{28A0092B-C50C-407E-A947-70E740481C1C}">
                <a14:useLocalDpi xmlns:a14="http://schemas.microsoft.com/office/drawing/2010/main"/>
              </a:ext>
            </a:extLst>
          </a:blip>
          <a:srcRect t="33201" r="27156" b="38800"/>
          <a:stretch/>
        </p:blipFill>
        <p:spPr>
          <a:xfrm flipH="1">
            <a:off x="2727339" y="2324738"/>
            <a:ext cx="6658878" cy="1440160"/>
          </a:xfrm>
          <a:prstGeom prst="rect">
            <a:avLst/>
          </a:prstGeom>
        </p:spPr>
      </p:pic>
      <p:pic>
        <p:nvPicPr>
          <p:cNvPr id="53" name="图片 5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627783" y="843558"/>
            <a:ext cx="1152129" cy="1368152"/>
          </a:xfrm>
          <a:prstGeom prst="rect">
            <a:avLst/>
          </a:prstGeom>
        </p:spPr>
      </p:pic>
      <p:grpSp>
        <p:nvGrpSpPr>
          <p:cNvPr id="39" name="组合 38"/>
          <p:cNvGrpSpPr/>
          <p:nvPr/>
        </p:nvGrpSpPr>
        <p:grpSpPr>
          <a:xfrm>
            <a:off x="4140085" y="994506"/>
            <a:ext cx="1157469" cy="1101202"/>
            <a:chOff x="1424226" y="1858045"/>
            <a:chExt cx="1600200" cy="1522412"/>
          </a:xfrm>
        </p:grpSpPr>
        <p:grpSp>
          <p:nvGrpSpPr>
            <p:cNvPr id="40" name="组合 35"/>
            <p:cNvGrpSpPr>
              <a:grpSpLocks/>
            </p:cNvGrpSpPr>
            <p:nvPr/>
          </p:nvGrpSpPr>
          <p:grpSpPr bwMode="auto">
            <a:xfrm>
              <a:off x="1449388" y="1858045"/>
              <a:ext cx="1524000" cy="1522412"/>
              <a:chOff x="3091333" y="1182834"/>
              <a:chExt cx="3298687" cy="3298688"/>
            </a:xfrm>
          </p:grpSpPr>
          <p:sp>
            <p:nvSpPr>
              <p:cNvPr id="45" name="椭圆 44"/>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511">
                  <a:defRPr/>
                </a:pPr>
                <a:endParaRPr lang="zh-CN" altLang="en-US" sz="3499">
                  <a:solidFill>
                    <a:schemeClr val="lt1"/>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47" name="同心圆 4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3499">
                    <a:solidFill>
                      <a:schemeClr val="tx1"/>
                    </a:solidFill>
                    <a:latin typeface="微软雅黑" panose="020B0503020204020204" pitchFamily="34" charset="-122"/>
                    <a:ea typeface="微软雅黑" panose="020B0503020204020204" pitchFamily="34" charset="-122"/>
                  </a:endParaRPr>
                </a:p>
              </p:txBody>
            </p:sp>
            <p:sp>
              <p:nvSpPr>
                <p:cNvPr id="48" name="同心圆 47"/>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3499">
                    <a:solidFill>
                      <a:schemeClr val="tx1"/>
                    </a:solidFill>
                    <a:latin typeface="微软雅黑" panose="020B0503020204020204" pitchFamily="34" charset="-122"/>
                    <a:ea typeface="微软雅黑" panose="020B0503020204020204" pitchFamily="34" charset="-122"/>
                  </a:endParaRPr>
                </a:p>
              </p:txBody>
            </p:sp>
          </p:grpSp>
        </p:grpSp>
        <p:sp>
          <p:nvSpPr>
            <p:cNvPr id="41"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539"/>
              <a:r>
                <a:rPr lang="zh-CN" altLang="en-US" sz="3499" dirty="0" smtClean="0">
                  <a:solidFill>
                    <a:schemeClr val="bg1"/>
                  </a:solidFill>
                  <a:latin typeface="微软雅黑" pitchFamily="34" charset="-122"/>
                  <a:ea typeface="微软雅黑" pitchFamily="34" charset="-122"/>
                  <a:cs typeface="宋体" pitchFamily="2" charset="-122"/>
                </a:rPr>
                <a:t>工</a:t>
              </a:r>
              <a:endParaRPr lang="en-US" altLang="zh-CN" sz="3499" dirty="0">
                <a:solidFill>
                  <a:schemeClr val="bg1"/>
                </a:solidFill>
                <a:latin typeface="微软雅黑" pitchFamily="34" charset="-122"/>
                <a:ea typeface="微软雅黑" pitchFamily="34" charset="-122"/>
                <a:cs typeface="宋体" pitchFamily="2" charset="-122"/>
              </a:endParaRPr>
            </a:p>
          </p:txBody>
        </p:sp>
      </p:grpSp>
      <p:grpSp>
        <p:nvGrpSpPr>
          <p:cNvPr id="49" name="组合 48"/>
          <p:cNvGrpSpPr/>
          <p:nvPr/>
        </p:nvGrpSpPr>
        <p:grpSpPr>
          <a:xfrm>
            <a:off x="5143340" y="699542"/>
            <a:ext cx="906484" cy="862418"/>
            <a:chOff x="1424226" y="1858045"/>
            <a:chExt cx="1600200" cy="1522412"/>
          </a:xfrm>
        </p:grpSpPr>
        <p:grpSp>
          <p:nvGrpSpPr>
            <p:cNvPr id="50" name="组合 35"/>
            <p:cNvGrpSpPr>
              <a:grpSpLocks/>
            </p:cNvGrpSpPr>
            <p:nvPr/>
          </p:nvGrpSpPr>
          <p:grpSpPr bwMode="auto">
            <a:xfrm>
              <a:off x="1449388" y="1858045"/>
              <a:ext cx="1524000" cy="1522412"/>
              <a:chOff x="3091333" y="1182834"/>
              <a:chExt cx="3298687" cy="3298688"/>
            </a:xfrm>
          </p:grpSpPr>
          <p:sp>
            <p:nvSpPr>
              <p:cNvPr id="52" name="椭圆 51"/>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511">
                  <a:defRPr/>
                </a:pPr>
                <a:endParaRPr lang="zh-CN" altLang="en-US" sz="3499">
                  <a:solidFill>
                    <a:schemeClr val="lt1"/>
                  </a:solidFill>
                  <a:latin typeface="微软雅黑" panose="020B0503020204020204" pitchFamily="34" charset="-122"/>
                  <a:ea typeface="微软雅黑" panose="020B0503020204020204" pitchFamily="34" charset="-122"/>
                </a:endParaRPr>
              </a:p>
            </p:txBody>
          </p:sp>
          <p:grpSp>
            <p:nvGrpSpPr>
              <p:cNvPr id="59" name="组合 58"/>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0" name="同心圆 59"/>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3499">
                    <a:solidFill>
                      <a:schemeClr val="tx1"/>
                    </a:solidFill>
                    <a:latin typeface="微软雅黑" panose="020B0503020204020204" pitchFamily="34" charset="-122"/>
                    <a:ea typeface="微软雅黑" panose="020B0503020204020204" pitchFamily="34" charset="-122"/>
                  </a:endParaRPr>
                </a:p>
              </p:txBody>
            </p:sp>
            <p:sp>
              <p:nvSpPr>
                <p:cNvPr id="61" name="同心圆 60"/>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3499">
                    <a:solidFill>
                      <a:schemeClr val="tx1"/>
                    </a:solidFill>
                    <a:latin typeface="微软雅黑" panose="020B0503020204020204" pitchFamily="34" charset="-122"/>
                    <a:ea typeface="微软雅黑" panose="020B0503020204020204" pitchFamily="34" charset="-122"/>
                  </a:endParaRPr>
                </a:p>
              </p:txBody>
            </p:sp>
          </p:grpSp>
        </p:grpSp>
        <p:sp>
          <p:nvSpPr>
            <p:cNvPr id="51"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539"/>
              <a:r>
                <a:rPr lang="zh-CN" altLang="en-US" sz="3499" dirty="0" smtClean="0">
                  <a:solidFill>
                    <a:schemeClr val="bg1"/>
                  </a:solidFill>
                  <a:latin typeface="微软雅黑" pitchFamily="34" charset="-122"/>
                  <a:ea typeface="微软雅黑" pitchFamily="34" charset="-122"/>
                  <a:cs typeface="宋体" pitchFamily="2" charset="-122"/>
                </a:rPr>
                <a:t>作</a:t>
              </a:r>
              <a:endParaRPr lang="en-US" altLang="zh-CN" sz="3499" dirty="0">
                <a:solidFill>
                  <a:schemeClr val="bg1"/>
                </a:solidFill>
                <a:latin typeface="微软雅黑" pitchFamily="34" charset="-122"/>
                <a:ea typeface="微软雅黑" pitchFamily="34" charset="-122"/>
                <a:cs typeface="宋体" pitchFamily="2" charset="-122"/>
              </a:endParaRPr>
            </a:p>
          </p:txBody>
        </p:sp>
      </p:grpSp>
      <p:grpSp>
        <p:nvGrpSpPr>
          <p:cNvPr id="63" name="组合 62"/>
          <p:cNvGrpSpPr/>
          <p:nvPr/>
        </p:nvGrpSpPr>
        <p:grpSpPr>
          <a:xfrm>
            <a:off x="5723772" y="933695"/>
            <a:ext cx="1157469" cy="1101202"/>
            <a:chOff x="1424226" y="1858045"/>
            <a:chExt cx="1600200" cy="1522412"/>
          </a:xfrm>
        </p:grpSpPr>
        <p:grpSp>
          <p:nvGrpSpPr>
            <p:cNvPr id="64" name="组合 35"/>
            <p:cNvGrpSpPr>
              <a:grpSpLocks/>
            </p:cNvGrpSpPr>
            <p:nvPr/>
          </p:nvGrpSpPr>
          <p:grpSpPr bwMode="auto">
            <a:xfrm>
              <a:off x="1449388" y="1858045"/>
              <a:ext cx="1524000" cy="1522412"/>
              <a:chOff x="3091333" y="1182834"/>
              <a:chExt cx="3298687" cy="3298688"/>
            </a:xfrm>
          </p:grpSpPr>
          <p:sp>
            <p:nvSpPr>
              <p:cNvPr id="66" name="椭圆 65"/>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511">
                  <a:defRPr/>
                </a:pPr>
                <a:endParaRPr lang="zh-CN" altLang="en-US" sz="3499">
                  <a:solidFill>
                    <a:schemeClr val="lt1"/>
                  </a:solidFill>
                  <a:latin typeface="微软雅黑" panose="020B0503020204020204" pitchFamily="34" charset="-122"/>
                  <a:ea typeface="微软雅黑" panose="020B0503020204020204" pitchFamily="34" charset="-122"/>
                </a:endParaRPr>
              </a:p>
            </p:txBody>
          </p:sp>
          <p:grpSp>
            <p:nvGrpSpPr>
              <p:cNvPr id="67" name="组合 6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8" name="同心圆 6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3499">
                    <a:solidFill>
                      <a:schemeClr val="tx1"/>
                    </a:solidFill>
                    <a:latin typeface="微软雅黑" panose="020B0503020204020204" pitchFamily="34" charset="-122"/>
                    <a:ea typeface="微软雅黑" panose="020B0503020204020204" pitchFamily="34" charset="-122"/>
                  </a:endParaRPr>
                </a:p>
              </p:txBody>
            </p:sp>
            <p:sp>
              <p:nvSpPr>
                <p:cNvPr id="69" name="同心圆 6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3499">
                    <a:solidFill>
                      <a:schemeClr val="tx1"/>
                    </a:solidFill>
                    <a:latin typeface="微软雅黑" panose="020B0503020204020204" pitchFamily="34" charset="-122"/>
                    <a:ea typeface="微软雅黑" panose="020B0503020204020204" pitchFamily="34" charset="-122"/>
                  </a:endParaRPr>
                </a:p>
              </p:txBody>
            </p:sp>
          </p:grpSp>
        </p:grpSp>
        <p:sp>
          <p:nvSpPr>
            <p:cNvPr id="65"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539"/>
              <a:r>
                <a:rPr lang="zh-CN" altLang="en-US" sz="3499" dirty="0" smtClean="0">
                  <a:solidFill>
                    <a:schemeClr val="bg1"/>
                  </a:solidFill>
                  <a:latin typeface="微软雅黑" pitchFamily="34" charset="-122"/>
                  <a:ea typeface="微软雅黑" pitchFamily="34" charset="-122"/>
                  <a:cs typeface="宋体" pitchFamily="2" charset="-122"/>
                </a:rPr>
                <a:t>总</a:t>
              </a:r>
              <a:endParaRPr lang="en-US" altLang="zh-CN" sz="3499" dirty="0">
                <a:solidFill>
                  <a:schemeClr val="bg1"/>
                </a:solidFill>
                <a:latin typeface="微软雅黑" pitchFamily="34" charset="-122"/>
                <a:ea typeface="微软雅黑" pitchFamily="34" charset="-122"/>
                <a:cs typeface="宋体" pitchFamily="2" charset="-122"/>
              </a:endParaRPr>
            </a:p>
          </p:txBody>
        </p:sp>
      </p:grpSp>
      <p:grpSp>
        <p:nvGrpSpPr>
          <p:cNvPr id="70" name="组合 69"/>
          <p:cNvGrpSpPr/>
          <p:nvPr/>
        </p:nvGrpSpPr>
        <p:grpSpPr>
          <a:xfrm>
            <a:off x="6600728" y="1293625"/>
            <a:ext cx="817294" cy="777563"/>
            <a:chOff x="1424226" y="1858045"/>
            <a:chExt cx="1600200" cy="1522412"/>
          </a:xfrm>
        </p:grpSpPr>
        <p:grpSp>
          <p:nvGrpSpPr>
            <p:cNvPr id="71" name="组合 35"/>
            <p:cNvGrpSpPr>
              <a:grpSpLocks/>
            </p:cNvGrpSpPr>
            <p:nvPr/>
          </p:nvGrpSpPr>
          <p:grpSpPr bwMode="auto">
            <a:xfrm>
              <a:off x="1449388" y="1858045"/>
              <a:ext cx="1524000" cy="1522412"/>
              <a:chOff x="3091333" y="1182834"/>
              <a:chExt cx="3298687" cy="3298688"/>
            </a:xfrm>
          </p:grpSpPr>
          <p:sp>
            <p:nvSpPr>
              <p:cNvPr id="73" name="椭圆 72"/>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511">
                  <a:defRPr/>
                </a:pPr>
                <a:endParaRPr lang="zh-CN" altLang="en-US" sz="2999">
                  <a:solidFill>
                    <a:schemeClr val="lt1"/>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75" name="同心圆 74"/>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2999">
                    <a:solidFill>
                      <a:schemeClr val="tx1"/>
                    </a:solidFill>
                    <a:latin typeface="微软雅黑" panose="020B0503020204020204" pitchFamily="34" charset="-122"/>
                    <a:ea typeface="微软雅黑" panose="020B0503020204020204" pitchFamily="34" charset="-122"/>
                  </a:endParaRPr>
                </a:p>
              </p:txBody>
            </p:sp>
            <p:sp>
              <p:nvSpPr>
                <p:cNvPr id="76" name="同心圆 75"/>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2999">
                    <a:solidFill>
                      <a:schemeClr val="tx1"/>
                    </a:solidFill>
                    <a:latin typeface="微软雅黑" panose="020B0503020204020204" pitchFamily="34" charset="-122"/>
                    <a:ea typeface="微软雅黑" panose="020B0503020204020204" pitchFamily="34" charset="-122"/>
                  </a:endParaRPr>
                </a:p>
              </p:txBody>
            </p:sp>
          </p:grpSp>
        </p:grpSp>
        <p:sp>
          <p:nvSpPr>
            <p:cNvPr id="72"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539"/>
              <a:r>
                <a:rPr lang="zh-CN" altLang="en-US" sz="2999" dirty="0" smtClean="0">
                  <a:solidFill>
                    <a:schemeClr val="bg1"/>
                  </a:solidFill>
                  <a:latin typeface="微软雅黑" pitchFamily="34" charset="-122"/>
                  <a:ea typeface="微软雅黑" pitchFamily="34" charset="-122"/>
                  <a:cs typeface="宋体" pitchFamily="2" charset="-122"/>
                </a:rPr>
                <a:t>结</a:t>
              </a:r>
              <a:endParaRPr lang="en-US" altLang="zh-CN" sz="2999" dirty="0">
                <a:solidFill>
                  <a:schemeClr val="bg1"/>
                </a:solidFill>
                <a:latin typeface="微软雅黑" pitchFamily="34" charset="-122"/>
                <a:ea typeface="微软雅黑" pitchFamily="34" charset="-122"/>
                <a:cs typeface="宋体" pitchFamily="2" charset="-122"/>
              </a:endParaRPr>
            </a:p>
          </p:txBody>
        </p:sp>
      </p:grpSp>
      <p:grpSp>
        <p:nvGrpSpPr>
          <p:cNvPr id="78" name="组合 77"/>
          <p:cNvGrpSpPr/>
          <p:nvPr/>
        </p:nvGrpSpPr>
        <p:grpSpPr>
          <a:xfrm>
            <a:off x="7157792" y="789724"/>
            <a:ext cx="1157469" cy="1101202"/>
            <a:chOff x="1424226" y="1858045"/>
            <a:chExt cx="1600200" cy="1522412"/>
          </a:xfrm>
        </p:grpSpPr>
        <p:grpSp>
          <p:nvGrpSpPr>
            <p:cNvPr id="79" name="组合 35"/>
            <p:cNvGrpSpPr>
              <a:grpSpLocks/>
            </p:cNvGrpSpPr>
            <p:nvPr/>
          </p:nvGrpSpPr>
          <p:grpSpPr bwMode="auto">
            <a:xfrm>
              <a:off x="1449388" y="1858045"/>
              <a:ext cx="1524000" cy="1522412"/>
              <a:chOff x="3091333" y="1182834"/>
              <a:chExt cx="3298687" cy="3298688"/>
            </a:xfrm>
          </p:grpSpPr>
          <p:sp>
            <p:nvSpPr>
              <p:cNvPr id="81" name="椭圆 80"/>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511">
                  <a:defRPr/>
                </a:pPr>
                <a:endParaRPr lang="zh-CN" altLang="en-US" sz="3499">
                  <a:solidFill>
                    <a:schemeClr val="lt1"/>
                  </a:solidFill>
                  <a:latin typeface="微软雅黑" panose="020B0503020204020204" pitchFamily="34" charset="-122"/>
                  <a:ea typeface="微软雅黑" panose="020B0503020204020204" pitchFamily="34" charset="-122"/>
                </a:endParaRPr>
              </a:p>
            </p:txBody>
          </p:sp>
          <p:grpSp>
            <p:nvGrpSpPr>
              <p:cNvPr id="86" name="组合 8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87" name="同心圆 8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3499">
                    <a:solidFill>
                      <a:schemeClr val="tx1"/>
                    </a:solidFill>
                    <a:latin typeface="微软雅黑" panose="020B0503020204020204" pitchFamily="34" charset="-122"/>
                    <a:ea typeface="微软雅黑" panose="020B0503020204020204" pitchFamily="34" charset="-122"/>
                  </a:endParaRPr>
                </a:p>
              </p:txBody>
            </p:sp>
            <p:sp>
              <p:nvSpPr>
                <p:cNvPr id="88" name="同心圆 87"/>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3499">
                    <a:solidFill>
                      <a:schemeClr val="tx1"/>
                    </a:solidFill>
                    <a:latin typeface="微软雅黑" panose="020B0503020204020204" pitchFamily="34" charset="-122"/>
                    <a:ea typeface="微软雅黑" panose="020B0503020204020204" pitchFamily="34" charset="-122"/>
                  </a:endParaRPr>
                </a:p>
              </p:txBody>
            </p:sp>
          </p:grpSp>
        </p:grpSp>
        <p:sp>
          <p:nvSpPr>
            <p:cNvPr id="80"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539"/>
              <a:r>
                <a:rPr lang="en-US" altLang="zh-CN" sz="2999" dirty="0">
                  <a:solidFill>
                    <a:schemeClr val="bg1"/>
                  </a:solidFill>
                  <a:latin typeface="微软雅黑" panose="020B0503020204020204" pitchFamily="34" charset="-122"/>
                  <a:ea typeface="微软雅黑" panose="020B0503020204020204" pitchFamily="34" charset="-122"/>
                  <a:cs typeface="宋体" pitchFamily="2" charset="-122"/>
                </a:rPr>
                <a:t>PPT</a:t>
              </a:r>
            </a:p>
          </p:txBody>
        </p:sp>
      </p:grpSp>
      <p:sp>
        <p:nvSpPr>
          <p:cNvPr id="106" name="文本占位符 3"/>
          <p:cNvSpPr>
            <a:spLocks noChangeArrowheads="1"/>
          </p:cNvSpPr>
          <p:nvPr/>
        </p:nvSpPr>
        <p:spPr bwMode="auto">
          <a:xfrm>
            <a:off x="5252290" y="1959580"/>
            <a:ext cx="551218" cy="21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539"/>
            <a:endParaRPr lang="en-US" altLang="zh-CN" sz="500" dirty="0">
              <a:solidFill>
                <a:schemeClr val="bg1"/>
              </a:solidFill>
              <a:latin typeface="微软雅黑" panose="020B0503020204020204" pitchFamily="34" charset="-122"/>
              <a:ea typeface="微软雅黑" panose="020B0503020204020204" pitchFamily="34" charset="-122"/>
              <a:cs typeface="宋体" pitchFamily="2" charset="-122"/>
            </a:endParaRPr>
          </a:p>
        </p:txBody>
      </p:sp>
      <p:sp>
        <p:nvSpPr>
          <p:cNvPr id="134" name="矩形 133"/>
          <p:cNvSpPr/>
          <p:nvPr/>
        </p:nvSpPr>
        <p:spPr>
          <a:xfrm>
            <a:off x="4286056" y="2170850"/>
            <a:ext cx="4032900" cy="307777"/>
          </a:xfrm>
          <a:prstGeom prst="rect">
            <a:avLst/>
          </a:prstGeom>
        </p:spPr>
        <p:txBody>
          <a:bodyPr wrap="square">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PPT TEMPLATE FOR HOSPITAL DOCTORS</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35" name="TextBox 134"/>
          <p:cNvSpPr txBox="1"/>
          <p:nvPr/>
        </p:nvSpPr>
        <p:spPr>
          <a:xfrm>
            <a:off x="7596336" y="4446214"/>
            <a:ext cx="3311345" cy="590749"/>
          </a:xfrm>
          <a:prstGeom prst="rect">
            <a:avLst/>
          </a:prstGeom>
          <a:noFill/>
        </p:spPr>
        <p:txBody>
          <a:bodyPr wrap="square" rtlCol="0">
            <a:spAutoFit/>
          </a:bodyPr>
          <a:lstStyle/>
          <a:p>
            <a:pPr marL="171399" indent="-171399">
              <a:lnSpc>
                <a:spcPct val="120000"/>
              </a:lnSpc>
              <a:buClr>
                <a:srgbClr val="006DF0"/>
              </a:buClr>
              <a:buFont typeface="Wingdings" pitchFamily="2" charset="2"/>
              <a:buChar char="l"/>
            </a:pPr>
            <a:r>
              <a:rPr lang="en-US" altLang="zh-CN" sz="900" dirty="0">
                <a:solidFill>
                  <a:srgbClr val="006DF0"/>
                </a:solidFill>
                <a:latin typeface="Impact" pitchFamily="34" charset="0"/>
              </a:rPr>
              <a:t>COMPANY</a:t>
            </a:r>
            <a:r>
              <a:rPr lang="zh-CN" altLang="en-US" sz="900" dirty="0">
                <a:solidFill>
                  <a:srgbClr val="006DF0"/>
                </a:solidFill>
                <a:latin typeface="Impact" pitchFamily="34" charset="0"/>
              </a:rPr>
              <a:t>：</a:t>
            </a:r>
            <a:r>
              <a:rPr lang="zh-CN" altLang="en-US" sz="900" dirty="0">
                <a:solidFill>
                  <a:srgbClr val="006DF0"/>
                </a:solidFill>
                <a:latin typeface="微软雅黑" pitchFamily="34" charset="-122"/>
                <a:ea typeface="微软雅黑" pitchFamily="34" charset="-122"/>
              </a:rPr>
              <a:t>代用名</a:t>
            </a:r>
            <a:endParaRPr lang="en-US" altLang="zh-CN" sz="900" dirty="0">
              <a:solidFill>
                <a:srgbClr val="006DF0"/>
              </a:solidFill>
              <a:latin typeface="微软雅黑" pitchFamily="34" charset="-122"/>
              <a:ea typeface="微软雅黑" pitchFamily="34" charset="-122"/>
            </a:endParaRPr>
          </a:p>
          <a:p>
            <a:pPr marL="171399" indent="-171399">
              <a:lnSpc>
                <a:spcPct val="120000"/>
              </a:lnSpc>
              <a:buClr>
                <a:srgbClr val="006DF0"/>
              </a:buClr>
              <a:buFont typeface="Wingdings" pitchFamily="2" charset="2"/>
              <a:buChar char="l"/>
            </a:pPr>
            <a:r>
              <a:rPr lang="en-US" altLang="zh-CN" sz="900" dirty="0">
                <a:solidFill>
                  <a:srgbClr val="006DF0"/>
                </a:solidFill>
                <a:latin typeface="Impact" pitchFamily="34" charset="0"/>
              </a:rPr>
              <a:t>DESIGNER</a:t>
            </a:r>
            <a:r>
              <a:rPr lang="zh-CN" altLang="en-US" sz="900" dirty="0">
                <a:solidFill>
                  <a:srgbClr val="006DF0"/>
                </a:solidFill>
                <a:latin typeface="Impact" pitchFamily="34" charset="0"/>
              </a:rPr>
              <a:t>：</a:t>
            </a:r>
            <a:r>
              <a:rPr lang="zh-CN" altLang="en-US" sz="900" dirty="0">
                <a:solidFill>
                  <a:srgbClr val="006DF0"/>
                </a:solidFill>
                <a:latin typeface="微软雅黑" pitchFamily="34" charset="-122"/>
                <a:ea typeface="微软雅黑" pitchFamily="34" charset="-122"/>
              </a:rPr>
              <a:t>代用名</a:t>
            </a:r>
            <a:endParaRPr lang="en-US" altLang="zh-CN" sz="900" dirty="0">
              <a:solidFill>
                <a:srgbClr val="006DF0"/>
              </a:solidFill>
              <a:latin typeface="微软雅黑" pitchFamily="34" charset="-122"/>
              <a:ea typeface="微软雅黑" pitchFamily="34" charset="-122"/>
            </a:endParaRPr>
          </a:p>
          <a:p>
            <a:pPr marL="171399" indent="-171399">
              <a:lnSpc>
                <a:spcPct val="120000"/>
              </a:lnSpc>
              <a:buClr>
                <a:srgbClr val="006DF0"/>
              </a:buClr>
              <a:buFont typeface="Wingdings" pitchFamily="2" charset="2"/>
              <a:buChar char="l"/>
            </a:pPr>
            <a:r>
              <a:rPr lang="en-US" altLang="zh-CN" sz="900" dirty="0">
                <a:solidFill>
                  <a:srgbClr val="006DF0"/>
                </a:solidFill>
                <a:latin typeface="Impact" pitchFamily="34" charset="0"/>
                <a:ea typeface="微软雅黑" pitchFamily="34" charset="-122"/>
              </a:rPr>
              <a:t>DATE:  </a:t>
            </a:r>
            <a:r>
              <a:rPr lang="en-US" altLang="zh-CN" sz="900" dirty="0" smtClean="0">
                <a:solidFill>
                  <a:srgbClr val="006DF0"/>
                </a:solidFill>
                <a:latin typeface="Impact" pitchFamily="34" charset="0"/>
                <a:ea typeface="微软雅黑" pitchFamily="34" charset="-122"/>
              </a:rPr>
              <a:t>20XX.1.15</a:t>
            </a:r>
            <a:endParaRPr lang="zh-CN" altLang="en-US" sz="900" dirty="0">
              <a:solidFill>
                <a:srgbClr val="006DF0"/>
              </a:solidFill>
              <a:latin typeface="Impact" pitchFamily="34" charset="0"/>
              <a:ea typeface="微软雅黑" pitchFamily="34" charset="-122"/>
            </a:endParaRPr>
          </a:p>
        </p:txBody>
      </p:sp>
    </p:spTree>
    <p:extLst>
      <p:ext uri="{BB962C8B-B14F-4D97-AF65-F5344CB8AC3E}">
        <p14:creationId xmlns:p14="http://schemas.microsoft.com/office/powerpoint/2010/main" val="600101349"/>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4600"/>
                                </p:stCondLst>
                                <p:childTnLst>
                                  <p:par>
                                    <p:cTn id="5" presetID="16" presetClass="entr" presetSubtype="21"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childTnLst>
                              </p:cTn>
                            </p:par>
                            <p:par>
                              <p:cTn id="8" fill="hold">
                                <p:stCondLst>
                                  <p:cond delay="5100"/>
                                </p:stCondLst>
                                <p:childTnLst>
                                  <p:par>
                                    <p:cTn id="9" presetID="42" presetClass="entr" presetSubtype="0" fill="hold"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1000"/>
                                            <p:tgtEl>
                                              <p:spTgt spid="44"/>
                                            </p:tgtEl>
                                          </p:cBhvr>
                                        </p:animEffect>
                                        <p:anim calcmode="lin" valueType="num">
                                          <p:cBhvr>
                                            <p:cTn id="12" dur="1000" fill="hold"/>
                                            <p:tgtEl>
                                              <p:spTgt spid="44"/>
                                            </p:tgtEl>
                                            <p:attrNameLst>
                                              <p:attrName>ppt_x</p:attrName>
                                            </p:attrNameLst>
                                          </p:cBhvr>
                                          <p:tavLst>
                                            <p:tav tm="0">
                                              <p:val>
                                                <p:strVal val="#ppt_x"/>
                                              </p:val>
                                            </p:tav>
                                            <p:tav tm="100000">
                                              <p:val>
                                                <p:strVal val="#ppt_x"/>
                                              </p:val>
                                            </p:tav>
                                          </p:tavLst>
                                        </p:anim>
                                        <p:anim calcmode="lin" valueType="num">
                                          <p:cBhvr>
                                            <p:cTn id="13" dur="1000" fill="hold"/>
                                            <p:tgtEl>
                                              <p:spTgt spid="44"/>
                                            </p:tgtEl>
                                            <p:attrNameLst>
                                              <p:attrName>ppt_y</p:attrName>
                                            </p:attrNameLst>
                                          </p:cBhvr>
                                          <p:tavLst>
                                            <p:tav tm="0">
                                              <p:val>
                                                <p:strVal val="#ppt_y+.1"/>
                                              </p:val>
                                            </p:tav>
                                            <p:tav tm="100000">
                                              <p:val>
                                                <p:strVal val="#ppt_y"/>
                                              </p:val>
                                            </p:tav>
                                          </p:tavLst>
                                        </p:anim>
                                      </p:childTnLst>
                                    </p:cTn>
                                  </p:par>
                                </p:childTnLst>
                              </p:cTn>
                            </p:par>
                            <p:par>
                              <p:cTn id="14" fill="hold">
                                <p:stCondLst>
                                  <p:cond delay="6100"/>
                                </p:stCondLst>
                                <p:childTnLst>
                                  <p:par>
                                    <p:cTn id="15" presetID="42" presetClass="entr" presetSubtype="0"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1000"/>
                                            <p:tgtEl>
                                              <p:spTgt spid="53"/>
                                            </p:tgtEl>
                                          </p:cBhvr>
                                        </p:animEffect>
                                        <p:anim calcmode="lin" valueType="num">
                                          <p:cBhvr>
                                            <p:cTn id="18" dur="1000" fill="hold"/>
                                            <p:tgtEl>
                                              <p:spTgt spid="53"/>
                                            </p:tgtEl>
                                            <p:attrNameLst>
                                              <p:attrName>ppt_x</p:attrName>
                                            </p:attrNameLst>
                                          </p:cBhvr>
                                          <p:tavLst>
                                            <p:tav tm="0">
                                              <p:val>
                                                <p:strVal val="#ppt_x"/>
                                              </p:val>
                                            </p:tav>
                                            <p:tav tm="100000">
                                              <p:val>
                                                <p:strVal val="#ppt_x"/>
                                              </p:val>
                                            </p:tav>
                                          </p:tavLst>
                                        </p:anim>
                                        <p:anim calcmode="lin" valueType="num">
                                          <p:cBhvr>
                                            <p:cTn id="19" dur="1000" fill="hold"/>
                                            <p:tgtEl>
                                              <p:spTgt spid="53"/>
                                            </p:tgtEl>
                                            <p:attrNameLst>
                                              <p:attrName>ppt_y</p:attrName>
                                            </p:attrNameLst>
                                          </p:cBhvr>
                                          <p:tavLst>
                                            <p:tav tm="0">
                                              <p:val>
                                                <p:strVal val="#ppt_y+.1"/>
                                              </p:val>
                                            </p:tav>
                                            <p:tav tm="100000">
                                              <p:val>
                                                <p:strVal val="#ppt_y"/>
                                              </p:val>
                                            </p:tav>
                                          </p:tavLst>
                                        </p:anim>
                                      </p:childTnLst>
                                    </p:cTn>
                                  </p:par>
                                </p:childTnLst>
                              </p:cTn>
                            </p:par>
                            <p:par>
                              <p:cTn id="20" fill="hold">
                                <p:stCondLst>
                                  <p:cond delay="7100"/>
                                </p:stCondLst>
                                <p:childTnLst>
                                  <p:par>
                                    <p:cTn id="21" presetID="2" presetClass="entr" presetSubtype="4"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ppt_x"/>
                                              </p:val>
                                            </p:tav>
                                            <p:tav tm="100000">
                                              <p:val>
                                                <p:strVal val="#ppt_x"/>
                                              </p:val>
                                            </p:tav>
                                          </p:tavLst>
                                        </p:anim>
                                        <p:anim calcmode="lin" valueType="num">
                                          <p:cBhvr additive="base">
                                            <p:cTn id="24" dur="500" fill="hold"/>
                                            <p:tgtEl>
                                              <p:spTgt spid="43"/>
                                            </p:tgtEl>
                                            <p:attrNameLst>
                                              <p:attrName>ppt_y</p:attrName>
                                            </p:attrNameLst>
                                          </p:cBhvr>
                                          <p:tavLst>
                                            <p:tav tm="0">
                                              <p:val>
                                                <p:strVal val="1+#ppt_h/2"/>
                                              </p:val>
                                            </p:tav>
                                            <p:tav tm="100000">
                                              <p:val>
                                                <p:strVal val="#ppt_y"/>
                                              </p:val>
                                            </p:tav>
                                          </p:tavLst>
                                        </p:anim>
                                      </p:childTnLst>
                                    </p:cTn>
                                  </p:par>
                                </p:childTnLst>
                              </p:cTn>
                            </p:par>
                            <p:par>
                              <p:cTn id="25" fill="hold">
                                <p:stCondLst>
                                  <p:cond delay="7600"/>
                                </p:stCondLst>
                                <p:childTnLst>
                                  <p:par>
                                    <p:cTn id="26" presetID="2" presetClass="entr" presetSubtype="9" fill="hold" nodeType="afterEffect" p14:presetBounceEnd="60000">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14:bounceEnd="60000">
                                          <p:cBhvr additive="base">
                                            <p:cTn id="28" dur="500" fill="hold"/>
                                            <p:tgtEl>
                                              <p:spTgt spid="39"/>
                                            </p:tgtEl>
                                            <p:attrNameLst>
                                              <p:attrName>ppt_x</p:attrName>
                                            </p:attrNameLst>
                                          </p:cBhvr>
                                          <p:tavLst>
                                            <p:tav tm="0">
                                              <p:val>
                                                <p:strVal val="0-#ppt_w/2"/>
                                              </p:val>
                                            </p:tav>
                                            <p:tav tm="100000">
                                              <p:val>
                                                <p:strVal val="#ppt_x"/>
                                              </p:val>
                                            </p:tav>
                                          </p:tavLst>
                                        </p:anim>
                                        <p:anim calcmode="lin" valueType="num" p14:bounceEnd="60000">
                                          <p:cBhvr additive="base">
                                            <p:cTn id="29" dur="500" fill="hold"/>
                                            <p:tgtEl>
                                              <p:spTgt spid="39"/>
                                            </p:tgtEl>
                                            <p:attrNameLst>
                                              <p:attrName>ppt_y</p:attrName>
                                            </p:attrNameLst>
                                          </p:cBhvr>
                                          <p:tavLst>
                                            <p:tav tm="0">
                                              <p:val>
                                                <p:strVal val="0-#ppt_h/2"/>
                                              </p:val>
                                            </p:tav>
                                            <p:tav tm="100000">
                                              <p:val>
                                                <p:strVal val="#ppt_y"/>
                                              </p:val>
                                            </p:tav>
                                          </p:tavLst>
                                        </p:anim>
                                      </p:childTnLst>
                                    </p:cTn>
                                  </p:par>
                                  <p:par>
                                    <p:cTn id="30" presetID="2" presetClass="entr" presetSubtype="1" fill="hold" nodeType="withEffect" p14:presetBounceEnd="60000">
                                      <p:stCondLst>
                                        <p:cond delay="200"/>
                                      </p:stCondLst>
                                      <p:childTnLst>
                                        <p:set>
                                          <p:cBhvr>
                                            <p:cTn id="31" dur="1" fill="hold">
                                              <p:stCondLst>
                                                <p:cond delay="0"/>
                                              </p:stCondLst>
                                            </p:cTn>
                                            <p:tgtEl>
                                              <p:spTgt spid="49"/>
                                            </p:tgtEl>
                                            <p:attrNameLst>
                                              <p:attrName>style.visibility</p:attrName>
                                            </p:attrNameLst>
                                          </p:cBhvr>
                                          <p:to>
                                            <p:strVal val="visible"/>
                                          </p:to>
                                        </p:set>
                                        <p:anim calcmode="lin" valueType="num" p14:bounceEnd="60000">
                                          <p:cBhvr additive="base">
                                            <p:cTn id="32" dur="500" fill="hold"/>
                                            <p:tgtEl>
                                              <p:spTgt spid="49"/>
                                            </p:tgtEl>
                                            <p:attrNameLst>
                                              <p:attrName>ppt_x</p:attrName>
                                            </p:attrNameLst>
                                          </p:cBhvr>
                                          <p:tavLst>
                                            <p:tav tm="0">
                                              <p:val>
                                                <p:strVal val="#ppt_x"/>
                                              </p:val>
                                            </p:tav>
                                            <p:tav tm="100000">
                                              <p:val>
                                                <p:strVal val="#ppt_x"/>
                                              </p:val>
                                            </p:tav>
                                          </p:tavLst>
                                        </p:anim>
                                        <p:anim calcmode="lin" valueType="num" p14:bounceEnd="60000">
                                          <p:cBhvr additive="base">
                                            <p:cTn id="33" dur="500" fill="hold"/>
                                            <p:tgtEl>
                                              <p:spTgt spid="49"/>
                                            </p:tgtEl>
                                            <p:attrNameLst>
                                              <p:attrName>ppt_y</p:attrName>
                                            </p:attrNameLst>
                                          </p:cBhvr>
                                          <p:tavLst>
                                            <p:tav tm="0">
                                              <p:val>
                                                <p:strVal val="0-#ppt_h/2"/>
                                              </p:val>
                                            </p:tav>
                                            <p:tav tm="100000">
                                              <p:val>
                                                <p:strVal val="#ppt_y"/>
                                              </p:val>
                                            </p:tav>
                                          </p:tavLst>
                                        </p:anim>
                                      </p:childTnLst>
                                    </p:cTn>
                                  </p:par>
                                  <p:par>
                                    <p:cTn id="34" presetID="2" presetClass="entr" presetSubtype="6" fill="hold" nodeType="withEffect" p14:presetBounceEnd="60000">
                                      <p:stCondLst>
                                        <p:cond delay="400"/>
                                      </p:stCondLst>
                                      <p:childTnLst>
                                        <p:set>
                                          <p:cBhvr>
                                            <p:cTn id="35" dur="1" fill="hold">
                                              <p:stCondLst>
                                                <p:cond delay="0"/>
                                              </p:stCondLst>
                                            </p:cTn>
                                            <p:tgtEl>
                                              <p:spTgt spid="63"/>
                                            </p:tgtEl>
                                            <p:attrNameLst>
                                              <p:attrName>style.visibility</p:attrName>
                                            </p:attrNameLst>
                                          </p:cBhvr>
                                          <p:to>
                                            <p:strVal val="visible"/>
                                          </p:to>
                                        </p:set>
                                        <p:anim calcmode="lin" valueType="num" p14:bounceEnd="60000">
                                          <p:cBhvr additive="base">
                                            <p:cTn id="36" dur="500" fill="hold"/>
                                            <p:tgtEl>
                                              <p:spTgt spid="63"/>
                                            </p:tgtEl>
                                            <p:attrNameLst>
                                              <p:attrName>ppt_x</p:attrName>
                                            </p:attrNameLst>
                                          </p:cBhvr>
                                          <p:tavLst>
                                            <p:tav tm="0">
                                              <p:val>
                                                <p:strVal val="1+#ppt_w/2"/>
                                              </p:val>
                                            </p:tav>
                                            <p:tav tm="100000">
                                              <p:val>
                                                <p:strVal val="#ppt_x"/>
                                              </p:val>
                                            </p:tav>
                                          </p:tavLst>
                                        </p:anim>
                                        <p:anim calcmode="lin" valueType="num" p14:bounceEnd="60000">
                                          <p:cBhvr additive="base">
                                            <p:cTn id="37" dur="500" fill="hold"/>
                                            <p:tgtEl>
                                              <p:spTgt spid="63"/>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14:presetBounceEnd="60000">
                                      <p:stCondLst>
                                        <p:cond delay="500"/>
                                      </p:stCondLst>
                                      <p:childTnLst>
                                        <p:set>
                                          <p:cBhvr>
                                            <p:cTn id="39" dur="1" fill="hold">
                                              <p:stCondLst>
                                                <p:cond delay="0"/>
                                              </p:stCondLst>
                                            </p:cTn>
                                            <p:tgtEl>
                                              <p:spTgt spid="70"/>
                                            </p:tgtEl>
                                            <p:attrNameLst>
                                              <p:attrName>style.visibility</p:attrName>
                                            </p:attrNameLst>
                                          </p:cBhvr>
                                          <p:to>
                                            <p:strVal val="visible"/>
                                          </p:to>
                                        </p:set>
                                        <p:anim calcmode="lin" valueType="num" p14:bounceEnd="60000">
                                          <p:cBhvr additive="base">
                                            <p:cTn id="40" dur="500" fill="hold"/>
                                            <p:tgtEl>
                                              <p:spTgt spid="70"/>
                                            </p:tgtEl>
                                            <p:attrNameLst>
                                              <p:attrName>ppt_x</p:attrName>
                                            </p:attrNameLst>
                                          </p:cBhvr>
                                          <p:tavLst>
                                            <p:tav tm="0">
                                              <p:val>
                                                <p:strVal val="#ppt_x"/>
                                              </p:val>
                                            </p:tav>
                                            <p:tav tm="100000">
                                              <p:val>
                                                <p:strVal val="#ppt_x"/>
                                              </p:val>
                                            </p:tav>
                                          </p:tavLst>
                                        </p:anim>
                                        <p:anim calcmode="lin" valueType="num" p14:bounceEnd="60000">
                                          <p:cBhvr additive="base">
                                            <p:cTn id="41" dur="500" fill="hold"/>
                                            <p:tgtEl>
                                              <p:spTgt spid="70"/>
                                            </p:tgtEl>
                                            <p:attrNameLst>
                                              <p:attrName>ppt_y</p:attrName>
                                            </p:attrNameLst>
                                          </p:cBhvr>
                                          <p:tavLst>
                                            <p:tav tm="0">
                                              <p:val>
                                                <p:strVal val="1+#ppt_h/2"/>
                                              </p:val>
                                            </p:tav>
                                            <p:tav tm="100000">
                                              <p:val>
                                                <p:strVal val="#ppt_y"/>
                                              </p:val>
                                            </p:tav>
                                          </p:tavLst>
                                        </p:anim>
                                      </p:childTnLst>
                                    </p:cTn>
                                  </p:par>
                                  <p:par>
                                    <p:cTn id="42" presetID="2" presetClass="entr" presetSubtype="3" fill="hold" nodeType="withEffect" p14:presetBounceEnd="60000">
                                      <p:stCondLst>
                                        <p:cond delay="600"/>
                                      </p:stCondLst>
                                      <p:childTnLst>
                                        <p:set>
                                          <p:cBhvr>
                                            <p:cTn id="43" dur="1" fill="hold">
                                              <p:stCondLst>
                                                <p:cond delay="0"/>
                                              </p:stCondLst>
                                            </p:cTn>
                                            <p:tgtEl>
                                              <p:spTgt spid="78"/>
                                            </p:tgtEl>
                                            <p:attrNameLst>
                                              <p:attrName>style.visibility</p:attrName>
                                            </p:attrNameLst>
                                          </p:cBhvr>
                                          <p:to>
                                            <p:strVal val="visible"/>
                                          </p:to>
                                        </p:set>
                                        <p:anim calcmode="lin" valueType="num" p14:bounceEnd="60000">
                                          <p:cBhvr additive="base">
                                            <p:cTn id="44" dur="500" fill="hold"/>
                                            <p:tgtEl>
                                              <p:spTgt spid="78"/>
                                            </p:tgtEl>
                                            <p:attrNameLst>
                                              <p:attrName>ppt_x</p:attrName>
                                            </p:attrNameLst>
                                          </p:cBhvr>
                                          <p:tavLst>
                                            <p:tav tm="0">
                                              <p:val>
                                                <p:strVal val="1+#ppt_w/2"/>
                                              </p:val>
                                            </p:tav>
                                            <p:tav tm="100000">
                                              <p:val>
                                                <p:strVal val="#ppt_x"/>
                                              </p:val>
                                            </p:tav>
                                          </p:tavLst>
                                        </p:anim>
                                        <p:anim calcmode="lin" valueType="num" p14:bounceEnd="60000">
                                          <p:cBhvr additive="base">
                                            <p:cTn id="45" dur="500" fill="hold"/>
                                            <p:tgtEl>
                                              <p:spTgt spid="78"/>
                                            </p:tgtEl>
                                            <p:attrNameLst>
                                              <p:attrName>ppt_y</p:attrName>
                                            </p:attrNameLst>
                                          </p:cBhvr>
                                          <p:tavLst>
                                            <p:tav tm="0">
                                              <p:val>
                                                <p:strVal val="0-#ppt_h/2"/>
                                              </p:val>
                                            </p:tav>
                                            <p:tav tm="100000">
                                              <p:val>
                                                <p:strVal val="#ppt_y"/>
                                              </p:val>
                                            </p:tav>
                                          </p:tavLst>
                                        </p:anim>
                                      </p:childTnLst>
                                    </p:cTn>
                                  </p:par>
                                </p:childTnLst>
                              </p:cTn>
                            </p:par>
                            <p:par>
                              <p:cTn id="46" fill="hold">
                                <p:stCondLst>
                                  <p:cond delay="8700"/>
                                </p:stCondLst>
                                <p:childTnLst>
                                  <p:par>
                                    <p:cTn id="47" presetID="52" presetClass="entr" presetSubtype="0" fill="hold" grpId="0" nodeType="afterEffect">
                                      <p:stCondLst>
                                        <p:cond delay="0"/>
                                      </p:stCondLst>
                                      <p:iterate type="lt">
                                        <p:tmPct val="15000"/>
                                      </p:iterate>
                                      <p:childTnLst>
                                        <p:set>
                                          <p:cBhvr>
                                            <p:cTn id="48" dur="1" fill="hold">
                                              <p:stCondLst>
                                                <p:cond delay="0"/>
                                              </p:stCondLst>
                                            </p:cTn>
                                            <p:tgtEl>
                                              <p:spTgt spid="134"/>
                                            </p:tgtEl>
                                            <p:attrNameLst>
                                              <p:attrName>style.visibility</p:attrName>
                                            </p:attrNameLst>
                                          </p:cBhvr>
                                          <p:to>
                                            <p:strVal val="visible"/>
                                          </p:to>
                                        </p:set>
                                        <p:animScale>
                                          <p:cBhvr>
                                            <p:cTn id="49" dur="1000" decel="50000" fill="hold">
                                              <p:stCondLst>
                                                <p:cond delay="0"/>
                                              </p:stCondLst>
                                            </p:cTn>
                                            <p:tgtEl>
                                              <p:spTgt spid="1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34"/>
                                            </p:tgtEl>
                                            <p:attrNameLst>
                                              <p:attrName>ppt_x</p:attrName>
                                              <p:attrName>ppt_y</p:attrName>
                                            </p:attrNameLst>
                                          </p:cBhvr>
                                        </p:animMotion>
                                        <p:animEffect transition="in" filter="fade">
                                          <p:cBhvr>
                                            <p:cTn id="51" dur="1000"/>
                                            <p:tgtEl>
                                              <p:spTgt spid="134"/>
                                            </p:tgtEl>
                                          </p:cBhvr>
                                        </p:animEffect>
                                      </p:childTnLst>
                                    </p:cTn>
                                  </p:par>
                                </p:childTnLst>
                              </p:cTn>
                            </p:par>
                            <p:par>
                              <p:cTn id="52" fill="hold">
                                <p:stCondLst>
                                  <p:cond delay="13900"/>
                                </p:stCondLst>
                                <p:childTnLst>
                                  <p:par>
                                    <p:cTn id="53" presetID="56" presetClass="entr" presetSubtype="0" fill="hold" grpId="0" nodeType="afterEffect">
                                      <p:stCondLst>
                                        <p:cond delay="0"/>
                                      </p:stCondLst>
                                      <p:iterate type="lt">
                                        <p:tmPct val="10000"/>
                                      </p:iterate>
                                      <p:childTnLst>
                                        <p:set>
                                          <p:cBhvr>
                                            <p:cTn id="54" dur="1" fill="hold">
                                              <p:stCondLst>
                                                <p:cond delay="0"/>
                                              </p:stCondLst>
                                            </p:cTn>
                                            <p:tgtEl>
                                              <p:spTgt spid="135"/>
                                            </p:tgtEl>
                                            <p:attrNameLst>
                                              <p:attrName>style.visibility</p:attrName>
                                            </p:attrNameLst>
                                          </p:cBhvr>
                                          <p:to>
                                            <p:strVal val="visible"/>
                                          </p:to>
                                        </p:set>
                                        <p:anim by="(-#ppt_w*2)" calcmode="lin" valueType="num">
                                          <p:cBhvr rctx="PPT">
                                            <p:cTn id="55" dur="500" autoRev="1" fill="hold">
                                              <p:stCondLst>
                                                <p:cond delay="0"/>
                                              </p:stCondLst>
                                            </p:cTn>
                                            <p:tgtEl>
                                              <p:spTgt spid="135"/>
                                            </p:tgtEl>
                                            <p:attrNameLst>
                                              <p:attrName>ppt_w</p:attrName>
                                            </p:attrNameLst>
                                          </p:cBhvr>
                                        </p:anim>
                                        <p:anim by="(#ppt_w*0.50)" calcmode="lin" valueType="num">
                                          <p:cBhvr>
                                            <p:cTn id="56" dur="500" decel="50000" autoRev="1" fill="hold">
                                              <p:stCondLst>
                                                <p:cond delay="0"/>
                                              </p:stCondLst>
                                            </p:cTn>
                                            <p:tgtEl>
                                              <p:spTgt spid="135"/>
                                            </p:tgtEl>
                                            <p:attrNameLst>
                                              <p:attrName>ppt_x</p:attrName>
                                            </p:attrNameLst>
                                          </p:cBhvr>
                                        </p:anim>
                                        <p:anim from="(-#ppt_h/2)" to="(#ppt_y)" calcmode="lin" valueType="num">
                                          <p:cBhvr>
                                            <p:cTn id="57" dur="1000" fill="hold">
                                              <p:stCondLst>
                                                <p:cond delay="0"/>
                                              </p:stCondLst>
                                            </p:cTn>
                                            <p:tgtEl>
                                              <p:spTgt spid="135"/>
                                            </p:tgtEl>
                                            <p:attrNameLst>
                                              <p:attrName>ppt_y</p:attrName>
                                            </p:attrNameLst>
                                          </p:cBhvr>
                                        </p:anim>
                                        <p:animRot by="21600000">
                                          <p:cBhvr>
                                            <p:cTn id="58" dur="1000" fill="hold">
                                              <p:stCondLst>
                                                <p:cond delay="0"/>
                                              </p:stCondLst>
                                            </p:cTn>
                                            <p:tgtEl>
                                              <p:spTgt spid="1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p:bldP spid="13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4600"/>
                                </p:stCondLst>
                                <p:childTnLst>
                                  <p:par>
                                    <p:cTn id="5" presetID="16" presetClass="entr" presetSubtype="21"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childTnLst>
                              </p:cTn>
                            </p:par>
                            <p:par>
                              <p:cTn id="8" fill="hold">
                                <p:stCondLst>
                                  <p:cond delay="5100"/>
                                </p:stCondLst>
                                <p:childTnLst>
                                  <p:par>
                                    <p:cTn id="9" presetID="42" presetClass="entr" presetSubtype="0" fill="hold"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1000"/>
                                            <p:tgtEl>
                                              <p:spTgt spid="44"/>
                                            </p:tgtEl>
                                          </p:cBhvr>
                                        </p:animEffect>
                                        <p:anim calcmode="lin" valueType="num">
                                          <p:cBhvr>
                                            <p:cTn id="12" dur="1000" fill="hold"/>
                                            <p:tgtEl>
                                              <p:spTgt spid="44"/>
                                            </p:tgtEl>
                                            <p:attrNameLst>
                                              <p:attrName>ppt_x</p:attrName>
                                            </p:attrNameLst>
                                          </p:cBhvr>
                                          <p:tavLst>
                                            <p:tav tm="0">
                                              <p:val>
                                                <p:strVal val="#ppt_x"/>
                                              </p:val>
                                            </p:tav>
                                            <p:tav tm="100000">
                                              <p:val>
                                                <p:strVal val="#ppt_x"/>
                                              </p:val>
                                            </p:tav>
                                          </p:tavLst>
                                        </p:anim>
                                        <p:anim calcmode="lin" valueType="num">
                                          <p:cBhvr>
                                            <p:cTn id="13" dur="1000" fill="hold"/>
                                            <p:tgtEl>
                                              <p:spTgt spid="44"/>
                                            </p:tgtEl>
                                            <p:attrNameLst>
                                              <p:attrName>ppt_y</p:attrName>
                                            </p:attrNameLst>
                                          </p:cBhvr>
                                          <p:tavLst>
                                            <p:tav tm="0">
                                              <p:val>
                                                <p:strVal val="#ppt_y+.1"/>
                                              </p:val>
                                            </p:tav>
                                            <p:tav tm="100000">
                                              <p:val>
                                                <p:strVal val="#ppt_y"/>
                                              </p:val>
                                            </p:tav>
                                          </p:tavLst>
                                        </p:anim>
                                      </p:childTnLst>
                                    </p:cTn>
                                  </p:par>
                                </p:childTnLst>
                              </p:cTn>
                            </p:par>
                            <p:par>
                              <p:cTn id="14" fill="hold">
                                <p:stCondLst>
                                  <p:cond delay="6100"/>
                                </p:stCondLst>
                                <p:childTnLst>
                                  <p:par>
                                    <p:cTn id="15" presetID="42" presetClass="entr" presetSubtype="0"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1000"/>
                                            <p:tgtEl>
                                              <p:spTgt spid="53"/>
                                            </p:tgtEl>
                                          </p:cBhvr>
                                        </p:animEffect>
                                        <p:anim calcmode="lin" valueType="num">
                                          <p:cBhvr>
                                            <p:cTn id="18" dur="1000" fill="hold"/>
                                            <p:tgtEl>
                                              <p:spTgt spid="53"/>
                                            </p:tgtEl>
                                            <p:attrNameLst>
                                              <p:attrName>ppt_x</p:attrName>
                                            </p:attrNameLst>
                                          </p:cBhvr>
                                          <p:tavLst>
                                            <p:tav tm="0">
                                              <p:val>
                                                <p:strVal val="#ppt_x"/>
                                              </p:val>
                                            </p:tav>
                                            <p:tav tm="100000">
                                              <p:val>
                                                <p:strVal val="#ppt_x"/>
                                              </p:val>
                                            </p:tav>
                                          </p:tavLst>
                                        </p:anim>
                                        <p:anim calcmode="lin" valueType="num">
                                          <p:cBhvr>
                                            <p:cTn id="19" dur="1000" fill="hold"/>
                                            <p:tgtEl>
                                              <p:spTgt spid="53"/>
                                            </p:tgtEl>
                                            <p:attrNameLst>
                                              <p:attrName>ppt_y</p:attrName>
                                            </p:attrNameLst>
                                          </p:cBhvr>
                                          <p:tavLst>
                                            <p:tav tm="0">
                                              <p:val>
                                                <p:strVal val="#ppt_y+.1"/>
                                              </p:val>
                                            </p:tav>
                                            <p:tav tm="100000">
                                              <p:val>
                                                <p:strVal val="#ppt_y"/>
                                              </p:val>
                                            </p:tav>
                                          </p:tavLst>
                                        </p:anim>
                                      </p:childTnLst>
                                    </p:cTn>
                                  </p:par>
                                </p:childTnLst>
                              </p:cTn>
                            </p:par>
                            <p:par>
                              <p:cTn id="20" fill="hold">
                                <p:stCondLst>
                                  <p:cond delay="7100"/>
                                </p:stCondLst>
                                <p:childTnLst>
                                  <p:par>
                                    <p:cTn id="21" presetID="2" presetClass="entr" presetSubtype="4"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ppt_x"/>
                                              </p:val>
                                            </p:tav>
                                            <p:tav tm="100000">
                                              <p:val>
                                                <p:strVal val="#ppt_x"/>
                                              </p:val>
                                            </p:tav>
                                          </p:tavLst>
                                        </p:anim>
                                        <p:anim calcmode="lin" valueType="num">
                                          <p:cBhvr additive="base">
                                            <p:cTn id="24" dur="500" fill="hold"/>
                                            <p:tgtEl>
                                              <p:spTgt spid="43"/>
                                            </p:tgtEl>
                                            <p:attrNameLst>
                                              <p:attrName>ppt_y</p:attrName>
                                            </p:attrNameLst>
                                          </p:cBhvr>
                                          <p:tavLst>
                                            <p:tav tm="0">
                                              <p:val>
                                                <p:strVal val="1+#ppt_h/2"/>
                                              </p:val>
                                            </p:tav>
                                            <p:tav tm="100000">
                                              <p:val>
                                                <p:strVal val="#ppt_y"/>
                                              </p:val>
                                            </p:tav>
                                          </p:tavLst>
                                        </p:anim>
                                      </p:childTnLst>
                                    </p:cTn>
                                  </p:par>
                                </p:childTnLst>
                              </p:cTn>
                            </p:par>
                            <p:par>
                              <p:cTn id="25" fill="hold">
                                <p:stCondLst>
                                  <p:cond delay="7600"/>
                                </p:stCondLst>
                                <p:childTnLst>
                                  <p:par>
                                    <p:cTn id="26" presetID="2" presetClass="entr" presetSubtype="9" fill="hold" nodeType="after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additive="base">
                                            <p:cTn id="28" dur="500" fill="hold"/>
                                            <p:tgtEl>
                                              <p:spTgt spid="39"/>
                                            </p:tgtEl>
                                            <p:attrNameLst>
                                              <p:attrName>ppt_x</p:attrName>
                                            </p:attrNameLst>
                                          </p:cBhvr>
                                          <p:tavLst>
                                            <p:tav tm="0">
                                              <p:val>
                                                <p:strVal val="0-#ppt_w/2"/>
                                              </p:val>
                                            </p:tav>
                                            <p:tav tm="100000">
                                              <p:val>
                                                <p:strVal val="#ppt_x"/>
                                              </p:val>
                                            </p:tav>
                                          </p:tavLst>
                                        </p:anim>
                                        <p:anim calcmode="lin" valueType="num">
                                          <p:cBhvr additive="base">
                                            <p:cTn id="29" dur="500" fill="hold"/>
                                            <p:tgtEl>
                                              <p:spTgt spid="39"/>
                                            </p:tgtEl>
                                            <p:attrNameLst>
                                              <p:attrName>ppt_y</p:attrName>
                                            </p:attrNameLst>
                                          </p:cBhvr>
                                          <p:tavLst>
                                            <p:tav tm="0">
                                              <p:val>
                                                <p:strVal val="0-#ppt_h/2"/>
                                              </p:val>
                                            </p:tav>
                                            <p:tav tm="100000">
                                              <p:val>
                                                <p:strVal val="#ppt_y"/>
                                              </p:val>
                                            </p:tav>
                                          </p:tavLst>
                                        </p:anim>
                                      </p:childTnLst>
                                    </p:cTn>
                                  </p:par>
                                  <p:par>
                                    <p:cTn id="30" presetID="2" presetClass="entr" presetSubtype="1" fill="hold" nodeType="withEffect">
                                      <p:stCondLst>
                                        <p:cond delay="200"/>
                                      </p:stCondLst>
                                      <p:childTnLst>
                                        <p:set>
                                          <p:cBhvr>
                                            <p:cTn id="31" dur="1" fill="hold">
                                              <p:stCondLst>
                                                <p:cond delay="0"/>
                                              </p:stCondLst>
                                            </p:cTn>
                                            <p:tgtEl>
                                              <p:spTgt spid="49"/>
                                            </p:tgtEl>
                                            <p:attrNameLst>
                                              <p:attrName>style.visibility</p:attrName>
                                            </p:attrNameLst>
                                          </p:cBhvr>
                                          <p:to>
                                            <p:strVal val="visible"/>
                                          </p:to>
                                        </p:set>
                                        <p:anim calcmode="lin" valueType="num">
                                          <p:cBhvr additive="base">
                                            <p:cTn id="32" dur="500" fill="hold"/>
                                            <p:tgtEl>
                                              <p:spTgt spid="49"/>
                                            </p:tgtEl>
                                            <p:attrNameLst>
                                              <p:attrName>ppt_x</p:attrName>
                                            </p:attrNameLst>
                                          </p:cBhvr>
                                          <p:tavLst>
                                            <p:tav tm="0">
                                              <p:val>
                                                <p:strVal val="#ppt_x"/>
                                              </p:val>
                                            </p:tav>
                                            <p:tav tm="100000">
                                              <p:val>
                                                <p:strVal val="#ppt_x"/>
                                              </p:val>
                                            </p:tav>
                                          </p:tavLst>
                                        </p:anim>
                                        <p:anim calcmode="lin" valueType="num">
                                          <p:cBhvr additive="base">
                                            <p:cTn id="33" dur="500" fill="hold"/>
                                            <p:tgtEl>
                                              <p:spTgt spid="49"/>
                                            </p:tgtEl>
                                            <p:attrNameLst>
                                              <p:attrName>ppt_y</p:attrName>
                                            </p:attrNameLst>
                                          </p:cBhvr>
                                          <p:tavLst>
                                            <p:tav tm="0">
                                              <p:val>
                                                <p:strVal val="0-#ppt_h/2"/>
                                              </p:val>
                                            </p:tav>
                                            <p:tav tm="100000">
                                              <p:val>
                                                <p:strVal val="#ppt_y"/>
                                              </p:val>
                                            </p:tav>
                                          </p:tavLst>
                                        </p:anim>
                                      </p:childTnLst>
                                    </p:cTn>
                                  </p:par>
                                  <p:par>
                                    <p:cTn id="34" presetID="2" presetClass="entr" presetSubtype="6" fill="hold" nodeType="withEffect">
                                      <p:stCondLst>
                                        <p:cond delay="40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500" fill="hold"/>
                                            <p:tgtEl>
                                              <p:spTgt spid="63"/>
                                            </p:tgtEl>
                                            <p:attrNameLst>
                                              <p:attrName>ppt_x</p:attrName>
                                            </p:attrNameLst>
                                          </p:cBhvr>
                                          <p:tavLst>
                                            <p:tav tm="0">
                                              <p:val>
                                                <p:strVal val="1+#ppt_w/2"/>
                                              </p:val>
                                            </p:tav>
                                            <p:tav tm="100000">
                                              <p:val>
                                                <p:strVal val="#ppt_x"/>
                                              </p:val>
                                            </p:tav>
                                          </p:tavLst>
                                        </p:anim>
                                        <p:anim calcmode="lin" valueType="num">
                                          <p:cBhvr additive="base">
                                            <p:cTn id="37" dur="500" fill="hold"/>
                                            <p:tgtEl>
                                              <p:spTgt spid="63"/>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500"/>
                                      </p:stCondLst>
                                      <p:childTnLst>
                                        <p:set>
                                          <p:cBhvr>
                                            <p:cTn id="39" dur="1" fill="hold">
                                              <p:stCondLst>
                                                <p:cond delay="0"/>
                                              </p:stCondLst>
                                            </p:cTn>
                                            <p:tgtEl>
                                              <p:spTgt spid="70"/>
                                            </p:tgtEl>
                                            <p:attrNameLst>
                                              <p:attrName>style.visibility</p:attrName>
                                            </p:attrNameLst>
                                          </p:cBhvr>
                                          <p:to>
                                            <p:strVal val="visible"/>
                                          </p:to>
                                        </p:set>
                                        <p:anim calcmode="lin" valueType="num">
                                          <p:cBhvr additive="base">
                                            <p:cTn id="40" dur="500" fill="hold"/>
                                            <p:tgtEl>
                                              <p:spTgt spid="70"/>
                                            </p:tgtEl>
                                            <p:attrNameLst>
                                              <p:attrName>ppt_x</p:attrName>
                                            </p:attrNameLst>
                                          </p:cBhvr>
                                          <p:tavLst>
                                            <p:tav tm="0">
                                              <p:val>
                                                <p:strVal val="#ppt_x"/>
                                              </p:val>
                                            </p:tav>
                                            <p:tav tm="100000">
                                              <p:val>
                                                <p:strVal val="#ppt_x"/>
                                              </p:val>
                                            </p:tav>
                                          </p:tavLst>
                                        </p:anim>
                                        <p:anim calcmode="lin" valueType="num">
                                          <p:cBhvr additive="base">
                                            <p:cTn id="41" dur="500" fill="hold"/>
                                            <p:tgtEl>
                                              <p:spTgt spid="70"/>
                                            </p:tgtEl>
                                            <p:attrNameLst>
                                              <p:attrName>ppt_y</p:attrName>
                                            </p:attrNameLst>
                                          </p:cBhvr>
                                          <p:tavLst>
                                            <p:tav tm="0">
                                              <p:val>
                                                <p:strVal val="1+#ppt_h/2"/>
                                              </p:val>
                                            </p:tav>
                                            <p:tav tm="100000">
                                              <p:val>
                                                <p:strVal val="#ppt_y"/>
                                              </p:val>
                                            </p:tav>
                                          </p:tavLst>
                                        </p:anim>
                                      </p:childTnLst>
                                    </p:cTn>
                                  </p:par>
                                  <p:par>
                                    <p:cTn id="42" presetID="2" presetClass="entr" presetSubtype="3" fill="hold" nodeType="withEffect">
                                      <p:stCondLst>
                                        <p:cond delay="600"/>
                                      </p:stCondLst>
                                      <p:childTnLst>
                                        <p:set>
                                          <p:cBhvr>
                                            <p:cTn id="43" dur="1" fill="hold">
                                              <p:stCondLst>
                                                <p:cond delay="0"/>
                                              </p:stCondLst>
                                            </p:cTn>
                                            <p:tgtEl>
                                              <p:spTgt spid="78"/>
                                            </p:tgtEl>
                                            <p:attrNameLst>
                                              <p:attrName>style.visibility</p:attrName>
                                            </p:attrNameLst>
                                          </p:cBhvr>
                                          <p:to>
                                            <p:strVal val="visible"/>
                                          </p:to>
                                        </p:set>
                                        <p:anim calcmode="lin" valueType="num">
                                          <p:cBhvr additive="base">
                                            <p:cTn id="44" dur="500" fill="hold"/>
                                            <p:tgtEl>
                                              <p:spTgt spid="78"/>
                                            </p:tgtEl>
                                            <p:attrNameLst>
                                              <p:attrName>ppt_x</p:attrName>
                                            </p:attrNameLst>
                                          </p:cBhvr>
                                          <p:tavLst>
                                            <p:tav tm="0">
                                              <p:val>
                                                <p:strVal val="1+#ppt_w/2"/>
                                              </p:val>
                                            </p:tav>
                                            <p:tav tm="100000">
                                              <p:val>
                                                <p:strVal val="#ppt_x"/>
                                              </p:val>
                                            </p:tav>
                                          </p:tavLst>
                                        </p:anim>
                                        <p:anim calcmode="lin" valueType="num">
                                          <p:cBhvr additive="base">
                                            <p:cTn id="45" dur="500" fill="hold"/>
                                            <p:tgtEl>
                                              <p:spTgt spid="78"/>
                                            </p:tgtEl>
                                            <p:attrNameLst>
                                              <p:attrName>ppt_y</p:attrName>
                                            </p:attrNameLst>
                                          </p:cBhvr>
                                          <p:tavLst>
                                            <p:tav tm="0">
                                              <p:val>
                                                <p:strVal val="0-#ppt_h/2"/>
                                              </p:val>
                                            </p:tav>
                                            <p:tav tm="100000">
                                              <p:val>
                                                <p:strVal val="#ppt_y"/>
                                              </p:val>
                                            </p:tav>
                                          </p:tavLst>
                                        </p:anim>
                                      </p:childTnLst>
                                    </p:cTn>
                                  </p:par>
                                </p:childTnLst>
                              </p:cTn>
                            </p:par>
                            <p:par>
                              <p:cTn id="46" fill="hold">
                                <p:stCondLst>
                                  <p:cond delay="8700"/>
                                </p:stCondLst>
                                <p:childTnLst>
                                  <p:par>
                                    <p:cTn id="47" presetID="52" presetClass="entr" presetSubtype="0" fill="hold" grpId="0" nodeType="afterEffect">
                                      <p:stCondLst>
                                        <p:cond delay="0"/>
                                      </p:stCondLst>
                                      <p:iterate type="lt">
                                        <p:tmPct val="15000"/>
                                      </p:iterate>
                                      <p:childTnLst>
                                        <p:set>
                                          <p:cBhvr>
                                            <p:cTn id="48" dur="1" fill="hold">
                                              <p:stCondLst>
                                                <p:cond delay="0"/>
                                              </p:stCondLst>
                                            </p:cTn>
                                            <p:tgtEl>
                                              <p:spTgt spid="134"/>
                                            </p:tgtEl>
                                            <p:attrNameLst>
                                              <p:attrName>style.visibility</p:attrName>
                                            </p:attrNameLst>
                                          </p:cBhvr>
                                          <p:to>
                                            <p:strVal val="visible"/>
                                          </p:to>
                                        </p:set>
                                        <p:animScale>
                                          <p:cBhvr>
                                            <p:cTn id="49" dur="1000" decel="50000" fill="hold">
                                              <p:stCondLst>
                                                <p:cond delay="0"/>
                                              </p:stCondLst>
                                            </p:cTn>
                                            <p:tgtEl>
                                              <p:spTgt spid="1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34"/>
                                            </p:tgtEl>
                                            <p:attrNameLst>
                                              <p:attrName>ppt_x</p:attrName>
                                              <p:attrName>ppt_y</p:attrName>
                                            </p:attrNameLst>
                                          </p:cBhvr>
                                        </p:animMotion>
                                        <p:animEffect transition="in" filter="fade">
                                          <p:cBhvr>
                                            <p:cTn id="51" dur="1000"/>
                                            <p:tgtEl>
                                              <p:spTgt spid="134"/>
                                            </p:tgtEl>
                                          </p:cBhvr>
                                        </p:animEffect>
                                      </p:childTnLst>
                                    </p:cTn>
                                  </p:par>
                                </p:childTnLst>
                              </p:cTn>
                            </p:par>
                            <p:par>
                              <p:cTn id="52" fill="hold">
                                <p:stCondLst>
                                  <p:cond delay="13900"/>
                                </p:stCondLst>
                                <p:childTnLst>
                                  <p:par>
                                    <p:cTn id="53" presetID="56" presetClass="entr" presetSubtype="0" fill="hold" grpId="0" nodeType="afterEffect">
                                      <p:stCondLst>
                                        <p:cond delay="0"/>
                                      </p:stCondLst>
                                      <p:iterate type="lt">
                                        <p:tmPct val="10000"/>
                                      </p:iterate>
                                      <p:childTnLst>
                                        <p:set>
                                          <p:cBhvr>
                                            <p:cTn id="54" dur="1" fill="hold">
                                              <p:stCondLst>
                                                <p:cond delay="0"/>
                                              </p:stCondLst>
                                            </p:cTn>
                                            <p:tgtEl>
                                              <p:spTgt spid="135"/>
                                            </p:tgtEl>
                                            <p:attrNameLst>
                                              <p:attrName>style.visibility</p:attrName>
                                            </p:attrNameLst>
                                          </p:cBhvr>
                                          <p:to>
                                            <p:strVal val="visible"/>
                                          </p:to>
                                        </p:set>
                                        <p:anim by="(-#ppt_w*2)" calcmode="lin" valueType="num">
                                          <p:cBhvr rctx="PPT">
                                            <p:cTn id="55" dur="500" autoRev="1" fill="hold">
                                              <p:stCondLst>
                                                <p:cond delay="0"/>
                                              </p:stCondLst>
                                            </p:cTn>
                                            <p:tgtEl>
                                              <p:spTgt spid="135"/>
                                            </p:tgtEl>
                                            <p:attrNameLst>
                                              <p:attrName>ppt_w</p:attrName>
                                            </p:attrNameLst>
                                          </p:cBhvr>
                                        </p:anim>
                                        <p:anim by="(#ppt_w*0.50)" calcmode="lin" valueType="num">
                                          <p:cBhvr>
                                            <p:cTn id="56" dur="500" decel="50000" autoRev="1" fill="hold">
                                              <p:stCondLst>
                                                <p:cond delay="0"/>
                                              </p:stCondLst>
                                            </p:cTn>
                                            <p:tgtEl>
                                              <p:spTgt spid="135"/>
                                            </p:tgtEl>
                                            <p:attrNameLst>
                                              <p:attrName>ppt_x</p:attrName>
                                            </p:attrNameLst>
                                          </p:cBhvr>
                                        </p:anim>
                                        <p:anim from="(-#ppt_h/2)" to="(#ppt_y)" calcmode="lin" valueType="num">
                                          <p:cBhvr>
                                            <p:cTn id="57" dur="1000" fill="hold">
                                              <p:stCondLst>
                                                <p:cond delay="0"/>
                                              </p:stCondLst>
                                            </p:cTn>
                                            <p:tgtEl>
                                              <p:spTgt spid="135"/>
                                            </p:tgtEl>
                                            <p:attrNameLst>
                                              <p:attrName>ppt_y</p:attrName>
                                            </p:attrNameLst>
                                          </p:cBhvr>
                                        </p:anim>
                                        <p:animRot by="21600000">
                                          <p:cBhvr>
                                            <p:cTn id="58" dur="1000" fill="hold">
                                              <p:stCondLst>
                                                <p:cond delay="0"/>
                                              </p:stCondLst>
                                            </p:cTn>
                                            <p:tgtEl>
                                              <p:spTgt spid="1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p:bldP spid="13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97" name="直接连接符 96"/>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98" name="文本框 31"/>
          <p:cNvSpPr>
            <a:spLocks noChangeArrowheads="1"/>
          </p:cNvSpPr>
          <p:nvPr/>
        </p:nvSpPr>
        <p:spPr bwMode="auto">
          <a:xfrm>
            <a:off x="5003915" y="261797"/>
            <a:ext cx="3141526"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rPr>
              <a:t>COMPLETED PROJECTS AND PROFILES</a:t>
            </a:r>
            <a:endParaRPr lang="zh-CN" altLang="en-US" sz="1600" kern="0" dirty="0">
              <a:solidFill>
                <a:srgbClr val="2F5879"/>
              </a:solidFill>
              <a:latin typeface="Impact" pitchFamily="34" charset="0"/>
            </a:endParaRPr>
          </a:p>
        </p:txBody>
      </p:sp>
      <p:sp>
        <p:nvSpPr>
          <p:cNvPr id="99"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100" name="组合 99"/>
          <p:cNvGrpSpPr/>
          <p:nvPr/>
        </p:nvGrpSpPr>
        <p:grpSpPr>
          <a:xfrm>
            <a:off x="521097" y="196219"/>
            <a:ext cx="1765509" cy="551352"/>
            <a:chOff x="520640" y="251298"/>
            <a:chExt cx="1766054" cy="551522"/>
          </a:xfrm>
        </p:grpSpPr>
        <p:sp>
          <p:nvSpPr>
            <p:cNvPr id="101" name="矩形 3"/>
            <p:cNvSpPr>
              <a:spLocks noChangeArrowheads="1"/>
            </p:cNvSpPr>
            <p:nvPr/>
          </p:nvSpPr>
          <p:spPr bwMode="auto">
            <a:xfrm>
              <a:off x="757168" y="251298"/>
              <a:ext cx="1293023"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请添加文字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102" name="组合 101"/>
            <p:cNvGrpSpPr/>
            <p:nvPr/>
          </p:nvGrpSpPr>
          <p:grpSpPr>
            <a:xfrm>
              <a:off x="520640" y="556320"/>
              <a:ext cx="1766054" cy="246500"/>
              <a:chOff x="562081" y="466763"/>
              <a:chExt cx="1766054" cy="246500"/>
            </a:xfrm>
          </p:grpSpPr>
          <p:sp>
            <p:nvSpPr>
              <p:cNvPr id="103"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104" name="组合 103"/>
              <p:cNvGrpSpPr/>
              <p:nvPr/>
            </p:nvGrpSpPr>
            <p:grpSpPr>
              <a:xfrm>
                <a:off x="931046" y="667544"/>
                <a:ext cx="1028125" cy="45719"/>
                <a:chOff x="688893" y="2574256"/>
                <a:chExt cx="7739508" cy="81111"/>
              </a:xfrm>
            </p:grpSpPr>
            <p:sp>
              <p:nvSpPr>
                <p:cNvPr id="105"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06"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07"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08"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09"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
        <p:nvSpPr>
          <p:cNvPr id="158" name="Freeform 14"/>
          <p:cNvSpPr>
            <a:spLocks/>
          </p:cNvSpPr>
          <p:nvPr/>
        </p:nvSpPr>
        <p:spPr bwMode="auto">
          <a:xfrm rot="13500000">
            <a:off x="2742369" y="1797422"/>
            <a:ext cx="920055" cy="1531151"/>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ysClr val="windowText" lastClr="000000">
              <a:lumMod val="95000"/>
              <a:lumOff val="5000"/>
            </a:sysClr>
          </a:solidFill>
          <a:ln w="0">
            <a:noFill/>
            <a:prstDash val="solid"/>
            <a:round/>
            <a:headEnd/>
            <a:tailEnd/>
          </a:ln>
          <a:effectLst>
            <a:outerShdw algn="tl" rotWithShape="0">
              <a:srgbClr val="FFFFFF"/>
            </a:outerShdw>
          </a:effectLst>
        </p:spPr>
        <p:txBody>
          <a:bodyPr vert="horz" wrap="square" lIns="98177" tIns="49089" rIns="98177" bIns="49089" numCol="1" anchor="t" anchorCtr="0" compatLnSpc="1">
            <a:prstTxWarp prst="textNoShape">
              <a:avLst/>
            </a:prstTxWarp>
          </a:bodyPr>
          <a:lstStyle/>
          <a:p>
            <a:pPr algn="ctr" defTabSz="914126" fontAlgn="base">
              <a:spcBef>
                <a:spcPct val="0"/>
              </a:spcBef>
              <a:spcAft>
                <a:spcPct val="0"/>
              </a:spcAft>
              <a:defRPr/>
            </a:pPr>
            <a:endParaRPr lang="en-US" sz="2199" kern="0">
              <a:solidFill>
                <a:srgbClr val="000000"/>
              </a:solidFill>
              <a:latin typeface="微软雅黑"/>
              <a:ea typeface="微软雅黑"/>
              <a:sym typeface="Gill Sans" charset="0"/>
            </a:endParaRPr>
          </a:p>
        </p:txBody>
      </p:sp>
      <p:sp>
        <p:nvSpPr>
          <p:cNvPr id="159" name="Freeform 6"/>
          <p:cNvSpPr>
            <a:spLocks/>
          </p:cNvSpPr>
          <p:nvPr/>
        </p:nvSpPr>
        <p:spPr bwMode="auto">
          <a:xfrm>
            <a:off x="-22250" y="1624800"/>
            <a:ext cx="9393871" cy="2462948"/>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ysClr val="windowText" lastClr="000000">
              <a:lumMod val="95000"/>
              <a:lumOff val="5000"/>
            </a:sysClr>
          </a:solidFill>
          <a:ln w="0">
            <a:noFill/>
            <a:prstDash val="solid"/>
            <a:round/>
            <a:headEnd/>
            <a:tailEnd/>
          </a:ln>
          <a:effectLst>
            <a:outerShdw algn="tl" rotWithShape="0">
              <a:srgbClr val="FFFFFF"/>
            </a:outerShdw>
          </a:effectLst>
        </p:spPr>
        <p:txBody>
          <a:bodyPr vert="horz" wrap="square" lIns="98177" tIns="49089" rIns="98177" bIns="49089" numCol="1" anchor="t" anchorCtr="0" compatLnSpc="1">
            <a:prstTxWarp prst="textNoShape">
              <a:avLst/>
            </a:prstTxWarp>
          </a:bodyPr>
          <a:lstStyle/>
          <a:p>
            <a:pPr algn="ctr" defTabSz="914126" fontAlgn="base">
              <a:spcBef>
                <a:spcPct val="0"/>
              </a:spcBef>
              <a:spcAft>
                <a:spcPct val="0"/>
              </a:spcAft>
              <a:defRPr/>
            </a:pPr>
            <a:endParaRPr lang="en-US" sz="2199" kern="0">
              <a:solidFill>
                <a:srgbClr val="000000"/>
              </a:solidFill>
              <a:latin typeface="微软雅黑"/>
              <a:ea typeface="微软雅黑"/>
              <a:sym typeface="Gill Sans" charset="0"/>
            </a:endParaRPr>
          </a:p>
        </p:txBody>
      </p:sp>
      <p:sp>
        <p:nvSpPr>
          <p:cNvPr id="160" name="Freeform 13"/>
          <p:cNvSpPr>
            <a:spLocks/>
          </p:cNvSpPr>
          <p:nvPr/>
        </p:nvSpPr>
        <p:spPr bwMode="auto">
          <a:xfrm>
            <a:off x="5547353" y="2708925"/>
            <a:ext cx="1360922"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ysClr val="windowText" lastClr="000000">
              <a:lumMod val="95000"/>
              <a:lumOff val="5000"/>
            </a:sysClr>
          </a:solidFill>
          <a:ln w="0">
            <a:noFill/>
            <a:prstDash val="solid"/>
            <a:round/>
            <a:headEnd/>
            <a:tailEnd/>
          </a:ln>
          <a:effectLst>
            <a:outerShdw algn="tl" rotWithShape="0">
              <a:srgbClr val="FFFFFF"/>
            </a:outerShdw>
          </a:effectLst>
        </p:spPr>
        <p:txBody>
          <a:bodyPr vert="horz" wrap="square" lIns="98177" tIns="49089" rIns="98177" bIns="49089" numCol="1" anchor="t" anchorCtr="0" compatLnSpc="1">
            <a:prstTxWarp prst="textNoShape">
              <a:avLst/>
            </a:prstTxWarp>
          </a:bodyPr>
          <a:lstStyle/>
          <a:p>
            <a:pPr algn="ctr" defTabSz="914126"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161" name="Group 19"/>
          <p:cNvGrpSpPr/>
          <p:nvPr/>
        </p:nvGrpSpPr>
        <p:grpSpPr>
          <a:xfrm>
            <a:off x="559767" y="2534505"/>
            <a:ext cx="1517626" cy="1033021"/>
            <a:chOff x="552376" y="2667382"/>
            <a:chExt cx="1499240" cy="1033020"/>
          </a:xfrm>
        </p:grpSpPr>
        <p:sp>
          <p:nvSpPr>
            <p:cNvPr id="162" name="Rectangle 26"/>
            <p:cNvSpPr>
              <a:spLocks/>
            </p:cNvSpPr>
            <p:nvPr/>
          </p:nvSpPr>
          <p:spPr bwMode="auto">
            <a:xfrm>
              <a:off x="552376" y="2954983"/>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914126" fontAlgn="base">
                <a:lnSpc>
                  <a:spcPct val="114000"/>
                </a:lnSpc>
                <a:spcBef>
                  <a:spcPct val="0"/>
                </a:spcBef>
                <a:spcAft>
                  <a:spcPct val="0"/>
                </a:spcAft>
                <a:defRPr/>
              </a:pPr>
              <a:r>
                <a:rPr lang="zh-CN" altLang="en-US" sz="900" kern="0" dirty="0">
                  <a:solidFill>
                    <a:srgbClr val="7F7F7F">
                      <a:lumMod val="50000"/>
                    </a:srgbClr>
                  </a:solidFill>
                  <a:latin typeface="微软雅黑"/>
                  <a:ea typeface="微软雅黑"/>
                  <a:cs typeface="Lato Light" charset="0"/>
                  <a:sym typeface="Lato Light" charset="0"/>
                </a:rPr>
                <a:t>此处添加详细文本描述，建议与标题相关并符合整体语言风格，语言描述尽量简洁生动。</a:t>
              </a:r>
              <a:endParaRPr lang="en-US" sz="900" kern="0" dirty="0">
                <a:solidFill>
                  <a:srgbClr val="7F7F7F">
                    <a:lumMod val="50000"/>
                  </a:srgbClr>
                </a:solidFill>
                <a:latin typeface="微软雅黑"/>
                <a:ea typeface="微软雅黑"/>
                <a:cs typeface="Lato Light" charset="0"/>
                <a:sym typeface="Lato Light" charset="0"/>
              </a:endParaRPr>
            </a:p>
          </p:txBody>
        </p:sp>
        <p:sp>
          <p:nvSpPr>
            <p:cNvPr id="163"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914126" fontAlgn="base">
                <a:lnSpc>
                  <a:spcPct val="80000"/>
                </a:lnSpc>
                <a:spcBef>
                  <a:spcPct val="0"/>
                </a:spcBef>
                <a:spcAft>
                  <a:spcPct val="0"/>
                </a:spcAft>
                <a:defRPr/>
              </a:pPr>
              <a:r>
                <a:rPr lang="zh-CN" altLang="en-US" sz="1699" kern="0" dirty="0">
                  <a:solidFill>
                    <a:srgbClr val="7F7F7F">
                      <a:lumMod val="50000"/>
                    </a:srgbClr>
                  </a:solidFill>
                  <a:latin typeface="微软雅黑"/>
                  <a:ea typeface="微软雅黑"/>
                  <a:cs typeface="Bebas Neue" charset="0"/>
                  <a:sym typeface="Bebas Neue" charset="0"/>
                </a:rPr>
                <a:t>项目名称</a:t>
              </a:r>
              <a:endParaRPr lang="en-US" altLang="zh-CN" sz="1699" kern="0" dirty="0">
                <a:solidFill>
                  <a:srgbClr val="7F7F7F">
                    <a:lumMod val="50000"/>
                  </a:srgbClr>
                </a:solidFill>
                <a:latin typeface="微软雅黑"/>
                <a:ea typeface="微软雅黑"/>
                <a:cs typeface="Bebas Neue" charset="0"/>
                <a:sym typeface="Bebas Neue" charset="0"/>
              </a:endParaRPr>
            </a:p>
          </p:txBody>
        </p:sp>
      </p:grpSp>
      <p:sp>
        <p:nvSpPr>
          <p:cNvPr id="164" name="Freeform 13"/>
          <p:cNvSpPr>
            <a:spLocks/>
          </p:cNvSpPr>
          <p:nvPr/>
        </p:nvSpPr>
        <p:spPr bwMode="auto">
          <a:xfrm rot="5910658">
            <a:off x="6142183" y="1629678"/>
            <a:ext cx="1030906" cy="350690"/>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ysClr val="windowText" lastClr="000000">
              <a:lumMod val="95000"/>
              <a:lumOff val="5000"/>
            </a:sysClr>
          </a:solidFill>
          <a:ln w="0">
            <a:noFill/>
            <a:prstDash val="solid"/>
            <a:round/>
            <a:headEnd/>
            <a:tailEnd/>
          </a:ln>
          <a:effectLst>
            <a:outerShdw algn="tl" rotWithShape="0">
              <a:srgbClr val="FFFFFF"/>
            </a:outerShdw>
          </a:effectLst>
        </p:spPr>
        <p:txBody>
          <a:bodyPr vert="horz" wrap="square" lIns="98177" tIns="49089" rIns="98177" bIns="49089" numCol="1" anchor="t" anchorCtr="0" compatLnSpc="1">
            <a:prstTxWarp prst="textNoShape">
              <a:avLst/>
            </a:prstTxWarp>
          </a:bodyPr>
          <a:lstStyle/>
          <a:p>
            <a:pPr algn="ctr" defTabSz="914126"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165" name="Group 129"/>
          <p:cNvGrpSpPr/>
          <p:nvPr/>
        </p:nvGrpSpPr>
        <p:grpSpPr>
          <a:xfrm>
            <a:off x="2115052" y="1776042"/>
            <a:ext cx="1379659" cy="852351"/>
            <a:chOff x="696724" y="2667382"/>
            <a:chExt cx="1362945" cy="852351"/>
          </a:xfrm>
        </p:grpSpPr>
        <p:sp>
          <p:nvSpPr>
            <p:cNvPr id="166"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914126" fontAlgn="base">
                <a:lnSpc>
                  <a:spcPct val="114000"/>
                </a:lnSpc>
                <a:spcBef>
                  <a:spcPct val="0"/>
                </a:spcBef>
                <a:spcAft>
                  <a:spcPct val="0"/>
                </a:spcAft>
                <a:defRPr/>
              </a:pPr>
              <a:r>
                <a:rPr lang="zh-CN" altLang="en-US" sz="900" kern="0" dirty="0">
                  <a:solidFill>
                    <a:srgbClr val="7F7F7F">
                      <a:lumMod val="50000"/>
                    </a:srgbClr>
                  </a:solidFill>
                  <a:latin typeface="微软雅黑"/>
                  <a:ea typeface="微软雅黑"/>
                  <a:cs typeface="Lato Light" charset="0"/>
                  <a:sym typeface="Lato Light" charset="0"/>
                </a:rPr>
                <a:t>此处添加详细文本描述，建议与标题相关并符合整体语言风格</a:t>
              </a:r>
              <a:endParaRPr lang="en-US" sz="900" kern="0" dirty="0">
                <a:solidFill>
                  <a:srgbClr val="7F7F7F">
                    <a:lumMod val="50000"/>
                  </a:srgbClr>
                </a:solidFill>
                <a:latin typeface="微软雅黑"/>
                <a:ea typeface="微软雅黑"/>
                <a:cs typeface="Lato Light" charset="0"/>
                <a:sym typeface="Lato Light" charset="0"/>
              </a:endParaRPr>
            </a:p>
          </p:txBody>
        </p:sp>
        <p:sp>
          <p:nvSpPr>
            <p:cNvPr id="167"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defTabSz="914126">
                <a:lnSpc>
                  <a:spcPct val="80000"/>
                </a:lnSpc>
                <a:defRPr/>
              </a:pPr>
              <a:r>
                <a:rPr lang="zh-CN" altLang="en-US" sz="1699" kern="0" dirty="0">
                  <a:solidFill>
                    <a:srgbClr val="7F7F7F">
                      <a:lumMod val="50000"/>
                    </a:srgbClr>
                  </a:solidFill>
                  <a:latin typeface="微软雅黑"/>
                  <a:ea typeface="微软雅黑"/>
                  <a:cs typeface="Bebas Neue" charset="0"/>
                  <a:sym typeface="Bebas Neue" charset="0"/>
                </a:rPr>
                <a:t>项目名称</a:t>
              </a:r>
              <a:endParaRPr lang="en-US" altLang="zh-CN" sz="1699" kern="0" dirty="0">
                <a:solidFill>
                  <a:srgbClr val="7F7F7F">
                    <a:lumMod val="50000"/>
                  </a:srgbClr>
                </a:solidFill>
                <a:latin typeface="微软雅黑"/>
                <a:ea typeface="微软雅黑"/>
                <a:cs typeface="Bebas Neue" charset="0"/>
                <a:sym typeface="Bebas Neue" charset="0"/>
              </a:endParaRPr>
            </a:p>
          </p:txBody>
        </p:sp>
      </p:grpSp>
      <p:grpSp>
        <p:nvGrpSpPr>
          <p:cNvPr id="168" name="Group 132"/>
          <p:cNvGrpSpPr/>
          <p:nvPr/>
        </p:nvGrpSpPr>
        <p:grpSpPr>
          <a:xfrm>
            <a:off x="4918676" y="1137309"/>
            <a:ext cx="1379659" cy="867352"/>
            <a:chOff x="696724" y="2667382"/>
            <a:chExt cx="1362945" cy="867353"/>
          </a:xfrm>
        </p:grpSpPr>
        <p:sp>
          <p:nvSpPr>
            <p:cNvPr id="169" name="Rectangle 26"/>
            <p:cNvSpPr>
              <a:spLocks/>
            </p:cNvSpPr>
            <p:nvPr/>
          </p:nvSpPr>
          <p:spPr bwMode="auto">
            <a:xfrm>
              <a:off x="696724" y="2935897"/>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914126" fontAlgn="base">
                <a:lnSpc>
                  <a:spcPct val="114000"/>
                </a:lnSpc>
                <a:spcBef>
                  <a:spcPct val="0"/>
                </a:spcBef>
                <a:spcAft>
                  <a:spcPct val="0"/>
                </a:spcAft>
                <a:defRPr/>
              </a:pPr>
              <a:r>
                <a:rPr lang="zh-CN" altLang="en-US" sz="900" kern="0" dirty="0">
                  <a:solidFill>
                    <a:srgbClr val="7F7F7F">
                      <a:lumMod val="50000"/>
                    </a:srgbClr>
                  </a:solidFill>
                  <a:latin typeface="微软雅黑"/>
                  <a:ea typeface="微软雅黑"/>
                  <a:cs typeface="Lato Light" charset="0"/>
                  <a:sym typeface="Lato Light" charset="0"/>
                </a:rPr>
                <a:t>此处添加详细文本描述，建议与标题相关并符合整体语言风格</a:t>
              </a:r>
              <a:endParaRPr lang="en-US" sz="900" kern="0" dirty="0">
                <a:solidFill>
                  <a:srgbClr val="7F7F7F">
                    <a:lumMod val="50000"/>
                  </a:srgbClr>
                </a:solidFill>
                <a:latin typeface="微软雅黑"/>
                <a:ea typeface="微软雅黑"/>
                <a:cs typeface="Lato Light" charset="0"/>
                <a:sym typeface="Lato Light" charset="0"/>
              </a:endParaRPr>
            </a:p>
          </p:txBody>
        </p:sp>
        <p:sp>
          <p:nvSpPr>
            <p:cNvPr id="170"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defTabSz="914126">
                <a:lnSpc>
                  <a:spcPct val="80000"/>
                </a:lnSpc>
                <a:defRPr/>
              </a:pPr>
              <a:r>
                <a:rPr lang="zh-CN" altLang="en-US" sz="1699" kern="0" dirty="0">
                  <a:solidFill>
                    <a:srgbClr val="7F7F7F">
                      <a:lumMod val="50000"/>
                    </a:srgbClr>
                  </a:solidFill>
                  <a:latin typeface="微软雅黑"/>
                  <a:ea typeface="微软雅黑"/>
                  <a:cs typeface="Bebas Neue" charset="0"/>
                  <a:sym typeface="Bebas Neue" charset="0"/>
                </a:rPr>
                <a:t>项目名称</a:t>
              </a:r>
              <a:endParaRPr lang="en-US" altLang="zh-CN" sz="1699" kern="0" dirty="0">
                <a:solidFill>
                  <a:srgbClr val="7F7F7F">
                    <a:lumMod val="50000"/>
                  </a:srgbClr>
                </a:solidFill>
                <a:latin typeface="微软雅黑"/>
                <a:ea typeface="微软雅黑"/>
                <a:cs typeface="Bebas Neue" charset="0"/>
                <a:sym typeface="Bebas Neue" charset="0"/>
              </a:endParaRPr>
            </a:p>
          </p:txBody>
        </p:sp>
      </p:grpSp>
      <p:grpSp>
        <p:nvGrpSpPr>
          <p:cNvPr id="171" name="Group 135"/>
          <p:cNvGrpSpPr/>
          <p:nvPr/>
        </p:nvGrpSpPr>
        <p:grpSpPr>
          <a:xfrm>
            <a:off x="4412554" y="3917505"/>
            <a:ext cx="1517626" cy="830586"/>
            <a:chOff x="552376" y="2667382"/>
            <a:chExt cx="1499240" cy="830586"/>
          </a:xfrm>
        </p:grpSpPr>
        <p:sp>
          <p:nvSpPr>
            <p:cNvPr id="172" name="Rectangle 26"/>
            <p:cNvSpPr>
              <a:spLocks/>
            </p:cNvSpPr>
            <p:nvPr/>
          </p:nvSpPr>
          <p:spPr bwMode="auto">
            <a:xfrm>
              <a:off x="552376" y="290745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914126" fontAlgn="base">
                <a:lnSpc>
                  <a:spcPct val="114000"/>
                </a:lnSpc>
                <a:spcBef>
                  <a:spcPct val="0"/>
                </a:spcBef>
                <a:spcAft>
                  <a:spcPct val="0"/>
                </a:spcAft>
                <a:defRPr/>
              </a:pPr>
              <a:r>
                <a:rPr lang="zh-CN" altLang="en-US" sz="900" kern="0" dirty="0">
                  <a:solidFill>
                    <a:srgbClr val="7F7F7F">
                      <a:lumMod val="50000"/>
                    </a:srgbClr>
                  </a:solidFill>
                  <a:latin typeface="微软雅黑"/>
                  <a:ea typeface="微软雅黑"/>
                  <a:cs typeface="Lato Light" charset="0"/>
                  <a:sym typeface="Lato Light" charset="0"/>
                </a:rPr>
                <a:t>此处添加详细文本描述，建议与标题相关并符合整体语言风格，语言描述尽量简洁生动。</a:t>
              </a:r>
              <a:endParaRPr lang="en-US" sz="900" kern="0" dirty="0">
                <a:solidFill>
                  <a:srgbClr val="7F7F7F">
                    <a:lumMod val="50000"/>
                  </a:srgbClr>
                </a:solidFill>
                <a:latin typeface="微软雅黑"/>
                <a:ea typeface="微软雅黑"/>
                <a:cs typeface="Lato Light" charset="0"/>
                <a:sym typeface="Lato Light" charset="0"/>
              </a:endParaRPr>
            </a:p>
          </p:txBody>
        </p:sp>
        <p:sp>
          <p:nvSpPr>
            <p:cNvPr id="173"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defTabSz="914126">
                <a:lnSpc>
                  <a:spcPct val="80000"/>
                </a:lnSpc>
                <a:defRPr/>
              </a:pPr>
              <a:r>
                <a:rPr lang="zh-CN" altLang="en-US" sz="1699" kern="0" dirty="0">
                  <a:solidFill>
                    <a:srgbClr val="7F7F7F">
                      <a:lumMod val="50000"/>
                    </a:srgbClr>
                  </a:solidFill>
                  <a:latin typeface="微软雅黑"/>
                  <a:ea typeface="微软雅黑"/>
                  <a:cs typeface="Bebas Neue" charset="0"/>
                  <a:sym typeface="Bebas Neue" charset="0"/>
                </a:rPr>
                <a:t>项目名称</a:t>
              </a:r>
              <a:endParaRPr lang="en-US" altLang="zh-CN" sz="1699" kern="0" dirty="0">
                <a:solidFill>
                  <a:srgbClr val="7F7F7F">
                    <a:lumMod val="50000"/>
                  </a:srgbClr>
                </a:solidFill>
                <a:latin typeface="微软雅黑"/>
                <a:ea typeface="微软雅黑"/>
                <a:cs typeface="Bebas Neue" charset="0"/>
                <a:sym typeface="Bebas Neue" charset="0"/>
              </a:endParaRPr>
            </a:p>
          </p:txBody>
        </p:sp>
      </p:grpSp>
      <p:grpSp>
        <p:nvGrpSpPr>
          <p:cNvPr id="174" name="Group 138"/>
          <p:cNvGrpSpPr/>
          <p:nvPr/>
        </p:nvGrpSpPr>
        <p:grpSpPr>
          <a:xfrm>
            <a:off x="6215849" y="3458826"/>
            <a:ext cx="1517626" cy="832025"/>
            <a:chOff x="552376" y="2667382"/>
            <a:chExt cx="1499240" cy="832026"/>
          </a:xfrm>
        </p:grpSpPr>
        <p:sp>
          <p:nvSpPr>
            <p:cNvPr id="175" name="Rectangle 26"/>
            <p:cNvSpPr>
              <a:spLocks/>
            </p:cNvSpPr>
            <p:nvPr/>
          </p:nvSpPr>
          <p:spPr bwMode="auto">
            <a:xfrm>
              <a:off x="552376" y="290889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914126" fontAlgn="base">
                <a:lnSpc>
                  <a:spcPct val="114000"/>
                </a:lnSpc>
                <a:spcBef>
                  <a:spcPct val="0"/>
                </a:spcBef>
                <a:spcAft>
                  <a:spcPct val="0"/>
                </a:spcAft>
                <a:defRPr/>
              </a:pPr>
              <a:r>
                <a:rPr lang="zh-CN" altLang="en-US" sz="900" kern="0" dirty="0">
                  <a:solidFill>
                    <a:srgbClr val="7F7F7F">
                      <a:lumMod val="50000"/>
                    </a:srgbClr>
                  </a:solidFill>
                  <a:latin typeface="微软雅黑"/>
                  <a:ea typeface="微软雅黑"/>
                  <a:cs typeface="Lato Light" charset="0"/>
                  <a:sym typeface="Lato Light" charset="0"/>
                </a:rPr>
                <a:t>此处添加详细文本描述，建议与标题相关并符合整体语言风格，语言描述尽量简洁生动。</a:t>
              </a:r>
              <a:endParaRPr lang="en-US" sz="900" kern="0" dirty="0">
                <a:solidFill>
                  <a:srgbClr val="7F7F7F">
                    <a:lumMod val="50000"/>
                  </a:srgbClr>
                </a:solidFill>
                <a:latin typeface="微软雅黑"/>
                <a:ea typeface="微软雅黑"/>
                <a:cs typeface="Lato Light" charset="0"/>
                <a:sym typeface="Lato Light" charset="0"/>
              </a:endParaRPr>
            </a:p>
          </p:txBody>
        </p:sp>
        <p:sp>
          <p:nvSpPr>
            <p:cNvPr id="176"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defTabSz="914126">
                <a:lnSpc>
                  <a:spcPct val="80000"/>
                </a:lnSpc>
                <a:defRPr/>
              </a:pPr>
              <a:r>
                <a:rPr lang="zh-CN" altLang="en-US" sz="1699" kern="0" dirty="0">
                  <a:solidFill>
                    <a:srgbClr val="7F7F7F">
                      <a:lumMod val="50000"/>
                    </a:srgbClr>
                  </a:solidFill>
                  <a:latin typeface="微软雅黑"/>
                  <a:ea typeface="微软雅黑"/>
                  <a:cs typeface="Bebas Neue" charset="0"/>
                  <a:sym typeface="Bebas Neue" charset="0"/>
                </a:rPr>
                <a:t>项目名称</a:t>
              </a:r>
              <a:endParaRPr lang="en-US" altLang="zh-CN" sz="1699" kern="0" dirty="0">
                <a:solidFill>
                  <a:srgbClr val="7F7F7F">
                    <a:lumMod val="50000"/>
                  </a:srgbClr>
                </a:solidFill>
                <a:latin typeface="微软雅黑"/>
                <a:ea typeface="微软雅黑"/>
                <a:cs typeface="Bebas Neue" charset="0"/>
                <a:sym typeface="Bebas Neue" charset="0"/>
              </a:endParaRPr>
            </a:p>
          </p:txBody>
        </p:sp>
      </p:grpSp>
      <p:grpSp>
        <p:nvGrpSpPr>
          <p:cNvPr id="177" name="Group 141"/>
          <p:cNvGrpSpPr/>
          <p:nvPr/>
        </p:nvGrpSpPr>
        <p:grpSpPr>
          <a:xfrm>
            <a:off x="7349141" y="2080805"/>
            <a:ext cx="1517626" cy="838332"/>
            <a:chOff x="552376" y="2667382"/>
            <a:chExt cx="1499240" cy="838333"/>
          </a:xfrm>
        </p:grpSpPr>
        <p:sp>
          <p:nvSpPr>
            <p:cNvPr id="178" name="Rectangle 26"/>
            <p:cNvSpPr>
              <a:spLocks/>
            </p:cNvSpPr>
            <p:nvPr/>
          </p:nvSpPr>
          <p:spPr bwMode="auto">
            <a:xfrm>
              <a:off x="552376" y="2915202"/>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914126" fontAlgn="base">
                <a:lnSpc>
                  <a:spcPct val="114000"/>
                </a:lnSpc>
                <a:spcBef>
                  <a:spcPct val="0"/>
                </a:spcBef>
                <a:spcAft>
                  <a:spcPct val="0"/>
                </a:spcAft>
                <a:defRPr/>
              </a:pPr>
              <a:r>
                <a:rPr lang="zh-CN" altLang="en-US" sz="900" kern="0" dirty="0">
                  <a:solidFill>
                    <a:srgbClr val="7F7F7F">
                      <a:lumMod val="50000"/>
                    </a:srgbClr>
                  </a:solidFill>
                  <a:latin typeface="微软雅黑"/>
                  <a:ea typeface="微软雅黑"/>
                  <a:cs typeface="Lato Light" charset="0"/>
                  <a:sym typeface="Lato Light" charset="0"/>
                </a:rPr>
                <a:t>此处添加详细文本描述，建议与标题相关并符合整体语言风格，语言描述尽量简洁生动。</a:t>
              </a:r>
              <a:endParaRPr lang="en-US" sz="900" kern="0" dirty="0">
                <a:solidFill>
                  <a:srgbClr val="7F7F7F">
                    <a:lumMod val="50000"/>
                  </a:srgbClr>
                </a:solidFill>
                <a:latin typeface="微软雅黑"/>
                <a:ea typeface="微软雅黑"/>
                <a:cs typeface="Lato Light" charset="0"/>
                <a:sym typeface="Lato Light" charset="0"/>
              </a:endParaRPr>
            </a:p>
          </p:txBody>
        </p:sp>
        <p:sp>
          <p:nvSpPr>
            <p:cNvPr id="179"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defTabSz="914126">
                <a:lnSpc>
                  <a:spcPct val="80000"/>
                </a:lnSpc>
                <a:defRPr/>
              </a:pPr>
              <a:r>
                <a:rPr lang="zh-CN" altLang="en-US" sz="1699" kern="0" dirty="0">
                  <a:solidFill>
                    <a:srgbClr val="7F7F7F">
                      <a:lumMod val="50000"/>
                    </a:srgbClr>
                  </a:solidFill>
                  <a:latin typeface="微软雅黑"/>
                  <a:ea typeface="微软雅黑"/>
                  <a:cs typeface="Bebas Neue" charset="0"/>
                  <a:sym typeface="Bebas Neue" charset="0"/>
                </a:rPr>
                <a:t>项目名称</a:t>
              </a:r>
              <a:endParaRPr lang="en-US" altLang="zh-CN" sz="1699" kern="0" dirty="0">
                <a:solidFill>
                  <a:srgbClr val="7F7F7F">
                    <a:lumMod val="50000"/>
                  </a:srgbClr>
                </a:solidFill>
                <a:latin typeface="微软雅黑"/>
                <a:ea typeface="微软雅黑"/>
                <a:cs typeface="Bebas Neue" charset="0"/>
                <a:sym typeface="Bebas Neue" charset="0"/>
              </a:endParaRPr>
            </a:p>
          </p:txBody>
        </p:sp>
      </p:grpSp>
      <p:grpSp>
        <p:nvGrpSpPr>
          <p:cNvPr id="180" name="组合 179"/>
          <p:cNvGrpSpPr/>
          <p:nvPr/>
        </p:nvGrpSpPr>
        <p:grpSpPr>
          <a:xfrm>
            <a:off x="1063508" y="1739290"/>
            <a:ext cx="613304" cy="613303"/>
            <a:chOff x="304800" y="673100"/>
            <a:chExt cx="4000500" cy="4000500"/>
          </a:xfrm>
          <a:effectLst>
            <a:outerShdw blurRad="444500" dist="254000" dir="8100000" algn="tr" rotWithShape="0">
              <a:prstClr val="black">
                <a:alpha val="50000"/>
              </a:prstClr>
            </a:outerShdw>
          </a:effectLst>
        </p:grpSpPr>
        <p:sp>
          <p:nvSpPr>
            <p:cNvPr id="181" name="同心圆 18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182" name="椭圆 18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sp>
        <p:nvSpPr>
          <p:cNvPr id="183" name="Freeform 7"/>
          <p:cNvSpPr>
            <a:spLocks noEditPoints="1"/>
          </p:cNvSpPr>
          <p:nvPr/>
        </p:nvSpPr>
        <p:spPr bwMode="auto">
          <a:xfrm>
            <a:off x="1218536" y="1907369"/>
            <a:ext cx="303247"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rgbClr val="0070C0"/>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184" name="组合 183"/>
          <p:cNvGrpSpPr/>
          <p:nvPr/>
        </p:nvGrpSpPr>
        <p:grpSpPr>
          <a:xfrm>
            <a:off x="3646254" y="1739290"/>
            <a:ext cx="613304" cy="613303"/>
            <a:chOff x="304800" y="673100"/>
            <a:chExt cx="4000500" cy="4000500"/>
          </a:xfrm>
          <a:effectLst>
            <a:outerShdw blurRad="444500" dist="254000" dir="8100000" algn="tr" rotWithShape="0">
              <a:prstClr val="black">
                <a:alpha val="50000"/>
              </a:prstClr>
            </a:outerShdw>
          </a:effectLst>
        </p:grpSpPr>
        <p:sp>
          <p:nvSpPr>
            <p:cNvPr id="185" name="同心圆 18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186" name="椭圆 18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sp>
        <p:nvSpPr>
          <p:cNvPr id="187" name="Freeform 8"/>
          <p:cNvSpPr>
            <a:spLocks noEditPoints="1"/>
          </p:cNvSpPr>
          <p:nvPr/>
        </p:nvSpPr>
        <p:spPr bwMode="auto">
          <a:xfrm>
            <a:off x="3886388" y="1895508"/>
            <a:ext cx="204390"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0070C0"/>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188" name="组合 187"/>
          <p:cNvGrpSpPr/>
          <p:nvPr/>
        </p:nvGrpSpPr>
        <p:grpSpPr>
          <a:xfrm>
            <a:off x="4806076" y="3055366"/>
            <a:ext cx="613304" cy="613303"/>
            <a:chOff x="304800" y="673100"/>
            <a:chExt cx="4000500" cy="4000500"/>
          </a:xfrm>
          <a:effectLst>
            <a:outerShdw blurRad="444500" dist="254000" dir="8100000" algn="tr" rotWithShape="0">
              <a:prstClr val="black">
                <a:alpha val="50000"/>
              </a:prstClr>
            </a:outerShdw>
          </a:effectLst>
        </p:grpSpPr>
        <p:sp>
          <p:nvSpPr>
            <p:cNvPr id="189" name="同心圆 18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190" name="椭圆 18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sp>
        <p:nvSpPr>
          <p:cNvPr id="191" name="Freeform 10"/>
          <p:cNvSpPr>
            <a:spLocks noEditPoints="1"/>
          </p:cNvSpPr>
          <p:nvPr/>
        </p:nvSpPr>
        <p:spPr bwMode="auto">
          <a:xfrm>
            <a:off x="4980678" y="3254867"/>
            <a:ext cx="264098"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rgbClr val="0070C0"/>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192" name="组合 191"/>
          <p:cNvGrpSpPr/>
          <p:nvPr/>
        </p:nvGrpSpPr>
        <p:grpSpPr>
          <a:xfrm>
            <a:off x="6350984" y="916077"/>
            <a:ext cx="613304" cy="613303"/>
            <a:chOff x="304800" y="673100"/>
            <a:chExt cx="4000500" cy="4000500"/>
          </a:xfrm>
          <a:effectLst>
            <a:outerShdw blurRad="444500" dist="254000" dir="8100000" algn="tr" rotWithShape="0">
              <a:prstClr val="black">
                <a:alpha val="50000"/>
              </a:prstClr>
            </a:outerShdw>
          </a:effectLst>
        </p:grpSpPr>
        <p:sp>
          <p:nvSpPr>
            <p:cNvPr id="193" name="同心圆 19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194" name="椭圆 19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sp>
        <p:nvSpPr>
          <p:cNvPr id="195" name="Freeform 9"/>
          <p:cNvSpPr>
            <a:spLocks noEditPoints="1"/>
          </p:cNvSpPr>
          <p:nvPr/>
        </p:nvSpPr>
        <p:spPr bwMode="auto">
          <a:xfrm>
            <a:off x="6538302" y="1110823"/>
            <a:ext cx="266917"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rgbClr val="0070C0"/>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196" name="组合 195"/>
          <p:cNvGrpSpPr/>
          <p:nvPr/>
        </p:nvGrpSpPr>
        <p:grpSpPr>
          <a:xfrm>
            <a:off x="6624874" y="2730392"/>
            <a:ext cx="613304" cy="613303"/>
            <a:chOff x="304800" y="673100"/>
            <a:chExt cx="4000500" cy="4000500"/>
          </a:xfrm>
          <a:effectLst>
            <a:outerShdw blurRad="444500" dist="254000" dir="8100000" algn="tr" rotWithShape="0">
              <a:prstClr val="black">
                <a:alpha val="50000"/>
              </a:prstClr>
            </a:outerShdw>
          </a:effectLst>
        </p:grpSpPr>
        <p:sp>
          <p:nvSpPr>
            <p:cNvPr id="197" name="同心圆 19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198" name="椭圆 19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sp>
        <p:nvSpPr>
          <p:cNvPr id="199" name="Freeform 6"/>
          <p:cNvSpPr>
            <a:spLocks noEditPoints="1"/>
          </p:cNvSpPr>
          <p:nvPr/>
        </p:nvSpPr>
        <p:spPr bwMode="auto">
          <a:xfrm>
            <a:off x="6743812" y="2931058"/>
            <a:ext cx="322423"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rgbClr val="0070C0"/>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200" name="组合 199"/>
          <p:cNvGrpSpPr/>
          <p:nvPr/>
        </p:nvGrpSpPr>
        <p:grpSpPr>
          <a:xfrm>
            <a:off x="7875126" y="1310974"/>
            <a:ext cx="613304" cy="613303"/>
            <a:chOff x="304800" y="673100"/>
            <a:chExt cx="4000500" cy="4000500"/>
          </a:xfrm>
          <a:effectLst>
            <a:outerShdw blurRad="444500" dist="254000" dir="8100000" algn="tr" rotWithShape="0">
              <a:prstClr val="black">
                <a:alpha val="50000"/>
              </a:prstClr>
            </a:outerShdw>
          </a:effectLst>
        </p:grpSpPr>
        <p:sp>
          <p:nvSpPr>
            <p:cNvPr id="201" name="同心圆 20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202" name="椭圆 20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grpSp>
        <p:nvGrpSpPr>
          <p:cNvPr id="203" name="组合 202"/>
          <p:cNvGrpSpPr/>
          <p:nvPr/>
        </p:nvGrpSpPr>
        <p:grpSpPr>
          <a:xfrm>
            <a:off x="7983805" y="1476046"/>
            <a:ext cx="367134" cy="312428"/>
            <a:chOff x="5933005" y="2830391"/>
            <a:chExt cx="500408" cy="425843"/>
          </a:xfrm>
          <a:solidFill>
            <a:srgbClr val="0070C0"/>
          </a:solidFill>
        </p:grpSpPr>
        <p:sp>
          <p:nvSpPr>
            <p:cNvPr id="204" name="Freeform 16"/>
            <p:cNvSpPr>
              <a:spLocks noEditPoints="1"/>
            </p:cNvSpPr>
            <p:nvPr/>
          </p:nvSpPr>
          <p:spPr bwMode="auto">
            <a:xfrm>
              <a:off x="5933005" y="2830391"/>
              <a:ext cx="467486" cy="425843"/>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defTabSz="914126">
                <a:defRPr/>
              </a:pPr>
              <a:endParaRPr lang="zh-CN" altLang="en-US" kern="0">
                <a:solidFill>
                  <a:sysClr val="windowText" lastClr="000000"/>
                </a:solidFill>
              </a:endParaRPr>
            </a:p>
          </p:txBody>
        </p:sp>
        <p:sp>
          <p:nvSpPr>
            <p:cNvPr id="205" name="Freeform 17"/>
            <p:cNvSpPr>
              <a:spLocks noEditPoints="1"/>
            </p:cNvSpPr>
            <p:nvPr/>
          </p:nvSpPr>
          <p:spPr bwMode="auto">
            <a:xfrm>
              <a:off x="5986776" y="2830391"/>
              <a:ext cx="446637" cy="413496"/>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defTabSz="914126">
                <a:defRPr/>
              </a:pPr>
              <a:endParaRPr lang="zh-CN" altLang="en-US" kern="0">
                <a:solidFill>
                  <a:sysClr val="windowText" lastClr="000000"/>
                </a:solidFill>
              </a:endParaRPr>
            </a:p>
          </p:txBody>
        </p:sp>
      </p:grpSp>
    </p:spTree>
    <p:extLst>
      <p:ext uri="{BB962C8B-B14F-4D97-AF65-F5344CB8AC3E}">
        <p14:creationId xmlns:p14="http://schemas.microsoft.com/office/powerpoint/2010/main" val="1200322827"/>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wipe(left)">
                                      <p:cBhvr>
                                        <p:cTn id="7" dur="500"/>
                                        <p:tgtEl>
                                          <p:spTgt spid="1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80"/>
                                        </p:tgtEl>
                                        <p:attrNameLst>
                                          <p:attrName>style.visibility</p:attrName>
                                        </p:attrNameLst>
                                      </p:cBhvr>
                                      <p:to>
                                        <p:strVal val="visible"/>
                                      </p:to>
                                    </p:set>
                                    <p:anim calcmode="lin" valueType="num">
                                      <p:cBhvr>
                                        <p:cTn id="11" dur="500" fill="hold"/>
                                        <p:tgtEl>
                                          <p:spTgt spid="180"/>
                                        </p:tgtEl>
                                        <p:attrNameLst>
                                          <p:attrName>ppt_w</p:attrName>
                                        </p:attrNameLst>
                                      </p:cBhvr>
                                      <p:tavLst>
                                        <p:tav tm="0">
                                          <p:val>
                                            <p:fltVal val="0"/>
                                          </p:val>
                                        </p:tav>
                                        <p:tav tm="100000">
                                          <p:val>
                                            <p:strVal val="#ppt_w"/>
                                          </p:val>
                                        </p:tav>
                                      </p:tavLst>
                                    </p:anim>
                                    <p:anim calcmode="lin" valueType="num">
                                      <p:cBhvr>
                                        <p:cTn id="12" dur="500" fill="hold"/>
                                        <p:tgtEl>
                                          <p:spTgt spid="180"/>
                                        </p:tgtEl>
                                        <p:attrNameLst>
                                          <p:attrName>ppt_h</p:attrName>
                                        </p:attrNameLst>
                                      </p:cBhvr>
                                      <p:tavLst>
                                        <p:tav tm="0">
                                          <p:val>
                                            <p:fltVal val="0"/>
                                          </p:val>
                                        </p:tav>
                                        <p:tav tm="100000">
                                          <p:val>
                                            <p:strVal val="#ppt_h"/>
                                          </p:val>
                                        </p:tav>
                                      </p:tavLst>
                                    </p:anim>
                                    <p:animEffect transition="in" filter="fade">
                                      <p:cBhvr>
                                        <p:cTn id="13" dur="500"/>
                                        <p:tgtEl>
                                          <p:spTgt spid="18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3"/>
                                        </p:tgtEl>
                                        <p:attrNameLst>
                                          <p:attrName>style.visibility</p:attrName>
                                        </p:attrNameLst>
                                      </p:cBhvr>
                                      <p:to>
                                        <p:strVal val="visible"/>
                                      </p:to>
                                    </p:set>
                                    <p:animEffect transition="in" filter="fade">
                                      <p:cBhvr>
                                        <p:cTn id="16" dur="500"/>
                                        <p:tgtEl>
                                          <p:spTgt spid="183"/>
                                        </p:tgtEl>
                                      </p:cBhvr>
                                    </p:animEffect>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161"/>
                                        </p:tgtEl>
                                        <p:attrNameLst>
                                          <p:attrName>style.visibility</p:attrName>
                                        </p:attrNameLst>
                                      </p:cBhvr>
                                      <p:to>
                                        <p:strVal val="visible"/>
                                      </p:to>
                                    </p:set>
                                    <p:animEffect transition="in" filter="wipe(up)">
                                      <p:cBhvr>
                                        <p:cTn id="20" dur="500"/>
                                        <p:tgtEl>
                                          <p:spTgt spid="161"/>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58"/>
                                        </p:tgtEl>
                                        <p:attrNameLst>
                                          <p:attrName>style.visibility</p:attrName>
                                        </p:attrNameLst>
                                      </p:cBhvr>
                                      <p:to>
                                        <p:strVal val="visible"/>
                                      </p:to>
                                    </p:set>
                                    <p:animEffect transition="in" filter="wipe(left)">
                                      <p:cBhvr>
                                        <p:cTn id="24" dur="500"/>
                                        <p:tgtEl>
                                          <p:spTgt spid="158"/>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184"/>
                                        </p:tgtEl>
                                        <p:attrNameLst>
                                          <p:attrName>style.visibility</p:attrName>
                                        </p:attrNameLst>
                                      </p:cBhvr>
                                      <p:to>
                                        <p:strVal val="visible"/>
                                      </p:to>
                                    </p:set>
                                    <p:anim calcmode="lin" valueType="num">
                                      <p:cBhvr>
                                        <p:cTn id="28" dur="500" fill="hold"/>
                                        <p:tgtEl>
                                          <p:spTgt spid="184"/>
                                        </p:tgtEl>
                                        <p:attrNameLst>
                                          <p:attrName>ppt_w</p:attrName>
                                        </p:attrNameLst>
                                      </p:cBhvr>
                                      <p:tavLst>
                                        <p:tav tm="0">
                                          <p:val>
                                            <p:fltVal val="0"/>
                                          </p:val>
                                        </p:tav>
                                        <p:tav tm="100000">
                                          <p:val>
                                            <p:strVal val="#ppt_w"/>
                                          </p:val>
                                        </p:tav>
                                      </p:tavLst>
                                    </p:anim>
                                    <p:anim calcmode="lin" valueType="num">
                                      <p:cBhvr>
                                        <p:cTn id="29" dur="500" fill="hold"/>
                                        <p:tgtEl>
                                          <p:spTgt spid="184"/>
                                        </p:tgtEl>
                                        <p:attrNameLst>
                                          <p:attrName>ppt_h</p:attrName>
                                        </p:attrNameLst>
                                      </p:cBhvr>
                                      <p:tavLst>
                                        <p:tav tm="0">
                                          <p:val>
                                            <p:fltVal val="0"/>
                                          </p:val>
                                        </p:tav>
                                        <p:tav tm="100000">
                                          <p:val>
                                            <p:strVal val="#ppt_h"/>
                                          </p:val>
                                        </p:tav>
                                      </p:tavLst>
                                    </p:anim>
                                    <p:animEffect transition="in" filter="fade">
                                      <p:cBhvr>
                                        <p:cTn id="30" dur="500"/>
                                        <p:tgtEl>
                                          <p:spTgt spid="18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87"/>
                                        </p:tgtEl>
                                        <p:attrNameLst>
                                          <p:attrName>style.visibility</p:attrName>
                                        </p:attrNameLst>
                                      </p:cBhvr>
                                      <p:to>
                                        <p:strVal val="visible"/>
                                      </p:to>
                                    </p:set>
                                    <p:animEffect transition="in" filter="fade">
                                      <p:cBhvr>
                                        <p:cTn id="33" dur="500"/>
                                        <p:tgtEl>
                                          <p:spTgt spid="187"/>
                                        </p:tgtEl>
                                      </p:cBhvr>
                                    </p:animEffect>
                                  </p:childTnLst>
                                </p:cTn>
                              </p:par>
                            </p:childTnLst>
                          </p:cTn>
                        </p:par>
                        <p:par>
                          <p:cTn id="34" fill="hold">
                            <p:stCondLst>
                              <p:cond delay="2500"/>
                            </p:stCondLst>
                            <p:childTnLst>
                              <p:par>
                                <p:cTn id="35" presetID="22" presetClass="entr" presetSubtype="1" fill="hold" nodeType="afterEffect">
                                  <p:stCondLst>
                                    <p:cond delay="0"/>
                                  </p:stCondLst>
                                  <p:childTnLst>
                                    <p:set>
                                      <p:cBhvr>
                                        <p:cTn id="36" dur="1" fill="hold">
                                          <p:stCondLst>
                                            <p:cond delay="0"/>
                                          </p:stCondLst>
                                        </p:cTn>
                                        <p:tgtEl>
                                          <p:spTgt spid="165"/>
                                        </p:tgtEl>
                                        <p:attrNameLst>
                                          <p:attrName>style.visibility</p:attrName>
                                        </p:attrNameLst>
                                      </p:cBhvr>
                                      <p:to>
                                        <p:strVal val="visible"/>
                                      </p:to>
                                    </p:set>
                                    <p:animEffect transition="in" filter="wipe(up)">
                                      <p:cBhvr>
                                        <p:cTn id="37" dur="500"/>
                                        <p:tgtEl>
                                          <p:spTgt spid="165"/>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188"/>
                                        </p:tgtEl>
                                        <p:attrNameLst>
                                          <p:attrName>style.visibility</p:attrName>
                                        </p:attrNameLst>
                                      </p:cBhvr>
                                      <p:to>
                                        <p:strVal val="visible"/>
                                      </p:to>
                                    </p:set>
                                    <p:anim calcmode="lin" valueType="num">
                                      <p:cBhvr>
                                        <p:cTn id="41" dur="500" fill="hold"/>
                                        <p:tgtEl>
                                          <p:spTgt spid="188"/>
                                        </p:tgtEl>
                                        <p:attrNameLst>
                                          <p:attrName>ppt_w</p:attrName>
                                        </p:attrNameLst>
                                      </p:cBhvr>
                                      <p:tavLst>
                                        <p:tav tm="0">
                                          <p:val>
                                            <p:fltVal val="0"/>
                                          </p:val>
                                        </p:tav>
                                        <p:tav tm="100000">
                                          <p:val>
                                            <p:strVal val="#ppt_w"/>
                                          </p:val>
                                        </p:tav>
                                      </p:tavLst>
                                    </p:anim>
                                    <p:anim calcmode="lin" valueType="num">
                                      <p:cBhvr>
                                        <p:cTn id="42" dur="500" fill="hold"/>
                                        <p:tgtEl>
                                          <p:spTgt spid="188"/>
                                        </p:tgtEl>
                                        <p:attrNameLst>
                                          <p:attrName>ppt_h</p:attrName>
                                        </p:attrNameLst>
                                      </p:cBhvr>
                                      <p:tavLst>
                                        <p:tav tm="0">
                                          <p:val>
                                            <p:fltVal val="0"/>
                                          </p:val>
                                        </p:tav>
                                        <p:tav tm="100000">
                                          <p:val>
                                            <p:strVal val="#ppt_h"/>
                                          </p:val>
                                        </p:tav>
                                      </p:tavLst>
                                    </p:anim>
                                    <p:animEffect transition="in" filter="fade">
                                      <p:cBhvr>
                                        <p:cTn id="43" dur="500"/>
                                        <p:tgtEl>
                                          <p:spTgt spid="18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91"/>
                                        </p:tgtEl>
                                        <p:attrNameLst>
                                          <p:attrName>style.visibility</p:attrName>
                                        </p:attrNameLst>
                                      </p:cBhvr>
                                      <p:to>
                                        <p:strVal val="visible"/>
                                      </p:to>
                                    </p:set>
                                    <p:animEffect transition="in" filter="fade">
                                      <p:cBhvr>
                                        <p:cTn id="46" dur="500"/>
                                        <p:tgtEl>
                                          <p:spTgt spid="191"/>
                                        </p:tgtEl>
                                      </p:cBhvr>
                                    </p:animEffect>
                                  </p:childTnLst>
                                </p:cTn>
                              </p:par>
                            </p:childTnLst>
                          </p:cTn>
                        </p:par>
                        <p:par>
                          <p:cTn id="47" fill="hold">
                            <p:stCondLst>
                              <p:cond delay="3500"/>
                            </p:stCondLst>
                            <p:childTnLst>
                              <p:par>
                                <p:cTn id="48" presetID="22" presetClass="entr" presetSubtype="1" fill="hold" nodeType="afterEffect">
                                  <p:stCondLst>
                                    <p:cond delay="0"/>
                                  </p:stCondLst>
                                  <p:childTnLst>
                                    <p:set>
                                      <p:cBhvr>
                                        <p:cTn id="49" dur="1" fill="hold">
                                          <p:stCondLst>
                                            <p:cond delay="0"/>
                                          </p:stCondLst>
                                        </p:cTn>
                                        <p:tgtEl>
                                          <p:spTgt spid="171"/>
                                        </p:tgtEl>
                                        <p:attrNameLst>
                                          <p:attrName>style.visibility</p:attrName>
                                        </p:attrNameLst>
                                      </p:cBhvr>
                                      <p:to>
                                        <p:strVal val="visible"/>
                                      </p:to>
                                    </p:set>
                                    <p:animEffect transition="in" filter="wipe(up)">
                                      <p:cBhvr>
                                        <p:cTn id="50" dur="500"/>
                                        <p:tgtEl>
                                          <p:spTgt spid="171"/>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160"/>
                                        </p:tgtEl>
                                        <p:attrNameLst>
                                          <p:attrName>style.visibility</p:attrName>
                                        </p:attrNameLst>
                                      </p:cBhvr>
                                      <p:to>
                                        <p:strVal val="visible"/>
                                      </p:to>
                                    </p:set>
                                    <p:animEffect transition="in" filter="wipe(left)">
                                      <p:cBhvr>
                                        <p:cTn id="54" dur="500"/>
                                        <p:tgtEl>
                                          <p:spTgt spid="160"/>
                                        </p:tgtEl>
                                      </p:cBhvr>
                                    </p:animEffect>
                                  </p:childTnLst>
                                </p:cTn>
                              </p:par>
                            </p:childTnLst>
                          </p:cTn>
                        </p:par>
                        <p:par>
                          <p:cTn id="55" fill="hold">
                            <p:stCondLst>
                              <p:cond delay="4500"/>
                            </p:stCondLst>
                            <p:childTnLst>
                              <p:par>
                                <p:cTn id="56" presetID="53" presetClass="entr" presetSubtype="16" fill="hold" nodeType="afterEffect">
                                  <p:stCondLst>
                                    <p:cond delay="0"/>
                                  </p:stCondLst>
                                  <p:childTnLst>
                                    <p:set>
                                      <p:cBhvr>
                                        <p:cTn id="57" dur="1" fill="hold">
                                          <p:stCondLst>
                                            <p:cond delay="0"/>
                                          </p:stCondLst>
                                        </p:cTn>
                                        <p:tgtEl>
                                          <p:spTgt spid="196"/>
                                        </p:tgtEl>
                                        <p:attrNameLst>
                                          <p:attrName>style.visibility</p:attrName>
                                        </p:attrNameLst>
                                      </p:cBhvr>
                                      <p:to>
                                        <p:strVal val="visible"/>
                                      </p:to>
                                    </p:set>
                                    <p:anim calcmode="lin" valueType="num">
                                      <p:cBhvr>
                                        <p:cTn id="58" dur="500" fill="hold"/>
                                        <p:tgtEl>
                                          <p:spTgt spid="196"/>
                                        </p:tgtEl>
                                        <p:attrNameLst>
                                          <p:attrName>ppt_w</p:attrName>
                                        </p:attrNameLst>
                                      </p:cBhvr>
                                      <p:tavLst>
                                        <p:tav tm="0">
                                          <p:val>
                                            <p:fltVal val="0"/>
                                          </p:val>
                                        </p:tav>
                                        <p:tav tm="100000">
                                          <p:val>
                                            <p:strVal val="#ppt_w"/>
                                          </p:val>
                                        </p:tav>
                                      </p:tavLst>
                                    </p:anim>
                                    <p:anim calcmode="lin" valueType="num">
                                      <p:cBhvr>
                                        <p:cTn id="59" dur="500" fill="hold"/>
                                        <p:tgtEl>
                                          <p:spTgt spid="196"/>
                                        </p:tgtEl>
                                        <p:attrNameLst>
                                          <p:attrName>ppt_h</p:attrName>
                                        </p:attrNameLst>
                                      </p:cBhvr>
                                      <p:tavLst>
                                        <p:tav tm="0">
                                          <p:val>
                                            <p:fltVal val="0"/>
                                          </p:val>
                                        </p:tav>
                                        <p:tav tm="100000">
                                          <p:val>
                                            <p:strVal val="#ppt_h"/>
                                          </p:val>
                                        </p:tav>
                                      </p:tavLst>
                                    </p:anim>
                                    <p:animEffect transition="in" filter="fade">
                                      <p:cBhvr>
                                        <p:cTn id="60" dur="500"/>
                                        <p:tgtEl>
                                          <p:spTgt spid="19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99"/>
                                        </p:tgtEl>
                                        <p:attrNameLst>
                                          <p:attrName>style.visibility</p:attrName>
                                        </p:attrNameLst>
                                      </p:cBhvr>
                                      <p:to>
                                        <p:strVal val="visible"/>
                                      </p:to>
                                    </p:set>
                                    <p:animEffect transition="in" filter="fade">
                                      <p:cBhvr>
                                        <p:cTn id="63" dur="500"/>
                                        <p:tgtEl>
                                          <p:spTgt spid="199"/>
                                        </p:tgtEl>
                                      </p:cBhvr>
                                    </p:animEffect>
                                  </p:childTnLst>
                                </p:cTn>
                              </p:par>
                            </p:childTnLst>
                          </p:cTn>
                        </p:par>
                        <p:par>
                          <p:cTn id="64" fill="hold">
                            <p:stCondLst>
                              <p:cond delay="5000"/>
                            </p:stCondLst>
                            <p:childTnLst>
                              <p:par>
                                <p:cTn id="65" presetID="22" presetClass="entr" presetSubtype="1" fill="hold" nodeType="afterEffect">
                                  <p:stCondLst>
                                    <p:cond delay="0"/>
                                  </p:stCondLst>
                                  <p:childTnLst>
                                    <p:set>
                                      <p:cBhvr>
                                        <p:cTn id="66" dur="1" fill="hold">
                                          <p:stCondLst>
                                            <p:cond delay="0"/>
                                          </p:stCondLst>
                                        </p:cTn>
                                        <p:tgtEl>
                                          <p:spTgt spid="174"/>
                                        </p:tgtEl>
                                        <p:attrNameLst>
                                          <p:attrName>style.visibility</p:attrName>
                                        </p:attrNameLst>
                                      </p:cBhvr>
                                      <p:to>
                                        <p:strVal val="visible"/>
                                      </p:to>
                                    </p:set>
                                    <p:animEffect transition="in" filter="wipe(up)">
                                      <p:cBhvr>
                                        <p:cTn id="67" dur="500"/>
                                        <p:tgtEl>
                                          <p:spTgt spid="174"/>
                                        </p:tgtEl>
                                      </p:cBhvr>
                                    </p:animEffect>
                                  </p:childTnLst>
                                </p:cTn>
                              </p:par>
                            </p:childTnLst>
                          </p:cTn>
                        </p:par>
                        <p:par>
                          <p:cTn id="68" fill="hold">
                            <p:stCondLst>
                              <p:cond delay="5500"/>
                            </p:stCondLst>
                            <p:childTnLst>
                              <p:par>
                                <p:cTn id="69" presetID="22" presetClass="entr" presetSubtype="4" fill="hold" grpId="0" nodeType="afterEffect">
                                  <p:stCondLst>
                                    <p:cond delay="0"/>
                                  </p:stCondLst>
                                  <p:childTnLst>
                                    <p:set>
                                      <p:cBhvr>
                                        <p:cTn id="70" dur="1" fill="hold">
                                          <p:stCondLst>
                                            <p:cond delay="0"/>
                                          </p:stCondLst>
                                        </p:cTn>
                                        <p:tgtEl>
                                          <p:spTgt spid="164"/>
                                        </p:tgtEl>
                                        <p:attrNameLst>
                                          <p:attrName>style.visibility</p:attrName>
                                        </p:attrNameLst>
                                      </p:cBhvr>
                                      <p:to>
                                        <p:strVal val="visible"/>
                                      </p:to>
                                    </p:set>
                                    <p:animEffect transition="in" filter="wipe(down)">
                                      <p:cBhvr>
                                        <p:cTn id="71" dur="500"/>
                                        <p:tgtEl>
                                          <p:spTgt spid="164"/>
                                        </p:tgtEl>
                                      </p:cBhvr>
                                    </p:animEffect>
                                  </p:childTnLst>
                                </p:cTn>
                              </p:par>
                            </p:childTnLst>
                          </p:cTn>
                        </p:par>
                        <p:par>
                          <p:cTn id="72" fill="hold">
                            <p:stCondLst>
                              <p:cond delay="6000"/>
                            </p:stCondLst>
                            <p:childTnLst>
                              <p:par>
                                <p:cTn id="73" presetID="53" presetClass="entr" presetSubtype="16" fill="hold" nodeType="afterEffect">
                                  <p:stCondLst>
                                    <p:cond delay="0"/>
                                  </p:stCondLst>
                                  <p:childTnLst>
                                    <p:set>
                                      <p:cBhvr>
                                        <p:cTn id="74" dur="1" fill="hold">
                                          <p:stCondLst>
                                            <p:cond delay="0"/>
                                          </p:stCondLst>
                                        </p:cTn>
                                        <p:tgtEl>
                                          <p:spTgt spid="192"/>
                                        </p:tgtEl>
                                        <p:attrNameLst>
                                          <p:attrName>style.visibility</p:attrName>
                                        </p:attrNameLst>
                                      </p:cBhvr>
                                      <p:to>
                                        <p:strVal val="visible"/>
                                      </p:to>
                                    </p:set>
                                    <p:anim calcmode="lin" valueType="num">
                                      <p:cBhvr>
                                        <p:cTn id="75" dur="500" fill="hold"/>
                                        <p:tgtEl>
                                          <p:spTgt spid="192"/>
                                        </p:tgtEl>
                                        <p:attrNameLst>
                                          <p:attrName>ppt_w</p:attrName>
                                        </p:attrNameLst>
                                      </p:cBhvr>
                                      <p:tavLst>
                                        <p:tav tm="0">
                                          <p:val>
                                            <p:fltVal val="0"/>
                                          </p:val>
                                        </p:tav>
                                        <p:tav tm="100000">
                                          <p:val>
                                            <p:strVal val="#ppt_w"/>
                                          </p:val>
                                        </p:tav>
                                      </p:tavLst>
                                    </p:anim>
                                    <p:anim calcmode="lin" valueType="num">
                                      <p:cBhvr>
                                        <p:cTn id="76" dur="500" fill="hold"/>
                                        <p:tgtEl>
                                          <p:spTgt spid="192"/>
                                        </p:tgtEl>
                                        <p:attrNameLst>
                                          <p:attrName>ppt_h</p:attrName>
                                        </p:attrNameLst>
                                      </p:cBhvr>
                                      <p:tavLst>
                                        <p:tav tm="0">
                                          <p:val>
                                            <p:fltVal val="0"/>
                                          </p:val>
                                        </p:tav>
                                        <p:tav tm="100000">
                                          <p:val>
                                            <p:strVal val="#ppt_h"/>
                                          </p:val>
                                        </p:tav>
                                      </p:tavLst>
                                    </p:anim>
                                    <p:animEffect transition="in" filter="fade">
                                      <p:cBhvr>
                                        <p:cTn id="77" dur="500"/>
                                        <p:tgtEl>
                                          <p:spTgt spid="19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95"/>
                                        </p:tgtEl>
                                        <p:attrNameLst>
                                          <p:attrName>style.visibility</p:attrName>
                                        </p:attrNameLst>
                                      </p:cBhvr>
                                      <p:to>
                                        <p:strVal val="visible"/>
                                      </p:to>
                                    </p:set>
                                    <p:animEffect transition="in" filter="fade">
                                      <p:cBhvr>
                                        <p:cTn id="80" dur="500"/>
                                        <p:tgtEl>
                                          <p:spTgt spid="195"/>
                                        </p:tgtEl>
                                      </p:cBhvr>
                                    </p:animEffect>
                                  </p:childTnLst>
                                </p:cTn>
                              </p:par>
                            </p:childTnLst>
                          </p:cTn>
                        </p:par>
                        <p:par>
                          <p:cTn id="81" fill="hold">
                            <p:stCondLst>
                              <p:cond delay="6500"/>
                            </p:stCondLst>
                            <p:childTnLst>
                              <p:par>
                                <p:cTn id="82" presetID="22" presetClass="entr" presetSubtype="1" fill="hold" nodeType="afterEffect">
                                  <p:stCondLst>
                                    <p:cond delay="0"/>
                                  </p:stCondLst>
                                  <p:childTnLst>
                                    <p:set>
                                      <p:cBhvr>
                                        <p:cTn id="83" dur="1" fill="hold">
                                          <p:stCondLst>
                                            <p:cond delay="0"/>
                                          </p:stCondLst>
                                        </p:cTn>
                                        <p:tgtEl>
                                          <p:spTgt spid="168"/>
                                        </p:tgtEl>
                                        <p:attrNameLst>
                                          <p:attrName>style.visibility</p:attrName>
                                        </p:attrNameLst>
                                      </p:cBhvr>
                                      <p:to>
                                        <p:strVal val="visible"/>
                                      </p:to>
                                    </p:set>
                                    <p:animEffect transition="in" filter="wipe(up)">
                                      <p:cBhvr>
                                        <p:cTn id="84" dur="500"/>
                                        <p:tgtEl>
                                          <p:spTgt spid="168"/>
                                        </p:tgtEl>
                                      </p:cBhvr>
                                    </p:animEffect>
                                  </p:childTnLst>
                                </p:cTn>
                              </p:par>
                            </p:childTnLst>
                          </p:cTn>
                        </p:par>
                        <p:par>
                          <p:cTn id="85" fill="hold">
                            <p:stCondLst>
                              <p:cond delay="7000"/>
                            </p:stCondLst>
                            <p:childTnLst>
                              <p:par>
                                <p:cTn id="86" presetID="53" presetClass="entr" presetSubtype="16" fill="hold" nodeType="afterEffect">
                                  <p:stCondLst>
                                    <p:cond delay="0"/>
                                  </p:stCondLst>
                                  <p:childTnLst>
                                    <p:set>
                                      <p:cBhvr>
                                        <p:cTn id="87" dur="1" fill="hold">
                                          <p:stCondLst>
                                            <p:cond delay="0"/>
                                          </p:stCondLst>
                                        </p:cTn>
                                        <p:tgtEl>
                                          <p:spTgt spid="200"/>
                                        </p:tgtEl>
                                        <p:attrNameLst>
                                          <p:attrName>style.visibility</p:attrName>
                                        </p:attrNameLst>
                                      </p:cBhvr>
                                      <p:to>
                                        <p:strVal val="visible"/>
                                      </p:to>
                                    </p:set>
                                    <p:anim calcmode="lin" valueType="num">
                                      <p:cBhvr>
                                        <p:cTn id="88" dur="500" fill="hold"/>
                                        <p:tgtEl>
                                          <p:spTgt spid="200"/>
                                        </p:tgtEl>
                                        <p:attrNameLst>
                                          <p:attrName>ppt_w</p:attrName>
                                        </p:attrNameLst>
                                      </p:cBhvr>
                                      <p:tavLst>
                                        <p:tav tm="0">
                                          <p:val>
                                            <p:fltVal val="0"/>
                                          </p:val>
                                        </p:tav>
                                        <p:tav tm="100000">
                                          <p:val>
                                            <p:strVal val="#ppt_w"/>
                                          </p:val>
                                        </p:tav>
                                      </p:tavLst>
                                    </p:anim>
                                    <p:anim calcmode="lin" valueType="num">
                                      <p:cBhvr>
                                        <p:cTn id="89" dur="500" fill="hold"/>
                                        <p:tgtEl>
                                          <p:spTgt spid="200"/>
                                        </p:tgtEl>
                                        <p:attrNameLst>
                                          <p:attrName>ppt_h</p:attrName>
                                        </p:attrNameLst>
                                      </p:cBhvr>
                                      <p:tavLst>
                                        <p:tav tm="0">
                                          <p:val>
                                            <p:fltVal val="0"/>
                                          </p:val>
                                        </p:tav>
                                        <p:tav tm="100000">
                                          <p:val>
                                            <p:strVal val="#ppt_h"/>
                                          </p:val>
                                        </p:tav>
                                      </p:tavLst>
                                    </p:anim>
                                    <p:animEffect transition="in" filter="fade">
                                      <p:cBhvr>
                                        <p:cTn id="90" dur="500"/>
                                        <p:tgtEl>
                                          <p:spTgt spid="200"/>
                                        </p:tgtEl>
                                      </p:cBhvr>
                                    </p:animEffect>
                                  </p:childTnLst>
                                </p:cTn>
                              </p:par>
                              <p:par>
                                <p:cTn id="91" presetID="10" presetClass="entr" presetSubtype="0" fill="hold" nodeType="withEffect">
                                  <p:stCondLst>
                                    <p:cond delay="0"/>
                                  </p:stCondLst>
                                  <p:childTnLst>
                                    <p:set>
                                      <p:cBhvr>
                                        <p:cTn id="92" dur="1" fill="hold">
                                          <p:stCondLst>
                                            <p:cond delay="0"/>
                                          </p:stCondLst>
                                        </p:cTn>
                                        <p:tgtEl>
                                          <p:spTgt spid="203"/>
                                        </p:tgtEl>
                                        <p:attrNameLst>
                                          <p:attrName>style.visibility</p:attrName>
                                        </p:attrNameLst>
                                      </p:cBhvr>
                                      <p:to>
                                        <p:strVal val="visible"/>
                                      </p:to>
                                    </p:set>
                                    <p:animEffect transition="in" filter="fade">
                                      <p:cBhvr>
                                        <p:cTn id="93" dur="500"/>
                                        <p:tgtEl>
                                          <p:spTgt spid="203"/>
                                        </p:tgtEl>
                                      </p:cBhvr>
                                    </p:animEffect>
                                  </p:childTnLst>
                                </p:cTn>
                              </p:par>
                            </p:childTnLst>
                          </p:cTn>
                        </p:par>
                        <p:par>
                          <p:cTn id="94" fill="hold">
                            <p:stCondLst>
                              <p:cond delay="7500"/>
                            </p:stCondLst>
                            <p:childTnLst>
                              <p:par>
                                <p:cTn id="95" presetID="22" presetClass="entr" presetSubtype="1" fill="hold" nodeType="afterEffect">
                                  <p:stCondLst>
                                    <p:cond delay="0"/>
                                  </p:stCondLst>
                                  <p:childTnLst>
                                    <p:set>
                                      <p:cBhvr>
                                        <p:cTn id="96" dur="1" fill="hold">
                                          <p:stCondLst>
                                            <p:cond delay="0"/>
                                          </p:stCondLst>
                                        </p:cTn>
                                        <p:tgtEl>
                                          <p:spTgt spid="177"/>
                                        </p:tgtEl>
                                        <p:attrNameLst>
                                          <p:attrName>style.visibility</p:attrName>
                                        </p:attrNameLst>
                                      </p:cBhvr>
                                      <p:to>
                                        <p:strVal val="visible"/>
                                      </p:to>
                                    </p:set>
                                    <p:animEffect transition="in" filter="wipe(up)">
                                      <p:cBhvr>
                                        <p:cTn id="97"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159" grpId="0" animBg="1"/>
      <p:bldP spid="160" grpId="0" animBg="1"/>
      <p:bldP spid="164" grpId="0" animBg="1"/>
      <p:bldP spid="183" grpId="0" animBg="1"/>
      <p:bldP spid="187" grpId="0" animBg="1"/>
      <p:bldP spid="191" grpId="0" animBg="1"/>
      <p:bldP spid="195" grpId="0" animBg="1"/>
      <p:bldP spid="199" grpId="0" animBg="1"/>
    </p:bldLst>
  </p:timing>
  <p:extLst mod="1">
    <p:ext uri="{E180D4A7-C9FB-4DFB-919C-405C955672EB}">
      <p14:showEvtLst xmlns:p14="http://schemas.microsoft.com/office/powerpoint/2010/main">
        <p14:playEvt time="0" objId="30"/>
      </p14:showEvt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70" name="直接连接符 69"/>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71" name="文本框 31"/>
          <p:cNvSpPr>
            <a:spLocks noChangeArrowheads="1"/>
          </p:cNvSpPr>
          <p:nvPr/>
        </p:nvSpPr>
        <p:spPr bwMode="auto">
          <a:xfrm>
            <a:off x="5147886" y="261797"/>
            <a:ext cx="3141526"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rPr>
              <a:t>UNFINISHED PROJECT AND SURVEY</a:t>
            </a:r>
            <a:endParaRPr lang="zh-CN" altLang="en-US" sz="1600" kern="0" dirty="0">
              <a:solidFill>
                <a:srgbClr val="2F5879"/>
              </a:solidFill>
              <a:latin typeface="Impact" pitchFamily="34" charset="0"/>
            </a:endParaRPr>
          </a:p>
        </p:txBody>
      </p:sp>
      <p:sp>
        <p:nvSpPr>
          <p:cNvPr id="72"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73" name="组合 72"/>
          <p:cNvGrpSpPr/>
          <p:nvPr/>
        </p:nvGrpSpPr>
        <p:grpSpPr>
          <a:xfrm>
            <a:off x="521097" y="196219"/>
            <a:ext cx="1765509" cy="551352"/>
            <a:chOff x="520640" y="251298"/>
            <a:chExt cx="1766054" cy="551522"/>
          </a:xfrm>
        </p:grpSpPr>
        <p:sp>
          <p:nvSpPr>
            <p:cNvPr id="91" name="矩形 3"/>
            <p:cNvSpPr>
              <a:spLocks noChangeArrowheads="1"/>
            </p:cNvSpPr>
            <p:nvPr/>
          </p:nvSpPr>
          <p:spPr bwMode="auto">
            <a:xfrm>
              <a:off x="872619" y="251298"/>
              <a:ext cx="1062119"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92" name="组合 91"/>
            <p:cNvGrpSpPr/>
            <p:nvPr/>
          </p:nvGrpSpPr>
          <p:grpSpPr>
            <a:xfrm>
              <a:off x="520640" y="556320"/>
              <a:ext cx="1766054" cy="246500"/>
              <a:chOff x="562081" y="466763"/>
              <a:chExt cx="1766054" cy="246500"/>
            </a:xfrm>
          </p:grpSpPr>
          <p:sp>
            <p:nvSpPr>
              <p:cNvPr id="93"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94" name="组合 93"/>
              <p:cNvGrpSpPr/>
              <p:nvPr/>
            </p:nvGrpSpPr>
            <p:grpSpPr>
              <a:xfrm>
                <a:off x="931046" y="667544"/>
                <a:ext cx="1028125" cy="45719"/>
                <a:chOff x="688893" y="2574256"/>
                <a:chExt cx="7739508" cy="81111"/>
              </a:xfrm>
            </p:grpSpPr>
            <p:sp>
              <p:nvSpPr>
                <p:cNvPr id="95"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96"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97"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98"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99"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grpSp>
        <p:nvGrpSpPr>
          <p:cNvPr id="2" name="组合 1"/>
          <p:cNvGrpSpPr/>
          <p:nvPr/>
        </p:nvGrpSpPr>
        <p:grpSpPr>
          <a:xfrm>
            <a:off x="5652282" y="2018266"/>
            <a:ext cx="1839821" cy="1398984"/>
            <a:chOff x="5653409" y="2018889"/>
            <a:chExt cx="1840389" cy="1399416"/>
          </a:xfrm>
        </p:grpSpPr>
        <p:sp>
          <p:nvSpPr>
            <p:cNvPr id="129" name="Freeform 10"/>
            <p:cNvSpPr>
              <a:spLocks/>
            </p:cNvSpPr>
            <p:nvPr/>
          </p:nvSpPr>
          <p:spPr bwMode="auto">
            <a:xfrm>
              <a:off x="5653409" y="2018889"/>
              <a:ext cx="1840389" cy="1399416"/>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126">
                <a:defRPr/>
              </a:pPr>
              <a:endParaRPr lang="zh-CN" altLang="en-US" kern="0">
                <a:solidFill>
                  <a:prstClr val="black"/>
                </a:solidFill>
                <a:latin typeface="Calibri"/>
                <a:ea typeface="微软雅黑"/>
              </a:endParaRPr>
            </a:p>
          </p:txBody>
        </p:sp>
        <p:sp>
          <p:nvSpPr>
            <p:cNvPr id="130" name="Freeform 17"/>
            <p:cNvSpPr>
              <a:spLocks/>
            </p:cNvSpPr>
            <p:nvPr/>
          </p:nvSpPr>
          <p:spPr bwMode="auto">
            <a:xfrm>
              <a:off x="5767662" y="2121958"/>
              <a:ext cx="1611882" cy="1193278"/>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126">
                <a:defRPr/>
              </a:pPr>
              <a:endParaRPr lang="zh-CN" altLang="en-US" kern="0">
                <a:solidFill>
                  <a:prstClr val="black"/>
                </a:solidFill>
                <a:latin typeface="Calibri"/>
                <a:ea typeface="微软雅黑"/>
              </a:endParaRPr>
            </a:p>
          </p:txBody>
        </p:sp>
      </p:grpSp>
      <p:grpSp>
        <p:nvGrpSpPr>
          <p:cNvPr id="131" name="组合 795"/>
          <p:cNvGrpSpPr>
            <a:grpSpLocks/>
          </p:cNvGrpSpPr>
          <p:nvPr/>
        </p:nvGrpSpPr>
        <p:grpSpPr bwMode="auto">
          <a:xfrm>
            <a:off x="4212402" y="2018266"/>
            <a:ext cx="1839821" cy="1398984"/>
            <a:chOff x="7502850" y="1762125"/>
            <a:chExt cx="4027488" cy="3060700"/>
          </a:xfrm>
        </p:grpSpPr>
        <p:sp>
          <p:nvSpPr>
            <p:cNvPr id="142" name="Freeform 10"/>
            <p:cNvSpPr>
              <a:spLocks/>
            </p:cNvSpPr>
            <p:nvPr/>
          </p:nvSpPr>
          <p:spPr bwMode="auto">
            <a:xfrm>
              <a:off x="7502850" y="1762125"/>
              <a:ext cx="4027488" cy="3060700"/>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126">
                <a:defRPr/>
              </a:pPr>
              <a:endParaRPr lang="zh-CN" altLang="en-US" kern="0">
                <a:solidFill>
                  <a:prstClr val="black"/>
                </a:solidFill>
                <a:latin typeface="Calibri"/>
                <a:ea typeface="微软雅黑"/>
              </a:endParaRPr>
            </a:p>
          </p:txBody>
        </p:sp>
        <p:sp>
          <p:nvSpPr>
            <p:cNvPr id="143" name="Freeform 17"/>
            <p:cNvSpPr>
              <a:spLocks/>
            </p:cNvSpPr>
            <p:nvPr/>
          </p:nvSpPr>
          <p:spPr bwMode="auto">
            <a:xfrm>
              <a:off x="7752881" y="1987550"/>
              <a:ext cx="3527425" cy="2609850"/>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126">
                <a:defRPr/>
              </a:pPr>
              <a:endParaRPr lang="zh-CN" altLang="en-US" kern="0">
                <a:solidFill>
                  <a:prstClr val="black"/>
                </a:solidFill>
                <a:latin typeface="Calibri"/>
                <a:ea typeface="微软雅黑"/>
              </a:endParaRPr>
            </a:p>
          </p:txBody>
        </p:sp>
      </p:grpSp>
      <p:grpSp>
        <p:nvGrpSpPr>
          <p:cNvPr id="132" name="组合 796"/>
          <p:cNvGrpSpPr>
            <a:grpSpLocks/>
          </p:cNvGrpSpPr>
          <p:nvPr/>
        </p:nvGrpSpPr>
        <p:grpSpPr bwMode="auto">
          <a:xfrm>
            <a:off x="2772521" y="2018266"/>
            <a:ext cx="1839821" cy="1398984"/>
            <a:chOff x="7502850" y="1762125"/>
            <a:chExt cx="4027488" cy="3060700"/>
          </a:xfrm>
        </p:grpSpPr>
        <p:sp>
          <p:nvSpPr>
            <p:cNvPr id="140" name="Freeform 10"/>
            <p:cNvSpPr>
              <a:spLocks/>
            </p:cNvSpPr>
            <p:nvPr/>
          </p:nvSpPr>
          <p:spPr bwMode="auto">
            <a:xfrm>
              <a:off x="7502850" y="1762125"/>
              <a:ext cx="4027488" cy="3060700"/>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126">
                <a:defRPr/>
              </a:pPr>
              <a:endParaRPr lang="zh-CN" altLang="en-US" kern="0">
                <a:solidFill>
                  <a:prstClr val="black"/>
                </a:solidFill>
                <a:latin typeface="Calibri"/>
                <a:ea typeface="微软雅黑"/>
              </a:endParaRPr>
            </a:p>
          </p:txBody>
        </p:sp>
        <p:sp>
          <p:nvSpPr>
            <p:cNvPr id="141" name="Freeform 17"/>
            <p:cNvSpPr>
              <a:spLocks/>
            </p:cNvSpPr>
            <p:nvPr/>
          </p:nvSpPr>
          <p:spPr bwMode="auto">
            <a:xfrm>
              <a:off x="7752881" y="1987550"/>
              <a:ext cx="3527425" cy="2609850"/>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126">
                <a:defRPr/>
              </a:pPr>
              <a:endParaRPr lang="zh-CN" altLang="en-US" kern="0">
                <a:solidFill>
                  <a:prstClr val="black"/>
                </a:solidFill>
                <a:latin typeface="Calibri"/>
                <a:ea typeface="微软雅黑"/>
              </a:endParaRPr>
            </a:p>
          </p:txBody>
        </p:sp>
      </p:grpSp>
      <p:grpSp>
        <p:nvGrpSpPr>
          <p:cNvPr id="133" name="组合 797"/>
          <p:cNvGrpSpPr>
            <a:grpSpLocks/>
          </p:cNvGrpSpPr>
          <p:nvPr/>
        </p:nvGrpSpPr>
        <p:grpSpPr bwMode="auto">
          <a:xfrm>
            <a:off x="1332640" y="2018266"/>
            <a:ext cx="1839821" cy="1398984"/>
            <a:chOff x="7502850" y="1762125"/>
            <a:chExt cx="4027488" cy="3060700"/>
          </a:xfrm>
        </p:grpSpPr>
        <p:sp>
          <p:nvSpPr>
            <p:cNvPr id="138" name="Freeform 10"/>
            <p:cNvSpPr>
              <a:spLocks/>
            </p:cNvSpPr>
            <p:nvPr/>
          </p:nvSpPr>
          <p:spPr bwMode="auto">
            <a:xfrm>
              <a:off x="7502850" y="1762125"/>
              <a:ext cx="4027488" cy="3060700"/>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126">
                <a:defRPr/>
              </a:pPr>
              <a:endParaRPr lang="zh-CN" altLang="en-US" kern="0">
                <a:solidFill>
                  <a:prstClr val="black"/>
                </a:solidFill>
                <a:latin typeface="Calibri"/>
                <a:ea typeface="微软雅黑"/>
              </a:endParaRPr>
            </a:p>
          </p:txBody>
        </p:sp>
        <p:sp>
          <p:nvSpPr>
            <p:cNvPr id="139" name="Freeform 17"/>
            <p:cNvSpPr>
              <a:spLocks/>
            </p:cNvSpPr>
            <p:nvPr/>
          </p:nvSpPr>
          <p:spPr bwMode="auto">
            <a:xfrm>
              <a:off x="7752881" y="1987550"/>
              <a:ext cx="3527425" cy="2609850"/>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126">
                <a:defRPr/>
              </a:pPr>
              <a:endParaRPr lang="zh-CN" altLang="en-US" kern="0">
                <a:solidFill>
                  <a:prstClr val="black"/>
                </a:solidFill>
                <a:latin typeface="Calibri"/>
                <a:ea typeface="微软雅黑"/>
              </a:endParaRPr>
            </a:p>
          </p:txBody>
        </p:sp>
      </p:grpSp>
      <p:sp>
        <p:nvSpPr>
          <p:cNvPr id="134" name="Freeform 5"/>
          <p:cNvSpPr>
            <a:spLocks/>
          </p:cNvSpPr>
          <p:nvPr/>
        </p:nvSpPr>
        <p:spPr bwMode="auto">
          <a:xfrm>
            <a:off x="6259139" y="2944750"/>
            <a:ext cx="408333" cy="315659"/>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rgbClr val="00B0F0"/>
          </a:solidFill>
          <a:ln>
            <a:noFill/>
          </a:ln>
          <a:extLst/>
        </p:spPr>
        <p:txBody>
          <a:bodyPr/>
          <a:lstStyle/>
          <a:p>
            <a:pPr defTabSz="914126">
              <a:defRPr/>
            </a:pPr>
            <a:endParaRPr lang="zh-CN" altLang="en-US" kern="0">
              <a:solidFill>
                <a:sysClr val="windowText" lastClr="000000"/>
              </a:solidFill>
            </a:endParaRPr>
          </a:p>
        </p:txBody>
      </p:sp>
      <p:sp>
        <p:nvSpPr>
          <p:cNvPr id="135" name="Freeform 5"/>
          <p:cNvSpPr>
            <a:spLocks/>
          </p:cNvSpPr>
          <p:nvPr/>
        </p:nvSpPr>
        <p:spPr bwMode="auto">
          <a:xfrm>
            <a:off x="4737702" y="2937129"/>
            <a:ext cx="408333" cy="315659"/>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rgbClr val="0070C0"/>
          </a:solidFill>
          <a:ln>
            <a:noFill/>
          </a:ln>
          <a:extLst/>
        </p:spPr>
        <p:txBody>
          <a:bodyPr/>
          <a:lstStyle/>
          <a:p>
            <a:pPr defTabSz="914126">
              <a:defRPr/>
            </a:pPr>
            <a:endParaRPr lang="zh-CN" altLang="en-US" kern="0">
              <a:solidFill>
                <a:sysClr val="windowText" lastClr="000000"/>
              </a:solidFill>
            </a:endParaRPr>
          </a:p>
        </p:txBody>
      </p:sp>
      <p:sp>
        <p:nvSpPr>
          <p:cNvPr id="136" name="Freeform 5"/>
          <p:cNvSpPr>
            <a:spLocks/>
          </p:cNvSpPr>
          <p:nvPr/>
        </p:nvSpPr>
        <p:spPr bwMode="auto">
          <a:xfrm>
            <a:off x="3216266" y="2929507"/>
            <a:ext cx="408333" cy="315659"/>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rgbClr val="00B0F0"/>
          </a:solidFill>
          <a:ln>
            <a:noFill/>
          </a:ln>
          <a:extLst/>
        </p:spPr>
        <p:txBody>
          <a:bodyPr/>
          <a:lstStyle/>
          <a:p>
            <a:pPr defTabSz="914126">
              <a:defRPr/>
            </a:pPr>
            <a:endParaRPr lang="zh-CN" altLang="en-US" kern="0">
              <a:solidFill>
                <a:sysClr val="windowText" lastClr="000000"/>
              </a:solidFill>
            </a:endParaRPr>
          </a:p>
        </p:txBody>
      </p:sp>
      <p:sp>
        <p:nvSpPr>
          <p:cNvPr id="137" name="Freeform 5"/>
          <p:cNvSpPr>
            <a:spLocks/>
          </p:cNvSpPr>
          <p:nvPr/>
        </p:nvSpPr>
        <p:spPr bwMode="auto">
          <a:xfrm>
            <a:off x="1694830" y="2921887"/>
            <a:ext cx="408333" cy="315659"/>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rgbClr val="0070C0"/>
          </a:solidFill>
          <a:ln>
            <a:noFill/>
          </a:ln>
          <a:extLst/>
        </p:spPr>
        <p:txBody>
          <a:bodyPr/>
          <a:lstStyle/>
          <a:p>
            <a:pPr defTabSz="914126">
              <a:defRPr/>
            </a:pPr>
            <a:endParaRPr lang="zh-CN" altLang="en-US" kern="0">
              <a:solidFill>
                <a:sysClr val="windowText" lastClr="000000"/>
              </a:solidFill>
            </a:endParaRPr>
          </a:p>
        </p:txBody>
      </p:sp>
      <p:sp>
        <p:nvSpPr>
          <p:cNvPr id="144" name="文本框 808"/>
          <p:cNvSpPr txBox="1">
            <a:spLocks noChangeArrowheads="1"/>
          </p:cNvSpPr>
          <p:nvPr/>
        </p:nvSpPr>
        <p:spPr bwMode="auto">
          <a:xfrm>
            <a:off x="2035013" y="2209955"/>
            <a:ext cx="561900" cy="853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14126">
              <a:defRPr/>
            </a:pPr>
            <a:r>
              <a:rPr lang="en-US" altLang="zh-CN" sz="1500" kern="0" dirty="0">
                <a:solidFill>
                  <a:srgbClr val="0070C0"/>
                </a:solidFill>
              </a:rPr>
              <a:t>STEP</a:t>
            </a:r>
          </a:p>
          <a:p>
            <a:pPr algn="ctr" defTabSz="914126">
              <a:defRPr/>
            </a:pPr>
            <a:r>
              <a:rPr lang="en-US" altLang="zh-CN" sz="3599" kern="0" dirty="0">
                <a:solidFill>
                  <a:srgbClr val="0070C0"/>
                </a:solidFill>
                <a:latin typeface="Impact" pitchFamily="34" charset="0"/>
              </a:rPr>
              <a:t>01</a:t>
            </a:r>
            <a:endParaRPr lang="zh-CN" altLang="en-US" sz="3599" kern="0" dirty="0">
              <a:solidFill>
                <a:srgbClr val="0070C0"/>
              </a:solidFill>
              <a:latin typeface="Impact" pitchFamily="34" charset="0"/>
            </a:endParaRPr>
          </a:p>
        </p:txBody>
      </p:sp>
      <p:sp>
        <p:nvSpPr>
          <p:cNvPr id="145" name="文本框 809"/>
          <p:cNvSpPr txBox="1">
            <a:spLocks noChangeArrowheads="1"/>
          </p:cNvSpPr>
          <p:nvPr/>
        </p:nvSpPr>
        <p:spPr bwMode="auto">
          <a:xfrm>
            <a:off x="3411191" y="2209955"/>
            <a:ext cx="619042" cy="853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14126">
              <a:defRPr/>
            </a:pPr>
            <a:r>
              <a:rPr lang="en-US" altLang="zh-CN" sz="1500" kern="0" dirty="0">
                <a:solidFill>
                  <a:srgbClr val="00B0F0"/>
                </a:solidFill>
              </a:rPr>
              <a:t>STEP</a:t>
            </a:r>
          </a:p>
          <a:p>
            <a:pPr algn="ctr" defTabSz="914126">
              <a:defRPr/>
            </a:pPr>
            <a:r>
              <a:rPr lang="en-US" altLang="zh-CN" sz="3599" kern="0" dirty="0">
                <a:solidFill>
                  <a:srgbClr val="00B0F0"/>
                </a:solidFill>
                <a:latin typeface="Impact" pitchFamily="34" charset="0"/>
              </a:rPr>
              <a:t>02</a:t>
            </a:r>
            <a:endParaRPr lang="zh-CN" altLang="en-US" sz="3599" kern="0" dirty="0">
              <a:solidFill>
                <a:srgbClr val="00B0F0"/>
              </a:solidFill>
              <a:latin typeface="Impact" pitchFamily="34" charset="0"/>
            </a:endParaRPr>
          </a:p>
        </p:txBody>
      </p:sp>
      <p:sp>
        <p:nvSpPr>
          <p:cNvPr id="146" name="文本框 810"/>
          <p:cNvSpPr txBox="1">
            <a:spLocks noChangeArrowheads="1"/>
          </p:cNvSpPr>
          <p:nvPr/>
        </p:nvSpPr>
        <p:spPr bwMode="auto">
          <a:xfrm>
            <a:off x="4809986" y="2209955"/>
            <a:ext cx="630946" cy="853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14126">
              <a:defRPr/>
            </a:pPr>
            <a:r>
              <a:rPr lang="en-US" altLang="zh-CN" sz="1500" kern="0" dirty="0">
                <a:solidFill>
                  <a:srgbClr val="0070C0"/>
                </a:solidFill>
              </a:rPr>
              <a:t>STEP</a:t>
            </a:r>
          </a:p>
          <a:p>
            <a:pPr algn="ctr" defTabSz="914126">
              <a:defRPr/>
            </a:pPr>
            <a:r>
              <a:rPr lang="en-US" altLang="zh-CN" sz="3599" kern="0" dirty="0">
                <a:solidFill>
                  <a:srgbClr val="0070C0"/>
                </a:solidFill>
                <a:latin typeface="Impact" pitchFamily="34" charset="0"/>
              </a:rPr>
              <a:t>03</a:t>
            </a:r>
            <a:endParaRPr lang="zh-CN" altLang="en-US" sz="3599" kern="0" dirty="0">
              <a:solidFill>
                <a:srgbClr val="0070C0"/>
              </a:solidFill>
              <a:latin typeface="Impact" pitchFamily="34" charset="0"/>
            </a:endParaRPr>
          </a:p>
        </p:txBody>
      </p:sp>
      <p:sp>
        <p:nvSpPr>
          <p:cNvPr id="147" name="文本框 811"/>
          <p:cNvSpPr txBox="1">
            <a:spLocks noChangeArrowheads="1"/>
          </p:cNvSpPr>
          <p:nvPr/>
        </p:nvSpPr>
        <p:spPr bwMode="auto">
          <a:xfrm>
            <a:off x="6221877" y="2209955"/>
            <a:ext cx="616661" cy="853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14126">
              <a:defRPr/>
            </a:pPr>
            <a:r>
              <a:rPr lang="en-US" altLang="zh-CN" sz="1500" kern="0" dirty="0">
                <a:solidFill>
                  <a:srgbClr val="00B0F0"/>
                </a:solidFill>
              </a:rPr>
              <a:t>STEP</a:t>
            </a:r>
          </a:p>
          <a:p>
            <a:pPr algn="ctr" defTabSz="914126">
              <a:defRPr/>
            </a:pPr>
            <a:r>
              <a:rPr lang="en-US" altLang="zh-CN" sz="3599" kern="0" dirty="0">
                <a:solidFill>
                  <a:srgbClr val="00B0F0"/>
                </a:solidFill>
                <a:latin typeface="Impact" pitchFamily="34" charset="0"/>
              </a:rPr>
              <a:t>04</a:t>
            </a:r>
            <a:endParaRPr lang="zh-CN" altLang="en-US" sz="3599" kern="0" dirty="0">
              <a:solidFill>
                <a:srgbClr val="00B0F0"/>
              </a:solidFill>
              <a:latin typeface="Impact" pitchFamily="34" charset="0"/>
            </a:endParaRPr>
          </a:p>
        </p:txBody>
      </p:sp>
      <p:grpSp>
        <p:nvGrpSpPr>
          <p:cNvPr id="48" name="Group 129"/>
          <p:cNvGrpSpPr/>
          <p:nvPr/>
        </p:nvGrpSpPr>
        <p:grpSpPr>
          <a:xfrm>
            <a:off x="1446858" y="3806987"/>
            <a:ext cx="1379659" cy="852351"/>
            <a:chOff x="696724" y="2667382"/>
            <a:chExt cx="1362945" cy="852351"/>
          </a:xfrm>
        </p:grpSpPr>
        <p:sp>
          <p:nvSpPr>
            <p:cNvPr id="49"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914126" fontAlgn="base">
                <a:lnSpc>
                  <a:spcPct val="114000"/>
                </a:lnSpc>
                <a:spcBef>
                  <a:spcPct val="0"/>
                </a:spcBef>
                <a:spcAft>
                  <a:spcPct val="0"/>
                </a:spcAft>
                <a:defRPr/>
              </a:pPr>
              <a:r>
                <a:rPr lang="zh-CN" altLang="en-US" sz="900" kern="0" dirty="0">
                  <a:solidFill>
                    <a:schemeClr val="tx1">
                      <a:lumMod val="65000"/>
                      <a:lumOff val="35000"/>
                    </a:schemeClr>
                  </a:solidFill>
                  <a:latin typeface="微软雅黑"/>
                  <a:ea typeface="微软雅黑"/>
                  <a:cs typeface="Lato Light" charset="0"/>
                  <a:sym typeface="Lato Light" charset="0"/>
                </a:rPr>
                <a:t>此处添加详细文本描述，建议与标题相关并符合整体语言风格</a:t>
              </a:r>
              <a:endParaRPr lang="en-US" sz="900" kern="0" dirty="0">
                <a:solidFill>
                  <a:schemeClr val="tx1">
                    <a:lumMod val="65000"/>
                    <a:lumOff val="35000"/>
                  </a:schemeClr>
                </a:solidFill>
                <a:latin typeface="微软雅黑"/>
                <a:ea typeface="微软雅黑"/>
                <a:cs typeface="Lato Light" charset="0"/>
                <a:sym typeface="Lato Light" charset="0"/>
              </a:endParaRPr>
            </a:p>
          </p:txBody>
        </p:sp>
        <p:sp>
          <p:nvSpPr>
            <p:cNvPr id="50"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914126">
                <a:lnSpc>
                  <a:spcPct val="80000"/>
                </a:lnSpc>
                <a:defRPr/>
              </a:pPr>
              <a:r>
                <a:rPr lang="zh-CN" altLang="en-US" sz="1699" kern="0" dirty="0">
                  <a:solidFill>
                    <a:srgbClr val="00B0F0"/>
                  </a:solidFill>
                  <a:latin typeface="微软雅黑"/>
                  <a:ea typeface="微软雅黑"/>
                  <a:cs typeface="Bebas Neue" charset="0"/>
                  <a:sym typeface="Bebas Neue" charset="0"/>
                </a:rPr>
                <a:t>项目名称</a:t>
              </a:r>
              <a:endParaRPr lang="en-US" altLang="zh-CN" sz="1699" kern="0" dirty="0">
                <a:solidFill>
                  <a:srgbClr val="00B0F0"/>
                </a:solidFill>
                <a:latin typeface="微软雅黑"/>
                <a:ea typeface="微软雅黑"/>
                <a:cs typeface="Bebas Neue" charset="0"/>
                <a:sym typeface="Bebas Neue" charset="0"/>
              </a:endParaRPr>
            </a:p>
          </p:txBody>
        </p:sp>
      </p:grpSp>
      <p:grpSp>
        <p:nvGrpSpPr>
          <p:cNvPr id="51" name="Group 129"/>
          <p:cNvGrpSpPr/>
          <p:nvPr/>
        </p:nvGrpSpPr>
        <p:grpSpPr>
          <a:xfrm>
            <a:off x="2819342" y="1132034"/>
            <a:ext cx="1379659" cy="852351"/>
            <a:chOff x="696724" y="2667382"/>
            <a:chExt cx="1362945" cy="852351"/>
          </a:xfrm>
        </p:grpSpPr>
        <p:sp>
          <p:nvSpPr>
            <p:cNvPr id="52"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914126" fontAlgn="base">
                <a:lnSpc>
                  <a:spcPct val="114000"/>
                </a:lnSpc>
                <a:spcBef>
                  <a:spcPct val="0"/>
                </a:spcBef>
                <a:spcAft>
                  <a:spcPct val="0"/>
                </a:spcAft>
                <a:defRPr/>
              </a:pPr>
              <a:r>
                <a:rPr lang="zh-CN" altLang="en-US" sz="900" kern="0" dirty="0">
                  <a:solidFill>
                    <a:schemeClr val="tx1">
                      <a:lumMod val="65000"/>
                      <a:lumOff val="35000"/>
                    </a:schemeClr>
                  </a:solidFill>
                  <a:latin typeface="微软雅黑"/>
                  <a:ea typeface="微软雅黑"/>
                  <a:cs typeface="Lato Light" charset="0"/>
                  <a:sym typeface="Lato Light" charset="0"/>
                </a:rPr>
                <a:t>此处添加详细文本描述，建议与标题相关并符合整体语言风格</a:t>
              </a:r>
              <a:endParaRPr lang="en-US" sz="900" kern="0" dirty="0">
                <a:solidFill>
                  <a:schemeClr val="tx1">
                    <a:lumMod val="65000"/>
                    <a:lumOff val="35000"/>
                  </a:schemeClr>
                </a:solidFill>
                <a:latin typeface="微软雅黑"/>
                <a:ea typeface="微软雅黑"/>
                <a:cs typeface="Lato Light" charset="0"/>
                <a:sym typeface="Lato Light" charset="0"/>
              </a:endParaRPr>
            </a:p>
          </p:txBody>
        </p:sp>
        <p:sp>
          <p:nvSpPr>
            <p:cNvPr id="53"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914126">
                <a:lnSpc>
                  <a:spcPct val="80000"/>
                </a:lnSpc>
                <a:defRPr/>
              </a:pPr>
              <a:r>
                <a:rPr lang="zh-CN" altLang="en-US" sz="1699" kern="0" dirty="0">
                  <a:solidFill>
                    <a:srgbClr val="00B0F0"/>
                  </a:solidFill>
                  <a:latin typeface="微软雅黑"/>
                  <a:ea typeface="微软雅黑"/>
                  <a:cs typeface="Bebas Neue" charset="0"/>
                  <a:sym typeface="Bebas Neue" charset="0"/>
                </a:rPr>
                <a:t>项目名称</a:t>
              </a:r>
              <a:endParaRPr lang="en-US" altLang="zh-CN" sz="1699" kern="0" dirty="0">
                <a:solidFill>
                  <a:srgbClr val="00B0F0"/>
                </a:solidFill>
                <a:latin typeface="微软雅黑"/>
                <a:ea typeface="微软雅黑"/>
                <a:cs typeface="Bebas Neue" charset="0"/>
                <a:sym typeface="Bebas Neue" charset="0"/>
              </a:endParaRPr>
            </a:p>
          </p:txBody>
        </p:sp>
      </p:grpSp>
      <p:grpSp>
        <p:nvGrpSpPr>
          <p:cNvPr id="54" name="Group 129"/>
          <p:cNvGrpSpPr/>
          <p:nvPr/>
        </p:nvGrpSpPr>
        <p:grpSpPr>
          <a:xfrm>
            <a:off x="4416100" y="3806987"/>
            <a:ext cx="1379659" cy="852351"/>
            <a:chOff x="696724" y="2667382"/>
            <a:chExt cx="1362945" cy="852351"/>
          </a:xfrm>
        </p:grpSpPr>
        <p:sp>
          <p:nvSpPr>
            <p:cNvPr id="55"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914126" fontAlgn="base">
                <a:lnSpc>
                  <a:spcPct val="114000"/>
                </a:lnSpc>
                <a:spcBef>
                  <a:spcPct val="0"/>
                </a:spcBef>
                <a:spcAft>
                  <a:spcPct val="0"/>
                </a:spcAft>
                <a:defRPr/>
              </a:pPr>
              <a:r>
                <a:rPr lang="zh-CN" altLang="en-US" sz="900" kern="0" dirty="0">
                  <a:solidFill>
                    <a:schemeClr val="tx1">
                      <a:lumMod val="65000"/>
                      <a:lumOff val="35000"/>
                    </a:schemeClr>
                  </a:solidFill>
                  <a:latin typeface="微软雅黑"/>
                  <a:ea typeface="微软雅黑"/>
                  <a:cs typeface="Lato Light" charset="0"/>
                  <a:sym typeface="Lato Light" charset="0"/>
                </a:rPr>
                <a:t>此处添加详细文本描述，建议与标题相关并符合整体语言风格</a:t>
              </a:r>
              <a:endParaRPr lang="en-US" sz="900" kern="0" dirty="0">
                <a:solidFill>
                  <a:schemeClr val="tx1">
                    <a:lumMod val="65000"/>
                    <a:lumOff val="35000"/>
                  </a:schemeClr>
                </a:solidFill>
                <a:latin typeface="微软雅黑"/>
                <a:ea typeface="微软雅黑"/>
                <a:cs typeface="Lato Light" charset="0"/>
                <a:sym typeface="Lato Light" charset="0"/>
              </a:endParaRPr>
            </a:p>
          </p:txBody>
        </p:sp>
        <p:sp>
          <p:nvSpPr>
            <p:cNvPr id="56"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914126">
                <a:lnSpc>
                  <a:spcPct val="80000"/>
                </a:lnSpc>
                <a:defRPr/>
              </a:pPr>
              <a:r>
                <a:rPr lang="zh-CN" altLang="en-US" sz="1699" kern="0" dirty="0">
                  <a:solidFill>
                    <a:srgbClr val="00B0F0"/>
                  </a:solidFill>
                  <a:latin typeface="微软雅黑"/>
                  <a:ea typeface="微软雅黑"/>
                  <a:cs typeface="Bebas Neue" charset="0"/>
                  <a:sym typeface="Bebas Neue" charset="0"/>
                </a:rPr>
                <a:t>项目名称</a:t>
              </a:r>
              <a:endParaRPr lang="en-US" altLang="zh-CN" sz="1699" kern="0" dirty="0">
                <a:solidFill>
                  <a:srgbClr val="00B0F0"/>
                </a:solidFill>
                <a:latin typeface="微软雅黑"/>
                <a:ea typeface="微软雅黑"/>
                <a:cs typeface="Bebas Neue" charset="0"/>
                <a:sym typeface="Bebas Neue" charset="0"/>
              </a:endParaRPr>
            </a:p>
          </p:txBody>
        </p:sp>
      </p:grpSp>
      <p:grpSp>
        <p:nvGrpSpPr>
          <p:cNvPr id="57" name="Group 129"/>
          <p:cNvGrpSpPr/>
          <p:nvPr/>
        </p:nvGrpSpPr>
        <p:grpSpPr>
          <a:xfrm>
            <a:off x="5706793" y="1132034"/>
            <a:ext cx="1379659" cy="852351"/>
            <a:chOff x="696724" y="2667382"/>
            <a:chExt cx="1362945" cy="852351"/>
          </a:xfrm>
        </p:grpSpPr>
        <p:sp>
          <p:nvSpPr>
            <p:cNvPr id="58"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914126" fontAlgn="base">
                <a:lnSpc>
                  <a:spcPct val="114000"/>
                </a:lnSpc>
                <a:spcBef>
                  <a:spcPct val="0"/>
                </a:spcBef>
                <a:spcAft>
                  <a:spcPct val="0"/>
                </a:spcAft>
                <a:defRPr/>
              </a:pPr>
              <a:r>
                <a:rPr lang="zh-CN" altLang="en-US" sz="900" kern="0" dirty="0">
                  <a:solidFill>
                    <a:schemeClr val="tx1">
                      <a:lumMod val="65000"/>
                      <a:lumOff val="35000"/>
                    </a:schemeClr>
                  </a:solidFill>
                  <a:latin typeface="微软雅黑"/>
                  <a:ea typeface="微软雅黑"/>
                  <a:cs typeface="Lato Light" charset="0"/>
                  <a:sym typeface="Lato Light" charset="0"/>
                </a:rPr>
                <a:t>此处添加详细文本描述，建议与标题相关并符合整体语言风格</a:t>
              </a:r>
              <a:endParaRPr lang="en-US" sz="900" kern="0" dirty="0">
                <a:solidFill>
                  <a:schemeClr val="tx1">
                    <a:lumMod val="65000"/>
                    <a:lumOff val="35000"/>
                  </a:schemeClr>
                </a:solidFill>
                <a:latin typeface="微软雅黑"/>
                <a:ea typeface="微软雅黑"/>
                <a:cs typeface="Lato Light" charset="0"/>
                <a:sym typeface="Lato Light" charset="0"/>
              </a:endParaRPr>
            </a:p>
          </p:txBody>
        </p:sp>
        <p:sp>
          <p:nvSpPr>
            <p:cNvPr id="59"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914126">
                <a:lnSpc>
                  <a:spcPct val="80000"/>
                </a:lnSpc>
                <a:defRPr/>
              </a:pPr>
              <a:r>
                <a:rPr lang="zh-CN" altLang="en-US" sz="1699" kern="0" dirty="0">
                  <a:solidFill>
                    <a:srgbClr val="00B0F0"/>
                  </a:solidFill>
                  <a:latin typeface="微软雅黑"/>
                  <a:ea typeface="微软雅黑"/>
                  <a:cs typeface="Bebas Neue" charset="0"/>
                  <a:sym typeface="Bebas Neue" charset="0"/>
                </a:rPr>
                <a:t>项目名称</a:t>
              </a:r>
              <a:endParaRPr lang="en-US" altLang="zh-CN" sz="1699" kern="0" dirty="0">
                <a:solidFill>
                  <a:srgbClr val="00B0F0"/>
                </a:solidFill>
                <a:latin typeface="微软雅黑"/>
                <a:ea typeface="微软雅黑"/>
                <a:cs typeface="Bebas Neue" charset="0"/>
                <a:sym typeface="Bebas Neue" charset="0"/>
              </a:endParaRPr>
            </a:p>
          </p:txBody>
        </p:sp>
      </p:grpSp>
    </p:spTree>
    <p:extLst>
      <p:ext uri="{BB962C8B-B14F-4D97-AF65-F5344CB8AC3E}">
        <p14:creationId xmlns:p14="http://schemas.microsoft.com/office/powerpoint/2010/main" val="297849935"/>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2000">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14:bounceEnd="52000">
                                          <p:cBhvr additive="base">
                                            <p:cTn id="7" dur="500" fill="hold"/>
                                            <p:tgtEl>
                                              <p:spTgt spid="133"/>
                                            </p:tgtEl>
                                            <p:attrNameLst>
                                              <p:attrName>ppt_x</p:attrName>
                                            </p:attrNameLst>
                                          </p:cBhvr>
                                          <p:tavLst>
                                            <p:tav tm="0">
                                              <p:val>
                                                <p:strVal val="0-#ppt_w/2"/>
                                              </p:val>
                                            </p:tav>
                                            <p:tav tm="100000">
                                              <p:val>
                                                <p:strVal val="#ppt_x"/>
                                              </p:val>
                                            </p:tav>
                                          </p:tavLst>
                                        </p:anim>
                                        <p:anim calcmode="lin" valueType="num" p14:bounceEnd="52000">
                                          <p:cBhvr additive="base">
                                            <p:cTn id="8" dur="500" fill="hold"/>
                                            <p:tgtEl>
                                              <p:spTgt spid="1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14:presetBounceEnd="52000">
                                      <p:stCondLst>
                                        <p:cond delay="0"/>
                                      </p:stCondLst>
                                      <p:childTnLst>
                                        <p:set>
                                          <p:cBhvr>
                                            <p:cTn id="11" dur="1" fill="hold">
                                              <p:stCondLst>
                                                <p:cond delay="0"/>
                                              </p:stCondLst>
                                            </p:cTn>
                                            <p:tgtEl>
                                              <p:spTgt spid="132"/>
                                            </p:tgtEl>
                                            <p:attrNameLst>
                                              <p:attrName>style.visibility</p:attrName>
                                            </p:attrNameLst>
                                          </p:cBhvr>
                                          <p:to>
                                            <p:strVal val="visible"/>
                                          </p:to>
                                        </p:set>
                                        <p:anim calcmode="lin" valueType="num" p14:bounceEnd="52000">
                                          <p:cBhvr additive="base">
                                            <p:cTn id="12" dur="500" fill="hold"/>
                                            <p:tgtEl>
                                              <p:spTgt spid="132"/>
                                            </p:tgtEl>
                                            <p:attrNameLst>
                                              <p:attrName>ppt_x</p:attrName>
                                            </p:attrNameLst>
                                          </p:cBhvr>
                                          <p:tavLst>
                                            <p:tav tm="0">
                                              <p:val>
                                                <p:strVal val="0-#ppt_w/2"/>
                                              </p:val>
                                            </p:tav>
                                            <p:tav tm="100000">
                                              <p:val>
                                                <p:strVal val="#ppt_x"/>
                                              </p:val>
                                            </p:tav>
                                          </p:tavLst>
                                        </p:anim>
                                        <p:anim calcmode="lin" valueType="num" p14:bounceEnd="52000">
                                          <p:cBhvr additive="base">
                                            <p:cTn id="13" dur="500" fill="hold"/>
                                            <p:tgtEl>
                                              <p:spTgt spid="13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14:presetBounceEnd="52000">
                                      <p:stCondLst>
                                        <p:cond delay="0"/>
                                      </p:stCondLst>
                                      <p:childTnLst>
                                        <p:set>
                                          <p:cBhvr>
                                            <p:cTn id="16" dur="1" fill="hold">
                                              <p:stCondLst>
                                                <p:cond delay="0"/>
                                              </p:stCondLst>
                                            </p:cTn>
                                            <p:tgtEl>
                                              <p:spTgt spid="131"/>
                                            </p:tgtEl>
                                            <p:attrNameLst>
                                              <p:attrName>style.visibility</p:attrName>
                                            </p:attrNameLst>
                                          </p:cBhvr>
                                          <p:to>
                                            <p:strVal val="visible"/>
                                          </p:to>
                                        </p:set>
                                        <p:anim calcmode="lin" valueType="num" p14:bounceEnd="52000">
                                          <p:cBhvr additive="base">
                                            <p:cTn id="17" dur="500" fill="hold"/>
                                            <p:tgtEl>
                                              <p:spTgt spid="131"/>
                                            </p:tgtEl>
                                            <p:attrNameLst>
                                              <p:attrName>ppt_x</p:attrName>
                                            </p:attrNameLst>
                                          </p:cBhvr>
                                          <p:tavLst>
                                            <p:tav tm="0">
                                              <p:val>
                                                <p:strVal val="0-#ppt_w/2"/>
                                              </p:val>
                                            </p:tav>
                                            <p:tav tm="100000">
                                              <p:val>
                                                <p:strVal val="#ppt_x"/>
                                              </p:val>
                                            </p:tav>
                                          </p:tavLst>
                                        </p:anim>
                                        <p:anim calcmode="lin" valueType="num" p14:bounceEnd="52000">
                                          <p:cBhvr additive="base">
                                            <p:cTn id="18" dur="500" fill="hold"/>
                                            <p:tgtEl>
                                              <p:spTgt spid="13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14:presetBounceEnd="52000">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14:bounceEnd="52000">
                                          <p:cBhvr additive="base">
                                            <p:cTn id="22" dur="500" fill="hold"/>
                                            <p:tgtEl>
                                              <p:spTgt spid="2"/>
                                            </p:tgtEl>
                                            <p:attrNameLst>
                                              <p:attrName>ppt_x</p:attrName>
                                            </p:attrNameLst>
                                          </p:cBhvr>
                                          <p:tavLst>
                                            <p:tav tm="0">
                                              <p:val>
                                                <p:strVal val="0-#ppt_w/2"/>
                                              </p:val>
                                            </p:tav>
                                            <p:tav tm="100000">
                                              <p:val>
                                                <p:strVal val="#ppt_x"/>
                                              </p:val>
                                            </p:tav>
                                          </p:tavLst>
                                        </p:anim>
                                        <p:anim calcmode="lin" valueType="num" p14:bounceEnd="52000">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34"/>
                                            </p:tgtEl>
                                            <p:attrNameLst>
                                              <p:attrName>style.visibility</p:attrName>
                                            </p:attrNameLst>
                                          </p:cBhvr>
                                          <p:to>
                                            <p:strVal val="visible"/>
                                          </p:to>
                                        </p:set>
                                        <p:animEffect transition="in" filter="fade">
                                          <p:cBhvr>
                                            <p:cTn id="27" dur="500"/>
                                            <p:tgtEl>
                                              <p:spTgt spid="13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5"/>
                                            </p:tgtEl>
                                            <p:attrNameLst>
                                              <p:attrName>style.visibility</p:attrName>
                                            </p:attrNameLst>
                                          </p:cBhvr>
                                          <p:to>
                                            <p:strVal val="visible"/>
                                          </p:to>
                                        </p:set>
                                        <p:animEffect transition="in" filter="fade">
                                          <p:cBhvr>
                                            <p:cTn id="30" dur="500"/>
                                            <p:tgtEl>
                                              <p:spTgt spid="13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6"/>
                                            </p:tgtEl>
                                            <p:attrNameLst>
                                              <p:attrName>style.visibility</p:attrName>
                                            </p:attrNameLst>
                                          </p:cBhvr>
                                          <p:to>
                                            <p:strVal val="visible"/>
                                          </p:to>
                                        </p:set>
                                        <p:animEffect transition="in" filter="fade">
                                          <p:cBhvr>
                                            <p:cTn id="33" dur="500"/>
                                            <p:tgtEl>
                                              <p:spTgt spid="13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7"/>
                                            </p:tgtEl>
                                            <p:attrNameLst>
                                              <p:attrName>style.visibility</p:attrName>
                                            </p:attrNameLst>
                                          </p:cBhvr>
                                          <p:to>
                                            <p:strVal val="visible"/>
                                          </p:to>
                                        </p:set>
                                        <p:animEffect transition="in" filter="fade">
                                          <p:cBhvr>
                                            <p:cTn id="36" dur="500"/>
                                            <p:tgtEl>
                                              <p:spTgt spid="13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4"/>
                                            </p:tgtEl>
                                            <p:attrNameLst>
                                              <p:attrName>style.visibility</p:attrName>
                                            </p:attrNameLst>
                                          </p:cBhvr>
                                          <p:to>
                                            <p:strVal val="visible"/>
                                          </p:to>
                                        </p:set>
                                        <p:animEffect transition="in" filter="fade">
                                          <p:cBhvr>
                                            <p:cTn id="39" dur="500"/>
                                            <p:tgtEl>
                                              <p:spTgt spid="14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5"/>
                                            </p:tgtEl>
                                            <p:attrNameLst>
                                              <p:attrName>style.visibility</p:attrName>
                                            </p:attrNameLst>
                                          </p:cBhvr>
                                          <p:to>
                                            <p:strVal val="visible"/>
                                          </p:to>
                                        </p:set>
                                        <p:animEffect transition="in" filter="fade">
                                          <p:cBhvr>
                                            <p:cTn id="42" dur="500"/>
                                            <p:tgtEl>
                                              <p:spTgt spid="14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46"/>
                                            </p:tgtEl>
                                            <p:attrNameLst>
                                              <p:attrName>style.visibility</p:attrName>
                                            </p:attrNameLst>
                                          </p:cBhvr>
                                          <p:to>
                                            <p:strVal val="visible"/>
                                          </p:to>
                                        </p:set>
                                        <p:animEffect transition="in" filter="fade">
                                          <p:cBhvr>
                                            <p:cTn id="45" dur="500"/>
                                            <p:tgtEl>
                                              <p:spTgt spid="14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7"/>
                                            </p:tgtEl>
                                            <p:attrNameLst>
                                              <p:attrName>style.visibility</p:attrName>
                                            </p:attrNameLst>
                                          </p:cBhvr>
                                          <p:to>
                                            <p:strVal val="visible"/>
                                          </p:to>
                                        </p:set>
                                        <p:animEffect transition="in" filter="fade">
                                          <p:cBhvr>
                                            <p:cTn id="48" dur="500"/>
                                            <p:tgtEl>
                                              <p:spTgt spid="147"/>
                                            </p:tgtEl>
                                          </p:cBhvr>
                                        </p:animEffect>
                                      </p:childTnLst>
                                    </p:cTn>
                                  </p:par>
                                </p:childTnLst>
                              </p:cTn>
                            </p:par>
                            <p:par>
                              <p:cTn id="49" fill="hold">
                                <p:stCondLst>
                                  <p:cond delay="2500"/>
                                </p:stCondLst>
                                <p:childTnLst>
                                  <p:par>
                                    <p:cTn id="50" presetID="22" presetClass="entr" presetSubtype="1" fill="hold" nodeType="after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wipe(up)">
                                          <p:cBhvr>
                                            <p:cTn id="52" dur="500"/>
                                            <p:tgtEl>
                                              <p:spTgt spid="48"/>
                                            </p:tgtEl>
                                          </p:cBhvr>
                                        </p:animEffect>
                                      </p:childTnLst>
                                    </p:cTn>
                                  </p:par>
                                </p:childTnLst>
                              </p:cTn>
                            </p:par>
                            <p:par>
                              <p:cTn id="53" fill="hold">
                                <p:stCondLst>
                                  <p:cond delay="3000"/>
                                </p:stCondLst>
                                <p:childTnLst>
                                  <p:par>
                                    <p:cTn id="54" presetID="22" presetClass="entr" presetSubtype="1" fill="hold" nodeType="after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up)">
                                          <p:cBhvr>
                                            <p:cTn id="56" dur="500"/>
                                            <p:tgtEl>
                                              <p:spTgt spid="51"/>
                                            </p:tgtEl>
                                          </p:cBhvr>
                                        </p:animEffect>
                                      </p:childTnLst>
                                    </p:cTn>
                                  </p:par>
                                </p:childTnLst>
                              </p:cTn>
                            </p:par>
                            <p:par>
                              <p:cTn id="57" fill="hold">
                                <p:stCondLst>
                                  <p:cond delay="3500"/>
                                </p:stCondLst>
                                <p:childTnLst>
                                  <p:par>
                                    <p:cTn id="58" presetID="22" presetClass="entr" presetSubtype="1" fill="hold" nodeType="after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wipe(up)">
                                          <p:cBhvr>
                                            <p:cTn id="60" dur="500"/>
                                            <p:tgtEl>
                                              <p:spTgt spid="54"/>
                                            </p:tgtEl>
                                          </p:cBhvr>
                                        </p:animEffect>
                                      </p:childTnLst>
                                    </p:cTn>
                                  </p:par>
                                </p:childTnLst>
                              </p:cTn>
                            </p:par>
                            <p:par>
                              <p:cTn id="61" fill="hold">
                                <p:stCondLst>
                                  <p:cond delay="4000"/>
                                </p:stCondLst>
                                <p:childTnLst>
                                  <p:par>
                                    <p:cTn id="62" presetID="22" presetClass="entr" presetSubtype="1" fill="hold" nodeType="after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35" grpId="0" animBg="1"/>
          <p:bldP spid="136" grpId="0" animBg="1"/>
          <p:bldP spid="137" grpId="0" animBg="1"/>
          <p:bldP spid="144" grpId="0"/>
          <p:bldP spid="145" grpId="0"/>
          <p:bldP spid="146" grpId="0"/>
          <p:bldP spid="1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cBhvr additive="base">
                                            <p:cTn id="7" dur="500" fill="hold"/>
                                            <p:tgtEl>
                                              <p:spTgt spid="133"/>
                                            </p:tgtEl>
                                            <p:attrNameLst>
                                              <p:attrName>ppt_x</p:attrName>
                                            </p:attrNameLst>
                                          </p:cBhvr>
                                          <p:tavLst>
                                            <p:tav tm="0">
                                              <p:val>
                                                <p:strVal val="0-#ppt_w/2"/>
                                              </p:val>
                                            </p:tav>
                                            <p:tav tm="100000">
                                              <p:val>
                                                <p:strVal val="#ppt_x"/>
                                              </p:val>
                                            </p:tav>
                                          </p:tavLst>
                                        </p:anim>
                                        <p:anim calcmode="lin" valueType="num">
                                          <p:cBhvr additive="base">
                                            <p:cTn id="8" dur="500" fill="hold"/>
                                            <p:tgtEl>
                                              <p:spTgt spid="1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32"/>
                                            </p:tgtEl>
                                            <p:attrNameLst>
                                              <p:attrName>style.visibility</p:attrName>
                                            </p:attrNameLst>
                                          </p:cBhvr>
                                          <p:to>
                                            <p:strVal val="visible"/>
                                          </p:to>
                                        </p:set>
                                        <p:anim calcmode="lin" valueType="num">
                                          <p:cBhvr additive="base">
                                            <p:cTn id="12" dur="500" fill="hold"/>
                                            <p:tgtEl>
                                              <p:spTgt spid="132"/>
                                            </p:tgtEl>
                                            <p:attrNameLst>
                                              <p:attrName>ppt_x</p:attrName>
                                            </p:attrNameLst>
                                          </p:cBhvr>
                                          <p:tavLst>
                                            <p:tav tm="0">
                                              <p:val>
                                                <p:strVal val="0-#ppt_w/2"/>
                                              </p:val>
                                            </p:tav>
                                            <p:tav tm="100000">
                                              <p:val>
                                                <p:strVal val="#ppt_x"/>
                                              </p:val>
                                            </p:tav>
                                          </p:tavLst>
                                        </p:anim>
                                        <p:anim calcmode="lin" valueType="num">
                                          <p:cBhvr additive="base">
                                            <p:cTn id="13" dur="500" fill="hold"/>
                                            <p:tgtEl>
                                              <p:spTgt spid="13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31"/>
                                            </p:tgtEl>
                                            <p:attrNameLst>
                                              <p:attrName>style.visibility</p:attrName>
                                            </p:attrNameLst>
                                          </p:cBhvr>
                                          <p:to>
                                            <p:strVal val="visible"/>
                                          </p:to>
                                        </p:set>
                                        <p:anim calcmode="lin" valueType="num">
                                          <p:cBhvr additive="base">
                                            <p:cTn id="17" dur="500" fill="hold"/>
                                            <p:tgtEl>
                                              <p:spTgt spid="131"/>
                                            </p:tgtEl>
                                            <p:attrNameLst>
                                              <p:attrName>ppt_x</p:attrName>
                                            </p:attrNameLst>
                                          </p:cBhvr>
                                          <p:tavLst>
                                            <p:tav tm="0">
                                              <p:val>
                                                <p:strVal val="0-#ppt_w/2"/>
                                              </p:val>
                                            </p:tav>
                                            <p:tav tm="100000">
                                              <p:val>
                                                <p:strVal val="#ppt_x"/>
                                              </p:val>
                                            </p:tav>
                                          </p:tavLst>
                                        </p:anim>
                                        <p:anim calcmode="lin" valueType="num">
                                          <p:cBhvr additive="base">
                                            <p:cTn id="18" dur="500" fill="hold"/>
                                            <p:tgtEl>
                                              <p:spTgt spid="13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34"/>
                                            </p:tgtEl>
                                            <p:attrNameLst>
                                              <p:attrName>style.visibility</p:attrName>
                                            </p:attrNameLst>
                                          </p:cBhvr>
                                          <p:to>
                                            <p:strVal val="visible"/>
                                          </p:to>
                                        </p:set>
                                        <p:animEffect transition="in" filter="fade">
                                          <p:cBhvr>
                                            <p:cTn id="27" dur="500"/>
                                            <p:tgtEl>
                                              <p:spTgt spid="13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5"/>
                                            </p:tgtEl>
                                            <p:attrNameLst>
                                              <p:attrName>style.visibility</p:attrName>
                                            </p:attrNameLst>
                                          </p:cBhvr>
                                          <p:to>
                                            <p:strVal val="visible"/>
                                          </p:to>
                                        </p:set>
                                        <p:animEffect transition="in" filter="fade">
                                          <p:cBhvr>
                                            <p:cTn id="30" dur="500"/>
                                            <p:tgtEl>
                                              <p:spTgt spid="13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6"/>
                                            </p:tgtEl>
                                            <p:attrNameLst>
                                              <p:attrName>style.visibility</p:attrName>
                                            </p:attrNameLst>
                                          </p:cBhvr>
                                          <p:to>
                                            <p:strVal val="visible"/>
                                          </p:to>
                                        </p:set>
                                        <p:animEffect transition="in" filter="fade">
                                          <p:cBhvr>
                                            <p:cTn id="33" dur="500"/>
                                            <p:tgtEl>
                                              <p:spTgt spid="13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7"/>
                                            </p:tgtEl>
                                            <p:attrNameLst>
                                              <p:attrName>style.visibility</p:attrName>
                                            </p:attrNameLst>
                                          </p:cBhvr>
                                          <p:to>
                                            <p:strVal val="visible"/>
                                          </p:to>
                                        </p:set>
                                        <p:animEffect transition="in" filter="fade">
                                          <p:cBhvr>
                                            <p:cTn id="36" dur="500"/>
                                            <p:tgtEl>
                                              <p:spTgt spid="13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4"/>
                                            </p:tgtEl>
                                            <p:attrNameLst>
                                              <p:attrName>style.visibility</p:attrName>
                                            </p:attrNameLst>
                                          </p:cBhvr>
                                          <p:to>
                                            <p:strVal val="visible"/>
                                          </p:to>
                                        </p:set>
                                        <p:animEffect transition="in" filter="fade">
                                          <p:cBhvr>
                                            <p:cTn id="39" dur="500"/>
                                            <p:tgtEl>
                                              <p:spTgt spid="14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5"/>
                                            </p:tgtEl>
                                            <p:attrNameLst>
                                              <p:attrName>style.visibility</p:attrName>
                                            </p:attrNameLst>
                                          </p:cBhvr>
                                          <p:to>
                                            <p:strVal val="visible"/>
                                          </p:to>
                                        </p:set>
                                        <p:animEffect transition="in" filter="fade">
                                          <p:cBhvr>
                                            <p:cTn id="42" dur="500"/>
                                            <p:tgtEl>
                                              <p:spTgt spid="14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46"/>
                                            </p:tgtEl>
                                            <p:attrNameLst>
                                              <p:attrName>style.visibility</p:attrName>
                                            </p:attrNameLst>
                                          </p:cBhvr>
                                          <p:to>
                                            <p:strVal val="visible"/>
                                          </p:to>
                                        </p:set>
                                        <p:animEffect transition="in" filter="fade">
                                          <p:cBhvr>
                                            <p:cTn id="45" dur="500"/>
                                            <p:tgtEl>
                                              <p:spTgt spid="14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7"/>
                                            </p:tgtEl>
                                            <p:attrNameLst>
                                              <p:attrName>style.visibility</p:attrName>
                                            </p:attrNameLst>
                                          </p:cBhvr>
                                          <p:to>
                                            <p:strVal val="visible"/>
                                          </p:to>
                                        </p:set>
                                        <p:animEffect transition="in" filter="fade">
                                          <p:cBhvr>
                                            <p:cTn id="48" dur="500"/>
                                            <p:tgtEl>
                                              <p:spTgt spid="147"/>
                                            </p:tgtEl>
                                          </p:cBhvr>
                                        </p:animEffect>
                                      </p:childTnLst>
                                    </p:cTn>
                                  </p:par>
                                </p:childTnLst>
                              </p:cTn>
                            </p:par>
                            <p:par>
                              <p:cTn id="49" fill="hold">
                                <p:stCondLst>
                                  <p:cond delay="2500"/>
                                </p:stCondLst>
                                <p:childTnLst>
                                  <p:par>
                                    <p:cTn id="50" presetID="22" presetClass="entr" presetSubtype="1" fill="hold" nodeType="after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wipe(up)">
                                          <p:cBhvr>
                                            <p:cTn id="52" dur="500"/>
                                            <p:tgtEl>
                                              <p:spTgt spid="48"/>
                                            </p:tgtEl>
                                          </p:cBhvr>
                                        </p:animEffect>
                                      </p:childTnLst>
                                    </p:cTn>
                                  </p:par>
                                </p:childTnLst>
                              </p:cTn>
                            </p:par>
                            <p:par>
                              <p:cTn id="53" fill="hold">
                                <p:stCondLst>
                                  <p:cond delay="3000"/>
                                </p:stCondLst>
                                <p:childTnLst>
                                  <p:par>
                                    <p:cTn id="54" presetID="22" presetClass="entr" presetSubtype="1" fill="hold" nodeType="after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up)">
                                          <p:cBhvr>
                                            <p:cTn id="56" dur="500"/>
                                            <p:tgtEl>
                                              <p:spTgt spid="51"/>
                                            </p:tgtEl>
                                          </p:cBhvr>
                                        </p:animEffect>
                                      </p:childTnLst>
                                    </p:cTn>
                                  </p:par>
                                </p:childTnLst>
                              </p:cTn>
                            </p:par>
                            <p:par>
                              <p:cTn id="57" fill="hold">
                                <p:stCondLst>
                                  <p:cond delay="3500"/>
                                </p:stCondLst>
                                <p:childTnLst>
                                  <p:par>
                                    <p:cTn id="58" presetID="22" presetClass="entr" presetSubtype="1" fill="hold" nodeType="after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wipe(up)">
                                          <p:cBhvr>
                                            <p:cTn id="60" dur="500"/>
                                            <p:tgtEl>
                                              <p:spTgt spid="54"/>
                                            </p:tgtEl>
                                          </p:cBhvr>
                                        </p:animEffect>
                                      </p:childTnLst>
                                    </p:cTn>
                                  </p:par>
                                </p:childTnLst>
                              </p:cTn>
                            </p:par>
                            <p:par>
                              <p:cTn id="61" fill="hold">
                                <p:stCondLst>
                                  <p:cond delay="4000"/>
                                </p:stCondLst>
                                <p:childTnLst>
                                  <p:par>
                                    <p:cTn id="62" presetID="22" presetClass="entr" presetSubtype="1" fill="hold" nodeType="after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35" grpId="0" animBg="1"/>
          <p:bldP spid="136" grpId="0" animBg="1"/>
          <p:bldP spid="137" grpId="0" animBg="1"/>
          <p:bldP spid="144" grpId="0"/>
          <p:bldP spid="145" grpId="0"/>
          <p:bldP spid="146" grpId="0"/>
          <p:bldP spid="147"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36" name="直接连接符 35"/>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37" name="文本框 31"/>
          <p:cNvSpPr>
            <a:spLocks noChangeArrowheads="1"/>
          </p:cNvSpPr>
          <p:nvPr/>
        </p:nvSpPr>
        <p:spPr bwMode="auto">
          <a:xfrm>
            <a:off x="5147886" y="261797"/>
            <a:ext cx="3141526"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rPr>
              <a:t>UNFINISHED PROJECT AND SURVEY</a:t>
            </a:r>
            <a:endParaRPr lang="zh-CN" altLang="en-US" sz="1600" kern="0" dirty="0">
              <a:solidFill>
                <a:srgbClr val="2F5879"/>
              </a:solidFill>
              <a:latin typeface="Impact" pitchFamily="34" charset="0"/>
            </a:endParaRPr>
          </a:p>
        </p:txBody>
      </p:sp>
      <p:sp>
        <p:nvSpPr>
          <p:cNvPr id="38"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39" name="组合 38"/>
          <p:cNvGrpSpPr/>
          <p:nvPr/>
        </p:nvGrpSpPr>
        <p:grpSpPr>
          <a:xfrm>
            <a:off x="521097" y="196219"/>
            <a:ext cx="1765509" cy="551352"/>
            <a:chOff x="520640" y="251298"/>
            <a:chExt cx="1766054" cy="551522"/>
          </a:xfrm>
        </p:grpSpPr>
        <p:sp>
          <p:nvSpPr>
            <p:cNvPr id="40" name="矩形 3"/>
            <p:cNvSpPr>
              <a:spLocks noChangeArrowheads="1"/>
            </p:cNvSpPr>
            <p:nvPr/>
          </p:nvSpPr>
          <p:spPr bwMode="auto">
            <a:xfrm>
              <a:off x="872619" y="251298"/>
              <a:ext cx="1062119"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41" name="组合 40"/>
            <p:cNvGrpSpPr/>
            <p:nvPr/>
          </p:nvGrpSpPr>
          <p:grpSpPr>
            <a:xfrm>
              <a:off x="520640" y="556320"/>
              <a:ext cx="1766054" cy="246500"/>
              <a:chOff x="562081" y="466763"/>
              <a:chExt cx="1766054" cy="246500"/>
            </a:xfrm>
          </p:grpSpPr>
          <p:sp>
            <p:nvSpPr>
              <p:cNvPr id="42"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43" name="组合 42"/>
              <p:cNvGrpSpPr/>
              <p:nvPr/>
            </p:nvGrpSpPr>
            <p:grpSpPr>
              <a:xfrm>
                <a:off x="931046" y="667544"/>
                <a:ext cx="1028125" cy="45719"/>
                <a:chOff x="688893" y="2574256"/>
                <a:chExt cx="7739508" cy="81111"/>
              </a:xfrm>
            </p:grpSpPr>
            <p:sp>
              <p:nvSpPr>
                <p:cNvPr id="44"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5"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6"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7"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8"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
        <p:nvSpPr>
          <p:cNvPr id="210" name="Freeform 15"/>
          <p:cNvSpPr>
            <a:spLocks/>
          </p:cNvSpPr>
          <p:nvPr/>
        </p:nvSpPr>
        <p:spPr bwMode="auto">
          <a:xfrm>
            <a:off x="2653680" y="981881"/>
            <a:ext cx="3633850" cy="3152256"/>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ysClr val="window" lastClr="FFFFFF">
              <a:lumMod val="75000"/>
            </a:sysClr>
          </a:solidFill>
          <a:ln w="12700" cap="flat" cmpd="sng" algn="ctr">
            <a:noFill/>
            <a:prstDash val="solid"/>
            <a:miter lim="800000"/>
          </a:ln>
          <a:effectLst>
            <a:innerShdw blurRad="190500" dist="50800" dir="13500000">
              <a:prstClr val="black">
                <a:alpha val="42000"/>
              </a:prstClr>
            </a:innerShdw>
          </a:effec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sp>
        <p:nvSpPr>
          <p:cNvPr id="221" name="文本框 20"/>
          <p:cNvSpPr txBox="1"/>
          <p:nvPr/>
        </p:nvSpPr>
        <p:spPr>
          <a:xfrm>
            <a:off x="1056643" y="1870562"/>
            <a:ext cx="1061519" cy="346152"/>
          </a:xfrm>
          <a:prstGeom prst="rect">
            <a:avLst/>
          </a:prstGeom>
          <a:noFill/>
        </p:spPr>
        <p:txBody>
          <a:bodyPr wrap="none" lIns="68568" tIns="34284" rIns="68568" bIns="34284">
            <a:spAutoFit/>
          </a:bodyPr>
          <a:lstStyle/>
          <a:p>
            <a:pPr algn="r" defTabSz="914126">
              <a:defRPr/>
            </a:pPr>
            <a:r>
              <a:rPr lang="zh-CN" altLang="en-US" b="1" kern="0" dirty="0">
                <a:solidFill>
                  <a:srgbClr val="00B0F0"/>
                </a:solidFill>
                <a:latin typeface="Impact" panose="020B0806030902050204" pitchFamily="34" charset="0"/>
                <a:ea typeface="微软雅黑"/>
              </a:rPr>
              <a:t>文字标题</a:t>
            </a:r>
          </a:p>
        </p:txBody>
      </p:sp>
      <p:sp>
        <p:nvSpPr>
          <p:cNvPr id="222" name="TextBox 49"/>
          <p:cNvSpPr txBox="1"/>
          <p:nvPr/>
        </p:nvSpPr>
        <p:spPr>
          <a:xfrm>
            <a:off x="402448" y="2205279"/>
            <a:ext cx="2369908" cy="438457"/>
          </a:xfrm>
          <a:prstGeom prst="rect">
            <a:avLst/>
          </a:prstGeom>
          <a:noFill/>
          <a:ln w="3175">
            <a:noFill/>
          </a:ln>
        </p:spPr>
        <p:txBody>
          <a:bodyPr lIns="68568" tIns="34284" rIns="68568" bIns="34284">
            <a:spAutoFit/>
          </a:bodyPr>
          <a:lstStyle/>
          <a:p>
            <a:pPr algn="ctr" defTabSz="914126">
              <a:defRPr/>
            </a:pPr>
            <a:r>
              <a:rPr lang="zh-CN" altLang="en-US"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相关文字内容概述</a:t>
            </a:r>
            <a:endParaRPr lang="en-US" altLang="zh-CN"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a:p>
            <a:pPr algn="ctr" defTabSz="914126">
              <a:defRPr/>
            </a:pPr>
            <a:r>
              <a:rPr lang="zh-CN" altLang="en-US"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相关文字内容概述</a:t>
            </a:r>
            <a:endParaRPr lang="en-US" altLang="zh-CN"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p:txBody>
      </p:sp>
      <p:grpSp>
        <p:nvGrpSpPr>
          <p:cNvPr id="3" name="组合 2"/>
          <p:cNvGrpSpPr/>
          <p:nvPr/>
        </p:nvGrpSpPr>
        <p:grpSpPr>
          <a:xfrm>
            <a:off x="2466801" y="1407409"/>
            <a:ext cx="1860856" cy="1610266"/>
            <a:chOff x="2466945" y="1407843"/>
            <a:chExt cx="1861430" cy="1610763"/>
          </a:xfrm>
        </p:grpSpPr>
        <p:sp>
          <p:nvSpPr>
            <p:cNvPr id="211" name="Freeform 9"/>
            <p:cNvSpPr>
              <a:spLocks/>
            </p:cNvSpPr>
            <p:nvPr/>
          </p:nvSpPr>
          <p:spPr bwMode="auto">
            <a:xfrm>
              <a:off x="2466945" y="1407843"/>
              <a:ext cx="1861430" cy="1610763"/>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sp>
          <p:nvSpPr>
            <p:cNvPr id="216" name="Freeform 9"/>
            <p:cNvSpPr>
              <a:spLocks noChangeAspect="1"/>
            </p:cNvSpPr>
            <p:nvPr/>
          </p:nvSpPr>
          <p:spPr bwMode="auto">
            <a:xfrm>
              <a:off x="2708225" y="1580661"/>
              <a:ext cx="1352221" cy="1170594"/>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rgbClr val="00B0F0"/>
            </a:solidFill>
            <a:ln w="28575" cap="flat">
              <a:noFill/>
              <a:prstDash val="solid"/>
              <a:miter lim="800000"/>
              <a:headEnd/>
              <a:tailEnd/>
            </a:ln>
            <a:effectLst>
              <a:outerShdw blurRad="127000" dist="63500" dir="2700000" algn="tl" rotWithShape="0">
                <a:prstClr val="black">
                  <a:alpha val="40000"/>
                </a:prstClr>
              </a:outerShdw>
            </a:effectLst>
          </p:spPr>
          <p:txBody>
            <a:bodyPr lIns="68568" tIns="34284" rIns="68568" bIns="34284"/>
            <a:lstStyle/>
            <a:p>
              <a:pPr>
                <a:defRPr/>
              </a:pPr>
              <a:endParaRPr lang="zh-CN" altLang="en-US" sz="1798">
                <a:solidFill>
                  <a:prstClr val="black"/>
                </a:solidFill>
                <a:latin typeface="Arial"/>
              </a:endParaRPr>
            </a:p>
          </p:txBody>
        </p:sp>
        <p:grpSp>
          <p:nvGrpSpPr>
            <p:cNvPr id="238" name="组合 37"/>
            <p:cNvGrpSpPr>
              <a:grpSpLocks/>
            </p:cNvGrpSpPr>
            <p:nvPr/>
          </p:nvGrpSpPr>
          <p:grpSpPr bwMode="auto">
            <a:xfrm>
              <a:off x="3177037" y="1692297"/>
              <a:ext cx="447552" cy="451865"/>
              <a:chOff x="9488488" y="4192588"/>
              <a:chExt cx="341313" cy="344487"/>
            </a:xfrm>
          </p:grpSpPr>
          <p:sp>
            <p:nvSpPr>
              <p:cNvPr id="239"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240"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241"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242"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a typeface="微软雅黑" pitchFamily="34" charset="-122"/>
                </a:endParaRPr>
              </a:p>
            </p:txBody>
          </p:sp>
          <p:sp>
            <p:nvSpPr>
              <p:cNvPr id="243"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a typeface="微软雅黑" pitchFamily="34" charset="-122"/>
                </a:endParaRPr>
              </a:p>
            </p:txBody>
          </p:sp>
          <p:sp>
            <p:nvSpPr>
              <p:cNvPr id="244"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a typeface="微软雅黑" pitchFamily="34" charset="-122"/>
                </a:endParaRPr>
              </a:p>
            </p:txBody>
          </p:sp>
          <p:sp>
            <p:nvSpPr>
              <p:cNvPr id="245"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a typeface="微软雅黑" pitchFamily="34" charset="-122"/>
                </a:endParaRPr>
              </a:p>
            </p:txBody>
          </p:sp>
        </p:grpSp>
      </p:grpSp>
      <p:grpSp>
        <p:nvGrpSpPr>
          <p:cNvPr id="4" name="组合 3"/>
          <p:cNvGrpSpPr/>
          <p:nvPr/>
        </p:nvGrpSpPr>
        <p:grpSpPr>
          <a:xfrm>
            <a:off x="4613554" y="1407409"/>
            <a:ext cx="1860856" cy="1610266"/>
            <a:chOff x="4614361" y="1407843"/>
            <a:chExt cx="1861430" cy="1610763"/>
          </a:xfrm>
        </p:grpSpPr>
        <p:sp>
          <p:nvSpPr>
            <p:cNvPr id="212" name="Freeform 9"/>
            <p:cNvSpPr>
              <a:spLocks/>
            </p:cNvSpPr>
            <p:nvPr/>
          </p:nvSpPr>
          <p:spPr bwMode="auto">
            <a:xfrm>
              <a:off x="4614361" y="1407843"/>
              <a:ext cx="1861430" cy="1610763"/>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sp>
          <p:nvSpPr>
            <p:cNvPr id="217" name="Freeform 9"/>
            <p:cNvSpPr>
              <a:spLocks noChangeAspect="1"/>
            </p:cNvSpPr>
            <p:nvPr/>
          </p:nvSpPr>
          <p:spPr bwMode="auto">
            <a:xfrm>
              <a:off x="4868377" y="1531753"/>
              <a:ext cx="1353283" cy="116953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rgbClr val="00B0F0"/>
            </a:solidFill>
            <a:ln w="14288" cap="flat">
              <a:noFill/>
              <a:prstDash val="solid"/>
              <a:miter lim="800000"/>
              <a:headEnd/>
              <a:tailEnd/>
            </a:ln>
            <a:effectLst>
              <a:outerShdw blurRad="127000" dist="63500" dir="2700000" algn="tl" rotWithShape="0">
                <a:prstClr val="black">
                  <a:alpha val="40000"/>
                </a:prstClr>
              </a:outerShdw>
            </a:effec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grpSp>
          <p:nvGrpSpPr>
            <p:cNvPr id="246" name="组合 45"/>
            <p:cNvGrpSpPr>
              <a:grpSpLocks/>
            </p:cNvGrpSpPr>
            <p:nvPr/>
          </p:nvGrpSpPr>
          <p:grpSpPr bwMode="auto">
            <a:xfrm>
              <a:off x="5349946" y="1722067"/>
              <a:ext cx="362506" cy="303015"/>
              <a:chOff x="9478963" y="1489075"/>
              <a:chExt cx="307975" cy="257176"/>
            </a:xfrm>
          </p:grpSpPr>
          <p:sp>
            <p:nvSpPr>
              <p:cNvPr id="247"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248"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249"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250"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251"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grpSp>
      </p:grpSp>
      <p:grpSp>
        <p:nvGrpSpPr>
          <p:cNvPr id="2" name="组合 1"/>
          <p:cNvGrpSpPr/>
          <p:nvPr/>
        </p:nvGrpSpPr>
        <p:grpSpPr>
          <a:xfrm>
            <a:off x="3540177" y="3265030"/>
            <a:ext cx="1860856" cy="1610266"/>
            <a:chOff x="3540653" y="3266037"/>
            <a:chExt cx="1861430" cy="1610763"/>
          </a:xfrm>
        </p:grpSpPr>
        <p:sp>
          <p:nvSpPr>
            <p:cNvPr id="214" name="Freeform 9"/>
            <p:cNvSpPr>
              <a:spLocks/>
            </p:cNvSpPr>
            <p:nvPr/>
          </p:nvSpPr>
          <p:spPr bwMode="auto">
            <a:xfrm>
              <a:off x="3540653" y="3266037"/>
              <a:ext cx="1861430" cy="1610763"/>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sp>
          <p:nvSpPr>
            <p:cNvPr id="218" name="Freeform 9"/>
            <p:cNvSpPr>
              <a:spLocks noChangeAspect="1"/>
            </p:cNvSpPr>
            <p:nvPr/>
          </p:nvSpPr>
          <p:spPr bwMode="auto">
            <a:xfrm>
              <a:off x="3795741" y="3425330"/>
              <a:ext cx="1352221" cy="1170595"/>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rgbClr val="00B0F0"/>
            </a:solidFill>
            <a:ln w="12700" cap="flat" cmpd="sng" algn="ctr">
              <a:noFill/>
              <a:prstDash val="solid"/>
              <a:miter lim="800000"/>
            </a:ln>
            <a:effectLst>
              <a:outerShdw blurRad="127000" dist="63500" dir="2700000" algn="tl" rotWithShape="0">
                <a:prstClr val="black">
                  <a:alpha val="40000"/>
                </a:prstClr>
              </a:outerShdw>
            </a:effectLst>
          </p:spPr>
          <p:txBody>
            <a:bodyPr lIns="0" tIns="0" rIns="0" bIns="0" anchor="ctr"/>
            <a:lstStyle/>
            <a:p>
              <a:pPr algn="ctr" defTabSz="914126">
                <a:defRPr/>
              </a:pPr>
              <a:endParaRPr lang="zh-CN" altLang="en-US" sz="2399" kern="0">
                <a:solidFill>
                  <a:sysClr val="window" lastClr="FFFFFF"/>
                </a:solidFill>
                <a:latin typeface="Calibri"/>
                <a:ea typeface="方正超粗黑简体" panose="03000509000000000000" pitchFamily="65" charset="-122"/>
              </a:endParaRPr>
            </a:p>
          </p:txBody>
        </p:sp>
        <p:grpSp>
          <p:nvGrpSpPr>
            <p:cNvPr id="252" name="组合 51"/>
            <p:cNvGrpSpPr>
              <a:grpSpLocks/>
            </p:cNvGrpSpPr>
            <p:nvPr/>
          </p:nvGrpSpPr>
          <p:grpSpPr bwMode="auto">
            <a:xfrm>
              <a:off x="4257113" y="3637973"/>
              <a:ext cx="390146" cy="354050"/>
              <a:chOff x="6942138" y="1422400"/>
              <a:chExt cx="357188" cy="323851"/>
            </a:xfrm>
          </p:grpSpPr>
          <p:sp>
            <p:nvSpPr>
              <p:cNvPr id="253"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254"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255"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256"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257"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258"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259"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grpSp>
      </p:grpSp>
      <p:grpSp>
        <p:nvGrpSpPr>
          <p:cNvPr id="260" name="组合 259"/>
          <p:cNvGrpSpPr/>
          <p:nvPr/>
        </p:nvGrpSpPr>
        <p:grpSpPr>
          <a:xfrm>
            <a:off x="1375265" y="1391787"/>
            <a:ext cx="447505" cy="451727"/>
            <a:chOff x="9488488" y="4192588"/>
            <a:chExt cx="341313" cy="344487"/>
          </a:xfrm>
          <a:solidFill>
            <a:srgbClr val="0070C0"/>
          </a:solidFill>
        </p:grpSpPr>
        <p:sp>
          <p:nvSpPr>
            <p:cNvPr id="261"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62"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63"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64"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65"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66"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67"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grpSp>
      <p:grpSp>
        <p:nvGrpSpPr>
          <p:cNvPr id="268" name="组合 267"/>
          <p:cNvGrpSpPr/>
          <p:nvPr/>
        </p:nvGrpSpPr>
        <p:grpSpPr>
          <a:xfrm>
            <a:off x="1378662" y="3012101"/>
            <a:ext cx="500982" cy="356065"/>
            <a:chOff x="6934200" y="4259263"/>
            <a:chExt cx="373063" cy="265113"/>
          </a:xfrm>
          <a:solidFill>
            <a:srgbClr val="0070C0"/>
          </a:solidFill>
        </p:grpSpPr>
        <p:sp>
          <p:nvSpPr>
            <p:cNvPr id="269"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70"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71"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72"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73"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74"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75"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76"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77"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78"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grpSp>
      <p:grpSp>
        <p:nvGrpSpPr>
          <p:cNvPr id="279" name="组合 278"/>
          <p:cNvGrpSpPr/>
          <p:nvPr/>
        </p:nvGrpSpPr>
        <p:grpSpPr>
          <a:xfrm>
            <a:off x="7241968" y="1444726"/>
            <a:ext cx="362496" cy="302744"/>
            <a:chOff x="9478963" y="1489075"/>
            <a:chExt cx="307975" cy="257176"/>
          </a:xfrm>
          <a:solidFill>
            <a:srgbClr val="0070C0"/>
          </a:solidFill>
        </p:grpSpPr>
        <p:sp>
          <p:nvSpPr>
            <p:cNvPr id="280"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81"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82"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83"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84"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grpSp>
      <p:grpSp>
        <p:nvGrpSpPr>
          <p:cNvPr id="285" name="组合 284"/>
          <p:cNvGrpSpPr/>
          <p:nvPr/>
        </p:nvGrpSpPr>
        <p:grpSpPr>
          <a:xfrm>
            <a:off x="7185214" y="3026441"/>
            <a:ext cx="390448" cy="354057"/>
            <a:chOff x="6942138" y="1422400"/>
            <a:chExt cx="357188" cy="323851"/>
          </a:xfrm>
          <a:solidFill>
            <a:srgbClr val="0070C0"/>
          </a:solidFill>
        </p:grpSpPr>
        <p:sp>
          <p:nvSpPr>
            <p:cNvPr id="286"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87"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88"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89"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90"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91"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92"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grpSp>
      <p:grpSp>
        <p:nvGrpSpPr>
          <p:cNvPr id="103" name="组合 102"/>
          <p:cNvGrpSpPr/>
          <p:nvPr/>
        </p:nvGrpSpPr>
        <p:grpSpPr>
          <a:xfrm>
            <a:off x="3540177" y="1524617"/>
            <a:ext cx="1860856" cy="1612392"/>
            <a:chOff x="3540653" y="1525088"/>
            <a:chExt cx="1861430" cy="1612890"/>
          </a:xfrm>
        </p:grpSpPr>
        <p:sp>
          <p:nvSpPr>
            <p:cNvPr id="104" name="Freeform 7"/>
            <p:cNvSpPr>
              <a:spLocks/>
            </p:cNvSpPr>
            <p:nvPr/>
          </p:nvSpPr>
          <p:spPr bwMode="auto">
            <a:xfrm>
              <a:off x="3540653" y="1525088"/>
              <a:ext cx="1861430" cy="1612890"/>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sp>
          <p:nvSpPr>
            <p:cNvPr id="105" name="Freeform 7"/>
            <p:cNvSpPr>
              <a:spLocks/>
            </p:cNvSpPr>
            <p:nvPr/>
          </p:nvSpPr>
          <p:spPr bwMode="auto">
            <a:xfrm>
              <a:off x="3794781" y="1818262"/>
              <a:ext cx="1353175" cy="1172498"/>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rgbClr val="0070C0"/>
            </a:solidFill>
            <a:ln w="14288" cap="flat">
              <a:noFill/>
              <a:prstDash val="solid"/>
              <a:miter lim="800000"/>
              <a:headEnd/>
              <a:tailEnd/>
            </a:ln>
            <a:effectLst>
              <a:innerShdw blurRad="88900" dist="63500" dir="13500000">
                <a:prstClr val="black">
                  <a:alpha val="50000"/>
                </a:prstClr>
              </a:innerShdw>
            </a:effec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grpSp>
          <p:nvGrpSpPr>
            <p:cNvPr id="106" name="组合 26"/>
            <p:cNvGrpSpPr>
              <a:grpSpLocks/>
            </p:cNvGrpSpPr>
            <p:nvPr/>
          </p:nvGrpSpPr>
          <p:grpSpPr bwMode="auto">
            <a:xfrm>
              <a:off x="4236915" y="2470567"/>
              <a:ext cx="500704" cy="356176"/>
              <a:chOff x="6934200" y="4259263"/>
              <a:chExt cx="373063" cy="265113"/>
            </a:xfrm>
          </p:grpSpPr>
          <p:sp>
            <p:nvSpPr>
              <p:cNvPr id="107"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a typeface="微软雅黑" pitchFamily="34" charset="-122"/>
                </a:endParaRPr>
              </a:p>
            </p:txBody>
          </p:sp>
          <p:sp>
            <p:nvSpPr>
              <p:cNvPr id="108"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109"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a typeface="微软雅黑" pitchFamily="34" charset="-122"/>
                </a:endParaRPr>
              </a:p>
            </p:txBody>
          </p:sp>
          <p:sp>
            <p:nvSpPr>
              <p:cNvPr id="110"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111"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a typeface="微软雅黑" pitchFamily="34" charset="-122"/>
                </a:endParaRPr>
              </a:p>
            </p:txBody>
          </p:sp>
          <p:sp>
            <p:nvSpPr>
              <p:cNvPr id="112"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113"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a typeface="微软雅黑" pitchFamily="34" charset="-122"/>
                </a:endParaRPr>
              </a:p>
            </p:txBody>
          </p:sp>
          <p:sp>
            <p:nvSpPr>
              <p:cNvPr id="114"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sp>
            <p:nvSpPr>
              <p:cNvPr id="115"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a typeface="微软雅黑" pitchFamily="34" charset="-122"/>
                </a:endParaRPr>
              </a:p>
            </p:txBody>
          </p:sp>
          <p:sp>
            <p:nvSpPr>
              <p:cNvPr id="116"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endParaRPr>
              </a:p>
            </p:txBody>
          </p:sp>
        </p:grpSp>
      </p:grpSp>
      <p:sp>
        <p:nvSpPr>
          <p:cNvPr id="117" name="文本框 20"/>
          <p:cNvSpPr txBox="1"/>
          <p:nvPr/>
        </p:nvSpPr>
        <p:spPr>
          <a:xfrm>
            <a:off x="1056643" y="3454249"/>
            <a:ext cx="1061519" cy="346152"/>
          </a:xfrm>
          <a:prstGeom prst="rect">
            <a:avLst/>
          </a:prstGeom>
          <a:noFill/>
        </p:spPr>
        <p:txBody>
          <a:bodyPr wrap="none" lIns="68568" tIns="34284" rIns="68568" bIns="34284">
            <a:spAutoFit/>
          </a:bodyPr>
          <a:lstStyle/>
          <a:p>
            <a:pPr algn="r" defTabSz="914126">
              <a:defRPr/>
            </a:pPr>
            <a:r>
              <a:rPr lang="zh-CN" altLang="en-US" b="1" kern="0" dirty="0">
                <a:solidFill>
                  <a:srgbClr val="00B0F0"/>
                </a:solidFill>
                <a:latin typeface="Impact" panose="020B0806030902050204" pitchFamily="34" charset="0"/>
                <a:ea typeface="微软雅黑"/>
              </a:rPr>
              <a:t>文字标题</a:t>
            </a:r>
          </a:p>
        </p:txBody>
      </p:sp>
      <p:sp>
        <p:nvSpPr>
          <p:cNvPr id="118" name="TextBox 49"/>
          <p:cNvSpPr txBox="1"/>
          <p:nvPr/>
        </p:nvSpPr>
        <p:spPr>
          <a:xfrm>
            <a:off x="402448" y="3788966"/>
            <a:ext cx="2369908" cy="438457"/>
          </a:xfrm>
          <a:prstGeom prst="rect">
            <a:avLst/>
          </a:prstGeom>
          <a:noFill/>
          <a:ln w="3175">
            <a:noFill/>
          </a:ln>
        </p:spPr>
        <p:txBody>
          <a:bodyPr lIns="68568" tIns="34284" rIns="68568" bIns="34284">
            <a:spAutoFit/>
          </a:bodyPr>
          <a:lstStyle/>
          <a:p>
            <a:pPr algn="ctr" defTabSz="914126">
              <a:defRPr/>
            </a:pPr>
            <a:r>
              <a:rPr lang="zh-CN" altLang="en-US"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相关文字内容概述</a:t>
            </a:r>
            <a:endParaRPr lang="en-US" altLang="zh-CN"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a:p>
            <a:pPr algn="ctr" defTabSz="914126">
              <a:defRPr/>
            </a:pPr>
            <a:r>
              <a:rPr lang="zh-CN" altLang="en-US"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相关文字内容概述</a:t>
            </a:r>
            <a:endParaRPr lang="en-US" altLang="zh-CN"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p:txBody>
      </p:sp>
      <p:sp>
        <p:nvSpPr>
          <p:cNvPr id="119" name="文本框 20"/>
          <p:cNvSpPr txBox="1"/>
          <p:nvPr/>
        </p:nvSpPr>
        <p:spPr>
          <a:xfrm>
            <a:off x="6904095" y="1870562"/>
            <a:ext cx="1061519" cy="346152"/>
          </a:xfrm>
          <a:prstGeom prst="rect">
            <a:avLst/>
          </a:prstGeom>
          <a:noFill/>
        </p:spPr>
        <p:txBody>
          <a:bodyPr wrap="none" lIns="68568" tIns="34284" rIns="68568" bIns="34284">
            <a:spAutoFit/>
          </a:bodyPr>
          <a:lstStyle/>
          <a:p>
            <a:pPr algn="r" defTabSz="914126">
              <a:defRPr/>
            </a:pPr>
            <a:r>
              <a:rPr lang="zh-CN" altLang="en-US" b="1" kern="0" dirty="0">
                <a:solidFill>
                  <a:srgbClr val="00B0F0"/>
                </a:solidFill>
                <a:latin typeface="Impact" panose="020B0806030902050204" pitchFamily="34" charset="0"/>
                <a:ea typeface="微软雅黑"/>
              </a:rPr>
              <a:t>文字标题</a:t>
            </a:r>
          </a:p>
        </p:txBody>
      </p:sp>
      <p:sp>
        <p:nvSpPr>
          <p:cNvPr id="120" name="TextBox 49"/>
          <p:cNvSpPr txBox="1"/>
          <p:nvPr/>
        </p:nvSpPr>
        <p:spPr>
          <a:xfrm>
            <a:off x="6249900" y="2205279"/>
            <a:ext cx="2369908" cy="438457"/>
          </a:xfrm>
          <a:prstGeom prst="rect">
            <a:avLst/>
          </a:prstGeom>
          <a:noFill/>
          <a:ln w="3175">
            <a:noFill/>
          </a:ln>
        </p:spPr>
        <p:txBody>
          <a:bodyPr lIns="68568" tIns="34284" rIns="68568" bIns="34284">
            <a:spAutoFit/>
          </a:bodyPr>
          <a:lstStyle/>
          <a:p>
            <a:pPr algn="ctr" defTabSz="914126">
              <a:defRPr/>
            </a:pPr>
            <a:r>
              <a:rPr lang="zh-CN" altLang="en-US"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相关文字内容概述</a:t>
            </a:r>
            <a:endParaRPr lang="en-US" altLang="zh-CN"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a:p>
            <a:pPr algn="ctr" defTabSz="914126">
              <a:defRPr/>
            </a:pPr>
            <a:r>
              <a:rPr lang="zh-CN" altLang="en-US"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相关文字内容概述</a:t>
            </a:r>
            <a:endParaRPr lang="en-US" altLang="zh-CN"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p:txBody>
      </p:sp>
      <p:sp>
        <p:nvSpPr>
          <p:cNvPr id="121" name="文本框 20"/>
          <p:cNvSpPr txBox="1"/>
          <p:nvPr/>
        </p:nvSpPr>
        <p:spPr>
          <a:xfrm>
            <a:off x="6904095" y="3495660"/>
            <a:ext cx="1061519" cy="346152"/>
          </a:xfrm>
          <a:prstGeom prst="rect">
            <a:avLst/>
          </a:prstGeom>
          <a:noFill/>
        </p:spPr>
        <p:txBody>
          <a:bodyPr wrap="none" lIns="68568" tIns="34284" rIns="68568" bIns="34284">
            <a:spAutoFit/>
          </a:bodyPr>
          <a:lstStyle/>
          <a:p>
            <a:pPr algn="r" defTabSz="914126">
              <a:defRPr/>
            </a:pPr>
            <a:r>
              <a:rPr lang="zh-CN" altLang="en-US" b="1" kern="0" dirty="0">
                <a:solidFill>
                  <a:srgbClr val="00B0F0"/>
                </a:solidFill>
                <a:latin typeface="Impact" panose="020B0806030902050204" pitchFamily="34" charset="0"/>
                <a:ea typeface="微软雅黑"/>
              </a:rPr>
              <a:t>文字标题</a:t>
            </a:r>
          </a:p>
        </p:txBody>
      </p:sp>
      <p:sp>
        <p:nvSpPr>
          <p:cNvPr id="122" name="TextBox 49"/>
          <p:cNvSpPr txBox="1"/>
          <p:nvPr/>
        </p:nvSpPr>
        <p:spPr>
          <a:xfrm>
            <a:off x="6249900" y="3830377"/>
            <a:ext cx="2369908" cy="438457"/>
          </a:xfrm>
          <a:prstGeom prst="rect">
            <a:avLst/>
          </a:prstGeom>
          <a:noFill/>
          <a:ln w="3175">
            <a:noFill/>
          </a:ln>
        </p:spPr>
        <p:txBody>
          <a:bodyPr lIns="68568" tIns="34284" rIns="68568" bIns="34284">
            <a:spAutoFit/>
          </a:bodyPr>
          <a:lstStyle/>
          <a:p>
            <a:pPr algn="ctr" defTabSz="914126">
              <a:defRPr/>
            </a:pPr>
            <a:r>
              <a:rPr lang="zh-CN" altLang="en-US"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相关文字内容概述</a:t>
            </a:r>
            <a:endParaRPr lang="en-US" altLang="zh-CN"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a:p>
            <a:pPr algn="ctr" defTabSz="914126">
              <a:defRPr/>
            </a:pPr>
            <a:r>
              <a:rPr lang="zh-CN" altLang="en-US"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相关文字内容概述</a:t>
            </a:r>
            <a:endParaRPr lang="en-US" altLang="zh-CN"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p:txBody>
      </p:sp>
    </p:spTree>
    <p:extLst>
      <p:ext uri="{BB962C8B-B14F-4D97-AF65-F5344CB8AC3E}">
        <p14:creationId xmlns:p14="http://schemas.microsoft.com/office/powerpoint/2010/main" val="2991219491"/>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10"/>
                                        </p:tgtEl>
                                        <p:attrNameLst>
                                          <p:attrName>style.visibility</p:attrName>
                                        </p:attrNameLst>
                                      </p:cBhvr>
                                      <p:to>
                                        <p:strVal val="visible"/>
                                      </p:to>
                                    </p:set>
                                    <p:anim calcmode="lin" valueType="num">
                                      <p:cBhvr>
                                        <p:cTn id="7" dur="500" fill="hold"/>
                                        <p:tgtEl>
                                          <p:spTgt spid="210"/>
                                        </p:tgtEl>
                                        <p:attrNameLst>
                                          <p:attrName>ppt_w</p:attrName>
                                        </p:attrNameLst>
                                      </p:cBhvr>
                                      <p:tavLst>
                                        <p:tav tm="0">
                                          <p:val>
                                            <p:fltVal val="0"/>
                                          </p:val>
                                        </p:tav>
                                        <p:tav tm="100000">
                                          <p:val>
                                            <p:strVal val="#ppt_w"/>
                                          </p:val>
                                        </p:tav>
                                      </p:tavLst>
                                    </p:anim>
                                    <p:anim calcmode="lin" valueType="num">
                                      <p:cBhvr>
                                        <p:cTn id="8" dur="500" fill="hold"/>
                                        <p:tgtEl>
                                          <p:spTgt spid="210"/>
                                        </p:tgtEl>
                                        <p:attrNameLst>
                                          <p:attrName>ppt_h</p:attrName>
                                        </p:attrNameLst>
                                      </p:cBhvr>
                                      <p:tavLst>
                                        <p:tav tm="0">
                                          <p:val>
                                            <p:fltVal val="0"/>
                                          </p:val>
                                        </p:tav>
                                        <p:tav tm="100000">
                                          <p:val>
                                            <p:strVal val="#ppt_h"/>
                                          </p:val>
                                        </p:tav>
                                      </p:tavLst>
                                    </p:anim>
                                    <p:anim calcmode="lin" valueType="num">
                                      <p:cBhvr>
                                        <p:cTn id="9" dur="500" fill="hold"/>
                                        <p:tgtEl>
                                          <p:spTgt spid="210"/>
                                        </p:tgtEl>
                                        <p:attrNameLst>
                                          <p:attrName>style.rotation</p:attrName>
                                        </p:attrNameLst>
                                      </p:cBhvr>
                                      <p:tavLst>
                                        <p:tav tm="0">
                                          <p:val>
                                            <p:fltVal val="360"/>
                                          </p:val>
                                        </p:tav>
                                        <p:tav tm="100000">
                                          <p:val>
                                            <p:fltVal val="0"/>
                                          </p:val>
                                        </p:tav>
                                      </p:tavLst>
                                    </p:anim>
                                    <p:animEffect transition="in" filter="fade">
                                      <p:cBhvr>
                                        <p:cTn id="10" dur="500"/>
                                        <p:tgtEl>
                                          <p:spTgt spid="210"/>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 calcmode="lin" valueType="num">
                                      <p:cBhvr>
                                        <p:cTn id="16" dur="500" fill="hold"/>
                                        <p:tgtEl>
                                          <p:spTgt spid="3"/>
                                        </p:tgtEl>
                                        <p:attrNameLst>
                                          <p:attrName>style.rotation</p:attrName>
                                        </p:attrNameLst>
                                      </p:cBhvr>
                                      <p:tavLst>
                                        <p:tav tm="0">
                                          <p:val>
                                            <p:fltVal val="360"/>
                                          </p:val>
                                        </p:tav>
                                        <p:tav tm="100000">
                                          <p:val>
                                            <p:fltVal val="0"/>
                                          </p:val>
                                        </p:tav>
                                      </p:tavLst>
                                    </p:anim>
                                    <p:animEffect transition="in" filter="fade">
                                      <p:cBhvr>
                                        <p:cTn id="17" dur="500"/>
                                        <p:tgtEl>
                                          <p:spTgt spid="3"/>
                                        </p:tgtEl>
                                      </p:cBhvr>
                                    </p:animEffect>
                                  </p:childTnLst>
                                </p:cTn>
                              </p:par>
                              <p:par>
                                <p:cTn id="18" presetID="49" presetClass="entr" presetSubtype="0" decel="100000" fill="hold" nodeType="withEffect">
                                  <p:stCondLst>
                                    <p:cond delay="300"/>
                                  </p:stCondLst>
                                  <p:childTnLst>
                                    <p:set>
                                      <p:cBhvr>
                                        <p:cTn id="19" dur="1" fill="hold">
                                          <p:stCondLst>
                                            <p:cond delay="0"/>
                                          </p:stCondLst>
                                        </p:cTn>
                                        <p:tgtEl>
                                          <p:spTgt spid="103"/>
                                        </p:tgtEl>
                                        <p:attrNameLst>
                                          <p:attrName>style.visibility</p:attrName>
                                        </p:attrNameLst>
                                      </p:cBhvr>
                                      <p:to>
                                        <p:strVal val="visible"/>
                                      </p:to>
                                    </p:set>
                                    <p:anim calcmode="lin" valueType="num">
                                      <p:cBhvr>
                                        <p:cTn id="20" dur="500" fill="hold"/>
                                        <p:tgtEl>
                                          <p:spTgt spid="103"/>
                                        </p:tgtEl>
                                        <p:attrNameLst>
                                          <p:attrName>ppt_w</p:attrName>
                                        </p:attrNameLst>
                                      </p:cBhvr>
                                      <p:tavLst>
                                        <p:tav tm="0">
                                          <p:val>
                                            <p:fltVal val="0"/>
                                          </p:val>
                                        </p:tav>
                                        <p:tav tm="100000">
                                          <p:val>
                                            <p:strVal val="#ppt_w"/>
                                          </p:val>
                                        </p:tav>
                                      </p:tavLst>
                                    </p:anim>
                                    <p:anim calcmode="lin" valueType="num">
                                      <p:cBhvr>
                                        <p:cTn id="21" dur="500" fill="hold"/>
                                        <p:tgtEl>
                                          <p:spTgt spid="103"/>
                                        </p:tgtEl>
                                        <p:attrNameLst>
                                          <p:attrName>ppt_h</p:attrName>
                                        </p:attrNameLst>
                                      </p:cBhvr>
                                      <p:tavLst>
                                        <p:tav tm="0">
                                          <p:val>
                                            <p:fltVal val="0"/>
                                          </p:val>
                                        </p:tav>
                                        <p:tav tm="100000">
                                          <p:val>
                                            <p:strVal val="#ppt_h"/>
                                          </p:val>
                                        </p:tav>
                                      </p:tavLst>
                                    </p:anim>
                                    <p:anim calcmode="lin" valueType="num">
                                      <p:cBhvr>
                                        <p:cTn id="22" dur="500" fill="hold"/>
                                        <p:tgtEl>
                                          <p:spTgt spid="103"/>
                                        </p:tgtEl>
                                        <p:attrNameLst>
                                          <p:attrName>style.rotation</p:attrName>
                                        </p:attrNameLst>
                                      </p:cBhvr>
                                      <p:tavLst>
                                        <p:tav tm="0">
                                          <p:val>
                                            <p:fltVal val="360"/>
                                          </p:val>
                                        </p:tav>
                                        <p:tav tm="100000">
                                          <p:val>
                                            <p:fltVal val="0"/>
                                          </p:val>
                                        </p:tav>
                                      </p:tavLst>
                                    </p:anim>
                                    <p:animEffect transition="in" filter="fade">
                                      <p:cBhvr>
                                        <p:cTn id="23" dur="500"/>
                                        <p:tgtEl>
                                          <p:spTgt spid="103"/>
                                        </p:tgtEl>
                                      </p:cBhvr>
                                    </p:animEffect>
                                  </p:childTnLst>
                                </p:cTn>
                              </p:par>
                              <p:par>
                                <p:cTn id="24" presetID="49" presetClass="entr" presetSubtype="0" decel="100000" fill="hold" nodeType="withEffect">
                                  <p:stCondLst>
                                    <p:cond delay="60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 calcmode="lin" valueType="num">
                                      <p:cBhvr>
                                        <p:cTn id="28" dur="500" fill="hold"/>
                                        <p:tgtEl>
                                          <p:spTgt spid="4"/>
                                        </p:tgtEl>
                                        <p:attrNameLst>
                                          <p:attrName>style.rotation</p:attrName>
                                        </p:attrNameLst>
                                      </p:cBhvr>
                                      <p:tavLst>
                                        <p:tav tm="0">
                                          <p:val>
                                            <p:fltVal val="360"/>
                                          </p:val>
                                        </p:tav>
                                        <p:tav tm="100000">
                                          <p:val>
                                            <p:fltVal val="0"/>
                                          </p:val>
                                        </p:tav>
                                      </p:tavLst>
                                    </p:anim>
                                    <p:animEffect transition="in" filter="fade">
                                      <p:cBhvr>
                                        <p:cTn id="29" dur="500"/>
                                        <p:tgtEl>
                                          <p:spTgt spid="4"/>
                                        </p:tgtEl>
                                      </p:cBhvr>
                                    </p:animEffect>
                                  </p:childTnLst>
                                </p:cTn>
                              </p:par>
                              <p:par>
                                <p:cTn id="30" presetID="49" presetClass="entr" presetSubtype="0" decel="100000" fill="hold" nodeType="withEffect">
                                  <p:stCondLst>
                                    <p:cond delay="90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 calcmode="lin" valueType="num">
                                      <p:cBhvr>
                                        <p:cTn id="34" dur="500" fill="hold"/>
                                        <p:tgtEl>
                                          <p:spTgt spid="2"/>
                                        </p:tgtEl>
                                        <p:attrNameLst>
                                          <p:attrName>style.rotation</p:attrName>
                                        </p:attrNameLst>
                                      </p:cBhvr>
                                      <p:tavLst>
                                        <p:tav tm="0">
                                          <p:val>
                                            <p:fltVal val="360"/>
                                          </p:val>
                                        </p:tav>
                                        <p:tav tm="100000">
                                          <p:val>
                                            <p:fltVal val="0"/>
                                          </p:val>
                                        </p:tav>
                                      </p:tavLst>
                                    </p:anim>
                                    <p:animEffect transition="in" filter="fade">
                                      <p:cBhvr>
                                        <p:cTn id="35" dur="500"/>
                                        <p:tgtEl>
                                          <p:spTgt spid="2"/>
                                        </p:tgtEl>
                                      </p:cBhvr>
                                    </p:animEffect>
                                  </p:childTnLst>
                                </p:cTn>
                              </p:par>
                            </p:childTnLst>
                          </p:cTn>
                        </p:par>
                        <p:par>
                          <p:cTn id="36" fill="hold">
                            <p:stCondLst>
                              <p:cond delay="1900"/>
                            </p:stCondLst>
                            <p:childTnLst>
                              <p:par>
                                <p:cTn id="37" presetID="42" presetClass="entr" presetSubtype="0" fill="hold" nodeType="afterEffect">
                                  <p:stCondLst>
                                    <p:cond delay="0"/>
                                  </p:stCondLst>
                                  <p:childTnLst>
                                    <p:set>
                                      <p:cBhvr>
                                        <p:cTn id="38" dur="1" fill="hold">
                                          <p:stCondLst>
                                            <p:cond delay="0"/>
                                          </p:stCondLst>
                                        </p:cTn>
                                        <p:tgtEl>
                                          <p:spTgt spid="260"/>
                                        </p:tgtEl>
                                        <p:attrNameLst>
                                          <p:attrName>style.visibility</p:attrName>
                                        </p:attrNameLst>
                                      </p:cBhvr>
                                      <p:to>
                                        <p:strVal val="visible"/>
                                      </p:to>
                                    </p:set>
                                    <p:animEffect transition="in" filter="fade">
                                      <p:cBhvr>
                                        <p:cTn id="39" dur="500"/>
                                        <p:tgtEl>
                                          <p:spTgt spid="260"/>
                                        </p:tgtEl>
                                      </p:cBhvr>
                                    </p:animEffect>
                                    <p:anim calcmode="lin" valueType="num">
                                      <p:cBhvr>
                                        <p:cTn id="40" dur="500" fill="hold"/>
                                        <p:tgtEl>
                                          <p:spTgt spid="260"/>
                                        </p:tgtEl>
                                        <p:attrNameLst>
                                          <p:attrName>ppt_x</p:attrName>
                                        </p:attrNameLst>
                                      </p:cBhvr>
                                      <p:tavLst>
                                        <p:tav tm="0">
                                          <p:val>
                                            <p:strVal val="#ppt_x"/>
                                          </p:val>
                                        </p:tav>
                                        <p:tav tm="100000">
                                          <p:val>
                                            <p:strVal val="#ppt_x"/>
                                          </p:val>
                                        </p:tav>
                                      </p:tavLst>
                                    </p:anim>
                                    <p:anim calcmode="lin" valueType="num">
                                      <p:cBhvr>
                                        <p:cTn id="41" dur="500" fill="hold"/>
                                        <p:tgtEl>
                                          <p:spTgt spid="260"/>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79"/>
                                        </p:tgtEl>
                                        <p:attrNameLst>
                                          <p:attrName>style.visibility</p:attrName>
                                        </p:attrNameLst>
                                      </p:cBhvr>
                                      <p:to>
                                        <p:strVal val="visible"/>
                                      </p:to>
                                    </p:set>
                                    <p:animEffect transition="in" filter="fade">
                                      <p:cBhvr>
                                        <p:cTn id="44" dur="500"/>
                                        <p:tgtEl>
                                          <p:spTgt spid="279"/>
                                        </p:tgtEl>
                                      </p:cBhvr>
                                    </p:animEffect>
                                    <p:anim calcmode="lin" valueType="num">
                                      <p:cBhvr>
                                        <p:cTn id="45" dur="500" fill="hold"/>
                                        <p:tgtEl>
                                          <p:spTgt spid="279"/>
                                        </p:tgtEl>
                                        <p:attrNameLst>
                                          <p:attrName>ppt_x</p:attrName>
                                        </p:attrNameLst>
                                      </p:cBhvr>
                                      <p:tavLst>
                                        <p:tav tm="0">
                                          <p:val>
                                            <p:strVal val="#ppt_x"/>
                                          </p:val>
                                        </p:tav>
                                        <p:tav tm="100000">
                                          <p:val>
                                            <p:strVal val="#ppt_x"/>
                                          </p:val>
                                        </p:tav>
                                      </p:tavLst>
                                    </p:anim>
                                    <p:anim calcmode="lin" valueType="num">
                                      <p:cBhvr>
                                        <p:cTn id="46" dur="500" fill="hold"/>
                                        <p:tgtEl>
                                          <p:spTgt spid="279"/>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285"/>
                                        </p:tgtEl>
                                        <p:attrNameLst>
                                          <p:attrName>style.visibility</p:attrName>
                                        </p:attrNameLst>
                                      </p:cBhvr>
                                      <p:to>
                                        <p:strVal val="visible"/>
                                      </p:to>
                                    </p:set>
                                    <p:animEffect transition="in" filter="fade">
                                      <p:cBhvr>
                                        <p:cTn id="49" dur="500"/>
                                        <p:tgtEl>
                                          <p:spTgt spid="285"/>
                                        </p:tgtEl>
                                      </p:cBhvr>
                                    </p:animEffect>
                                    <p:anim calcmode="lin" valueType="num">
                                      <p:cBhvr>
                                        <p:cTn id="50" dur="500" fill="hold"/>
                                        <p:tgtEl>
                                          <p:spTgt spid="285"/>
                                        </p:tgtEl>
                                        <p:attrNameLst>
                                          <p:attrName>ppt_x</p:attrName>
                                        </p:attrNameLst>
                                      </p:cBhvr>
                                      <p:tavLst>
                                        <p:tav tm="0">
                                          <p:val>
                                            <p:strVal val="#ppt_x"/>
                                          </p:val>
                                        </p:tav>
                                        <p:tav tm="100000">
                                          <p:val>
                                            <p:strVal val="#ppt_x"/>
                                          </p:val>
                                        </p:tav>
                                      </p:tavLst>
                                    </p:anim>
                                    <p:anim calcmode="lin" valueType="num">
                                      <p:cBhvr>
                                        <p:cTn id="51" dur="500" fill="hold"/>
                                        <p:tgtEl>
                                          <p:spTgt spid="285"/>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268"/>
                                        </p:tgtEl>
                                        <p:attrNameLst>
                                          <p:attrName>style.visibility</p:attrName>
                                        </p:attrNameLst>
                                      </p:cBhvr>
                                      <p:to>
                                        <p:strVal val="visible"/>
                                      </p:to>
                                    </p:set>
                                    <p:animEffect transition="in" filter="fade">
                                      <p:cBhvr>
                                        <p:cTn id="54" dur="500"/>
                                        <p:tgtEl>
                                          <p:spTgt spid="268"/>
                                        </p:tgtEl>
                                      </p:cBhvr>
                                    </p:animEffect>
                                    <p:anim calcmode="lin" valueType="num">
                                      <p:cBhvr>
                                        <p:cTn id="55" dur="500" fill="hold"/>
                                        <p:tgtEl>
                                          <p:spTgt spid="268"/>
                                        </p:tgtEl>
                                        <p:attrNameLst>
                                          <p:attrName>ppt_x</p:attrName>
                                        </p:attrNameLst>
                                      </p:cBhvr>
                                      <p:tavLst>
                                        <p:tav tm="0">
                                          <p:val>
                                            <p:strVal val="#ppt_x"/>
                                          </p:val>
                                        </p:tav>
                                        <p:tav tm="100000">
                                          <p:val>
                                            <p:strVal val="#ppt_x"/>
                                          </p:val>
                                        </p:tav>
                                      </p:tavLst>
                                    </p:anim>
                                    <p:anim calcmode="lin" valueType="num">
                                      <p:cBhvr>
                                        <p:cTn id="56" dur="500" fill="hold"/>
                                        <p:tgtEl>
                                          <p:spTgt spid="268"/>
                                        </p:tgtEl>
                                        <p:attrNameLst>
                                          <p:attrName>ppt_y</p:attrName>
                                        </p:attrNameLst>
                                      </p:cBhvr>
                                      <p:tavLst>
                                        <p:tav tm="0">
                                          <p:val>
                                            <p:strVal val="#ppt_y+.1"/>
                                          </p:val>
                                        </p:tav>
                                        <p:tav tm="100000">
                                          <p:val>
                                            <p:strVal val="#ppt_y"/>
                                          </p:val>
                                        </p:tav>
                                      </p:tavLst>
                                    </p:anim>
                                  </p:childTnLst>
                                </p:cTn>
                              </p:par>
                            </p:childTnLst>
                          </p:cTn>
                        </p:par>
                        <p:par>
                          <p:cTn id="57" fill="hold">
                            <p:stCondLst>
                              <p:cond delay="2400"/>
                            </p:stCondLst>
                            <p:childTnLst>
                              <p:par>
                                <p:cTn id="58" presetID="16" presetClass="entr" presetSubtype="21" fill="hold" grpId="0" nodeType="afterEffect">
                                  <p:stCondLst>
                                    <p:cond delay="0"/>
                                  </p:stCondLst>
                                  <p:childTnLst>
                                    <p:set>
                                      <p:cBhvr>
                                        <p:cTn id="59" dur="1" fill="hold">
                                          <p:stCondLst>
                                            <p:cond delay="0"/>
                                          </p:stCondLst>
                                        </p:cTn>
                                        <p:tgtEl>
                                          <p:spTgt spid="222"/>
                                        </p:tgtEl>
                                        <p:attrNameLst>
                                          <p:attrName>style.visibility</p:attrName>
                                        </p:attrNameLst>
                                      </p:cBhvr>
                                      <p:to>
                                        <p:strVal val="visible"/>
                                      </p:to>
                                    </p:set>
                                    <p:animEffect transition="in" filter="barn(inVertical)">
                                      <p:cBhvr>
                                        <p:cTn id="60" dur="500"/>
                                        <p:tgtEl>
                                          <p:spTgt spid="222"/>
                                        </p:tgtEl>
                                      </p:cBhvr>
                                    </p:animEffect>
                                  </p:childTnLst>
                                </p:cTn>
                              </p:par>
                              <p:par>
                                <p:cTn id="61" presetID="16" presetClass="entr" presetSubtype="21" fill="hold" grpId="0" nodeType="withEffect">
                                  <p:stCondLst>
                                    <p:cond delay="0"/>
                                  </p:stCondLst>
                                  <p:childTnLst>
                                    <p:set>
                                      <p:cBhvr>
                                        <p:cTn id="62" dur="1" fill="hold">
                                          <p:stCondLst>
                                            <p:cond delay="0"/>
                                          </p:stCondLst>
                                        </p:cTn>
                                        <p:tgtEl>
                                          <p:spTgt spid="221"/>
                                        </p:tgtEl>
                                        <p:attrNameLst>
                                          <p:attrName>style.visibility</p:attrName>
                                        </p:attrNameLst>
                                      </p:cBhvr>
                                      <p:to>
                                        <p:strVal val="visible"/>
                                      </p:to>
                                    </p:set>
                                    <p:animEffect transition="in" filter="barn(inVertical)">
                                      <p:cBhvr>
                                        <p:cTn id="63" dur="500"/>
                                        <p:tgtEl>
                                          <p:spTgt spid="221"/>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barn(inVertical)">
                                      <p:cBhvr>
                                        <p:cTn id="66" dur="500"/>
                                        <p:tgtEl>
                                          <p:spTgt spid="118"/>
                                        </p:tgtEl>
                                      </p:cBhvr>
                                    </p:animEffect>
                                  </p:childTnLst>
                                </p:cTn>
                              </p:par>
                              <p:par>
                                <p:cTn id="67" presetID="16" presetClass="entr" presetSubtype="21" fill="hold" grpId="0" nodeType="withEffect">
                                  <p:stCondLst>
                                    <p:cond delay="0"/>
                                  </p:stCondLst>
                                  <p:childTnLst>
                                    <p:set>
                                      <p:cBhvr>
                                        <p:cTn id="68" dur="1" fill="hold">
                                          <p:stCondLst>
                                            <p:cond delay="0"/>
                                          </p:stCondLst>
                                        </p:cTn>
                                        <p:tgtEl>
                                          <p:spTgt spid="117"/>
                                        </p:tgtEl>
                                        <p:attrNameLst>
                                          <p:attrName>style.visibility</p:attrName>
                                        </p:attrNameLst>
                                      </p:cBhvr>
                                      <p:to>
                                        <p:strVal val="visible"/>
                                      </p:to>
                                    </p:set>
                                    <p:animEffect transition="in" filter="barn(inVertical)">
                                      <p:cBhvr>
                                        <p:cTn id="69" dur="500"/>
                                        <p:tgtEl>
                                          <p:spTgt spid="117"/>
                                        </p:tgtEl>
                                      </p:cBhvr>
                                    </p:animEffect>
                                  </p:childTnLst>
                                </p:cTn>
                              </p:par>
                              <p:par>
                                <p:cTn id="70" presetID="16" presetClass="entr" presetSubtype="21" fill="hold" grpId="0" nodeType="withEffect">
                                  <p:stCondLst>
                                    <p:cond delay="0"/>
                                  </p:stCondLst>
                                  <p:childTnLst>
                                    <p:set>
                                      <p:cBhvr>
                                        <p:cTn id="71" dur="1" fill="hold">
                                          <p:stCondLst>
                                            <p:cond delay="0"/>
                                          </p:stCondLst>
                                        </p:cTn>
                                        <p:tgtEl>
                                          <p:spTgt spid="120"/>
                                        </p:tgtEl>
                                        <p:attrNameLst>
                                          <p:attrName>style.visibility</p:attrName>
                                        </p:attrNameLst>
                                      </p:cBhvr>
                                      <p:to>
                                        <p:strVal val="visible"/>
                                      </p:to>
                                    </p:set>
                                    <p:animEffect transition="in" filter="barn(inVertical)">
                                      <p:cBhvr>
                                        <p:cTn id="72" dur="500"/>
                                        <p:tgtEl>
                                          <p:spTgt spid="120"/>
                                        </p:tgtEl>
                                      </p:cBhvr>
                                    </p:animEffect>
                                  </p:childTnLst>
                                </p:cTn>
                              </p:par>
                              <p:par>
                                <p:cTn id="73" presetID="16" presetClass="entr" presetSubtype="21" fill="hold" grpId="0" nodeType="withEffect">
                                  <p:stCondLst>
                                    <p:cond delay="0"/>
                                  </p:stCondLst>
                                  <p:childTnLst>
                                    <p:set>
                                      <p:cBhvr>
                                        <p:cTn id="74" dur="1" fill="hold">
                                          <p:stCondLst>
                                            <p:cond delay="0"/>
                                          </p:stCondLst>
                                        </p:cTn>
                                        <p:tgtEl>
                                          <p:spTgt spid="119"/>
                                        </p:tgtEl>
                                        <p:attrNameLst>
                                          <p:attrName>style.visibility</p:attrName>
                                        </p:attrNameLst>
                                      </p:cBhvr>
                                      <p:to>
                                        <p:strVal val="visible"/>
                                      </p:to>
                                    </p:set>
                                    <p:animEffect transition="in" filter="barn(inVertical)">
                                      <p:cBhvr>
                                        <p:cTn id="75" dur="500"/>
                                        <p:tgtEl>
                                          <p:spTgt spid="119"/>
                                        </p:tgtEl>
                                      </p:cBhvr>
                                    </p:animEffect>
                                  </p:childTnLst>
                                </p:cTn>
                              </p:par>
                              <p:par>
                                <p:cTn id="76" presetID="16" presetClass="entr" presetSubtype="21" fill="hold" grpId="0" nodeType="withEffect">
                                  <p:stCondLst>
                                    <p:cond delay="0"/>
                                  </p:stCondLst>
                                  <p:childTnLst>
                                    <p:set>
                                      <p:cBhvr>
                                        <p:cTn id="77" dur="1" fill="hold">
                                          <p:stCondLst>
                                            <p:cond delay="0"/>
                                          </p:stCondLst>
                                        </p:cTn>
                                        <p:tgtEl>
                                          <p:spTgt spid="122"/>
                                        </p:tgtEl>
                                        <p:attrNameLst>
                                          <p:attrName>style.visibility</p:attrName>
                                        </p:attrNameLst>
                                      </p:cBhvr>
                                      <p:to>
                                        <p:strVal val="visible"/>
                                      </p:to>
                                    </p:set>
                                    <p:animEffect transition="in" filter="barn(inVertical)">
                                      <p:cBhvr>
                                        <p:cTn id="78" dur="500"/>
                                        <p:tgtEl>
                                          <p:spTgt spid="122"/>
                                        </p:tgtEl>
                                      </p:cBhvr>
                                    </p:animEffect>
                                  </p:childTnLst>
                                </p:cTn>
                              </p:par>
                              <p:par>
                                <p:cTn id="79" presetID="16" presetClass="entr" presetSubtype="21" fill="hold" grpId="0" nodeType="withEffect">
                                  <p:stCondLst>
                                    <p:cond delay="0"/>
                                  </p:stCondLst>
                                  <p:childTnLst>
                                    <p:set>
                                      <p:cBhvr>
                                        <p:cTn id="80" dur="1" fill="hold">
                                          <p:stCondLst>
                                            <p:cond delay="0"/>
                                          </p:stCondLst>
                                        </p:cTn>
                                        <p:tgtEl>
                                          <p:spTgt spid="121"/>
                                        </p:tgtEl>
                                        <p:attrNameLst>
                                          <p:attrName>style.visibility</p:attrName>
                                        </p:attrNameLst>
                                      </p:cBhvr>
                                      <p:to>
                                        <p:strVal val="visible"/>
                                      </p:to>
                                    </p:set>
                                    <p:animEffect transition="in" filter="barn(inVertical)">
                                      <p:cBhvr>
                                        <p:cTn id="81"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 grpId="0" animBg="1"/>
      <p:bldP spid="221" grpId="0"/>
      <p:bldP spid="222" grpId="0"/>
      <p:bldP spid="117" grpId="0"/>
      <p:bldP spid="118" grpId="0"/>
      <p:bldP spid="119" grpId="0"/>
      <p:bldP spid="120" grpId="0"/>
      <p:bldP spid="121" grpId="0"/>
      <p:bldP spid="122" grpId="0"/>
    </p:bldLst>
  </p:timing>
  <p:extLst mod="1">
    <p:ext uri="{E180D4A7-C9FB-4DFB-919C-405C955672EB}">
      <p14:showEvtLst xmlns:p14="http://schemas.microsoft.com/office/powerpoint/2010/main">
        <p14:playEvt time="0" objId="30"/>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3780157" y="916077"/>
            <a:ext cx="1599706" cy="1521942"/>
            <a:chOff x="1424226" y="1858045"/>
            <a:chExt cx="1600200" cy="1522412"/>
          </a:xfrm>
        </p:grpSpPr>
        <p:grpSp>
          <p:nvGrpSpPr>
            <p:cNvPr id="17" name="组合 35"/>
            <p:cNvGrpSpPr>
              <a:grpSpLocks/>
            </p:cNvGrpSpPr>
            <p:nvPr/>
          </p:nvGrpSpPr>
          <p:grpSpPr bwMode="auto">
            <a:xfrm>
              <a:off x="1449388" y="1858045"/>
              <a:ext cx="1524000" cy="1522412"/>
              <a:chOff x="3091333" y="1182834"/>
              <a:chExt cx="3298687" cy="3298688"/>
            </a:xfrm>
          </p:grpSpPr>
          <p:sp>
            <p:nvSpPr>
              <p:cNvPr id="19" name="椭圆 18"/>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511">
                  <a:defRPr/>
                </a:pPr>
                <a:endParaRPr lang="zh-CN" altLang="en-US" sz="1899">
                  <a:solidFill>
                    <a:schemeClr val="lt1"/>
                  </a:solidFill>
                </a:endParaRPr>
              </a:p>
            </p:txBody>
          </p:sp>
          <p:grpSp>
            <p:nvGrpSpPr>
              <p:cNvPr id="20" name="组合 1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1" name="同心圆 2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1899">
                    <a:solidFill>
                      <a:schemeClr val="tx1"/>
                    </a:solidFill>
                  </a:endParaRPr>
                </a:p>
              </p:txBody>
            </p:sp>
            <p:sp>
              <p:nvSpPr>
                <p:cNvPr id="35" name="同心圆 34"/>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1899">
                    <a:solidFill>
                      <a:schemeClr val="tx1"/>
                    </a:solidFill>
                  </a:endParaRPr>
                </a:p>
              </p:txBody>
            </p:sp>
          </p:grpSp>
        </p:grpSp>
        <p:sp>
          <p:nvSpPr>
            <p:cNvPr id="18"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539"/>
              <a:r>
                <a:rPr lang="en-US" altLang="zh-CN" sz="4999" b="1" dirty="0">
                  <a:solidFill>
                    <a:schemeClr val="bg1"/>
                  </a:solidFill>
                  <a:latin typeface="微软雅黑" pitchFamily="34" charset="-122"/>
                  <a:ea typeface="微软雅黑" pitchFamily="34" charset="-122"/>
                  <a:cs typeface="宋体" pitchFamily="2" charset="-122"/>
                </a:rPr>
                <a:t>03</a:t>
              </a:r>
              <a:endParaRPr lang="en-US" altLang="zh-CN" sz="4999" dirty="0">
                <a:solidFill>
                  <a:schemeClr val="bg1"/>
                </a:solidFill>
                <a:latin typeface="微软雅黑" pitchFamily="34" charset="-122"/>
                <a:ea typeface="微软雅黑" pitchFamily="34" charset="-122"/>
                <a:cs typeface="宋体" pitchFamily="2" charset="-122"/>
              </a:endParaRPr>
            </a:p>
          </p:txBody>
        </p:sp>
      </p:grpSp>
      <p:sp>
        <p:nvSpPr>
          <p:cNvPr id="36" name="Rectangle 4"/>
          <p:cNvSpPr txBox="1">
            <a:spLocks noChangeArrowheads="1"/>
          </p:cNvSpPr>
          <p:nvPr/>
        </p:nvSpPr>
        <p:spPr bwMode="auto">
          <a:xfrm>
            <a:off x="3070167" y="2571750"/>
            <a:ext cx="3013534" cy="575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a:defRPr/>
            </a:pPr>
            <a:r>
              <a:rPr lang="zh-CN" altLang="en-US" sz="2999" b="0" kern="0" dirty="0" smtClean="0">
                <a:solidFill>
                  <a:schemeClr val="tx1">
                    <a:lumMod val="85000"/>
                    <a:lumOff val="15000"/>
                  </a:schemeClr>
                </a:solidFill>
                <a:latin typeface="Arial"/>
                <a:ea typeface="微软雅黑"/>
              </a:rPr>
              <a:t>添加文字</a:t>
            </a:r>
            <a:endParaRPr lang="zh-CN" altLang="en-US" sz="2999" b="0" kern="0" dirty="0">
              <a:solidFill>
                <a:schemeClr val="tx1">
                  <a:lumMod val="85000"/>
                  <a:lumOff val="15000"/>
                </a:schemeClr>
              </a:solidFill>
              <a:latin typeface="Arial"/>
              <a:ea typeface="微软雅黑"/>
            </a:endParaRPr>
          </a:p>
        </p:txBody>
      </p:sp>
      <p:sp>
        <p:nvSpPr>
          <p:cNvPr id="14" name="Rectangle 4"/>
          <p:cNvSpPr txBox="1">
            <a:spLocks noChangeArrowheads="1"/>
          </p:cNvSpPr>
          <p:nvPr/>
        </p:nvSpPr>
        <p:spPr bwMode="auto">
          <a:xfrm>
            <a:off x="3199045" y="2859693"/>
            <a:ext cx="2812671" cy="8847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defPPr>
              <a:defRPr lang="zh-CN"/>
            </a:defPPr>
            <a:lvl1pPr lvl="0" indent="0" algn="ctr" fontAlgn="auto">
              <a:spcBef>
                <a:spcPts val="0"/>
              </a:spcBef>
              <a:spcAft>
                <a:spcPts val="0"/>
              </a:spcAft>
              <a:buFontTx/>
              <a:buNone/>
              <a:defRPr sz="1500" b="0" kern="0">
                <a:solidFill>
                  <a:schemeClr val="tx1">
                    <a:lumMod val="85000"/>
                    <a:lumOff val="15000"/>
                  </a:schemeClr>
                </a:solidFill>
                <a:latin typeface="Arial"/>
                <a:ea typeface="微软雅黑"/>
                <a:cs typeface="+mj-cs"/>
              </a:defRPr>
            </a:lvl1pPr>
            <a:lvl2pPr marL="742950" indent="-285750" eaLnBrk="0" hangingPunct="0">
              <a:spcBef>
                <a:spcPct val="20000"/>
              </a:spcBef>
              <a:buChar char="–"/>
              <a:defRPr sz="2000">
                <a:ea typeface="仿宋_GB2312" pitchFamily="49" charset="-122"/>
              </a:defRPr>
            </a:lvl2pPr>
            <a:lvl3pPr marL="1143000" indent="-228600" eaLnBrk="0" hangingPunct="0">
              <a:spcBef>
                <a:spcPct val="20000"/>
              </a:spcBef>
              <a:buChar char="•"/>
              <a:defRPr sz="2400"/>
            </a:lvl3pPr>
            <a:lvl4pPr marL="1600200" indent="-228600" eaLnBrk="0" hangingPunct="0">
              <a:spcBef>
                <a:spcPct val="20000"/>
              </a:spcBef>
              <a:buChar char="–"/>
              <a:defRPr sz="2000"/>
            </a:lvl4pPr>
            <a:lvl5pPr marL="2057400" indent="-228600" eaLnBrk="0" hangingPunct="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n-US" altLang="zh-CN" dirty="0"/>
              <a:t>SUCCESSFUL PROJECT PRESENTATION</a:t>
            </a:r>
            <a:endParaRPr lang="zh-CN" altLang="en-US" dirty="0"/>
          </a:p>
        </p:txBody>
      </p:sp>
      <p:sp>
        <p:nvSpPr>
          <p:cNvPr id="22" name="TextBox 15"/>
          <p:cNvSpPr txBox="1">
            <a:spLocks noChangeArrowheads="1"/>
          </p:cNvSpPr>
          <p:nvPr/>
        </p:nvSpPr>
        <p:spPr bwMode="auto">
          <a:xfrm>
            <a:off x="3483274" y="3723523"/>
            <a:ext cx="2096527" cy="92304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50000"/>
              </a:lnSpc>
              <a:defRPr sz="1200" b="0" kern="0">
                <a:solidFill>
                  <a:schemeClr val="accent3">
                    <a:lumMod val="50000"/>
                  </a:schemeClr>
                </a:solidFill>
                <a:latin typeface="微软雅黑" pitchFamily="34" charset="-122"/>
                <a:ea typeface="微软雅黑" pitchFamily="34" charset="-122"/>
              </a:defRPr>
            </a:lvl1pPr>
          </a:lstStyle>
          <a:p>
            <a:pPr algn="ctr"/>
            <a:r>
              <a:rPr lang="zh-CN" altLang="en-US" dirty="0">
                <a:solidFill>
                  <a:schemeClr val="tx1">
                    <a:lumMod val="95000"/>
                    <a:lumOff val="5000"/>
                  </a:schemeClr>
                </a:solidFill>
              </a:rPr>
              <a:t> </a:t>
            </a:r>
            <a:r>
              <a:rPr lang="zh-CN" altLang="en-US" dirty="0" smtClean="0">
                <a:solidFill>
                  <a:schemeClr val="tx1">
                    <a:lumMod val="95000"/>
                    <a:lumOff val="5000"/>
                  </a:schemeClr>
                </a:solidFill>
              </a:rPr>
              <a:t>添加文字之一     </a:t>
            </a:r>
            <a:endParaRPr lang="zh-CN" altLang="en-US" dirty="0">
              <a:solidFill>
                <a:schemeClr val="tx1">
                  <a:lumMod val="95000"/>
                  <a:lumOff val="5000"/>
                </a:schemeClr>
              </a:solidFill>
            </a:endParaRPr>
          </a:p>
          <a:p>
            <a:pPr algn="ctr"/>
            <a:r>
              <a:rPr lang="zh-CN" altLang="en-US" dirty="0" smtClean="0">
                <a:solidFill>
                  <a:schemeClr val="tx1">
                    <a:lumMod val="95000"/>
                    <a:lumOff val="5000"/>
                  </a:schemeClr>
                </a:solidFill>
              </a:rPr>
              <a:t>添加文字之</a:t>
            </a:r>
            <a:r>
              <a:rPr lang="zh-CN" altLang="en-US" dirty="0">
                <a:solidFill>
                  <a:schemeClr val="tx1">
                    <a:lumMod val="95000"/>
                    <a:lumOff val="5000"/>
                  </a:schemeClr>
                </a:solidFill>
              </a:rPr>
              <a:t>二</a:t>
            </a:r>
            <a:endParaRPr lang="en-US" altLang="zh-CN" dirty="0">
              <a:solidFill>
                <a:schemeClr val="tx1">
                  <a:lumMod val="95000"/>
                  <a:lumOff val="5000"/>
                </a:schemeClr>
              </a:solidFill>
            </a:endParaRPr>
          </a:p>
          <a:p>
            <a:pPr algn="ctr"/>
            <a:r>
              <a:rPr lang="zh-CN" altLang="en-US" dirty="0" smtClean="0">
                <a:solidFill>
                  <a:schemeClr val="tx1">
                    <a:lumMod val="95000"/>
                    <a:lumOff val="5000"/>
                  </a:schemeClr>
                </a:solidFill>
              </a:rPr>
              <a:t>添加文字之</a:t>
            </a:r>
            <a:r>
              <a:rPr lang="zh-CN" altLang="en-US" dirty="0">
                <a:solidFill>
                  <a:schemeClr val="tx1">
                    <a:lumMod val="95000"/>
                    <a:lumOff val="5000"/>
                  </a:schemeClr>
                </a:solidFill>
              </a:rPr>
              <a:t>三</a:t>
            </a:r>
          </a:p>
        </p:txBody>
      </p:sp>
      <p:grpSp>
        <p:nvGrpSpPr>
          <p:cNvPr id="13" name="组合 12"/>
          <p:cNvGrpSpPr/>
          <p:nvPr/>
        </p:nvGrpSpPr>
        <p:grpSpPr>
          <a:xfrm>
            <a:off x="-898920" y="1677049"/>
            <a:ext cx="1806297" cy="1589775"/>
            <a:chOff x="686505" y="3160938"/>
            <a:chExt cx="1636825" cy="1440620"/>
          </a:xfrm>
        </p:grpSpPr>
        <p:sp>
          <p:nvSpPr>
            <p:cNvPr id="23"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24"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a:defRPr/>
              </a:pPr>
              <a:endParaRPr lang="zh-CN" altLang="en-US" sz="1798"/>
            </a:p>
          </p:txBody>
        </p:sp>
      </p:grpSp>
      <p:grpSp>
        <p:nvGrpSpPr>
          <p:cNvPr id="25" name="组合 24"/>
          <p:cNvGrpSpPr/>
          <p:nvPr/>
        </p:nvGrpSpPr>
        <p:grpSpPr>
          <a:xfrm>
            <a:off x="8185127" y="1677049"/>
            <a:ext cx="1806297" cy="1589775"/>
            <a:chOff x="686505" y="3160938"/>
            <a:chExt cx="1636825" cy="1440620"/>
          </a:xfrm>
        </p:grpSpPr>
        <p:sp>
          <p:nvSpPr>
            <p:cNvPr id="26"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27"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a:defRPr/>
              </a:pPr>
              <a:endParaRPr lang="zh-CN" altLang="en-US" sz="1798"/>
            </a:p>
          </p:txBody>
        </p:sp>
      </p:grpSp>
    </p:spTree>
    <p:extLst>
      <p:ext uri="{BB962C8B-B14F-4D97-AF65-F5344CB8AC3E}">
        <p14:creationId xmlns:p14="http://schemas.microsoft.com/office/powerpoint/2010/main" val="3118886305"/>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8" presetClass="emph" presetSubtype="0" fill="hold" nodeType="withEffect">
                                  <p:stCondLst>
                                    <p:cond delay="0"/>
                                  </p:stCondLst>
                                  <p:childTnLst>
                                    <p:animRot by="21600000">
                                      <p:cBhvr>
                                        <p:cTn id="18" dur="500" fill="hold"/>
                                        <p:tgtEl>
                                          <p:spTgt spid="16"/>
                                        </p:tgtEl>
                                        <p:attrNameLst>
                                          <p:attrName>r</p:attrName>
                                        </p:attrNameLst>
                                      </p:cBhvr>
                                    </p:animRo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left)">
                                      <p:cBhvr>
                                        <p:cTn id="22" dur="700"/>
                                        <p:tgtEl>
                                          <p:spTgt spid="3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700"/>
                                        <p:tgtEl>
                                          <p:spTgt spid="14"/>
                                        </p:tgtEl>
                                      </p:cBhvr>
                                    </p:animEffect>
                                  </p:childTnLst>
                                </p:cTn>
                              </p:par>
                            </p:childTnLst>
                          </p:cTn>
                        </p:par>
                        <p:par>
                          <p:cTn id="26" fill="hold">
                            <p:stCondLst>
                              <p:cond delay="1700"/>
                            </p:stCondLst>
                            <p:childTnLst>
                              <p:par>
                                <p:cTn id="27" presetID="27" presetClass="entr" presetSubtype="0" fill="hold" grpId="0" nodeType="afterEffect">
                                  <p:stCondLst>
                                    <p:cond delay="0"/>
                                  </p:stCondLst>
                                  <p:iterate type="lt">
                                    <p:tmPct val="50000"/>
                                  </p:iterate>
                                  <p:childTnLst>
                                    <p:set>
                                      <p:cBhvr>
                                        <p:cTn id="28" dur="1" fill="hold">
                                          <p:stCondLst>
                                            <p:cond delay="0"/>
                                          </p:stCondLst>
                                        </p:cTn>
                                        <p:tgtEl>
                                          <p:spTgt spid="22"/>
                                        </p:tgtEl>
                                        <p:attrNameLst>
                                          <p:attrName>style.visibility</p:attrName>
                                        </p:attrNameLst>
                                      </p:cBhvr>
                                      <p:to>
                                        <p:strVal val="visible"/>
                                      </p:to>
                                    </p:set>
                                    <p:anim calcmode="discrete" valueType="clr">
                                      <p:cBhvr override="childStyle">
                                        <p:cTn id="29" dur="80"/>
                                        <p:tgtEl>
                                          <p:spTgt spid="22"/>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22"/>
                                        </p:tgtEl>
                                        <p:attrNameLst>
                                          <p:attrName>fillcolor</p:attrName>
                                        </p:attrNameLst>
                                      </p:cBhvr>
                                      <p:tavLst>
                                        <p:tav tm="0">
                                          <p:val>
                                            <p:clrVal>
                                              <a:schemeClr val="accent2"/>
                                            </p:clrVal>
                                          </p:val>
                                        </p:tav>
                                        <p:tav tm="50000">
                                          <p:val>
                                            <p:clrVal>
                                              <a:schemeClr val="hlink"/>
                                            </p:clrVal>
                                          </p:val>
                                        </p:tav>
                                      </p:tavLst>
                                    </p:anim>
                                    <p:set>
                                      <p:cBhvr>
                                        <p:cTn id="31" dur="80"/>
                                        <p:tgtEl>
                                          <p:spTgt spid="2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4"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370995" y="1270223"/>
            <a:ext cx="2214666" cy="221466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41311" y="988063"/>
            <a:ext cx="2511071" cy="2511069"/>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8" name="Picture 2"/>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1863591" y="1336077"/>
            <a:ext cx="1798455" cy="17984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9" name="矩形 9"/>
          <p:cNvSpPr>
            <a:spLocks noChangeArrowheads="1"/>
          </p:cNvSpPr>
          <p:nvPr/>
        </p:nvSpPr>
        <p:spPr bwMode="auto">
          <a:xfrm>
            <a:off x="1563215" y="3358557"/>
            <a:ext cx="1540601"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126">
              <a:defRPr/>
            </a:pPr>
            <a:r>
              <a:rPr lang="zh-CN" altLang="en-US" b="1" kern="0" dirty="0">
                <a:solidFill>
                  <a:srgbClr val="0070C0"/>
                </a:solidFill>
                <a:latin typeface="微软雅黑" pitchFamily="34" charset="-122"/>
                <a:ea typeface="微软雅黑" pitchFamily="34" charset="-122"/>
              </a:rPr>
              <a:t>代用名</a:t>
            </a:r>
          </a:p>
        </p:txBody>
      </p:sp>
      <p:sp>
        <p:nvSpPr>
          <p:cNvPr id="90" name="矩形 7"/>
          <p:cNvSpPr>
            <a:spLocks noChangeArrowheads="1"/>
          </p:cNvSpPr>
          <p:nvPr/>
        </p:nvSpPr>
        <p:spPr bwMode="auto">
          <a:xfrm>
            <a:off x="2767753" y="3354093"/>
            <a:ext cx="966306"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126">
              <a:defRPr/>
            </a:pPr>
            <a:r>
              <a:rPr lang="zh-CN" altLang="en-US" sz="1000" kern="0" dirty="0">
                <a:solidFill>
                  <a:srgbClr val="7F7F7F">
                    <a:lumMod val="50000"/>
                  </a:srgbClr>
                </a:solidFill>
                <a:latin typeface="微软雅黑" pitchFamily="34" charset="-122"/>
                <a:ea typeface="微软雅黑" pitchFamily="34" charset="-122"/>
              </a:rPr>
              <a:t>公司总经理</a:t>
            </a:r>
            <a:endParaRPr lang="en-US" altLang="zh-CN" sz="1000" kern="0" dirty="0">
              <a:solidFill>
                <a:srgbClr val="7F7F7F">
                  <a:lumMod val="50000"/>
                </a:srgbClr>
              </a:solidFill>
              <a:latin typeface="微软雅黑" pitchFamily="34" charset="-122"/>
              <a:ea typeface="微软雅黑" pitchFamily="34" charset="-122"/>
            </a:endParaRPr>
          </a:p>
          <a:p>
            <a:pPr algn="ctr" defTabSz="914126">
              <a:defRPr/>
            </a:pPr>
            <a:r>
              <a:rPr lang="zh-CN" altLang="en-US" sz="1000" kern="0" dirty="0">
                <a:solidFill>
                  <a:srgbClr val="7F7F7F">
                    <a:lumMod val="50000"/>
                  </a:srgbClr>
                </a:solidFill>
                <a:latin typeface="微软雅黑" pitchFamily="34" charset="-122"/>
                <a:ea typeface="微软雅黑" pitchFamily="34" charset="-122"/>
              </a:rPr>
              <a:t>职务或头衔</a:t>
            </a:r>
          </a:p>
        </p:txBody>
      </p:sp>
      <p:sp>
        <p:nvSpPr>
          <p:cNvPr id="91" name="TextBox 90"/>
          <p:cNvSpPr txBox="1"/>
          <p:nvPr/>
        </p:nvSpPr>
        <p:spPr>
          <a:xfrm>
            <a:off x="1154582" y="3805202"/>
            <a:ext cx="3265065" cy="1015350"/>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defTabSz="914126">
              <a:lnSpc>
                <a:spcPct val="150000"/>
              </a:lnSpc>
              <a:defRPr/>
            </a:pPr>
            <a:r>
              <a:rPr lang="zh-CN" altLang="en-US" sz="800" kern="0" dirty="0">
                <a:solidFill>
                  <a:srgbClr val="7F7F7F">
                    <a:lumMod val="50000"/>
                  </a:srgbClr>
                </a:solidFill>
              </a:rPr>
              <a:t>       在这里输入主要的职业经验及任职主要机构等等，如：某大学工商学院研究生，有十余年行业经验，是某领域领军人物。      </a:t>
            </a:r>
            <a:endParaRPr lang="en-US" altLang="zh-CN" sz="800" kern="0" dirty="0">
              <a:solidFill>
                <a:srgbClr val="7F7F7F">
                  <a:lumMod val="50000"/>
                </a:srgbClr>
              </a:solidFill>
            </a:endParaRPr>
          </a:p>
          <a:p>
            <a:pPr defTabSz="914126">
              <a:lnSpc>
                <a:spcPct val="150000"/>
              </a:lnSpc>
              <a:defRPr/>
            </a:pPr>
            <a:r>
              <a:rPr lang="en-US" altLang="zh-CN" sz="800" kern="0" dirty="0">
                <a:solidFill>
                  <a:srgbClr val="7F7F7F">
                    <a:lumMod val="50000"/>
                  </a:srgbClr>
                </a:solidFill>
              </a:rPr>
              <a:t>       1992</a:t>
            </a:r>
            <a:r>
              <a:rPr lang="zh-CN" altLang="en-US" sz="800" kern="0" dirty="0">
                <a:solidFill>
                  <a:srgbClr val="7F7F7F">
                    <a:lumMod val="50000"/>
                  </a:srgbClr>
                </a:solidFill>
              </a:rPr>
              <a:t>年在某公司担任中层管理；</a:t>
            </a:r>
            <a:r>
              <a:rPr lang="en-US" altLang="zh-CN" sz="800" kern="0" dirty="0">
                <a:solidFill>
                  <a:srgbClr val="7F7F7F">
                    <a:lumMod val="50000"/>
                  </a:srgbClr>
                </a:solidFill>
              </a:rPr>
              <a:t>2003</a:t>
            </a:r>
            <a:r>
              <a:rPr lang="zh-CN" altLang="en-US" sz="800" kern="0" dirty="0">
                <a:solidFill>
                  <a:srgbClr val="7F7F7F">
                    <a:lumMod val="50000"/>
                  </a:srgbClr>
                </a:solidFill>
              </a:rPr>
              <a:t>年任某公司执</a:t>
            </a:r>
            <a:r>
              <a:rPr lang="en-US" altLang="zh-CN" sz="800" kern="0" dirty="0">
                <a:solidFill>
                  <a:srgbClr val="7F7F7F">
                    <a:lumMod val="50000"/>
                  </a:srgbClr>
                </a:solidFill>
              </a:rPr>
              <a:t>COO</a:t>
            </a:r>
            <a:r>
              <a:rPr lang="zh-CN" altLang="en-US" sz="800" kern="0" dirty="0">
                <a:solidFill>
                  <a:srgbClr val="7F7F7F">
                    <a:lumMod val="50000"/>
                  </a:srgbClr>
                </a:solidFill>
              </a:rPr>
              <a:t>；</a:t>
            </a:r>
            <a:r>
              <a:rPr lang="en-US" altLang="zh-CN" sz="800" kern="0" dirty="0">
                <a:solidFill>
                  <a:srgbClr val="7F7F7F">
                    <a:lumMod val="50000"/>
                  </a:srgbClr>
                </a:solidFill>
              </a:rPr>
              <a:t>2007</a:t>
            </a:r>
            <a:r>
              <a:rPr lang="zh-CN" altLang="en-US" sz="800" kern="0" dirty="0">
                <a:solidFill>
                  <a:srgbClr val="7F7F7F">
                    <a:lumMod val="50000"/>
                  </a:srgbClr>
                </a:solidFill>
              </a:rPr>
              <a:t>年担任某公司执行总裁。曾于某年、某年、</a:t>
            </a:r>
            <a:r>
              <a:rPr lang="en-US" altLang="zh-CN" sz="800" kern="0" dirty="0">
                <a:solidFill>
                  <a:srgbClr val="7F7F7F">
                    <a:lumMod val="50000"/>
                  </a:srgbClr>
                </a:solidFill>
              </a:rPr>
              <a:t>2012</a:t>
            </a:r>
            <a:r>
              <a:rPr lang="zh-CN" altLang="en-US" sz="800" kern="0" dirty="0">
                <a:solidFill>
                  <a:srgbClr val="7F7F7F">
                    <a:lumMod val="50000"/>
                  </a:srgbClr>
                </a:solidFill>
              </a:rPr>
              <a:t>年分别获得某某奖项。</a:t>
            </a:r>
          </a:p>
        </p:txBody>
      </p:sp>
      <p:pic>
        <p:nvPicPr>
          <p:cNvPr id="92"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090025" y="1270223"/>
            <a:ext cx="2214666" cy="221466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60342" y="988063"/>
            <a:ext cx="2511071" cy="2511069"/>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4"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5631297" y="1336077"/>
            <a:ext cx="1798455" cy="17984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95" name="矩形 9"/>
          <p:cNvSpPr>
            <a:spLocks noChangeArrowheads="1"/>
          </p:cNvSpPr>
          <p:nvPr/>
        </p:nvSpPr>
        <p:spPr bwMode="auto">
          <a:xfrm>
            <a:off x="5285340" y="3358557"/>
            <a:ext cx="1540601"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126">
              <a:defRPr/>
            </a:pPr>
            <a:r>
              <a:rPr lang="zh-CN" altLang="en-US" b="1" kern="0" dirty="0">
                <a:solidFill>
                  <a:srgbClr val="0070C0"/>
                </a:solidFill>
                <a:latin typeface="微软雅黑" pitchFamily="34" charset="-122"/>
                <a:ea typeface="微软雅黑" pitchFamily="34" charset="-122"/>
              </a:rPr>
              <a:t>代用名</a:t>
            </a:r>
          </a:p>
        </p:txBody>
      </p:sp>
      <p:sp>
        <p:nvSpPr>
          <p:cNvPr id="96" name="矩形 7"/>
          <p:cNvSpPr>
            <a:spLocks noChangeArrowheads="1"/>
          </p:cNvSpPr>
          <p:nvPr/>
        </p:nvSpPr>
        <p:spPr bwMode="auto">
          <a:xfrm>
            <a:off x="6489877" y="3354093"/>
            <a:ext cx="966306"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126">
              <a:defRPr/>
            </a:pPr>
            <a:r>
              <a:rPr lang="zh-CN" altLang="en-US" sz="1000" kern="0" dirty="0">
                <a:solidFill>
                  <a:srgbClr val="7F7F7F">
                    <a:lumMod val="50000"/>
                  </a:srgbClr>
                </a:solidFill>
                <a:latin typeface="微软雅黑" pitchFamily="34" charset="-122"/>
                <a:ea typeface="微软雅黑" pitchFamily="34" charset="-122"/>
              </a:rPr>
              <a:t>公司总经理</a:t>
            </a:r>
            <a:endParaRPr lang="en-US" altLang="zh-CN" sz="1000" kern="0" dirty="0">
              <a:solidFill>
                <a:srgbClr val="7F7F7F">
                  <a:lumMod val="50000"/>
                </a:srgbClr>
              </a:solidFill>
              <a:latin typeface="微软雅黑" pitchFamily="34" charset="-122"/>
              <a:ea typeface="微软雅黑" pitchFamily="34" charset="-122"/>
            </a:endParaRPr>
          </a:p>
          <a:p>
            <a:pPr algn="ctr" defTabSz="914126">
              <a:defRPr/>
            </a:pPr>
            <a:r>
              <a:rPr lang="zh-CN" altLang="en-US" sz="1000" kern="0" dirty="0">
                <a:solidFill>
                  <a:srgbClr val="7F7F7F">
                    <a:lumMod val="50000"/>
                  </a:srgbClr>
                </a:solidFill>
                <a:latin typeface="微软雅黑" pitchFamily="34" charset="-122"/>
                <a:ea typeface="微软雅黑" pitchFamily="34" charset="-122"/>
              </a:rPr>
              <a:t>职务或头衔</a:t>
            </a:r>
          </a:p>
        </p:txBody>
      </p:sp>
      <p:sp>
        <p:nvSpPr>
          <p:cNvPr id="97" name="TextBox 96"/>
          <p:cNvSpPr txBox="1"/>
          <p:nvPr/>
        </p:nvSpPr>
        <p:spPr>
          <a:xfrm>
            <a:off x="4876707" y="3805202"/>
            <a:ext cx="3265065" cy="1015350"/>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defTabSz="914126">
              <a:lnSpc>
                <a:spcPct val="150000"/>
              </a:lnSpc>
              <a:defRPr/>
            </a:pPr>
            <a:r>
              <a:rPr lang="zh-CN" altLang="en-US" sz="800" kern="0" dirty="0">
                <a:solidFill>
                  <a:srgbClr val="7F7F7F">
                    <a:lumMod val="50000"/>
                  </a:srgbClr>
                </a:solidFill>
              </a:rPr>
              <a:t>       在这里输入主要的职业经验及任职主要机构等等，如：某大学工商学院研究生，有十余年行业经验，是某领域领军人物。      </a:t>
            </a:r>
            <a:endParaRPr lang="en-US" altLang="zh-CN" sz="800" kern="0" dirty="0">
              <a:solidFill>
                <a:srgbClr val="7F7F7F">
                  <a:lumMod val="50000"/>
                </a:srgbClr>
              </a:solidFill>
            </a:endParaRPr>
          </a:p>
          <a:p>
            <a:pPr defTabSz="914126">
              <a:lnSpc>
                <a:spcPct val="150000"/>
              </a:lnSpc>
              <a:defRPr/>
            </a:pPr>
            <a:r>
              <a:rPr lang="en-US" altLang="zh-CN" sz="800" kern="0" dirty="0">
                <a:solidFill>
                  <a:srgbClr val="7F7F7F">
                    <a:lumMod val="50000"/>
                  </a:srgbClr>
                </a:solidFill>
              </a:rPr>
              <a:t>       1992</a:t>
            </a:r>
            <a:r>
              <a:rPr lang="zh-CN" altLang="en-US" sz="800" kern="0" dirty="0">
                <a:solidFill>
                  <a:srgbClr val="7F7F7F">
                    <a:lumMod val="50000"/>
                  </a:srgbClr>
                </a:solidFill>
              </a:rPr>
              <a:t>年在某公司担任中层管理；</a:t>
            </a:r>
            <a:r>
              <a:rPr lang="en-US" altLang="zh-CN" sz="800" kern="0" dirty="0">
                <a:solidFill>
                  <a:srgbClr val="7F7F7F">
                    <a:lumMod val="50000"/>
                  </a:srgbClr>
                </a:solidFill>
              </a:rPr>
              <a:t>2003</a:t>
            </a:r>
            <a:r>
              <a:rPr lang="zh-CN" altLang="en-US" sz="800" kern="0" dirty="0">
                <a:solidFill>
                  <a:srgbClr val="7F7F7F">
                    <a:lumMod val="50000"/>
                  </a:srgbClr>
                </a:solidFill>
              </a:rPr>
              <a:t>年任某公司执</a:t>
            </a:r>
            <a:r>
              <a:rPr lang="en-US" altLang="zh-CN" sz="800" kern="0" dirty="0">
                <a:solidFill>
                  <a:srgbClr val="7F7F7F">
                    <a:lumMod val="50000"/>
                  </a:srgbClr>
                </a:solidFill>
              </a:rPr>
              <a:t>COO</a:t>
            </a:r>
            <a:r>
              <a:rPr lang="zh-CN" altLang="en-US" sz="800" kern="0" dirty="0">
                <a:solidFill>
                  <a:srgbClr val="7F7F7F">
                    <a:lumMod val="50000"/>
                  </a:srgbClr>
                </a:solidFill>
              </a:rPr>
              <a:t>；</a:t>
            </a:r>
            <a:r>
              <a:rPr lang="en-US" altLang="zh-CN" sz="800" kern="0" dirty="0">
                <a:solidFill>
                  <a:srgbClr val="7F7F7F">
                    <a:lumMod val="50000"/>
                  </a:srgbClr>
                </a:solidFill>
              </a:rPr>
              <a:t>2007</a:t>
            </a:r>
            <a:r>
              <a:rPr lang="zh-CN" altLang="en-US" sz="800" kern="0" dirty="0">
                <a:solidFill>
                  <a:srgbClr val="7F7F7F">
                    <a:lumMod val="50000"/>
                  </a:srgbClr>
                </a:solidFill>
              </a:rPr>
              <a:t>年担任某公司执行总裁。曾于某年、某年、</a:t>
            </a:r>
            <a:r>
              <a:rPr lang="en-US" altLang="zh-CN" sz="800" kern="0" dirty="0">
                <a:solidFill>
                  <a:srgbClr val="7F7F7F">
                    <a:lumMod val="50000"/>
                  </a:srgbClr>
                </a:solidFill>
              </a:rPr>
              <a:t>2012</a:t>
            </a:r>
            <a:r>
              <a:rPr lang="zh-CN" altLang="en-US" sz="800" kern="0" dirty="0">
                <a:solidFill>
                  <a:srgbClr val="7F7F7F">
                    <a:lumMod val="50000"/>
                  </a:srgbClr>
                </a:solidFill>
              </a:rPr>
              <a:t>年分别获得某某奖项。</a:t>
            </a:r>
          </a:p>
        </p:txBody>
      </p:sp>
      <p:pic>
        <p:nvPicPr>
          <p:cNvPr id="98" name="Picture 5"/>
          <p:cNvPicPr>
            <a:picLocks noChangeAspect="1" noChangeArrowheads="1"/>
          </p:cNvPicPr>
          <p:nvPr/>
        </p:nvPicPr>
        <p:blipFill>
          <a:blip r:embed="rId8"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99" name="直接连接符 98"/>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00" name="文本框 31"/>
          <p:cNvSpPr>
            <a:spLocks noChangeArrowheads="1"/>
          </p:cNvSpPr>
          <p:nvPr/>
        </p:nvSpPr>
        <p:spPr bwMode="auto">
          <a:xfrm>
            <a:off x="5389692" y="261797"/>
            <a:ext cx="3141526"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rPr>
              <a:t>TEAM CORE STRENGTH DISPLAY</a:t>
            </a:r>
            <a:endParaRPr lang="zh-CN" altLang="en-US" sz="1600" kern="0" dirty="0">
              <a:solidFill>
                <a:srgbClr val="2F5879"/>
              </a:solidFill>
              <a:latin typeface="Impact" pitchFamily="34" charset="0"/>
            </a:endParaRPr>
          </a:p>
        </p:txBody>
      </p:sp>
      <p:sp>
        <p:nvSpPr>
          <p:cNvPr id="101"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102" name="组合 101"/>
          <p:cNvGrpSpPr/>
          <p:nvPr/>
        </p:nvGrpSpPr>
        <p:grpSpPr>
          <a:xfrm>
            <a:off x="521096" y="196219"/>
            <a:ext cx="1765509" cy="551352"/>
            <a:chOff x="520640" y="251298"/>
            <a:chExt cx="1766054" cy="551522"/>
          </a:xfrm>
        </p:grpSpPr>
        <p:sp>
          <p:nvSpPr>
            <p:cNvPr id="103" name="矩形 3"/>
            <p:cNvSpPr>
              <a:spLocks noChangeArrowheads="1"/>
            </p:cNvSpPr>
            <p:nvPr/>
          </p:nvSpPr>
          <p:spPr bwMode="auto">
            <a:xfrm>
              <a:off x="872623" y="251298"/>
              <a:ext cx="1062119"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104" name="组合 103"/>
            <p:cNvGrpSpPr/>
            <p:nvPr/>
          </p:nvGrpSpPr>
          <p:grpSpPr>
            <a:xfrm>
              <a:off x="520640" y="556320"/>
              <a:ext cx="1766054" cy="246500"/>
              <a:chOff x="562081" y="466763"/>
              <a:chExt cx="1766054" cy="246500"/>
            </a:xfrm>
          </p:grpSpPr>
          <p:sp>
            <p:nvSpPr>
              <p:cNvPr id="105"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106" name="组合 105"/>
              <p:cNvGrpSpPr/>
              <p:nvPr/>
            </p:nvGrpSpPr>
            <p:grpSpPr>
              <a:xfrm>
                <a:off x="931046" y="667544"/>
                <a:ext cx="1028125" cy="45719"/>
                <a:chOff x="688893" y="2574256"/>
                <a:chExt cx="7739508" cy="81111"/>
              </a:xfrm>
            </p:grpSpPr>
            <p:sp>
              <p:nvSpPr>
                <p:cNvPr id="107"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08"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09"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10"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11"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Tree>
    <p:extLst>
      <p:ext uri="{BB962C8B-B14F-4D97-AF65-F5344CB8AC3E}">
        <p14:creationId xmlns:p14="http://schemas.microsoft.com/office/powerpoint/2010/main" val="3349788269"/>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500" fill="hold"/>
                                        <p:tgtEl>
                                          <p:spTgt spid="86"/>
                                        </p:tgtEl>
                                        <p:attrNameLst>
                                          <p:attrName>ppt_w</p:attrName>
                                        </p:attrNameLst>
                                      </p:cBhvr>
                                      <p:tavLst>
                                        <p:tav tm="0">
                                          <p:val>
                                            <p:fltVal val="0"/>
                                          </p:val>
                                        </p:tav>
                                        <p:tav tm="100000">
                                          <p:val>
                                            <p:strVal val="#ppt_w"/>
                                          </p:val>
                                        </p:tav>
                                      </p:tavLst>
                                    </p:anim>
                                    <p:anim calcmode="lin" valueType="num">
                                      <p:cBhvr>
                                        <p:cTn id="8" dur="500" fill="hold"/>
                                        <p:tgtEl>
                                          <p:spTgt spid="86"/>
                                        </p:tgtEl>
                                        <p:attrNameLst>
                                          <p:attrName>ppt_h</p:attrName>
                                        </p:attrNameLst>
                                      </p:cBhvr>
                                      <p:tavLst>
                                        <p:tav tm="0">
                                          <p:val>
                                            <p:fltVal val="0"/>
                                          </p:val>
                                        </p:tav>
                                        <p:tav tm="100000">
                                          <p:val>
                                            <p:strVal val="#ppt_h"/>
                                          </p:val>
                                        </p:tav>
                                      </p:tavLst>
                                    </p:anim>
                                    <p:animEffect transition="in" filter="fade">
                                      <p:cBhvr>
                                        <p:cTn id="9" dur="500"/>
                                        <p:tgtEl>
                                          <p:spTgt spid="86"/>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87"/>
                                        </p:tgtEl>
                                        <p:attrNameLst>
                                          <p:attrName>style.visibility</p:attrName>
                                        </p:attrNameLst>
                                      </p:cBhvr>
                                      <p:to>
                                        <p:strVal val="visible"/>
                                      </p:to>
                                    </p:set>
                                    <p:animEffect transition="in" filter="fade">
                                      <p:cBhvr>
                                        <p:cTn id="13" dur="500"/>
                                        <p:tgtEl>
                                          <p:spTgt spid="87"/>
                                        </p:tgtEl>
                                      </p:cBhvr>
                                    </p:animEffect>
                                    <p:anim calcmode="lin" valueType="num">
                                      <p:cBhvr>
                                        <p:cTn id="14" dur="500" fill="hold"/>
                                        <p:tgtEl>
                                          <p:spTgt spid="87"/>
                                        </p:tgtEl>
                                        <p:attrNameLst>
                                          <p:attrName>ppt_x</p:attrName>
                                        </p:attrNameLst>
                                      </p:cBhvr>
                                      <p:tavLst>
                                        <p:tav tm="0">
                                          <p:val>
                                            <p:strVal val="#ppt_x"/>
                                          </p:val>
                                        </p:tav>
                                        <p:tav tm="100000">
                                          <p:val>
                                            <p:strVal val="#ppt_x"/>
                                          </p:val>
                                        </p:tav>
                                      </p:tavLst>
                                    </p:anim>
                                    <p:anim calcmode="lin" valueType="num">
                                      <p:cBhvr>
                                        <p:cTn id="15" dur="500" fill="hold"/>
                                        <p:tgtEl>
                                          <p:spTgt spid="87"/>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88"/>
                                        </p:tgtEl>
                                        <p:attrNameLst>
                                          <p:attrName>style.visibility</p:attrName>
                                        </p:attrNameLst>
                                      </p:cBhvr>
                                      <p:to>
                                        <p:strVal val="visible"/>
                                      </p:to>
                                    </p:set>
                                    <p:animEffect transition="in" filter="fade">
                                      <p:cBhvr>
                                        <p:cTn id="19" dur="500"/>
                                        <p:tgtEl>
                                          <p:spTgt spid="88"/>
                                        </p:tgtEl>
                                      </p:cBhvr>
                                    </p:animEffect>
                                  </p:childTnLst>
                                </p:cTn>
                              </p:par>
                            </p:childTnLst>
                          </p:cTn>
                        </p:par>
                        <p:par>
                          <p:cTn id="20" fill="hold">
                            <p:stCondLst>
                              <p:cond delay="15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89"/>
                                        </p:tgtEl>
                                        <p:attrNameLst>
                                          <p:attrName>style.visibility</p:attrName>
                                        </p:attrNameLst>
                                      </p:cBhvr>
                                      <p:to>
                                        <p:strVal val="visible"/>
                                      </p:to>
                                    </p:set>
                                    <p:anim by="(-#ppt_w*2)" calcmode="lin" valueType="num">
                                      <p:cBhvr rctx="PPT">
                                        <p:cTn id="23" dur="500" autoRev="1" fill="hold">
                                          <p:stCondLst>
                                            <p:cond delay="0"/>
                                          </p:stCondLst>
                                        </p:cTn>
                                        <p:tgtEl>
                                          <p:spTgt spid="89"/>
                                        </p:tgtEl>
                                        <p:attrNameLst>
                                          <p:attrName>ppt_w</p:attrName>
                                        </p:attrNameLst>
                                      </p:cBhvr>
                                    </p:anim>
                                    <p:anim by="(#ppt_w*0.50)" calcmode="lin" valueType="num">
                                      <p:cBhvr>
                                        <p:cTn id="24" dur="500" decel="50000" autoRev="1" fill="hold">
                                          <p:stCondLst>
                                            <p:cond delay="0"/>
                                          </p:stCondLst>
                                        </p:cTn>
                                        <p:tgtEl>
                                          <p:spTgt spid="89"/>
                                        </p:tgtEl>
                                        <p:attrNameLst>
                                          <p:attrName>ppt_x</p:attrName>
                                        </p:attrNameLst>
                                      </p:cBhvr>
                                    </p:anim>
                                    <p:anim from="(-#ppt_h/2)" to="(#ppt_y)" calcmode="lin" valueType="num">
                                      <p:cBhvr>
                                        <p:cTn id="25" dur="1000" fill="hold">
                                          <p:stCondLst>
                                            <p:cond delay="0"/>
                                          </p:stCondLst>
                                        </p:cTn>
                                        <p:tgtEl>
                                          <p:spTgt spid="89"/>
                                        </p:tgtEl>
                                        <p:attrNameLst>
                                          <p:attrName>ppt_y</p:attrName>
                                        </p:attrNameLst>
                                      </p:cBhvr>
                                    </p:anim>
                                    <p:animRot by="21600000">
                                      <p:cBhvr>
                                        <p:cTn id="26" dur="1000" fill="hold">
                                          <p:stCondLst>
                                            <p:cond delay="0"/>
                                          </p:stCondLst>
                                        </p:cTn>
                                        <p:tgtEl>
                                          <p:spTgt spid="89"/>
                                        </p:tgtEl>
                                        <p:attrNameLst>
                                          <p:attrName>r</p:attrName>
                                        </p:attrNameLst>
                                      </p:cBhvr>
                                    </p:animRot>
                                  </p:childTnLst>
                                </p:cTn>
                              </p:par>
                            </p:childTnLst>
                          </p:cTn>
                        </p:par>
                        <p:par>
                          <p:cTn id="27" fill="hold">
                            <p:stCondLst>
                              <p:cond delay="2700"/>
                            </p:stCondLst>
                            <p:childTnLst>
                              <p:par>
                                <p:cTn id="28" presetID="22" presetClass="entr" presetSubtype="8" fill="hold" grpId="0" nodeType="afterEffect">
                                  <p:stCondLst>
                                    <p:cond delay="0"/>
                                  </p:stCondLst>
                                  <p:childTnLst>
                                    <p:set>
                                      <p:cBhvr>
                                        <p:cTn id="29" dur="1" fill="hold">
                                          <p:stCondLst>
                                            <p:cond delay="0"/>
                                          </p:stCondLst>
                                        </p:cTn>
                                        <p:tgtEl>
                                          <p:spTgt spid="90"/>
                                        </p:tgtEl>
                                        <p:attrNameLst>
                                          <p:attrName>style.visibility</p:attrName>
                                        </p:attrNameLst>
                                      </p:cBhvr>
                                      <p:to>
                                        <p:strVal val="visible"/>
                                      </p:to>
                                    </p:set>
                                    <p:animEffect transition="in" filter="wipe(left)">
                                      <p:cBhvr>
                                        <p:cTn id="30" dur="500"/>
                                        <p:tgtEl>
                                          <p:spTgt spid="90"/>
                                        </p:tgtEl>
                                      </p:cBhvr>
                                    </p:animEffect>
                                  </p:childTnLst>
                                </p:cTn>
                              </p:par>
                            </p:childTnLst>
                          </p:cTn>
                        </p:par>
                        <p:par>
                          <p:cTn id="31" fill="hold">
                            <p:stCondLst>
                              <p:cond delay="3200"/>
                            </p:stCondLst>
                            <p:childTnLst>
                              <p:par>
                                <p:cTn id="32" presetID="22" presetClass="entr" presetSubtype="1" fill="hold" grpId="0" nodeType="afterEffect">
                                  <p:stCondLst>
                                    <p:cond delay="0"/>
                                  </p:stCondLst>
                                  <p:childTnLst>
                                    <p:set>
                                      <p:cBhvr>
                                        <p:cTn id="33" dur="1" fill="hold">
                                          <p:stCondLst>
                                            <p:cond delay="0"/>
                                          </p:stCondLst>
                                        </p:cTn>
                                        <p:tgtEl>
                                          <p:spTgt spid="91"/>
                                        </p:tgtEl>
                                        <p:attrNameLst>
                                          <p:attrName>style.visibility</p:attrName>
                                        </p:attrNameLst>
                                      </p:cBhvr>
                                      <p:to>
                                        <p:strVal val="visible"/>
                                      </p:to>
                                    </p:set>
                                    <p:animEffect transition="in" filter="wipe(up)">
                                      <p:cBhvr>
                                        <p:cTn id="34" dur="500"/>
                                        <p:tgtEl>
                                          <p:spTgt spid="91"/>
                                        </p:tgtEl>
                                      </p:cBhvr>
                                    </p:animEffect>
                                  </p:childTnLst>
                                </p:cTn>
                              </p:par>
                            </p:childTnLst>
                          </p:cTn>
                        </p:par>
                        <p:par>
                          <p:cTn id="35" fill="hold">
                            <p:stCondLst>
                              <p:cond delay="3700"/>
                            </p:stCondLst>
                            <p:childTnLst>
                              <p:par>
                                <p:cTn id="36" presetID="53" presetClass="entr" presetSubtype="16" fill="hold" nodeType="afterEffect">
                                  <p:stCondLst>
                                    <p:cond delay="0"/>
                                  </p:stCondLst>
                                  <p:childTnLst>
                                    <p:set>
                                      <p:cBhvr>
                                        <p:cTn id="37" dur="1" fill="hold">
                                          <p:stCondLst>
                                            <p:cond delay="0"/>
                                          </p:stCondLst>
                                        </p:cTn>
                                        <p:tgtEl>
                                          <p:spTgt spid="92"/>
                                        </p:tgtEl>
                                        <p:attrNameLst>
                                          <p:attrName>style.visibility</p:attrName>
                                        </p:attrNameLst>
                                      </p:cBhvr>
                                      <p:to>
                                        <p:strVal val="visible"/>
                                      </p:to>
                                    </p:set>
                                    <p:anim calcmode="lin" valueType="num">
                                      <p:cBhvr>
                                        <p:cTn id="38" dur="500" fill="hold"/>
                                        <p:tgtEl>
                                          <p:spTgt spid="92"/>
                                        </p:tgtEl>
                                        <p:attrNameLst>
                                          <p:attrName>ppt_w</p:attrName>
                                        </p:attrNameLst>
                                      </p:cBhvr>
                                      <p:tavLst>
                                        <p:tav tm="0">
                                          <p:val>
                                            <p:fltVal val="0"/>
                                          </p:val>
                                        </p:tav>
                                        <p:tav tm="100000">
                                          <p:val>
                                            <p:strVal val="#ppt_w"/>
                                          </p:val>
                                        </p:tav>
                                      </p:tavLst>
                                    </p:anim>
                                    <p:anim calcmode="lin" valueType="num">
                                      <p:cBhvr>
                                        <p:cTn id="39" dur="500" fill="hold"/>
                                        <p:tgtEl>
                                          <p:spTgt spid="92"/>
                                        </p:tgtEl>
                                        <p:attrNameLst>
                                          <p:attrName>ppt_h</p:attrName>
                                        </p:attrNameLst>
                                      </p:cBhvr>
                                      <p:tavLst>
                                        <p:tav tm="0">
                                          <p:val>
                                            <p:fltVal val="0"/>
                                          </p:val>
                                        </p:tav>
                                        <p:tav tm="100000">
                                          <p:val>
                                            <p:strVal val="#ppt_h"/>
                                          </p:val>
                                        </p:tav>
                                      </p:tavLst>
                                    </p:anim>
                                    <p:animEffect transition="in" filter="fade">
                                      <p:cBhvr>
                                        <p:cTn id="40" dur="500"/>
                                        <p:tgtEl>
                                          <p:spTgt spid="92"/>
                                        </p:tgtEl>
                                      </p:cBhvr>
                                    </p:animEffect>
                                  </p:childTnLst>
                                </p:cTn>
                              </p:par>
                            </p:childTnLst>
                          </p:cTn>
                        </p:par>
                        <p:par>
                          <p:cTn id="41" fill="hold">
                            <p:stCondLst>
                              <p:cond delay="4200"/>
                            </p:stCondLst>
                            <p:childTnLst>
                              <p:par>
                                <p:cTn id="42" presetID="42" presetClass="entr" presetSubtype="0" fill="hold" nodeType="afterEffect">
                                  <p:stCondLst>
                                    <p:cond delay="0"/>
                                  </p:stCondLst>
                                  <p:childTnLst>
                                    <p:set>
                                      <p:cBhvr>
                                        <p:cTn id="43" dur="1" fill="hold">
                                          <p:stCondLst>
                                            <p:cond delay="0"/>
                                          </p:stCondLst>
                                        </p:cTn>
                                        <p:tgtEl>
                                          <p:spTgt spid="93"/>
                                        </p:tgtEl>
                                        <p:attrNameLst>
                                          <p:attrName>style.visibility</p:attrName>
                                        </p:attrNameLst>
                                      </p:cBhvr>
                                      <p:to>
                                        <p:strVal val="visible"/>
                                      </p:to>
                                    </p:set>
                                    <p:animEffect transition="in" filter="fade">
                                      <p:cBhvr>
                                        <p:cTn id="44" dur="500"/>
                                        <p:tgtEl>
                                          <p:spTgt spid="93"/>
                                        </p:tgtEl>
                                      </p:cBhvr>
                                    </p:animEffect>
                                    <p:anim calcmode="lin" valueType="num">
                                      <p:cBhvr>
                                        <p:cTn id="45" dur="500" fill="hold"/>
                                        <p:tgtEl>
                                          <p:spTgt spid="93"/>
                                        </p:tgtEl>
                                        <p:attrNameLst>
                                          <p:attrName>ppt_x</p:attrName>
                                        </p:attrNameLst>
                                      </p:cBhvr>
                                      <p:tavLst>
                                        <p:tav tm="0">
                                          <p:val>
                                            <p:strVal val="#ppt_x"/>
                                          </p:val>
                                        </p:tav>
                                        <p:tav tm="100000">
                                          <p:val>
                                            <p:strVal val="#ppt_x"/>
                                          </p:val>
                                        </p:tav>
                                      </p:tavLst>
                                    </p:anim>
                                    <p:anim calcmode="lin" valueType="num">
                                      <p:cBhvr>
                                        <p:cTn id="46" dur="500" fill="hold"/>
                                        <p:tgtEl>
                                          <p:spTgt spid="93"/>
                                        </p:tgtEl>
                                        <p:attrNameLst>
                                          <p:attrName>ppt_y</p:attrName>
                                        </p:attrNameLst>
                                      </p:cBhvr>
                                      <p:tavLst>
                                        <p:tav tm="0">
                                          <p:val>
                                            <p:strVal val="#ppt_y+.1"/>
                                          </p:val>
                                        </p:tav>
                                        <p:tav tm="100000">
                                          <p:val>
                                            <p:strVal val="#ppt_y"/>
                                          </p:val>
                                        </p:tav>
                                      </p:tavLst>
                                    </p:anim>
                                  </p:childTnLst>
                                </p:cTn>
                              </p:par>
                            </p:childTnLst>
                          </p:cTn>
                        </p:par>
                        <p:par>
                          <p:cTn id="47" fill="hold">
                            <p:stCondLst>
                              <p:cond delay="4700"/>
                            </p:stCondLst>
                            <p:childTnLst>
                              <p:par>
                                <p:cTn id="48" presetID="10" presetClass="entr" presetSubtype="0" fill="hold" nodeType="afterEffect">
                                  <p:stCondLst>
                                    <p:cond delay="0"/>
                                  </p:stCondLst>
                                  <p:childTnLst>
                                    <p:set>
                                      <p:cBhvr>
                                        <p:cTn id="49" dur="1" fill="hold">
                                          <p:stCondLst>
                                            <p:cond delay="0"/>
                                          </p:stCondLst>
                                        </p:cTn>
                                        <p:tgtEl>
                                          <p:spTgt spid="94"/>
                                        </p:tgtEl>
                                        <p:attrNameLst>
                                          <p:attrName>style.visibility</p:attrName>
                                        </p:attrNameLst>
                                      </p:cBhvr>
                                      <p:to>
                                        <p:strVal val="visible"/>
                                      </p:to>
                                    </p:set>
                                    <p:animEffect transition="in" filter="fade">
                                      <p:cBhvr>
                                        <p:cTn id="50" dur="500"/>
                                        <p:tgtEl>
                                          <p:spTgt spid="94"/>
                                        </p:tgtEl>
                                      </p:cBhvr>
                                    </p:animEffect>
                                  </p:childTnLst>
                                </p:cTn>
                              </p:par>
                            </p:childTnLst>
                          </p:cTn>
                        </p:par>
                        <p:par>
                          <p:cTn id="51" fill="hold">
                            <p:stCondLst>
                              <p:cond delay="5200"/>
                            </p:stCondLst>
                            <p:childTnLst>
                              <p:par>
                                <p:cTn id="52" presetID="56" presetClass="entr" presetSubtype="0" fill="hold" grpId="0" nodeType="afterEffect">
                                  <p:stCondLst>
                                    <p:cond delay="0"/>
                                  </p:stCondLst>
                                  <p:iterate type="lt">
                                    <p:tmPct val="10000"/>
                                  </p:iterate>
                                  <p:childTnLst>
                                    <p:set>
                                      <p:cBhvr>
                                        <p:cTn id="53" dur="1" fill="hold">
                                          <p:stCondLst>
                                            <p:cond delay="0"/>
                                          </p:stCondLst>
                                        </p:cTn>
                                        <p:tgtEl>
                                          <p:spTgt spid="95"/>
                                        </p:tgtEl>
                                        <p:attrNameLst>
                                          <p:attrName>style.visibility</p:attrName>
                                        </p:attrNameLst>
                                      </p:cBhvr>
                                      <p:to>
                                        <p:strVal val="visible"/>
                                      </p:to>
                                    </p:set>
                                    <p:anim by="(-#ppt_w*2)" calcmode="lin" valueType="num">
                                      <p:cBhvr rctx="PPT">
                                        <p:cTn id="54" dur="500" autoRev="1" fill="hold">
                                          <p:stCondLst>
                                            <p:cond delay="0"/>
                                          </p:stCondLst>
                                        </p:cTn>
                                        <p:tgtEl>
                                          <p:spTgt spid="95"/>
                                        </p:tgtEl>
                                        <p:attrNameLst>
                                          <p:attrName>ppt_w</p:attrName>
                                        </p:attrNameLst>
                                      </p:cBhvr>
                                    </p:anim>
                                    <p:anim by="(#ppt_w*0.50)" calcmode="lin" valueType="num">
                                      <p:cBhvr>
                                        <p:cTn id="55" dur="500" decel="50000" autoRev="1" fill="hold">
                                          <p:stCondLst>
                                            <p:cond delay="0"/>
                                          </p:stCondLst>
                                        </p:cTn>
                                        <p:tgtEl>
                                          <p:spTgt spid="95"/>
                                        </p:tgtEl>
                                        <p:attrNameLst>
                                          <p:attrName>ppt_x</p:attrName>
                                        </p:attrNameLst>
                                      </p:cBhvr>
                                    </p:anim>
                                    <p:anim from="(-#ppt_h/2)" to="(#ppt_y)" calcmode="lin" valueType="num">
                                      <p:cBhvr>
                                        <p:cTn id="56" dur="1000" fill="hold">
                                          <p:stCondLst>
                                            <p:cond delay="0"/>
                                          </p:stCondLst>
                                        </p:cTn>
                                        <p:tgtEl>
                                          <p:spTgt spid="95"/>
                                        </p:tgtEl>
                                        <p:attrNameLst>
                                          <p:attrName>ppt_y</p:attrName>
                                        </p:attrNameLst>
                                      </p:cBhvr>
                                    </p:anim>
                                    <p:animRot by="21600000">
                                      <p:cBhvr>
                                        <p:cTn id="57" dur="1000" fill="hold">
                                          <p:stCondLst>
                                            <p:cond delay="0"/>
                                          </p:stCondLst>
                                        </p:cTn>
                                        <p:tgtEl>
                                          <p:spTgt spid="95"/>
                                        </p:tgtEl>
                                        <p:attrNameLst>
                                          <p:attrName>r</p:attrName>
                                        </p:attrNameLst>
                                      </p:cBhvr>
                                    </p:animRot>
                                  </p:childTnLst>
                                </p:cTn>
                              </p:par>
                            </p:childTnLst>
                          </p:cTn>
                        </p:par>
                        <p:par>
                          <p:cTn id="58" fill="hold">
                            <p:stCondLst>
                              <p:cond delay="6400"/>
                            </p:stCondLst>
                            <p:childTnLst>
                              <p:par>
                                <p:cTn id="59" presetID="22" presetClass="entr" presetSubtype="8" fill="hold" grpId="0" nodeType="afterEffect">
                                  <p:stCondLst>
                                    <p:cond delay="0"/>
                                  </p:stCondLst>
                                  <p:childTnLst>
                                    <p:set>
                                      <p:cBhvr>
                                        <p:cTn id="60" dur="1" fill="hold">
                                          <p:stCondLst>
                                            <p:cond delay="0"/>
                                          </p:stCondLst>
                                        </p:cTn>
                                        <p:tgtEl>
                                          <p:spTgt spid="96"/>
                                        </p:tgtEl>
                                        <p:attrNameLst>
                                          <p:attrName>style.visibility</p:attrName>
                                        </p:attrNameLst>
                                      </p:cBhvr>
                                      <p:to>
                                        <p:strVal val="visible"/>
                                      </p:to>
                                    </p:set>
                                    <p:animEffect transition="in" filter="wipe(left)">
                                      <p:cBhvr>
                                        <p:cTn id="61" dur="500"/>
                                        <p:tgtEl>
                                          <p:spTgt spid="96"/>
                                        </p:tgtEl>
                                      </p:cBhvr>
                                    </p:animEffect>
                                  </p:childTnLst>
                                </p:cTn>
                              </p:par>
                            </p:childTnLst>
                          </p:cTn>
                        </p:par>
                        <p:par>
                          <p:cTn id="62" fill="hold">
                            <p:stCondLst>
                              <p:cond delay="6900"/>
                            </p:stCondLst>
                            <p:childTnLst>
                              <p:par>
                                <p:cTn id="63" presetID="22" presetClass="entr" presetSubtype="1" fill="hold" grpId="0" nodeType="afterEffect">
                                  <p:stCondLst>
                                    <p:cond delay="0"/>
                                  </p:stCondLst>
                                  <p:childTnLst>
                                    <p:set>
                                      <p:cBhvr>
                                        <p:cTn id="64" dur="1" fill="hold">
                                          <p:stCondLst>
                                            <p:cond delay="0"/>
                                          </p:stCondLst>
                                        </p:cTn>
                                        <p:tgtEl>
                                          <p:spTgt spid="97"/>
                                        </p:tgtEl>
                                        <p:attrNameLst>
                                          <p:attrName>style.visibility</p:attrName>
                                        </p:attrNameLst>
                                      </p:cBhvr>
                                      <p:to>
                                        <p:strVal val="visible"/>
                                      </p:to>
                                    </p:set>
                                    <p:animEffect transition="in" filter="wipe(up)">
                                      <p:cBhvr>
                                        <p:cTn id="65"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5" grpId="0"/>
      <p:bldP spid="96" grpId="0"/>
      <p:bldP spid="9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38" name="直接连接符 3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39" name="文本框 31"/>
          <p:cNvSpPr>
            <a:spLocks noChangeArrowheads="1"/>
          </p:cNvSpPr>
          <p:nvPr/>
        </p:nvSpPr>
        <p:spPr bwMode="auto">
          <a:xfrm>
            <a:off x="6083702" y="261797"/>
            <a:ext cx="3141526"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sym typeface="Arial" pitchFamily="34" charset="0"/>
              </a:rPr>
              <a:t>PRODUCT OVERVIEW</a:t>
            </a:r>
            <a:endParaRPr lang="zh-CN" altLang="en-US" sz="1600" kern="0" dirty="0">
              <a:solidFill>
                <a:srgbClr val="2F5879"/>
              </a:solidFill>
              <a:latin typeface="Impact" pitchFamily="34" charset="0"/>
              <a:sym typeface="Arial" pitchFamily="34" charset="0"/>
            </a:endParaRPr>
          </a:p>
        </p:txBody>
      </p:sp>
      <p:sp>
        <p:nvSpPr>
          <p:cNvPr id="40"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41" name="组合 40"/>
          <p:cNvGrpSpPr/>
          <p:nvPr/>
        </p:nvGrpSpPr>
        <p:grpSpPr>
          <a:xfrm>
            <a:off x="521096" y="196219"/>
            <a:ext cx="1765509" cy="551352"/>
            <a:chOff x="520640" y="251298"/>
            <a:chExt cx="1766054" cy="551522"/>
          </a:xfrm>
        </p:grpSpPr>
        <p:sp>
          <p:nvSpPr>
            <p:cNvPr id="42" name="矩形 3"/>
            <p:cNvSpPr>
              <a:spLocks noChangeArrowheads="1"/>
            </p:cNvSpPr>
            <p:nvPr/>
          </p:nvSpPr>
          <p:spPr bwMode="auto">
            <a:xfrm>
              <a:off x="872625" y="251298"/>
              <a:ext cx="1062119"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43" name="组合 42"/>
            <p:cNvGrpSpPr/>
            <p:nvPr/>
          </p:nvGrpSpPr>
          <p:grpSpPr>
            <a:xfrm>
              <a:off x="520640" y="556320"/>
              <a:ext cx="1766054" cy="246500"/>
              <a:chOff x="562081" y="466763"/>
              <a:chExt cx="1766054" cy="246500"/>
            </a:xfrm>
          </p:grpSpPr>
          <p:sp>
            <p:nvSpPr>
              <p:cNvPr id="4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45" name="组合 44"/>
              <p:cNvGrpSpPr/>
              <p:nvPr/>
            </p:nvGrpSpPr>
            <p:grpSpPr>
              <a:xfrm>
                <a:off x="931046" y="667544"/>
                <a:ext cx="1028125" cy="45719"/>
                <a:chOff x="688893" y="2574256"/>
                <a:chExt cx="7739508" cy="81111"/>
              </a:xfrm>
            </p:grpSpPr>
            <p:sp>
              <p:nvSpPr>
                <p:cNvPr id="4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5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grpSp>
        <p:nvGrpSpPr>
          <p:cNvPr id="97" name="组合 96"/>
          <p:cNvGrpSpPr/>
          <p:nvPr/>
        </p:nvGrpSpPr>
        <p:grpSpPr>
          <a:xfrm>
            <a:off x="991705" y="1310453"/>
            <a:ext cx="1521067" cy="1521062"/>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99" name="椭圆 9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grpSp>
        <p:nvGrpSpPr>
          <p:cNvPr id="100" name="组合 99"/>
          <p:cNvGrpSpPr/>
          <p:nvPr/>
        </p:nvGrpSpPr>
        <p:grpSpPr>
          <a:xfrm>
            <a:off x="1122086" y="1415264"/>
            <a:ext cx="1294600" cy="1311438"/>
            <a:chOff x="1508143" y="1547194"/>
            <a:chExt cx="1697020" cy="1719092"/>
          </a:xfrm>
        </p:grpSpPr>
        <p:sp>
          <p:nvSpPr>
            <p:cNvPr id="101" name="椭圆 100"/>
            <p:cNvSpPr/>
            <p:nvPr/>
          </p:nvSpPr>
          <p:spPr>
            <a:xfrm>
              <a:off x="1508143" y="1547194"/>
              <a:ext cx="1697020" cy="1719092"/>
            </a:xfrm>
            <a:prstGeom prst="ellipse">
              <a:avLst/>
            </a:prstGeom>
            <a:solidFill>
              <a:srgbClr val="00B0F0"/>
            </a:soli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02" name="椭圆 101"/>
            <p:cNvSpPr/>
            <p:nvPr/>
          </p:nvSpPr>
          <p:spPr>
            <a:xfrm>
              <a:off x="1557356" y="1607444"/>
              <a:ext cx="1598594" cy="1598592"/>
            </a:xfrm>
            <a:prstGeom prst="ellipse">
              <a:avLst/>
            </a:prstGeom>
            <a:blipFill>
              <a:blip r:embed="rId4"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grpSp>
        <p:nvGrpSpPr>
          <p:cNvPr id="103" name="组合 102"/>
          <p:cNvGrpSpPr/>
          <p:nvPr/>
        </p:nvGrpSpPr>
        <p:grpSpPr>
          <a:xfrm>
            <a:off x="2872232" y="1310453"/>
            <a:ext cx="1521067" cy="1521062"/>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105" name="椭圆 10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grpSp>
        <p:nvGrpSpPr>
          <p:cNvPr id="106" name="组合 105"/>
          <p:cNvGrpSpPr/>
          <p:nvPr/>
        </p:nvGrpSpPr>
        <p:grpSpPr>
          <a:xfrm>
            <a:off x="2985775" y="1392968"/>
            <a:ext cx="1294600" cy="1311438"/>
            <a:chOff x="1508143" y="1547194"/>
            <a:chExt cx="1697020" cy="1719092"/>
          </a:xfrm>
        </p:grpSpPr>
        <p:sp>
          <p:nvSpPr>
            <p:cNvPr id="107" name="椭圆 106"/>
            <p:cNvSpPr/>
            <p:nvPr/>
          </p:nvSpPr>
          <p:spPr>
            <a:xfrm>
              <a:off x="1508143" y="1547194"/>
              <a:ext cx="1697020" cy="1719092"/>
            </a:xfrm>
            <a:prstGeom prst="ellipse">
              <a:avLst/>
            </a:prstGeom>
            <a:solidFill>
              <a:srgbClr val="0070C0"/>
            </a:soli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08" name="椭圆 107"/>
            <p:cNvSpPr/>
            <p:nvPr/>
          </p:nvSpPr>
          <p:spPr>
            <a:xfrm>
              <a:off x="1557356" y="1607444"/>
              <a:ext cx="1598594" cy="1598592"/>
            </a:xfrm>
            <a:prstGeom prst="ellipse">
              <a:avLst/>
            </a:prstGeom>
            <a:blipFill>
              <a:blip r:embed="rId5" cstate="screen">
                <a:extLst>
                  <a:ext uri="{BEBA8EAE-BF5A-486C-A8C5-ECC9F3942E4B}">
                    <a14:imgProps xmlns:a14="http://schemas.microsoft.com/office/drawing/2010/main">
                      <a14:imgLayer r:embed="rId6">
                        <a14:imgEffect>
                          <a14:brightnessContrast bright="9000"/>
                        </a14:imgEffect>
                      </a14:imgLayer>
                    </a14:imgProps>
                  </a:ex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grpSp>
        <p:nvGrpSpPr>
          <p:cNvPr id="109" name="组合 108"/>
          <p:cNvGrpSpPr/>
          <p:nvPr/>
        </p:nvGrpSpPr>
        <p:grpSpPr>
          <a:xfrm>
            <a:off x="4776645" y="1310453"/>
            <a:ext cx="1521067" cy="1521062"/>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111" name="椭圆 1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grpSp>
        <p:nvGrpSpPr>
          <p:cNvPr id="112" name="组合 111"/>
          <p:cNvGrpSpPr/>
          <p:nvPr/>
        </p:nvGrpSpPr>
        <p:grpSpPr>
          <a:xfrm>
            <a:off x="4889878" y="1411602"/>
            <a:ext cx="1294600" cy="1311438"/>
            <a:chOff x="1508143" y="1547194"/>
            <a:chExt cx="1697020" cy="1719092"/>
          </a:xfrm>
        </p:grpSpPr>
        <p:sp>
          <p:nvSpPr>
            <p:cNvPr id="113" name="椭圆 112"/>
            <p:cNvSpPr/>
            <p:nvPr/>
          </p:nvSpPr>
          <p:spPr>
            <a:xfrm>
              <a:off x="1508143" y="1547194"/>
              <a:ext cx="1697020" cy="1719092"/>
            </a:xfrm>
            <a:prstGeom prst="ellipse">
              <a:avLst/>
            </a:prstGeom>
            <a:solidFill>
              <a:srgbClr val="00B0F0"/>
            </a:soli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14" name="椭圆 113"/>
            <p:cNvSpPr/>
            <p:nvPr/>
          </p:nvSpPr>
          <p:spPr>
            <a:xfrm>
              <a:off x="1557357" y="1607444"/>
              <a:ext cx="1598594" cy="1598592"/>
            </a:xfrm>
            <a:prstGeom prst="ellipse">
              <a:avLst/>
            </a:prstGeom>
            <a:blipFill>
              <a:blip r:embed="rId7"/>
              <a:stretch>
                <a:fillRect/>
              </a:stretch>
            </a:blip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grpSp>
        <p:nvGrpSpPr>
          <p:cNvPr id="115" name="组合 114"/>
          <p:cNvGrpSpPr/>
          <p:nvPr/>
        </p:nvGrpSpPr>
        <p:grpSpPr>
          <a:xfrm>
            <a:off x="6683520" y="1310453"/>
            <a:ext cx="1521067" cy="1521062"/>
            <a:chOff x="304800" y="673100"/>
            <a:chExt cx="4000500" cy="4000500"/>
          </a:xfrm>
          <a:effectLst>
            <a:outerShdw blurRad="444500" dist="254000" dir="8100000" algn="tr" rotWithShape="0">
              <a:prstClr val="black">
                <a:alpha val="50000"/>
              </a:prstClr>
            </a:outerShdw>
          </a:effectLst>
        </p:grpSpPr>
        <p:sp>
          <p:nvSpPr>
            <p:cNvPr id="116" name="同心圆 1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117" name="椭圆 1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grpSp>
        <p:nvGrpSpPr>
          <p:cNvPr id="118" name="组合 117"/>
          <p:cNvGrpSpPr/>
          <p:nvPr/>
        </p:nvGrpSpPr>
        <p:grpSpPr>
          <a:xfrm>
            <a:off x="6796754" y="1397677"/>
            <a:ext cx="1294600" cy="1311438"/>
            <a:chOff x="1508143" y="1547194"/>
            <a:chExt cx="1697020" cy="1719092"/>
          </a:xfrm>
        </p:grpSpPr>
        <p:sp>
          <p:nvSpPr>
            <p:cNvPr id="119" name="椭圆 118"/>
            <p:cNvSpPr/>
            <p:nvPr/>
          </p:nvSpPr>
          <p:spPr>
            <a:xfrm>
              <a:off x="1508143" y="1547194"/>
              <a:ext cx="1697020" cy="1719092"/>
            </a:xfrm>
            <a:prstGeom prst="ellipse">
              <a:avLst/>
            </a:prstGeom>
            <a:solidFill>
              <a:srgbClr val="0070C0"/>
            </a:soli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20" name="椭圆 119"/>
            <p:cNvSpPr/>
            <p:nvPr/>
          </p:nvSpPr>
          <p:spPr>
            <a:xfrm>
              <a:off x="1557356" y="1607444"/>
              <a:ext cx="1598594" cy="1598592"/>
            </a:xfrm>
            <a:prstGeom prst="ellipse">
              <a:avLst/>
            </a:prstGeom>
            <a:blipFill>
              <a:blip r:embed="rId8"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sp>
        <p:nvSpPr>
          <p:cNvPr id="121" name="矩形 9"/>
          <p:cNvSpPr>
            <a:spLocks noChangeArrowheads="1"/>
          </p:cNvSpPr>
          <p:nvPr/>
        </p:nvSpPr>
        <p:spPr bwMode="auto">
          <a:xfrm>
            <a:off x="1235920" y="3247162"/>
            <a:ext cx="898433"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126">
              <a:defRPr/>
            </a:pPr>
            <a:r>
              <a:rPr lang="zh-CN" altLang="en-US" sz="1400" b="1" kern="0" dirty="0">
                <a:solidFill>
                  <a:srgbClr val="0070C0"/>
                </a:solidFill>
                <a:latin typeface="微软雅黑" pitchFamily="34" charset="-122"/>
                <a:ea typeface="微软雅黑" pitchFamily="34" charset="-122"/>
              </a:rPr>
              <a:t>项目名称</a:t>
            </a:r>
          </a:p>
        </p:txBody>
      </p:sp>
      <p:sp>
        <p:nvSpPr>
          <p:cNvPr id="122" name="TextBox 121"/>
          <p:cNvSpPr txBox="1"/>
          <p:nvPr/>
        </p:nvSpPr>
        <p:spPr>
          <a:xfrm>
            <a:off x="915529" y="3504733"/>
            <a:ext cx="1536018" cy="119995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defTabSz="914126">
              <a:lnSpc>
                <a:spcPct val="150000"/>
              </a:lnSpc>
              <a:defRPr/>
            </a:pPr>
            <a:r>
              <a:rPr lang="zh-CN" altLang="en-US" sz="800" kern="0" dirty="0">
                <a:solidFill>
                  <a:srgbClr val="7F7F7F">
                    <a:lumMod val="50000"/>
                  </a:srgbClr>
                </a:solidFill>
              </a:rPr>
              <a:t>       在这里输入主要的职业经验及任职主要机构等等在这里输入主要的职业经验及任职主要机构等等在这里输入主要的职业经验及任职主要机构等等</a:t>
            </a:r>
          </a:p>
          <a:p>
            <a:pPr defTabSz="914126">
              <a:lnSpc>
                <a:spcPct val="150000"/>
              </a:lnSpc>
              <a:defRPr/>
            </a:pPr>
            <a:endParaRPr lang="zh-CN" altLang="en-US" sz="800" kern="0" dirty="0">
              <a:solidFill>
                <a:srgbClr val="7F7F7F">
                  <a:lumMod val="50000"/>
                </a:srgbClr>
              </a:solidFill>
            </a:endParaRPr>
          </a:p>
        </p:txBody>
      </p:sp>
      <p:sp>
        <p:nvSpPr>
          <p:cNvPr id="123" name="矩形 9"/>
          <p:cNvSpPr>
            <a:spLocks noChangeArrowheads="1"/>
          </p:cNvSpPr>
          <p:nvPr/>
        </p:nvSpPr>
        <p:spPr bwMode="auto">
          <a:xfrm>
            <a:off x="3277000" y="3247162"/>
            <a:ext cx="898433"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126">
              <a:defRPr/>
            </a:pPr>
            <a:r>
              <a:rPr lang="zh-CN" altLang="en-US" sz="1400" b="1" kern="0" dirty="0">
                <a:solidFill>
                  <a:srgbClr val="0070C0"/>
                </a:solidFill>
                <a:latin typeface="微软雅黑" pitchFamily="34" charset="-122"/>
                <a:ea typeface="微软雅黑" pitchFamily="34" charset="-122"/>
              </a:rPr>
              <a:t>项目名称</a:t>
            </a:r>
          </a:p>
        </p:txBody>
      </p:sp>
      <p:sp>
        <p:nvSpPr>
          <p:cNvPr id="124" name="TextBox 123"/>
          <p:cNvSpPr txBox="1"/>
          <p:nvPr/>
        </p:nvSpPr>
        <p:spPr>
          <a:xfrm>
            <a:off x="2883629" y="3504733"/>
            <a:ext cx="1536018" cy="119995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defTabSz="914126">
              <a:lnSpc>
                <a:spcPct val="150000"/>
              </a:lnSpc>
              <a:defRPr/>
            </a:pPr>
            <a:r>
              <a:rPr lang="zh-CN" altLang="en-US" sz="800" kern="0" dirty="0">
                <a:solidFill>
                  <a:srgbClr val="7F7F7F">
                    <a:lumMod val="50000"/>
                  </a:srgbClr>
                </a:solidFill>
              </a:rPr>
              <a:t>       在这里输入主要的职业经验及任职主要机构等等在这里输入主要的职业经验及任职主要机构等等在这里输入主要的职业经验及任职主要机构等等</a:t>
            </a:r>
          </a:p>
          <a:p>
            <a:pPr defTabSz="914126">
              <a:lnSpc>
                <a:spcPct val="150000"/>
              </a:lnSpc>
              <a:defRPr/>
            </a:pPr>
            <a:endParaRPr lang="zh-CN" altLang="en-US" sz="800" kern="0" dirty="0">
              <a:solidFill>
                <a:srgbClr val="7F7F7F">
                  <a:lumMod val="50000"/>
                </a:srgbClr>
              </a:solidFill>
            </a:endParaRPr>
          </a:p>
        </p:txBody>
      </p:sp>
      <p:sp>
        <p:nvSpPr>
          <p:cNvPr id="125" name="矩形 9"/>
          <p:cNvSpPr>
            <a:spLocks noChangeArrowheads="1"/>
          </p:cNvSpPr>
          <p:nvPr/>
        </p:nvSpPr>
        <p:spPr bwMode="auto">
          <a:xfrm>
            <a:off x="5181412" y="3247162"/>
            <a:ext cx="898433"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126">
              <a:defRPr/>
            </a:pPr>
            <a:r>
              <a:rPr lang="zh-CN" altLang="en-US" sz="1400" b="1" kern="0" dirty="0">
                <a:solidFill>
                  <a:srgbClr val="0070C0"/>
                </a:solidFill>
                <a:latin typeface="微软雅黑" pitchFamily="34" charset="-122"/>
                <a:ea typeface="微软雅黑" pitchFamily="34" charset="-122"/>
              </a:rPr>
              <a:t>项目名称</a:t>
            </a:r>
          </a:p>
        </p:txBody>
      </p:sp>
      <p:sp>
        <p:nvSpPr>
          <p:cNvPr id="126" name="TextBox 125"/>
          <p:cNvSpPr txBox="1"/>
          <p:nvPr/>
        </p:nvSpPr>
        <p:spPr>
          <a:xfrm>
            <a:off x="4800529" y="3504733"/>
            <a:ext cx="1536018" cy="119995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defTabSz="914126">
              <a:lnSpc>
                <a:spcPct val="150000"/>
              </a:lnSpc>
              <a:defRPr/>
            </a:pPr>
            <a:r>
              <a:rPr lang="zh-CN" altLang="en-US" sz="800" kern="0" dirty="0">
                <a:solidFill>
                  <a:srgbClr val="7F7F7F">
                    <a:lumMod val="50000"/>
                  </a:srgbClr>
                </a:solidFill>
              </a:rPr>
              <a:t>       在这里输入主要的职业经验及任职主要机构等等在这里输入主要的职业经验及任职主要机构等等在这里输入主要的职业经验及任职主要机构等等</a:t>
            </a:r>
          </a:p>
          <a:p>
            <a:pPr defTabSz="914126">
              <a:lnSpc>
                <a:spcPct val="150000"/>
              </a:lnSpc>
              <a:defRPr/>
            </a:pPr>
            <a:endParaRPr lang="zh-CN" altLang="en-US" sz="800" kern="0" dirty="0">
              <a:solidFill>
                <a:srgbClr val="7F7F7F">
                  <a:lumMod val="50000"/>
                </a:srgbClr>
              </a:solidFill>
            </a:endParaRPr>
          </a:p>
        </p:txBody>
      </p:sp>
      <p:sp>
        <p:nvSpPr>
          <p:cNvPr id="127" name="矩形 9"/>
          <p:cNvSpPr>
            <a:spLocks noChangeArrowheads="1"/>
          </p:cNvSpPr>
          <p:nvPr/>
        </p:nvSpPr>
        <p:spPr bwMode="auto">
          <a:xfrm>
            <a:off x="7025333" y="3247162"/>
            <a:ext cx="898433"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126">
              <a:defRPr/>
            </a:pPr>
            <a:r>
              <a:rPr lang="zh-CN" altLang="en-US" sz="1400" b="1" kern="0" dirty="0">
                <a:solidFill>
                  <a:srgbClr val="0070C0"/>
                </a:solidFill>
                <a:latin typeface="微软雅黑" pitchFamily="34" charset="-122"/>
                <a:ea typeface="微软雅黑" pitchFamily="34" charset="-122"/>
              </a:rPr>
              <a:t>项目名称</a:t>
            </a:r>
          </a:p>
        </p:txBody>
      </p:sp>
      <p:sp>
        <p:nvSpPr>
          <p:cNvPr id="128" name="TextBox 127"/>
          <p:cNvSpPr txBox="1"/>
          <p:nvPr/>
        </p:nvSpPr>
        <p:spPr>
          <a:xfrm>
            <a:off x="6692453" y="3504733"/>
            <a:ext cx="1536018" cy="119995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defTabSz="914126">
              <a:lnSpc>
                <a:spcPct val="150000"/>
              </a:lnSpc>
              <a:defRPr/>
            </a:pPr>
            <a:r>
              <a:rPr lang="zh-CN" altLang="en-US" sz="800" kern="0" dirty="0">
                <a:solidFill>
                  <a:srgbClr val="7F7F7F">
                    <a:lumMod val="50000"/>
                  </a:srgbClr>
                </a:solidFill>
              </a:rPr>
              <a:t>       在这里输入主要的职业经验及任职主要机构等等在这里输入主要的职业经验及任职主要机构等等在这里输入主要的职业经验及任职主要机构等等</a:t>
            </a:r>
          </a:p>
          <a:p>
            <a:pPr defTabSz="914126">
              <a:lnSpc>
                <a:spcPct val="150000"/>
              </a:lnSpc>
              <a:defRPr/>
            </a:pPr>
            <a:endParaRPr lang="zh-CN" altLang="en-US" sz="800" kern="0" dirty="0">
              <a:solidFill>
                <a:srgbClr val="7F7F7F">
                  <a:lumMod val="50000"/>
                </a:srgbClr>
              </a:solidFill>
            </a:endParaRPr>
          </a:p>
        </p:txBody>
      </p:sp>
      <p:sp>
        <p:nvSpPr>
          <p:cNvPr id="93" name="等腰三角形 15"/>
          <p:cNvSpPr>
            <a:spLocks noChangeArrowheads="1"/>
          </p:cNvSpPr>
          <p:nvPr/>
        </p:nvSpPr>
        <p:spPr bwMode="auto">
          <a:xfrm flipV="1">
            <a:off x="1624922" y="2952633"/>
            <a:ext cx="215833" cy="144418"/>
          </a:xfrm>
          <a:prstGeom prst="triangle">
            <a:avLst>
              <a:gd name="adj" fmla="val 50000"/>
            </a:avLst>
          </a:prstGeom>
          <a:solidFill>
            <a:srgbClr val="0070C0"/>
          </a:solidFill>
          <a:ln>
            <a:noFill/>
          </a:ln>
          <a:extLst/>
        </p:spPr>
        <p:txBody>
          <a:bodyPr vert="horz" wrap="square" lIns="91412" tIns="45706" rIns="91412" bIns="45706" numCol="1" anchor="ctr" anchorCtr="0" compatLnSpc="1">
            <a:prstTxWarp prst="textNoShape">
              <a:avLst/>
            </a:prstTxWarp>
          </a:bodyPr>
          <a:lstStyle/>
          <a:p>
            <a:pPr algn="ctr" defTabSz="914126" fontAlgn="base">
              <a:spcBef>
                <a:spcPct val="0"/>
              </a:spcBef>
              <a:spcAft>
                <a:spcPct val="0"/>
              </a:spcAft>
              <a:defRPr/>
            </a:pPr>
            <a:endParaRPr lang="zh-CN" altLang="zh-CN" kern="0">
              <a:solidFill>
                <a:sysClr val="windowText" lastClr="000000"/>
              </a:solidFill>
              <a:latin typeface="Arial" pitchFamily="34" charset="0"/>
              <a:ea typeface="宋体" pitchFamily="2" charset="-122"/>
              <a:cs typeface="宋体" pitchFamily="2" charset="-122"/>
            </a:endParaRPr>
          </a:p>
        </p:txBody>
      </p:sp>
      <p:sp>
        <p:nvSpPr>
          <p:cNvPr id="94" name="等腰三角形 26"/>
          <p:cNvSpPr>
            <a:spLocks noChangeArrowheads="1"/>
          </p:cNvSpPr>
          <p:nvPr/>
        </p:nvSpPr>
        <p:spPr bwMode="auto">
          <a:xfrm flipV="1">
            <a:off x="3581706" y="2952633"/>
            <a:ext cx="215833" cy="144418"/>
          </a:xfrm>
          <a:prstGeom prst="triangle">
            <a:avLst>
              <a:gd name="adj" fmla="val 50000"/>
            </a:avLst>
          </a:prstGeom>
          <a:solidFill>
            <a:srgbClr val="0070C0"/>
          </a:solidFill>
          <a:ln>
            <a:noFill/>
          </a:ln>
          <a:extLst/>
        </p:spPr>
        <p:txBody>
          <a:bodyPr vert="horz" wrap="square" lIns="91412" tIns="45706" rIns="91412" bIns="45706" numCol="1" anchor="ctr" anchorCtr="0" compatLnSpc="1">
            <a:prstTxWarp prst="textNoShape">
              <a:avLst/>
            </a:prstTxWarp>
          </a:bodyPr>
          <a:lstStyle/>
          <a:p>
            <a:pPr algn="ctr" defTabSz="914126" fontAlgn="base">
              <a:spcBef>
                <a:spcPct val="0"/>
              </a:spcBef>
              <a:spcAft>
                <a:spcPct val="0"/>
              </a:spcAft>
              <a:defRPr/>
            </a:pPr>
            <a:endParaRPr lang="zh-CN" altLang="zh-CN" kern="0">
              <a:solidFill>
                <a:sysClr val="windowText" lastClr="000000"/>
              </a:solidFill>
              <a:latin typeface="Arial" pitchFamily="34" charset="0"/>
              <a:ea typeface="宋体" pitchFamily="2" charset="-122"/>
              <a:cs typeface="宋体" pitchFamily="2" charset="-122"/>
            </a:endParaRPr>
          </a:p>
        </p:txBody>
      </p:sp>
      <p:sp>
        <p:nvSpPr>
          <p:cNvPr id="95" name="等腰三角形 32"/>
          <p:cNvSpPr>
            <a:spLocks noChangeArrowheads="1"/>
          </p:cNvSpPr>
          <p:nvPr/>
        </p:nvSpPr>
        <p:spPr bwMode="auto">
          <a:xfrm flipV="1">
            <a:off x="5422638" y="2952633"/>
            <a:ext cx="215833" cy="144418"/>
          </a:xfrm>
          <a:prstGeom prst="triangle">
            <a:avLst>
              <a:gd name="adj" fmla="val 50000"/>
            </a:avLst>
          </a:prstGeom>
          <a:solidFill>
            <a:srgbClr val="0070C0"/>
          </a:solidFill>
          <a:ln>
            <a:noFill/>
          </a:ln>
          <a:extLst/>
        </p:spPr>
        <p:txBody>
          <a:bodyPr vert="horz" wrap="square" lIns="91412" tIns="45706" rIns="91412" bIns="45706" numCol="1" anchor="ctr" anchorCtr="0" compatLnSpc="1">
            <a:prstTxWarp prst="textNoShape">
              <a:avLst/>
            </a:prstTxWarp>
          </a:bodyPr>
          <a:lstStyle/>
          <a:p>
            <a:pPr algn="ctr" defTabSz="914126" fontAlgn="base">
              <a:spcBef>
                <a:spcPct val="0"/>
              </a:spcBef>
              <a:spcAft>
                <a:spcPct val="0"/>
              </a:spcAft>
              <a:defRPr/>
            </a:pPr>
            <a:endParaRPr lang="zh-CN" altLang="zh-CN" kern="0">
              <a:solidFill>
                <a:sysClr val="windowText" lastClr="000000"/>
              </a:solidFill>
              <a:latin typeface="Arial" pitchFamily="34" charset="0"/>
              <a:ea typeface="宋体" pitchFamily="2" charset="-122"/>
              <a:cs typeface="宋体" pitchFamily="2" charset="-122"/>
            </a:endParaRPr>
          </a:p>
        </p:txBody>
      </p:sp>
      <p:sp>
        <p:nvSpPr>
          <p:cNvPr id="96" name="等腰三角形 38"/>
          <p:cNvSpPr>
            <a:spLocks noChangeArrowheads="1"/>
          </p:cNvSpPr>
          <p:nvPr/>
        </p:nvSpPr>
        <p:spPr bwMode="auto">
          <a:xfrm flipV="1">
            <a:off x="7390530" y="2952633"/>
            <a:ext cx="215833" cy="144418"/>
          </a:xfrm>
          <a:prstGeom prst="triangle">
            <a:avLst>
              <a:gd name="adj" fmla="val 50000"/>
            </a:avLst>
          </a:prstGeom>
          <a:solidFill>
            <a:srgbClr val="0070C0"/>
          </a:solidFill>
          <a:ln>
            <a:noFill/>
          </a:ln>
          <a:extLst/>
        </p:spPr>
        <p:txBody>
          <a:bodyPr vert="horz" wrap="square" lIns="91412" tIns="45706" rIns="91412" bIns="45706" numCol="1" anchor="ctr" anchorCtr="0" compatLnSpc="1">
            <a:prstTxWarp prst="textNoShape">
              <a:avLst/>
            </a:prstTxWarp>
          </a:bodyPr>
          <a:lstStyle/>
          <a:p>
            <a:pPr algn="ctr" defTabSz="914126" fontAlgn="base">
              <a:spcBef>
                <a:spcPct val="0"/>
              </a:spcBef>
              <a:spcAft>
                <a:spcPct val="0"/>
              </a:spcAft>
              <a:defRPr/>
            </a:pPr>
            <a:endParaRPr lang="zh-CN" altLang="zh-CN" kern="0">
              <a:solidFill>
                <a:sysClr val="windowText" lastClr="000000"/>
              </a:solidFill>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521738452"/>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70000">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14:bounceEnd="70000">
                                          <p:cBhvr additive="base">
                                            <p:cTn id="7" dur="500" fill="hold"/>
                                            <p:tgtEl>
                                              <p:spTgt spid="97"/>
                                            </p:tgtEl>
                                            <p:attrNameLst>
                                              <p:attrName>ppt_x</p:attrName>
                                            </p:attrNameLst>
                                          </p:cBhvr>
                                          <p:tavLst>
                                            <p:tav tm="0">
                                              <p:val>
                                                <p:strVal val="0-#ppt_w/2"/>
                                              </p:val>
                                            </p:tav>
                                            <p:tav tm="100000">
                                              <p:val>
                                                <p:strVal val="#ppt_x"/>
                                              </p:val>
                                            </p:tav>
                                          </p:tavLst>
                                        </p:anim>
                                        <p:anim calcmode="lin" valueType="num" p14:bounceEnd="70000">
                                          <p:cBhvr additive="base">
                                            <p:cTn id="8" dur="500" fill="hold"/>
                                            <p:tgtEl>
                                              <p:spTgt spid="97"/>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100"/>
                                            </p:tgtEl>
                                            <p:attrNameLst>
                                              <p:attrName>style.visibility</p:attrName>
                                            </p:attrNameLst>
                                          </p:cBhvr>
                                          <p:to>
                                            <p:strVal val="visible"/>
                                          </p:to>
                                        </p:set>
                                        <p:anim calcmode="lin" valueType="num">
                                          <p:cBhvr>
                                            <p:cTn id="11" dur="500" fill="hold"/>
                                            <p:tgtEl>
                                              <p:spTgt spid="100"/>
                                            </p:tgtEl>
                                            <p:attrNameLst>
                                              <p:attrName>ppt_w</p:attrName>
                                            </p:attrNameLst>
                                          </p:cBhvr>
                                          <p:tavLst>
                                            <p:tav tm="0">
                                              <p:val>
                                                <p:fltVal val="0"/>
                                              </p:val>
                                            </p:tav>
                                            <p:tav tm="100000">
                                              <p:val>
                                                <p:strVal val="#ppt_w"/>
                                              </p:val>
                                            </p:tav>
                                          </p:tavLst>
                                        </p:anim>
                                        <p:anim calcmode="lin" valueType="num">
                                          <p:cBhvr>
                                            <p:cTn id="12" dur="500" fill="hold"/>
                                            <p:tgtEl>
                                              <p:spTgt spid="100"/>
                                            </p:tgtEl>
                                            <p:attrNameLst>
                                              <p:attrName>ppt_h</p:attrName>
                                            </p:attrNameLst>
                                          </p:cBhvr>
                                          <p:tavLst>
                                            <p:tav tm="0">
                                              <p:val>
                                                <p:fltVal val="0"/>
                                              </p:val>
                                            </p:tav>
                                            <p:tav tm="100000">
                                              <p:val>
                                                <p:strVal val="#ppt_h"/>
                                              </p:val>
                                            </p:tav>
                                          </p:tavLst>
                                        </p:anim>
                                        <p:animEffect transition="in" filter="fade">
                                          <p:cBhvr>
                                            <p:cTn id="13" dur="500"/>
                                            <p:tgtEl>
                                              <p:spTgt spid="100"/>
                                            </p:tgtEl>
                                          </p:cBhvr>
                                        </p:animEffect>
                                      </p:childTnLst>
                                    </p:cTn>
                                  </p:par>
                                </p:childTnLst>
                              </p:cTn>
                            </p:par>
                            <p:par>
                              <p:cTn id="14" fill="hold">
                                <p:stCondLst>
                                  <p:cond delay="500"/>
                                </p:stCondLst>
                                <p:childTnLst>
                                  <p:par>
                                    <p:cTn id="15" presetID="2" presetClass="entr" presetSubtype="8" fill="hold" nodeType="afterEffect" p14:presetBounceEnd="70000">
                                      <p:stCondLst>
                                        <p:cond delay="0"/>
                                      </p:stCondLst>
                                      <p:childTnLst>
                                        <p:set>
                                          <p:cBhvr>
                                            <p:cTn id="16" dur="1" fill="hold">
                                              <p:stCondLst>
                                                <p:cond delay="0"/>
                                              </p:stCondLst>
                                            </p:cTn>
                                            <p:tgtEl>
                                              <p:spTgt spid="103"/>
                                            </p:tgtEl>
                                            <p:attrNameLst>
                                              <p:attrName>style.visibility</p:attrName>
                                            </p:attrNameLst>
                                          </p:cBhvr>
                                          <p:to>
                                            <p:strVal val="visible"/>
                                          </p:to>
                                        </p:set>
                                        <p:anim calcmode="lin" valueType="num" p14:bounceEnd="70000">
                                          <p:cBhvr additive="base">
                                            <p:cTn id="17" dur="500" fill="hold"/>
                                            <p:tgtEl>
                                              <p:spTgt spid="103"/>
                                            </p:tgtEl>
                                            <p:attrNameLst>
                                              <p:attrName>ppt_x</p:attrName>
                                            </p:attrNameLst>
                                          </p:cBhvr>
                                          <p:tavLst>
                                            <p:tav tm="0">
                                              <p:val>
                                                <p:strVal val="0-#ppt_w/2"/>
                                              </p:val>
                                            </p:tav>
                                            <p:tav tm="100000">
                                              <p:val>
                                                <p:strVal val="#ppt_x"/>
                                              </p:val>
                                            </p:tav>
                                          </p:tavLst>
                                        </p:anim>
                                        <p:anim calcmode="lin" valueType="num" p14:bounceEnd="70000">
                                          <p:cBhvr additive="base">
                                            <p:cTn id="18" dur="500" fill="hold"/>
                                            <p:tgtEl>
                                              <p:spTgt spid="103"/>
                                            </p:tgtEl>
                                            <p:attrNameLst>
                                              <p:attrName>ppt_y</p:attrName>
                                            </p:attrNameLst>
                                          </p:cBhvr>
                                          <p:tavLst>
                                            <p:tav tm="0">
                                              <p:val>
                                                <p:strVal val="#ppt_y"/>
                                              </p:val>
                                            </p:tav>
                                            <p:tav tm="100000">
                                              <p:val>
                                                <p:strVal val="#ppt_y"/>
                                              </p:val>
                                            </p:tav>
                                          </p:tavLst>
                                        </p:anim>
                                      </p:childTnLst>
                                    </p:cTn>
                                  </p:par>
                                  <p:par>
                                    <p:cTn id="19" presetID="53" presetClass="entr" presetSubtype="16" fill="hold" nodeType="withEffect">
                                      <p:stCondLst>
                                        <p:cond delay="0"/>
                                      </p:stCondLst>
                                      <p:childTnLst>
                                        <p:set>
                                          <p:cBhvr>
                                            <p:cTn id="20" dur="1" fill="hold">
                                              <p:stCondLst>
                                                <p:cond delay="0"/>
                                              </p:stCondLst>
                                            </p:cTn>
                                            <p:tgtEl>
                                              <p:spTgt spid="106"/>
                                            </p:tgtEl>
                                            <p:attrNameLst>
                                              <p:attrName>style.visibility</p:attrName>
                                            </p:attrNameLst>
                                          </p:cBhvr>
                                          <p:to>
                                            <p:strVal val="visible"/>
                                          </p:to>
                                        </p:set>
                                        <p:anim calcmode="lin" valueType="num">
                                          <p:cBhvr>
                                            <p:cTn id="21" dur="500" fill="hold"/>
                                            <p:tgtEl>
                                              <p:spTgt spid="106"/>
                                            </p:tgtEl>
                                            <p:attrNameLst>
                                              <p:attrName>ppt_w</p:attrName>
                                            </p:attrNameLst>
                                          </p:cBhvr>
                                          <p:tavLst>
                                            <p:tav tm="0">
                                              <p:val>
                                                <p:fltVal val="0"/>
                                              </p:val>
                                            </p:tav>
                                            <p:tav tm="100000">
                                              <p:val>
                                                <p:strVal val="#ppt_w"/>
                                              </p:val>
                                            </p:tav>
                                          </p:tavLst>
                                        </p:anim>
                                        <p:anim calcmode="lin" valueType="num">
                                          <p:cBhvr>
                                            <p:cTn id="22" dur="500" fill="hold"/>
                                            <p:tgtEl>
                                              <p:spTgt spid="106"/>
                                            </p:tgtEl>
                                            <p:attrNameLst>
                                              <p:attrName>ppt_h</p:attrName>
                                            </p:attrNameLst>
                                          </p:cBhvr>
                                          <p:tavLst>
                                            <p:tav tm="0">
                                              <p:val>
                                                <p:fltVal val="0"/>
                                              </p:val>
                                            </p:tav>
                                            <p:tav tm="100000">
                                              <p:val>
                                                <p:strVal val="#ppt_h"/>
                                              </p:val>
                                            </p:tav>
                                          </p:tavLst>
                                        </p:anim>
                                        <p:animEffect transition="in" filter="fade">
                                          <p:cBhvr>
                                            <p:cTn id="23" dur="500"/>
                                            <p:tgtEl>
                                              <p:spTgt spid="106"/>
                                            </p:tgtEl>
                                          </p:cBhvr>
                                        </p:animEffect>
                                      </p:childTnLst>
                                    </p:cTn>
                                  </p:par>
                                </p:childTnLst>
                              </p:cTn>
                            </p:par>
                            <p:par>
                              <p:cTn id="24" fill="hold">
                                <p:stCondLst>
                                  <p:cond delay="1000"/>
                                </p:stCondLst>
                                <p:childTnLst>
                                  <p:par>
                                    <p:cTn id="25" presetID="2" presetClass="entr" presetSubtype="8" fill="hold" nodeType="afterEffect" p14:presetBounceEnd="70000">
                                      <p:stCondLst>
                                        <p:cond delay="0"/>
                                      </p:stCondLst>
                                      <p:childTnLst>
                                        <p:set>
                                          <p:cBhvr>
                                            <p:cTn id="26" dur="1" fill="hold">
                                              <p:stCondLst>
                                                <p:cond delay="0"/>
                                              </p:stCondLst>
                                            </p:cTn>
                                            <p:tgtEl>
                                              <p:spTgt spid="109"/>
                                            </p:tgtEl>
                                            <p:attrNameLst>
                                              <p:attrName>style.visibility</p:attrName>
                                            </p:attrNameLst>
                                          </p:cBhvr>
                                          <p:to>
                                            <p:strVal val="visible"/>
                                          </p:to>
                                        </p:set>
                                        <p:anim calcmode="lin" valueType="num" p14:bounceEnd="70000">
                                          <p:cBhvr additive="base">
                                            <p:cTn id="27" dur="500" fill="hold"/>
                                            <p:tgtEl>
                                              <p:spTgt spid="109"/>
                                            </p:tgtEl>
                                            <p:attrNameLst>
                                              <p:attrName>ppt_x</p:attrName>
                                            </p:attrNameLst>
                                          </p:cBhvr>
                                          <p:tavLst>
                                            <p:tav tm="0">
                                              <p:val>
                                                <p:strVal val="0-#ppt_w/2"/>
                                              </p:val>
                                            </p:tav>
                                            <p:tav tm="100000">
                                              <p:val>
                                                <p:strVal val="#ppt_x"/>
                                              </p:val>
                                            </p:tav>
                                          </p:tavLst>
                                        </p:anim>
                                        <p:anim calcmode="lin" valueType="num" p14:bounceEnd="70000">
                                          <p:cBhvr additive="base">
                                            <p:cTn id="28" dur="500" fill="hold"/>
                                            <p:tgtEl>
                                              <p:spTgt spid="109"/>
                                            </p:tgtEl>
                                            <p:attrNameLst>
                                              <p:attrName>ppt_y</p:attrName>
                                            </p:attrNameLst>
                                          </p:cBhvr>
                                          <p:tavLst>
                                            <p:tav tm="0">
                                              <p:val>
                                                <p:strVal val="#ppt_y"/>
                                              </p:val>
                                            </p:tav>
                                            <p:tav tm="100000">
                                              <p:val>
                                                <p:strVal val="#ppt_y"/>
                                              </p:val>
                                            </p:tav>
                                          </p:tavLst>
                                        </p:anim>
                                      </p:childTnLst>
                                    </p:cTn>
                                  </p:par>
                                  <p:par>
                                    <p:cTn id="29" presetID="53" presetClass="entr" presetSubtype="16" fill="hold" nodeType="withEffect">
                                      <p:stCondLst>
                                        <p:cond delay="0"/>
                                      </p:stCondLst>
                                      <p:childTnLst>
                                        <p:set>
                                          <p:cBhvr>
                                            <p:cTn id="30" dur="1" fill="hold">
                                              <p:stCondLst>
                                                <p:cond delay="0"/>
                                              </p:stCondLst>
                                            </p:cTn>
                                            <p:tgtEl>
                                              <p:spTgt spid="112"/>
                                            </p:tgtEl>
                                            <p:attrNameLst>
                                              <p:attrName>style.visibility</p:attrName>
                                            </p:attrNameLst>
                                          </p:cBhvr>
                                          <p:to>
                                            <p:strVal val="visible"/>
                                          </p:to>
                                        </p:set>
                                        <p:anim calcmode="lin" valueType="num">
                                          <p:cBhvr>
                                            <p:cTn id="31" dur="500" fill="hold"/>
                                            <p:tgtEl>
                                              <p:spTgt spid="112"/>
                                            </p:tgtEl>
                                            <p:attrNameLst>
                                              <p:attrName>ppt_w</p:attrName>
                                            </p:attrNameLst>
                                          </p:cBhvr>
                                          <p:tavLst>
                                            <p:tav tm="0">
                                              <p:val>
                                                <p:fltVal val="0"/>
                                              </p:val>
                                            </p:tav>
                                            <p:tav tm="100000">
                                              <p:val>
                                                <p:strVal val="#ppt_w"/>
                                              </p:val>
                                            </p:tav>
                                          </p:tavLst>
                                        </p:anim>
                                        <p:anim calcmode="lin" valueType="num">
                                          <p:cBhvr>
                                            <p:cTn id="32" dur="500" fill="hold"/>
                                            <p:tgtEl>
                                              <p:spTgt spid="112"/>
                                            </p:tgtEl>
                                            <p:attrNameLst>
                                              <p:attrName>ppt_h</p:attrName>
                                            </p:attrNameLst>
                                          </p:cBhvr>
                                          <p:tavLst>
                                            <p:tav tm="0">
                                              <p:val>
                                                <p:fltVal val="0"/>
                                              </p:val>
                                            </p:tav>
                                            <p:tav tm="100000">
                                              <p:val>
                                                <p:strVal val="#ppt_h"/>
                                              </p:val>
                                            </p:tav>
                                          </p:tavLst>
                                        </p:anim>
                                        <p:animEffect transition="in" filter="fade">
                                          <p:cBhvr>
                                            <p:cTn id="33" dur="500"/>
                                            <p:tgtEl>
                                              <p:spTgt spid="112"/>
                                            </p:tgtEl>
                                          </p:cBhvr>
                                        </p:animEffect>
                                      </p:childTnLst>
                                    </p:cTn>
                                  </p:par>
                                </p:childTnLst>
                              </p:cTn>
                            </p:par>
                            <p:par>
                              <p:cTn id="34" fill="hold">
                                <p:stCondLst>
                                  <p:cond delay="1500"/>
                                </p:stCondLst>
                                <p:childTnLst>
                                  <p:par>
                                    <p:cTn id="35" presetID="2" presetClass="entr" presetSubtype="8" fill="hold" nodeType="afterEffect" p14:presetBounceEnd="70000">
                                      <p:stCondLst>
                                        <p:cond delay="0"/>
                                      </p:stCondLst>
                                      <p:childTnLst>
                                        <p:set>
                                          <p:cBhvr>
                                            <p:cTn id="36" dur="1" fill="hold">
                                              <p:stCondLst>
                                                <p:cond delay="0"/>
                                              </p:stCondLst>
                                            </p:cTn>
                                            <p:tgtEl>
                                              <p:spTgt spid="115"/>
                                            </p:tgtEl>
                                            <p:attrNameLst>
                                              <p:attrName>style.visibility</p:attrName>
                                            </p:attrNameLst>
                                          </p:cBhvr>
                                          <p:to>
                                            <p:strVal val="visible"/>
                                          </p:to>
                                        </p:set>
                                        <p:anim calcmode="lin" valueType="num" p14:bounceEnd="70000">
                                          <p:cBhvr additive="base">
                                            <p:cTn id="37" dur="500" fill="hold"/>
                                            <p:tgtEl>
                                              <p:spTgt spid="115"/>
                                            </p:tgtEl>
                                            <p:attrNameLst>
                                              <p:attrName>ppt_x</p:attrName>
                                            </p:attrNameLst>
                                          </p:cBhvr>
                                          <p:tavLst>
                                            <p:tav tm="0">
                                              <p:val>
                                                <p:strVal val="0-#ppt_w/2"/>
                                              </p:val>
                                            </p:tav>
                                            <p:tav tm="100000">
                                              <p:val>
                                                <p:strVal val="#ppt_x"/>
                                              </p:val>
                                            </p:tav>
                                          </p:tavLst>
                                        </p:anim>
                                        <p:anim calcmode="lin" valueType="num" p14:bounceEnd="70000">
                                          <p:cBhvr additive="base">
                                            <p:cTn id="38" dur="500" fill="hold"/>
                                            <p:tgtEl>
                                              <p:spTgt spid="115"/>
                                            </p:tgtEl>
                                            <p:attrNameLst>
                                              <p:attrName>ppt_y</p:attrName>
                                            </p:attrNameLst>
                                          </p:cBhvr>
                                          <p:tavLst>
                                            <p:tav tm="0">
                                              <p:val>
                                                <p:strVal val="#ppt_y"/>
                                              </p:val>
                                            </p:tav>
                                            <p:tav tm="100000">
                                              <p:val>
                                                <p:strVal val="#ppt_y"/>
                                              </p:val>
                                            </p:tav>
                                          </p:tavLst>
                                        </p:anim>
                                      </p:childTnLst>
                                    </p:cTn>
                                  </p:par>
                                  <p:par>
                                    <p:cTn id="39" presetID="53" presetClass="entr" presetSubtype="16" fill="hold" nodeType="withEffect">
                                      <p:stCondLst>
                                        <p:cond delay="0"/>
                                      </p:stCondLst>
                                      <p:childTnLst>
                                        <p:set>
                                          <p:cBhvr>
                                            <p:cTn id="40" dur="1" fill="hold">
                                              <p:stCondLst>
                                                <p:cond delay="0"/>
                                              </p:stCondLst>
                                            </p:cTn>
                                            <p:tgtEl>
                                              <p:spTgt spid="118"/>
                                            </p:tgtEl>
                                            <p:attrNameLst>
                                              <p:attrName>style.visibility</p:attrName>
                                            </p:attrNameLst>
                                          </p:cBhvr>
                                          <p:to>
                                            <p:strVal val="visible"/>
                                          </p:to>
                                        </p:set>
                                        <p:anim calcmode="lin" valueType="num">
                                          <p:cBhvr>
                                            <p:cTn id="41" dur="500" fill="hold"/>
                                            <p:tgtEl>
                                              <p:spTgt spid="118"/>
                                            </p:tgtEl>
                                            <p:attrNameLst>
                                              <p:attrName>ppt_w</p:attrName>
                                            </p:attrNameLst>
                                          </p:cBhvr>
                                          <p:tavLst>
                                            <p:tav tm="0">
                                              <p:val>
                                                <p:fltVal val="0"/>
                                              </p:val>
                                            </p:tav>
                                            <p:tav tm="100000">
                                              <p:val>
                                                <p:strVal val="#ppt_w"/>
                                              </p:val>
                                            </p:tav>
                                          </p:tavLst>
                                        </p:anim>
                                        <p:anim calcmode="lin" valueType="num">
                                          <p:cBhvr>
                                            <p:cTn id="42" dur="500" fill="hold"/>
                                            <p:tgtEl>
                                              <p:spTgt spid="118"/>
                                            </p:tgtEl>
                                            <p:attrNameLst>
                                              <p:attrName>ppt_h</p:attrName>
                                            </p:attrNameLst>
                                          </p:cBhvr>
                                          <p:tavLst>
                                            <p:tav tm="0">
                                              <p:val>
                                                <p:fltVal val="0"/>
                                              </p:val>
                                            </p:tav>
                                            <p:tav tm="100000">
                                              <p:val>
                                                <p:strVal val="#ppt_h"/>
                                              </p:val>
                                            </p:tav>
                                          </p:tavLst>
                                        </p:anim>
                                        <p:animEffect transition="in" filter="fade">
                                          <p:cBhvr>
                                            <p:cTn id="43" dur="500"/>
                                            <p:tgtEl>
                                              <p:spTgt spid="118"/>
                                            </p:tgtEl>
                                          </p:cBhvr>
                                        </p:animEffect>
                                      </p:childTnLst>
                                    </p:cTn>
                                  </p:par>
                                </p:childTnLst>
                              </p:cTn>
                            </p:par>
                            <p:par>
                              <p:cTn id="44" fill="hold">
                                <p:stCondLst>
                                  <p:cond delay="2000"/>
                                </p:stCondLst>
                                <p:childTnLst>
                                  <p:par>
                                    <p:cTn id="45" presetID="22" presetClass="entr" presetSubtype="1"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up)">
                                          <p:cBhvr>
                                            <p:cTn id="47" dur="500"/>
                                            <p:tgtEl>
                                              <p:spTgt spid="93"/>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94"/>
                                            </p:tgtEl>
                                            <p:attrNameLst>
                                              <p:attrName>style.visibility</p:attrName>
                                            </p:attrNameLst>
                                          </p:cBhvr>
                                          <p:to>
                                            <p:strVal val="visible"/>
                                          </p:to>
                                        </p:set>
                                        <p:animEffect transition="in" filter="wipe(up)">
                                          <p:cBhvr>
                                            <p:cTn id="50" dur="500"/>
                                            <p:tgtEl>
                                              <p:spTgt spid="9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95"/>
                                            </p:tgtEl>
                                            <p:attrNameLst>
                                              <p:attrName>style.visibility</p:attrName>
                                            </p:attrNameLst>
                                          </p:cBhvr>
                                          <p:to>
                                            <p:strVal val="visible"/>
                                          </p:to>
                                        </p:set>
                                        <p:animEffect transition="in" filter="wipe(up)">
                                          <p:cBhvr>
                                            <p:cTn id="53" dur="500"/>
                                            <p:tgtEl>
                                              <p:spTgt spid="95"/>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96"/>
                                            </p:tgtEl>
                                            <p:attrNameLst>
                                              <p:attrName>style.visibility</p:attrName>
                                            </p:attrNameLst>
                                          </p:cBhvr>
                                          <p:to>
                                            <p:strVal val="visible"/>
                                          </p:to>
                                        </p:set>
                                        <p:animEffect transition="in" filter="wipe(up)">
                                          <p:cBhvr>
                                            <p:cTn id="56" dur="500"/>
                                            <p:tgtEl>
                                              <p:spTgt spid="96"/>
                                            </p:tgtEl>
                                          </p:cBhvr>
                                        </p:animEffect>
                                      </p:childTnLst>
                                    </p:cTn>
                                  </p:par>
                                </p:childTnLst>
                              </p:cTn>
                            </p:par>
                            <p:par>
                              <p:cTn id="57" fill="hold">
                                <p:stCondLst>
                                  <p:cond delay="2500"/>
                                </p:stCondLst>
                                <p:childTnLst>
                                  <p:par>
                                    <p:cTn id="58" presetID="14" presetClass="entr" presetSubtype="10" fill="hold" grpId="0" nodeType="afterEffect">
                                      <p:stCondLst>
                                        <p:cond delay="0"/>
                                      </p:stCondLst>
                                      <p:childTnLst>
                                        <p:set>
                                          <p:cBhvr>
                                            <p:cTn id="59" dur="1" fill="hold">
                                              <p:stCondLst>
                                                <p:cond delay="0"/>
                                              </p:stCondLst>
                                            </p:cTn>
                                            <p:tgtEl>
                                              <p:spTgt spid="121"/>
                                            </p:tgtEl>
                                            <p:attrNameLst>
                                              <p:attrName>style.visibility</p:attrName>
                                            </p:attrNameLst>
                                          </p:cBhvr>
                                          <p:to>
                                            <p:strVal val="visible"/>
                                          </p:to>
                                        </p:set>
                                        <p:animEffect transition="in" filter="randombar(horizontal)">
                                          <p:cBhvr>
                                            <p:cTn id="60" dur="500"/>
                                            <p:tgtEl>
                                              <p:spTgt spid="121"/>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22"/>
                                            </p:tgtEl>
                                            <p:attrNameLst>
                                              <p:attrName>style.visibility</p:attrName>
                                            </p:attrNameLst>
                                          </p:cBhvr>
                                          <p:to>
                                            <p:strVal val="visible"/>
                                          </p:to>
                                        </p:set>
                                        <p:animEffect transition="in" filter="randombar(horizontal)">
                                          <p:cBhvr>
                                            <p:cTn id="63" dur="500"/>
                                            <p:tgtEl>
                                              <p:spTgt spid="122"/>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123"/>
                                            </p:tgtEl>
                                            <p:attrNameLst>
                                              <p:attrName>style.visibility</p:attrName>
                                            </p:attrNameLst>
                                          </p:cBhvr>
                                          <p:to>
                                            <p:strVal val="visible"/>
                                          </p:to>
                                        </p:set>
                                        <p:animEffect transition="in" filter="randombar(horizontal)">
                                          <p:cBhvr>
                                            <p:cTn id="66" dur="500"/>
                                            <p:tgtEl>
                                              <p:spTgt spid="123"/>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124"/>
                                            </p:tgtEl>
                                            <p:attrNameLst>
                                              <p:attrName>style.visibility</p:attrName>
                                            </p:attrNameLst>
                                          </p:cBhvr>
                                          <p:to>
                                            <p:strVal val="visible"/>
                                          </p:to>
                                        </p:set>
                                        <p:animEffect transition="in" filter="randombar(horizontal)">
                                          <p:cBhvr>
                                            <p:cTn id="69" dur="500"/>
                                            <p:tgtEl>
                                              <p:spTgt spid="124"/>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125"/>
                                            </p:tgtEl>
                                            <p:attrNameLst>
                                              <p:attrName>style.visibility</p:attrName>
                                            </p:attrNameLst>
                                          </p:cBhvr>
                                          <p:to>
                                            <p:strVal val="visible"/>
                                          </p:to>
                                        </p:set>
                                        <p:animEffect transition="in" filter="randombar(horizontal)">
                                          <p:cBhvr>
                                            <p:cTn id="72" dur="500"/>
                                            <p:tgtEl>
                                              <p:spTgt spid="125"/>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126"/>
                                            </p:tgtEl>
                                            <p:attrNameLst>
                                              <p:attrName>style.visibility</p:attrName>
                                            </p:attrNameLst>
                                          </p:cBhvr>
                                          <p:to>
                                            <p:strVal val="visible"/>
                                          </p:to>
                                        </p:set>
                                        <p:animEffect transition="in" filter="randombar(horizontal)">
                                          <p:cBhvr>
                                            <p:cTn id="75" dur="500"/>
                                            <p:tgtEl>
                                              <p:spTgt spid="126"/>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127"/>
                                            </p:tgtEl>
                                            <p:attrNameLst>
                                              <p:attrName>style.visibility</p:attrName>
                                            </p:attrNameLst>
                                          </p:cBhvr>
                                          <p:to>
                                            <p:strVal val="visible"/>
                                          </p:to>
                                        </p:set>
                                        <p:animEffect transition="in" filter="randombar(horizontal)">
                                          <p:cBhvr>
                                            <p:cTn id="78" dur="500"/>
                                            <p:tgtEl>
                                              <p:spTgt spid="127"/>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128"/>
                                            </p:tgtEl>
                                            <p:attrNameLst>
                                              <p:attrName>style.visibility</p:attrName>
                                            </p:attrNameLst>
                                          </p:cBhvr>
                                          <p:to>
                                            <p:strVal val="visible"/>
                                          </p:to>
                                        </p:set>
                                        <p:animEffect transition="in" filter="randombar(horizontal)">
                                          <p:cBhvr>
                                            <p:cTn id="81"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p:bldP spid="122" grpId="0"/>
          <p:bldP spid="123" grpId="0"/>
          <p:bldP spid="124" grpId="0"/>
          <p:bldP spid="125" grpId="0"/>
          <p:bldP spid="126" grpId="0"/>
          <p:bldP spid="127" grpId="0"/>
          <p:bldP spid="128" grpId="0"/>
          <p:bldP spid="93" grpId="0" animBg="1"/>
          <p:bldP spid="94" grpId="0" animBg="1"/>
          <p:bldP spid="95" grpId="0" animBg="1"/>
          <p:bldP spid="9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500" fill="hold"/>
                                            <p:tgtEl>
                                              <p:spTgt spid="97"/>
                                            </p:tgtEl>
                                            <p:attrNameLst>
                                              <p:attrName>ppt_x</p:attrName>
                                            </p:attrNameLst>
                                          </p:cBhvr>
                                          <p:tavLst>
                                            <p:tav tm="0">
                                              <p:val>
                                                <p:strVal val="0-#ppt_w/2"/>
                                              </p:val>
                                            </p:tav>
                                            <p:tav tm="100000">
                                              <p:val>
                                                <p:strVal val="#ppt_x"/>
                                              </p:val>
                                            </p:tav>
                                          </p:tavLst>
                                        </p:anim>
                                        <p:anim calcmode="lin" valueType="num">
                                          <p:cBhvr additive="base">
                                            <p:cTn id="8" dur="500" fill="hold"/>
                                            <p:tgtEl>
                                              <p:spTgt spid="97"/>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100"/>
                                            </p:tgtEl>
                                            <p:attrNameLst>
                                              <p:attrName>style.visibility</p:attrName>
                                            </p:attrNameLst>
                                          </p:cBhvr>
                                          <p:to>
                                            <p:strVal val="visible"/>
                                          </p:to>
                                        </p:set>
                                        <p:anim calcmode="lin" valueType="num">
                                          <p:cBhvr>
                                            <p:cTn id="11" dur="500" fill="hold"/>
                                            <p:tgtEl>
                                              <p:spTgt spid="100"/>
                                            </p:tgtEl>
                                            <p:attrNameLst>
                                              <p:attrName>ppt_w</p:attrName>
                                            </p:attrNameLst>
                                          </p:cBhvr>
                                          <p:tavLst>
                                            <p:tav tm="0">
                                              <p:val>
                                                <p:fltVal val="0"/>
                                              </p:val>
                                            </p:tav>
                                            <p:tav tm="100000">
                                              <p:val>
                                                <p:strVal val="#ppt_w"/>
                                              </p:val>
                                            </p:tav>
                                          </p:tavLst>
                                        </p:anim>
                                        <p:anim calcmode="lin" valueType="num">
                                          <p:cBhvr>
                                            <p:cTn id="12" dur="500" fill="hold"/>
                                            <p:tgtEl>
                                              <p:spTgt spid="100"/>
                                            </p:tgtEl>
                                            <p:attrNameLst>
                                              <p:attrName>ppt_h</p:attrName>
                                            </p:attrNameLst>
                                          </p:cBhvr>
                                          <p:tavLst>
                                            <p:tav tm="0">
                                              <p:val>
                                                <p:fltVal val="0"/>
                                              </p:val>
                                            </p:tav>
                                            <p:tav tm="100000">
                                              <p:val>
                                                <p:strVal val="#ppt_h"/>
                                              </p:val>
                                            </p:tav>
                                          </p:tavLst>
                                        </p:anim>
                                        <p:animEffect transition="in" filter="fade">
                                          <p:cBhvr>
                                            <p:cTn id="13" dur="500"/>
                                            <p:tgtEl>
                                              <p:spTgt spid="100"/>
                                            </p:tgtEl>
                                          </p:cBhvr>
                                        </p:animEffect>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103"/>
                                            </p:tgtEl>
                                            <p:attrNameLst>
                                              <p:attrName>style.visibility</p:attrName>
                                            </p:attrNameLst>
                                          </p:cBhvr>
                                          <p:to>
                                            <p:strVal val="visible"/>
                                          </p:to>
                                        </p:set>
                                        <p:anim calcmode="lin" valueType="num">
                                          <p:cBhvr additive="base">
                                            <p:cTn id="17" dur="500" fill="hold"/>
                                            <p:tgtEl>
                                              <p:spTgt spid="103"/>
                                            </p:tgtEl>
                                            <p:attrNameLst>
                                              <p:attrName>ppt_x</p:attrName>
                                            </p:attrNameLst>
                                          </p:cBhvr>
                                          <p:tavLst>
                                            <p:tav tm="0">
                                              <p:val>
                                                <p:strVal val="0-#ppt_w/2"/>
                                              </p:val>
                                            </p:tav>
                                            <p:tav tm="100000">
                                              <p:val>
                                                <p:strVal val="#ppt_x"/>
                                              </p:val>
                                            </p:tav>
                                          </p:tavLst>
                                        </p:anim>
                                        <p:anim calcmode="lin" valueType="num">
                                          <p:cBhvr additive="base">
                                            <p:cTn id="18" dur="500" fill="hold"/>
                                            <p:tgtEl>
                                              <p:spTgt spid="103"/>
                                            </p:tgtEl>
                                            <p:attrNameLst>
                                              <p:attrName>ppt_y</p:attrName>
                                            </p:attrNameLst>
                                          </p:cBhvr>
                                          <p:tavLst>
                                            <p:tav tm="0">
                                              <p:val>
                                                <p:strVal val="#ppt_y"/>
                                              </p:val>
                                            </p:tav>
                                            <p:tav tm="100000">
                                              <p:val>
                                                <p:strVal val="#ppt_y"/>
                                              </p:val>
                                            </p:tav>
                                          </p:tavLst>
                                        </p:anim>
                                      </p:childTnLst>
                                    </p:cTn>
                                  </p:par>
                                  <p:par>
                                    <p:cTn id="19" presetID="53" presetClass="entr" presetSubtype="16" fill="hold" nodeType="withEffect">
                                      <p:stCondLst>
                                        <p:cond delay="0"/>
                                      </p:stCondLst>
                                      <p:childTnLst>
                                        <p:set>
                                          <p:cBhvr>
                                            <p:cTn id="20" dur="1" fill="hold">
                                              <p:stCondLst>
                                                <p:cond delay="0"/>
                                              </p:stCondLst>
                                            </p:cTn>
                                            <p:tgtEl>
                                              <p:spTgt spid="106"/>
                                            </p:tgtEl>
                                            <p:attrNameLst>
                                              <p:attrName>style.visibility</p:attrName>
                                            </p:attrNameLst>
                                          </p:cBhvr>
                                          <p:to>
                                            <p:strVal val="visible"/>
                                          </p:to>
                                        </p:set>
                                        <p:anim calcmode="lin" valueType="num">
                                          <p:cBhvr>
                                            <p:cTn id="21" dur="500" fill="hold"/>
                                            <p:tgtEl>
                                              <p:spTgt spid="106"/>
                                            </p:tgtEl>
                                            <p:attrNameLst>
                                              <p:attrName>ppt_w</p:attrName>
                                            </p:attrNameLst>
                                          </p:cBhvr>
                                          <p:tavLst>
                                            <p:tav tm="0">
                                              <p:val>
                                                <p:fltVal val="0"/>
                                              </p:val>
                                            </p:tav>
                                            <p:tav tm="100000">
                                              <p:val>
                                                <p:strVal val="#ppt_w"/>
                                              </p:val>
                                            </p:tav>
                                          </p:tavLst>
                                        </p:anim>
                                        <p:anim calcmode="lin" valueType="num">
                                          <p:cBhvr>
                                            <p:cTn id="22" dur="500" fill="hold"/>
                                            <p:tgtEl>
                                              <p:spTgt spid="106"/>
                                            </p:tgtEl>
                                            <p:attrNameLst>
                                              <p:attrName>ppt_h</p:attrName>
                                            </p:attrNameLst>
                                          </p:cBhvr>
                                          <p:tavLst>
                                            <p:tav tm="0">
                                              <p:val>
                                                <p:fltVal val="0"/>
                                              </p:val>
                                            </p:tav>
                                            <p:tav tm="100000">
                                              <p:val>
                                                <p:strVal val="#ppt_h"/>
                                              </p:val>
                                            </p:tav>
                                          </p:tavLst>
                                        </p:anim>
                                        <p:animEffect transition="in" filter="fade">
                                          <p:cBhvr>
                                            <p:cTn id="23" dur="500"/>
                                            <p:tgtEl>
                                              <p:spTgt spid="106"/>
                                            </p:tgtEl>
                                          </p:cBhvr>
                                        </p:animEffect>
                                      </p:childTnLst>
                                    </p:cTn>
                                  </p:par>
                                </p:childTnLst>
                              </p:cTn>
                            </p:par>
                            <p:par>
                              <p:cTn id="24" fill="hold">
                                <p:stCondLst>
                                  <p:cond delay="1000"/>
                                </p:stCondLst>
                                <p:childTnLst>
                                  <p:par>
                                    <p:cTn id="25" presetID="2" presetClass="entr" presetSubtype="8" fill="hold" nodeType="afterEffect">
                                      <p:stCondLst>
                                        <p:cond delay="0"/>
                                      </p:stCondLst>
                                      <p:childTnLst>
                                        <p:set>
                                          <p:cBhvr>
                                            <p:cTn id="26" dur="1" fill="hold">
                                              <p:stCondLst>
                                                <p:cond delay="0"/>
                                              </p:stCondLst>
                                            </p:cTn>
                                            <p:tgtEl>
                                              <p:spTgt spid="109"/>
                                            </p:tgtEl>
                                            <p:attrNameLst>
                                              <p:attrName>style.visibility</p:attrName>
                                            </p:attrNameLst>
                                          </p:cBhvr>
                                          <p:to>
                                            <p:strVal val="visible"/>
                                          </p:to>
                                        </p:set>
                                        <p:anim calcmode="lin" valueType="num">
                                          <p:cBhvr additive="base">
                                            <p:cTn id="27" dur="500" fill="hold"/>
                                            <p:tgtEl>
                                              <p:spTgt spid="109"/>
                                            </p:tgtEl>
                                            <p:attrNameLst>
                                              <p:attrName>ppt_x</p:attrName>
                                            </p:attrNameLst>
                                          </p:cBhvr>
                                          <p:tavLst>
                                            <p:tav tm="0">
                                              <p:val>
                                                <p:strVal val="0-#ppt_w/2"/>
                                              </p:val>
                                            </p:tav>
                                            <p:tav tm="100000">
                                              <p:val>
                                                <p:strVal val="#ppt_x"/>
                                              </p:val>
                                            </p:tav>
                                          </p:tavLst>
                                        </p:anim>
                                        <p:anim calcmode="lin" valueType="num">
                                          <p:cBhvr additive="base">
                                            <p:cTn id="28" dur="500" fill="hold"/>
                                            <p:tgtEl>
                                              <p:spTgt spid="109"/>
                                            </p:tgtEl>
                                            <p:attrNameLst>
                                              <p:attrName>ppt_y</p:attrName>
                                            </p:attrNameLst>
                                          </p:cBhvr>
                                          <p:tavLst>
                                            <p:tav tm="0">
                                              <p:val>
                                                <p:strVal val="#ppt_y"/>
                                              </p:val>
                                            </p:tav>
                                            <p:tav tm="100000">
                                              <p:val>
                                                <p:strVal val="#ppt_y"/>
                                              </p:val>
                                            </p:tav>
                                          </p:tavLst>
                                        </p:anim>
                                      </p:childTnLst>
                                    </p:cTn>
                                  </p:par>
                                  <p:par>
                                    <p:cTn id="29" presetID="53" presetClass="entr" presetSubtype="16" fill="hold" nodeType="withEffect">
                                      <p:stCondLst>
                                        <p:cond delay="0"/>
                                      </p:stCondLst>
                                      <p:childTnLst>
                                        <p:set>
                                          <p:cBhvr>
                                            <p:cTn id="30" dur="1" fill="hold">
                                              <p:stCondLst>
                                                <p:cond delay="0"/>
                                              </p:stCondLst>
                                            </p:cTn>
                                            <p:tgtEl>
                                              <p:spTgt spid="112"/>
                                            </p:tgtEl>
                                            <p:attrNameLst>
                                              <p:attrName>style.visibility</p:attrName>
                                            </p:attrNameLst>
                                          </p:cBhvr>
                                          <p:to>
                                            <p:strVal val="visible"/>
                                          </p:to>
                                        </p:set>
                                        <p:anim calcmode="lin" valueType="num">
                                          <p:cBhvr>
                                            <p:cTn id="31" dur="500" fill="hold"/>
                                            <p:tgtEl>
                                              <p:spTgt spid="112"/>
                                            </p:tgtEl>
                                            <p:attrNameLst>
                                              <p:attrName>ppt_w</p:attrName>
                                            </p:attrNameLst>
                                          </p:cBhvr>
                                          <p:tavLst>
                                            <p:tav tm="0">
                                              <p:val>
                                                <p:fltVal val="0"/>
                                              </p:val>
                                            </p:tav>
                                            <p:tav tm="100000">
                                              <p:val>
                                                <p:strVal val="#ppt_w"/>
                                              </p:val>
                                            </p:tav>
                                          </p:tavLst>
                                        </p:anim>
                                        <p:anim calcmode="lin" valueType="num">
                                          <p:cBhvr>
                                            <p:cTn id="32" dur="500" fill="hold"/>
                                            <p:tgtEl>
                                              <p:spTgt spid="112"/>
                                            </p:tgtEl>
                                            <p:attrNameLst>
                                              <p:attrName>ppt_h</p:attrName>
                                            </p:attrNameLst>
                                          </p:cBhvr>
                                          <p:tavLst>
                                            <p:tav tm="0">
                                              <p:val>
                                                <p:fltVal val="0"/>
                                              </p:val>
                                            </p:tav>
                                            <p:tav tm="100000">
                                              <p:val>
                                                <p:strVal val="#ppt_h"/>
                                              </p:val>
                                            </p:tav>
                                          </p:tavLst>
                                        </p:anim>
                                        <p:animEffect transition="in" filter="fade">
                                          <p:cBhvr>
                                            <p:cTn id="33" dur="500"/>
                                            <p:tgtEl>
                                              <p:spTgt spid="112"/>
                                            </p:tgtEl>
                                          </p:cBhvr>
                                        </p:animEffect>
                                      </p:childTnLst>
                                    </p:cTn>
                                  </p:par>
                                </p:childTnLst>
                              </p:cTn>
                            </p:par>
                            <p:par>
                              <p:cTn id="34" fill="hold">
                                <p:stCondLst>
                                  <p:cond delay="1500"/>
                                </p:stCondLst>
                                <p:childTnLst>
                                  <p:par>
                                    <p:cTn id="35" presetID="2" presetClass="entr" presetSubtype="8" fill="hold" nodeType="afterEffect">
                                      <p:stCondLst>
                                        <p:cond delay="0"/>
                                      </p:stCondLst>
                                      <p:childTnLst>
                                        <p:set>
                                          <p:cBhvr>
                                            <p:cTn id="36" dur="1" fill="hold">
                                              <p:stCondLst>
                                                <p:cond delay="0"/>
                                              </p:stCondLst>
                                            </p:cTn>
                                            <p:tgtEl>
                                              <p:spTgt spid="115"/>
                                            </p:tgtEl>
                                            <p:attrNameLst>
                                              <p:attrName>style.visibility</p:attrName>
                                            </p:attrNameLst>
                                          </p:cBhvr>
                                          <p:to>
                                            <p:strVal val="visible"/>
                                          </p:to>
                                        </p:set>
                                        <p:anim calcmode="lin" valueType="num">
                                          <p:cBhvr additive="base">
                                            <p:cTn id="37" dur="500" fill="hold"/>
                                            <p:tgtEl>
                                              <p:spTgt spid="115"/>
                                            </p:tgtEl>
                                            <p:attrNameLst>
                                              <p:attrName>ppt_x</p:attrName>
                                            </p:attrNameLst>
                                          </p:cBhvr>
                                          <p:tavLst>
                                            <p:tav tm="0">
                                              <p:val>
                                                <p:strVal val="0-#ppt_w/2"/>
                                              </p:val>
                                            </p:tav>
                                            <p:tav tm="100000">
                                              <p:val>
                                                <p:strVal val="#ppt_x"/>
                                              </p:val>
                                            </p:tav>
                                          </p:tavLst>
                                        </p:anim>
                                        <p:anim calcmode="lin" valueType="num">
                                          <p:cBhvr additive="base">
                                            <p:cTn id="38" dur="500" fill="hold"/>
                                            <p:tgtEl>
                                              <p:spTgt spid="115"/>
                                            </p:tgtEl>
                                            <p:attrNameLst>
                                              <p:attrName>ppt_y</p:attrName>
                                            </p:attrNameLst>
                                          </p:cBhvr>
                                          <p:tavLst>
                                            <p:tav tm="0">
                                              <p:val>
                                                <p:strVal val="#ppt_y"/>
                                              </p:val>
                                            </p:tav>
                                            <p:tav tm="100000">
                                              <p:val>
                                                <p:strVal val="#ppt_y"/>
                                              </p:val>
                                            </p:tav>
                                          </p:tavLst>
                                        </p:anim>
                                      </p:childTnLst>
                                    </p:cTn>
                                  </p:par>
                                  <p:par>
                                    <p:cTn id="39" presetID="53" presetClass="entr" presetSubtype="16" fill="hold" nodeType="withEffect">
                                      <p:stCondLst>
                                        <p:cond delay="0"/>
                                      </p:stCondLst>
                                      <p:childTnLst>
                                        <p:set>
                                          <p:cBhvr>
                                            <p:cTn id="40" dur="1" fill="hold">
                                              <p:stCondLst>
                                                <p:cond delay="0"/>
                                              </p:stCondLst>
                                            </p:cTn>
                                            <p:tgtEl>
                                              <p:spTgt spid="118"/>
                                            </p:tgtEl>
                                            <p:attrNameLst>
                                              <p:attrName>style.visibility</p:attrName>
                                            </p:attrNameLst>
                                          </p:cBhvr>
                                          <p:to>
                                            <p:strVal val="visible"/>
                                          </p:to>
                                        </p:set>
                                        <p:anim calcmode="lin" valueType="num">
                                          <p:cBhvr>
                                            <p:cTn id="41" dur="500" fill="hold"/>
                                            <p:tgtEl>
                                              <p:spTgt spid="118"/>
                                            </p:tgtEl>
                                            <p:attrNameLst>
                                              <p:attrName>ppt_w</p:attrName>
                                            </p:attrNameLst>
                                          </p:cBhvr>
                                          <p:tavLst>
                                            <p:tav tm="0">
                                              <p:val>
                                                <p:fltVal val="0"/>
                                              </p:val>
                                            </p:tav>
                                            <p:tav tm="100000">
                                              <p:val>
                                                <p:strVal val="#ppt_w"/>
                                              </p:val>
                                            </p:tav>
                                          </p:tavLst>
                                        </p:anim>
                                        <p:anim calcmode="lin" valueType="num">
                                          <p:cBhvr>
                                            <p:cTn id="42" dur="500" fill="hold"/>
                                            <p:tgtEl>
                                              <p:spTgt spid="118"/>
                                            </p:tgtEl>
                                            <p:attrNameLst>
                                              <p:attrName>ppt_h</p:attrName>
                                            </p:attrNameLst>
                                          </p:cBhvr>
                                          <p:tavLst>
                                            <p:tav tm="0">
                                              <p:val>
                                                <p:fltVal val="0"/>
                                              </p:val>
                                            </p:tav>
                                            <p:tav tm="100000">
                                              <p:val>
                                                <p:strVal val="#ppt_h"/>
                                              </p:val>
                                            </p:tav>
                                          </p:tavLst>
                                        </p:anim>
                                        <p:animEffect transition="in" filter="fade">
                                          <p:cBhvr>
                                            <p:cTn id="43" dur="500"/>
                                            <p:tgtEl>
                                              <p:spTgt spid="118"/>
                                            </p:tgtEl>
                                          </p:cBhvr>
                                        </p:animEffect>
                                      </p:childTnLst>
                                    </p:cTn>
                                  </p:par>
                                </p:childTnLst>
                              </p:cTn>
                            </p:par>
                            <p:par>
                              <p:cTn id="44" fill="hold">
                                <p:stCondLst>
                                  <p:cond delay="2000"/>
                                </p:stCondLst>
                                <p:childTnLst>
                                  <p:par>
                                    <p:cTn id="45" presetID="22" presetClass="entr" presetSubtype="1"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up)">
                                          <p:cBhvr>
                                            <p:cTn id="47" dur="500"/>
                                            <p:tgtEl>
                                              <p:spTgt spid="93"/>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94"/>
                                            </p:tgtEl>
                                            <p:attrNameLst>
                                              <p:attrName>style.visibility</p:attrName>
                                            </p:attrNameLst>
                                          </p:cBhvr>
                                          <p:to>
                                            <p:strVal val="visible"/>
                                          </p:to>
                                        </p:set>
                                        <p:animEffect transition="in" filter="wipe(up)">
                                          <p:cBhvr>
                                            <p:cTn id="50" dur="500"/>
                                            <p:tgtEl>
                                              <p:spTgt spid="9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95"/>
                                            </p:tgtEl>
                                            <p:attrNameLst>
                                              <p:attrName>style.visibility</p:attrName>
                                            </p:attrNameLst>
                                          </p:cBhvr>
                                          <p:to>
                                            <p:strVal val="visible"/>
                                          </p:to>
                                        </p:set>
                                        <p:animEffect transition="in" filter="wipe(up)">
                                          <p:cBhvr>
                                            <p:cTn id="53" dur="500"/>
                                            <p:tgtEl>
                                              <p:spTgt spid="95"/>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96"/>
                                            </p:tgtEl>
                                            <p:attrNameLst>
                                              <p:attrName>style.visibility</p:attrName>
                                            </p:attrNameLst>
                                          </p:cBhvr>
                                          <p:to>
                                            <p:strVal val="visible"/>
                                          </p:to>
                                        </p:set>
                                        <p:animEffect transition="in" filter="wipe(up)">
                                          <p:cBhvr>
                                            <p:cTn id="56" dur="500"/>
                                            <p:tgtEl>
                                              <p:spTgt spid="96"/>
                                            </p:tgtEl>
                                          </p:cBhvr>
                                        </p:animEffect>
                                      </p:childTnLst>
                                    </p:cTn>
                                  </p:par>
                                </p:childTnLst>
                              </p:cTn>
                            </p:par>
                            <p:par>
                              <p:cTn id="57" fill="hold">
                                <p:stCondLst>
                                  <p:cond delay="2500"/>
                                </p:stCondLst>
                                <p:childTnLst>
                                  <p:par>
                                    <p:cTn id="58" presetID="14" presetClass="entr" presetSubtype="10" fill="hold" grpId="0" nodeType="afterEffect">
                                      <p:stCondLst>
                                        <p:cond delay="0"/>
                                      </p:stCondLst>
                                      <p:childTnLst>
                                        <p:set>
                                          <p:cBhvr>
                                            <p:cTn id="59" dur="1" fill="hold">
                                              <p:stCondLst>
                                                <p:cond delay="0"/>
                                              </p:stCondLst>
                                            </p:cTn>
                                            <p:tgtEl>
                                              <p:spTgt spid="121"/>
                                            </p:tgtEl>
                                            <p:attrNameLst>
                                              <p:attrName>style.visibility</p:attrName>
                                            </p:attrNameLst>
                                          </p:cBhvr>
                                          <p:to>
                                            <p:strVal val="visible"/>
                                          </p:to>
                                        </p:set>
                                        <p:animEffect transition="in" filter="randombar(horizontal)">
                                          <p:cBhvr>
                                            <p:cTn id="60" dur="500"/>
                                            <p:tgtEl>
                                              <p:spTgt spid="121"/>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22"/>
                                            </p:tgtEl>
                                            <p:attrNameLst>
                                              <p:attrName>style.visibility</p:attrName>
                                            </p:attrNameLst>
                                          </p:cBhvr>
                                          <p:to>
                                            <p:strVal val="visible"/>
                                          </p:to>
                                        </p:set>
                                        <p:animEffect transition="in" filter="randombar(horizontal)">
                                          <p:cBhvr>
                                            <p:cTn id="63" dur="500"/>
                                            <p:tgtEl>
                                              <p:spTgt spid="122"/>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123"/>
                                            </p:tgtEl>
                                            <p:attrNameLst>
                                              <p:attrName>style.visibility</p:attrName>
                                            </p:attrNameLst>
                                          </p:cBhvr>
                                          <p:to>
                                            <p:strVal val="visible"/>
                                          </p:to>
                                        </p:set>
                                        <p:animEffect transition="in" filter="randombar(horizontal)">
                                          <p:cBhvr>
                                            <p:cTn id="66" dur="500"/>
                                            <p:tgtEl>
                                              <p:spTgt spid="123"/>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124"/>
                                            </p:tgtEl>
                                            <p:attrNameLst>
                                              <p:attrName>style.visibility</p:attrName>
                                            </p:attrNameLst>
                                          </p:cBhvr>
                                          <p:to>
                                            <p:strVal val="visible"/>
                                          </p:to>
                                        </p:set>
                                        <p:animEffect transition="in" filter="randombar(horizontal)">
                                          <p:cBhvr>
                                            <p:cTn id="69" dur="500"/>
                                            <p:tgtEl>
                                              <p:spTgt spid="124"/>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125"/>
                                            </p:tgtEl>
                                            <p:attrNameLst>
                                              <p:attrName>style.visibility</p:attrName>
                                            </p:attrNameLst>
                                          </p:cBhvr>
                                          <p:to>
                                            <p:strVal val="visible"/>
                                          </p:to>
                                        </p:set>
                                        <p:animEffect transition="in" filter="randombar(horizontal)">
                                          <p:cBhvr>
                                            <p:cTn id="72" dur="500"/>
                                            <p:tgtEl>
                                              <p:spTgt spid="125"/>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126"/>
                                            </p:tgtEl>
                                            <p:attrNameLst>
                                              <p:attrName>style.visibility</p:attrName>
                                            </p:attrNameLst>
                                          </p:cBhvr>
                                          <p:to>
                                            <p:strVal val="visible"/>
                                          </p:to>
                                        </p:set>
                                        <p:animEffect transition="in" filter="randombar(horizontal)">
                                          <p:cBhvr>
                                            <p:cTn id="75" dur="500"/>
                                            <p:tgtEl>
                                              <p:spTgt spid="126"/>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127"/>
                                            </p:tgtEl>
                                            <p:attrNameLst>
                                              <p:attrName>style.visibility</p:attrName>
                                            </p:attrNameLst>
                                          </p:cBhvr>
                                          <p:to>
                                            <p:strVal val="visible"/>
                                          </p:to>
                                        </p:set>
                                        <p:animEffect transition="in" filter="randombar(horizontal)">
                                          <p:cBhvr>
                                            <p:cTn id="78" dur="500"/>
                                            <p:tgtEl>
                                              <p:spTgt spid="127"/>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128"/>
                                            </p:tgtEl>
                                            <p:attrNameLst>
                                              <p:attrName>style.visibility</p:attrName>
                                            </p:attrNameLst>
                                          </p:cBhvr>
                                          <p:to>
                                            <p:strVal val="visible"/>
                                          </p:to>
                                        </p:set>
                                        <p:animEffect transition="in" filter="randombar(horizontal)">
                                          <p:cBhvr>
                                            <p:cTn id="81"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animBg="1"/>
          <p:bldP spid="95" grpId="0" animBg="1"/>
          <p:bldP spid="96" grpId="0" animBg="1"/>
          <p:bldP spid="121" grpId="0"/>
          <p:bldP spid="122" grpId="0"/>
          <p:bldP spid="123" grpId="0"/>
          <p:bldP spid="124" grpId="0"/>
          <p:bldP spid="125" grpId="0"/>
          <p:bldP spid="126" grpId="0"/>
          <p:bldP spid="127" grpId="0"/>
          <p:bldP spid="128" grpId="0"/>
        </p:bldLst>
      </p:timing>
    </mc:Fallback>
  </mc:AlternateContent>
  <p:extLst mod="1">
    <p:ext uri="{E180D4A7-C9FB-4DFB-919C-405C955672EB}">
      <p14:showEvtLst xmlns:p14="http://schemas.microsoft.com/office/powerpoint/2010/main">
        <p14:playEvt time="0" objId="30"/>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46" name="直接连接符 45"/>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47" name="文本框 31"/>
          <p:cNvSpPr>
            <a:spLocks noChangeArrowheads="1"/>
          </p:cNvSpPr>
          <p:nvPr/>
        </p:nvSpPr>
        <p:spPr bwMode="auto">
          <a:xfrm>
            <a:off x="6083702" y="261797"/>
            <a:ext cx="3141526"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sym typeface="Arial" pitchFamily="34" charset="0"/>
              </a:rPr>
              <a:t>PRODUCT OVERVIEW</a:t>
            </a:r>
            <a:endParaRPr lang="zh-CN" altLang="en-US" sz="1600" kern="0" dirty="0">
              <a:solidFill>
                <a:srgbClr val="2F5879"/>
              </a:solidFill>
              <a:latin typeface="Impact" pitchFamily="34" charset="0"/>
              <a:sym typeface="Arial" pitchFamily="34" charset="0"/>
            </a:endParaRPr>
          </a:p>
        </p:txBody>
      </p:sp>
      <p:sp>
        <p:nvSpPr>
          <p:cNvPr id="48"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49" name="组合 48"/>
          <p:cNvGrpSpPr/>
          <p:nvPr/>
        </p:nvGrpSpPr>
        <p:grpSpPr>
          <a:xfrm>
            <a:off x="521096" y="196219"/>
            <a:ext cx="1765509" cy="551352"/>
            <a:chOff x="520640" y="251298"/>
            <a:chExt cx="1766054" cy="551522"/>
          </a:xfrm>
        </p:grpSpPr>
        <p:sp>
          <p:nvSpPr>
            <p:cNvPr id="50" name="矩形 3"/>
            <p:cNvSpPr>
              <a:spLocks noChangeArrowheads="1"/>
            </p:cNvSpPr>
            <p:nvPr/>
          </p:nvSpPr>
          <p:spPr bwMode="auto">
            <a:xfrm>
              <a:off x="872625" y="251298"/>
              <a:ext cx="1062119"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51" name="组合 50"/>
            <p:cNvGrpSpPr/>
            <p:nvPr/>
          </p:nvGrpSpPr>
          <p:grpSpPr>
            <a:xfrm>
              <a:off x="520640" y="556320"/>
              <a:ext cx="1766054" cy="246500"/>
              <a:chOff x="562081" y="466763"/>
              <a:chExt cx="1766054" cy="246500"/>
            </a:xfrm>
          </p:grpSpPr>
          <p:sp>
            <p:nvSpPr>
              <p:cNvPr id="52"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53" name="组合 52"/>
              <p:cNvGrpSpPr/>
              <p:nvPr/>
            </p:nvGrpSpPr>
            <p:grpSpPr>
              <a:xfrm>
                <a:off x="931046" y="667544"/>
                <a:ext cx="1028125" cy="45719"/>
                <a:chOff x="688893" y="2574256"/>
                <a:chExt cx="7739508" cy="81111"/>
              </a:xfrm>
            </p:grpSpPr>
            <p:sp>
              <p:nvSpPr>
                <p:cNvPr id="54"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55"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56"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57"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58"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grpSp>
        <p:nvGrpSpPr>
          <p:cNvPr id="110" name="组合 109"/>
          <p:cNvGrpSpPr/>
          <p:nvPr/>
        </p:nvGrpSpPr>
        <p:grpSpPr>
          <a:xfrm>
            <a:off x="3235028" y="1498880"/>
            <a:ext cx="2500355" cy="1132145"/>
            <a:chOff x="4304043" y="1286668"/>
            <a:chExt cx="3837944" cy="2757793"/>
          </a:xfrm>
          <a:effectLst>
            <a:outerShdw blurRad="381000" dist="254000" dir="8100000" algn="tr" rotWithShape="0">
              <a:prstClr val="black">
                <a:alpha val="40000"/>
              </a:prstClr>
            </a:outerShdw>
          </a:effectLst>
        </p:grpSpPr>
        <p:sp>
          <p:nvSpPr>
            <p:cNvPr id="111" name="圆角矩形 110"/>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12" name="圆角矩形 111"/>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grpSp>
        <p:nvGrpSpPr>
          <p:cNvPr id="115" name="组合 114"/>
          <p:cNvGrpSpPr/>
          <p:nvPr/>
        </p:nvGrpSpPr>
        <p:grpSpPr>
          <a:xfrm>
            <a:off x="3386048" y="1717765"/>
            <a:ext cx="620854" cy="620853"/>
            <a:chOff x="304800" y="673100"/>
            <a:chExt cx="4000500" cy="4000500"/>
          </a:xfrm>
          <a:effectLst>
            <a:outerShdw blurRad="444500" dist="254000" dir="8100000" algn="tr" rotWithShape="0">
              <a:prstClr val="black">
                <a:alpha val="50000"/>
              </a:prstClr>
            </a:outerShdw>
          </a:effectLst>
        </p:grpSpPr>
        <p:sp>
          <p:nvSpPr>
            <p:cNvPr id="116" name="同心圆 1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117" name="椭圆 116"/>
            <p:cNvSpPr/>
            <p:nvPr/>
          </p:nvSpPr>
          <p:spPr>
            <a:xfrm>
              <a:off x="392112" y="760412"/>
              <a:ext cx="3825874" cy="3825874"/>
            </a:xfrm>
            <a:prstGeom prst="ellipse">
              <a:avLst/>
            </a:prstGeom>
            <a:solidFill>
              <a:srgbClr val="0070C0"/>
            </a:soli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grpSp>
        <p:nvGrpSpPr>
          <p:cNvPr id="118" name="Group 41"/>
          <p:cNvGrpSpPr>
            <a:grpSpLocks/>
          </p:cNvGrpSpPr>
          <p:nvPr/>
        </p:nvGrpSpPr>
        <p:grpSpPr bwMode="auto">
          <a:xfrm>
            <a:off x="4099017" y="1717764"/>
            <a:ext cx="1457721" cy="799505"/>
            <a:chOff x="0" y="0"/>
            <a:chExt cx="2419" cy="1343"/>
          </a:xfrm>
        </p:grpSpPr>
        <p:sp>
          <p:nvSpPr>
            <p:cNvPr id="11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dirty="0">
                  <a:solidFill>
                    <a:srgbClr val="000000"/>
                  </a:solidFill>
                  <a:latin typeface="微软雅黑"/>
                  <a:ea typeface="微软雅黑"/>
                  <a:cs typeface="Bebas Neue" charset="0"/>
                  <a:sym typeface="Bebas Neue" charset="0"/>
                </a:rPr>
                <a:t>单击此处添加标题</a:t>
              </a:r>
              <a:endParaRPr lang="en-US" sz="1200" dirty="0">
                <a:solidFill>
                  <a:srgbClr val="000000"/>
                </a:solidFill>
                <a:latin typeface="微软雅黑"/>
                <a:ea typeface="微软雅黑"/>
                <a:cs typeface="Bebas Neue" charset="0"/>
                <a:sym typeface="Bebas Neue" charset="0"/>
              </a:endParaRPr>
            </a:p>
          </p:txBody>
        </p:sp>
        <p:sp>
          <p:nvSpPr>
            <p:cNvPr id="12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dirty="0">
                <a:solidFill>
                  <a:srgbClr val="000000"/>
                </a:solidFill>
                <a:latin typeface="微软雅黑"/>
                <a:ea typeface="微软雅黑"/>
                <a:cs typeface="Lato Light" charset="0"/>
                <a:sym typeface="Lato Light" charset="0"/>
              </a:endParaRPr>
            </a:p>
          </p:txBody>
        </p:sp>
      </p:grpSp>
      <p:sp>
        <p:nvSpPr>
          <p:cNvPr id="121" name="Freeform 9"/>
          <p:cNvSpPr>
            <a:spLocks noEditPoints="1"/>
          </p:cNvSpPr>
          <p:nvPr/>
        </p:nvSpPr>
        <p:spPr bwMode="auto">
          <a:xfrm>
            <a:off x="3529499" y="1908449"/>
            <a:ext cx="281873" cy="224397"/>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122" name="组合 121"/>
          <p:cNvGrpSpPr/>
          <p:nvPr/>
        </p:nvGrpSpPr>
        <p:grpSpPr>
          <a:xfrm>
            <a:off x="6066254" y="1498880"/>
            <a:ext cx="2500355" cy="1132145"/>
            <a:chOff x="4304043" y="1286668"/>
            <a:chExt cx="3837944" cy="2757793"/>
          </a:xfrm>
          <a:effectLst>
            <a:outerShdw blurRad="381000" dist="254000" dir="8100000" algn="tr" rotWithShape="0">
              <a:prstClr val="black">
                <a:alpha val="40000"/>
              </a:prstClr>
            </a:outerShdw>
          </a:effectLst>
        </p:grpSpPr>
        <p:sp>
          <p:nvSpPr>
            <p:cNvPr id="123" name="圆角矩形 12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24" name="圆角矩形 123"/>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grpSp>
        <p:nvGrpSpPr>
          <p:cNvPr id="125" name="组合 124"/>
          <p:cNvGrpSpPr/>
          <p:nvPr/>
        </p:nvGrpSpPr>
        <p:grpSpPr>
          <a:xfrm>
            <a:off x="6217274" y="1717765"/>
            <a:ext cx="620854" cy="620853"/>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127" name="椭圆 126"/>
            <p:cNvSpPr/>
            <p:nvPr/>
          </p:nvSpPr>
          <p:spPr>
            <a:xfrm>
              <a:off x="392112" y="760412"/>
              <a:ext cx="3825874" cy="3825874"/>
            </a:xfrm>
            <a:prstGeom prst="ellipse">
              <a:avLst/>
            </a:prstGeom>
            <a:solidFill>
              <a:srgbClr val="00B0F0"/>
            </a:soli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grpSp>
        <p:nvGrpSpPr>
          <p:cNvPr id="128" name="Group 41"/>
          <p:cNvGrpSpPr>
            <a:grpSpLocks/>
          </p:cNvGrpSpPr>
          <p:nvPr/>
        </p:nvGrpSpPr>
        <p:grpSpPr bwMode="auto">
          <a:xfrm>
            <a:off x="6930243" y="1717764"/>
            <a:ext cx="1457721" cy="799505"/>
            <a:chOff x="0" y="0"/>
            <a:chExt cx="2419" cy="1343"/>
          </a:xfrm>
        </p:grpSpPr>
        <p:sp>
          <p:nvSpPr>
            <p:cNvPr id="12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dirty="0">
                  <a:solidFill>
                    <a:srgbClr val="000000"/>
                  </a:solidFill>
                  <a:latin typeface="微软雅黑"/>
                  <a:ea typeface="微软雅黑"/>
                  <a:cs typeface="Bebas Neue" charset="0"/>
                  <a:sym typeface="Bebas Neue" charset="0"/>
                </a:rPr>
                <a:t>单击此处添加标题</a:t>
              </a:r>
              <a:endParaRPr lang="en-US" sz="1200" dirty="0">
                <a:solidFill>
                  <a:srgbClr val="000000"/>
                </a:solidFill>
                <a:latin typeface="微软雅黑"/>
                <a:ea typeface="微软雅黑"/>
                <a:cs typeface="Bebas Neue" charset="0"/>
                <a:sym typeface="Bebas Neue" charset="0"/>
              </a:endParaRPr>
            </a:p>
          </p:txBody>
        </p:sp>
        <p:sp>
          <p:nvSpPr>
            <p:cNvPr id="13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dirty="0">
                <a:solidFill>
                  <a:srgbClr val="000000"/>
                </a:solidFill>
                <a:latin typeface="微软雅黑"/>
                <a:ea typeface="微软雅黑"/>
                <a:cs typeface="Lato Light" charset="0"/>
                <a:sym typeface="Lato Light" charset="0"/>
              </a:endParaRPr>
            </a:p>
          </p:txBody>
        </p:sp>
      </p:grpSp>
      <p:sp>
        <p:nvSpPr>
          <p:cNvPr id="131" name="Freeform 8"/>
          <p:cNvSpPr>
            <a:spLocks noEditPoints="1"/>
          </p:cNvSpPr>
          <p:nvPr/>
        </p:nvSpPr>
        <p:spPr bwMode="auto">
          <a:xfrm>
            <a:off x="6405506" y="1948698"/>
            <a:ext cx="244391" cy="242169"/>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chemeClr val="bg1"/>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132" name="组合 131"/>
          <p:cNvGrpSpPr/>
          <p:nvPr/>
        </p:nvGrpSpPr>
        <p:grpSpPr>
          <a:xfrm>
            <a:off x="3235028" y="2958929"/>
            <a:ext cx="2500355" cy="1132145"/>
            <a:chOff x="4304043" y="1286668"/>
            <a:chExt cx="3837944" cy="2757793"/>
          </a:xfrm>
          <a:effectLst>
            <a:outerShdw blurRad="381000" dist="254000" dir="8100000" algn="tr" rotWithShape="0">
              <a:prstClr val="black">
                <a:alpha val="40000"/>
              </a:prstClr>
            </a:outerShdw>
          </a:effectLst>
        </p:grpSpPr>
        <p:sp>
          <p:nvSpPr>
            <p:cNvPr id="133" name="圆角矩形 13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34" name="圆角矩形 133"/>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grpSp>
        <p:nvGrpSpPr>
          <p:cNvPr id="135" name="组合 134"/>
          <p:cNvGrpSpPr/>
          <p:nvPr/>
        </p:nvGrpSpPr>
        <p:grpSpPr>
          <a:xfrm>
            <a:off x="3386048" y="3177815"/>
            <a:ext cx="620854" cy="620853"/>
            <a:chOff x="304800" y="673100"/>
            <a:chExt cx="4000500" cy="4000500"/>
          </a:xfrm>
          <a:effectLst>
            <a:outerShdw blurRad="444500" dist="254000" dir="8100000" algn="tr" rotWithShape="0">
              <a:prstClr val="black">
                <a:alpha val="50000"/>
              </a:prstClr>
            </a:outerShdw>
          </a:effectLst>
        </p:grpSpPr>
        <p:sp>
          <p:nvSpPr>
            <p:cNvPr id="136" name="同心圆 1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137" name="椭圆 136"/>
            <p:cNvSpPr/>
            <p:nvPr/>
          </p:nvSpPr>
          <p:spPr>
            <a:xfrm>
              <a:off x="392112" y="760412"/>
              <a:ext cx="3825874" cy="3825874"/>
            </a:xfrm>
            <a:prstGeom prst="ellipse">
              <a:avLst/>
            </a:prstGeom>
            <a:solidFill>
              <a:srgbClr val="00B0F0"/>
            </a:soli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grpSp>
        <p:nvGrpSpPr>
          <p:cNvPr id="138" name="Group 41"/>
          <p:cNvGrpSpPr>
            <a:grpSpLocks/>
          </p:cNvGrpSpPr>
          <p:nvPr/>
        </p:nvGrpSpPr>
        <p:grpSpPr bwMode="auto">
          <a:xfrm>
            <a:off x="4099017" y="3177813"/>
            <a:ext cx="1457721" cy="799505"/>
            <a:chOff x="0" y="0"/>
            <a:chExt cx="2419" cy="1343"/>
          </a:xfrm>
        </p:grpSpPr>
        <p:sp>
          <p:nvSpPr>
            <p:cNvPr id="13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dirty="0">
                  <a:solidFill>
                    <a:srgbClr val="000000"/>
                  </a:solidFill>
                  <a:latin typeface="微软雅黑"/>
                  <a:ea typeface="微软雅黑"/>
                  <a:cs typeface="Bebas Neue" charset="0"/>
                  <a:sym typeface="Bebas Neue" charset="0"/>
                </a:rPr>
                <a:t>单击此处添加标题</a:t>
              </a:r>
              <a:endParaRPr lang="en-US" sz="1200" dirty="0">
                <a:solidFill>
                  <a:srgbClr val="000000"/>
                </a:solidFill>
                <a:latin typeface="微软雅黑"/>
                <a:ea typeface="微软雅黑"/>
                <a:cs typeface="Bebas Neue" charset="0"/>
                <a:sym typeface="Bebas Neue" charset="0"/>
              </a:endParaRPr>
            </a:p>
          </p:txBody>
        </p:sp>
        <p:sp>
          <p:nvSpPr>
            <p:cNvPr id="14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dirty="0">
                <a:solidFill>
                  <a:srgbClr val="000000"/>
                </a:solidFill>
                <a:latin typeface="微软雅黑"/>
                <a:ea typeface="微软雅黑"/>
                <a:cs typeface="Lato Light" charset="0"/>
                <a:sym typeface="Lato Light" charset="0"/>
              </a:endParaRPr>
            </a:p>
          </p:txBody>
        </p:sp>
      </p:grpSp>
      <p:sp>
        <p:nvSpPr>
          <p:cNvPr id="141" name="Freeform 7"/>
          <p:cNvSpPr>
            <a:spLocks/>
          </p:cNvSpPr>
          <p:nvPr/>
        </p:nvSpPr>
        <p:spPr bwMode="auto">
          <a:xfrm>
            <a:off x="3521501" y="3339383"/>
            <a:ext cx="296118" cy="297714"/>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chemeClr val="bg1"/>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142" name="组合 141"/>
          <p:cNvGrpSpPr/>
          <p:nvPr/>
        </p:nvGrpSpPr>
        <p:grpSpPr>
          <a:xfrm>
            <a:off x="6067506" y="2958929"/>
            <a:ext cx="2500355" cy="1132145"/>
            <a:chOff x="4304043" y="1286668"/>
            <a:chExt cx="3837944" cy="2757793"/>
          </a:xfrm>
          <a:effectLst>
            <a:outerShdw blurRad="381000" dist="254000" dir="8100000" algn="tr" rotWithShape="0">
              <a:prstClr val="black">
                <a:alpha val="40000"/>
              </a:prstClr>
            </a:outerShdw>
          </a:effectLst>
        </p:grpSpPr>
        <p:sp>
          <p:nvSpPr>
            <p:cNvPr id="143" name="圆角矩形 14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44" name="圆角矩形 143"/>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grpSp>
        <p:nvGrpSpPr>
          <p:cNvPr id="145" name="组合 144"/>
          <p:cNvGrpSpPr/>
          <p:nvPr/>
        </p:nvGrpSpPr>
        <p:grpSpPr>
          <a:xfrm>
            <a:off x="6218526" y="3177815"/>
            <a:ext cx="620854" cy="620853"/>
            <a:chOff x="304800" y="673100"/>
            <a:chExt cx="4000500" cy="4000500"/>
          </a:xfrm>
          <a:effectLst>
            <a:outerShdw blurRad="444500" dist="254000" dir="8100000" algn="tr" rotWithShape="0">
              <a:prstClr val="black">
                <a:alpha val="50000"/>
              </a:prstClr>
            </a:outerShdw>
          </a:effectLst>
        </p:grpSpPr>
        <p:sp>
          <p:nvSpPr>
            <p:cNvPr id="146" name="同心圆 1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147" name="椭圆 146"/>
            <p:cNvSpPr/>
            <p:nvPr/>
          </p:nvSpPr>
          <p:spPr>
            <a:xfrm>
              <a:off x="392112" y="760412"/>
              <a:ext cx="3825874" cy="3825874"/>
            </a:xfrm>
            <a:prstGeom prst="ellipse">
              <a:avLst/>
            </a:prstGeom>
            <a:solidFill>
              <a:srgbClr val="0070C0"/>
            </a:soli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grpSp>
        <p:nvGrpSpPr>
          <p:cNvPr id="148" name="Group 41"/>
          <p:cNvGrpSpPr>
            <a:grpSpLocks/>
          </p:cNvGrpSpPr>
          <p:nvPr/>
        </p:nvGrpSpPr>
        <p:grpSpPr bwMode="auto">
          <a:xfrm>
            <a:off x="6931494" y="3177813"/>
            <a:ext cx="1457721" cy="799505"/>
            <a:chOff x="0" y="0"/>
            <a:chExt cx="2419" cy="1343"/>
          </a:xfrm>
        </p:grpSpPr>
        <p:sp>
          <p:nvSpPr>
            <p:cNvPr id="14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dirty="0">
                  <a:solidFill>
                    <a:srgbClr val="000000"/>
                  </a:solidFill>
                  <a:latin typeface="微软雅黑"/>
                  <a:ea typeface="微软雅黑"/>
                  <a:cs typeface="Bebas Neue" charset="0"/>
                  <a:sym typeface="Bebas Neue" charset="0"/>
                </a:rPr>
                <a:t>单击此处添加标题</a:t>
              </a:r>
              <a:endParaRPr lang="en-US" sz="1200" dirty="0">
                <a:solidFill>
                  <a:srgbClr val="000000"/>
                </a:solidFill>
                <a:latin typeface="微软雅黑"/>
                <a:ea typeface="微软雅黑"/>
                <a:cs typeface="Bebas Neue" charset="0"/>
                <a:sym typeface="Bebas Neue" charset="0"/>
              </a:endParaRPr>
            </a:p>
          </p:txBody>
        </p:sp>
        <p:sp>
          <p:nvSpPr>
            <p:cNvPr id="15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dirty="0">
                <a:solidFill>
                  <a:srgbClr val="000000"/>
                </a:solidFill>
                <a:latin typeface="微软雅黑"/>
                <a:ea typeface="微软雅黑"/>
                <a:cs typeface="Lato Light" charset="0"/>
                <a:sym typeface="Lato Light" charset="0"/>
              </a:endParaRPr>
            </a:p>
          </p:txBody>
        </p:sp>
      </p:grpSp>
      <p:sp>
        <p:nvSpPr>
          <p:cNvPr id="151" name="Freeform 6"/>
          <p:cNvSpPr>
            <a:spLocks noEditPoints="1"/>
          </p:cNvSpPr>
          <p:nvPr/>
        </p:nvSpPr>
        <p:spPr bwMode="auto">
          <a:xfrm>
            <a:off x="6408819" y="3360860"/>
            <a:ext cx="272128" cy="276237"/>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chemeClr val="bg1"/>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pic>
        <p:nvPicPr>
          <p:cNvPr id="4098"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flipH="1">
            <a:off x="396824" y="1347992"/>
            <a:ext cx="2476516" cy="300228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3521746"/>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15"/>
                                        </p:tgtEl>
                                        <p:attrNameLst>
                                          <p:attrName>style.visibility</p:attrName>
                                        </p:attrNameLst>
                                      </p:cBhvr>
                                      <p:to>
                                        <p:strVal val="visible"/>
                                      </p:to>
                                    </p:set>
                                    <p:anim calcmode="lin" valueType="num">
                                      <p:cBhvr>
                                        <p:cTn id="12" dur="500" fill="hold"/>
                                        <p:tgtEl>
                                          <p:spTgt spid="115"/>
                                        </p:tgtEl>
                                        <p:attrNameLst>
                                          <p:attrName>ppt_w</p:attrName>
                                        </p:attrNameLst>
                                      </p:cBhvr>
                                      <p:tavLst>
                                        <p:tav tm="0">
                                          <p:val>
                                            <p:fltVal val="0"/>
                                          </p:val>
                                        </p:tav>
                                        <p:tav tm="100000">
                                          <p:val>
                                            <p:strVal val="#ppt_w"/>
                                          </p:val>
                                        </p:tav>
                                      </p:tavLst>
                                    </p:anim>
                                    <p:anim calcmode="lin" valueType="num">
                                      <p:cBhvr>
                                        <p:cTn id="13" dur="500" fill="hold"/>
                                        <p:tgtEl>
                                          <p:spTgt spid="115"/>
                                        </p:tgtEl>
                                        <p:attrNameLst>
                                          <p:attrName>ppt_h</p:attrName>
                                        </p:attrNameLst>
                                      </p:cBhvr>
                                      <p:tavLst>
                                        <p:tav tm="0">
                                          <p:val>
                                            <p:fltVal val="0"/>
                                          </p:val>
                                        </p:tav>
                                        <p:tav tm="100000">
                                          <p:val>
                                            <p:strVal val="#ppt_h"/>
                                          </p:val>
                                        </p:tav>
                                      </p:tavLst>
                                    </p:anim>
                                    <p:animEffect transition="in" filter="fade">
                                      <p:cBhvr>
                                        <p:cTn id="14" dur="500"/>
                                        <p:tgtEl>
                                          <p:spTgt spid="115"/>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21"/>
                                        </p:tgtEl>
                                        <p:attrNameLst>
                                          <p:attrName>style.visibility</p:attrName>
                                        </p:attrNameLst>
                                      </p:cBhvr>
                                      <p:to>
                                        <p:strVal val="visible"/>
                                      </p:to>
                                    </p:set>
                                    <p:animEffect transition="in" filter="fade">
                                      <p:cBhvr>
                                        <p:cTn id="18" dur="500"/>
                                        <p:tgtEl>
                                          <p:spTgt spid="121"/>
                                        </p:tgtEl>
                                      </p:cBhvr>
                                    </p:animEffect>
                                    <p:anim calcmode="lin" valueType="num">
                                      <p:cBhvr>
                                        <p:cTn id="19" dur="500" fill="hold"/>
                                        <p:tgtEl>
                                          <p:spTgt spid="121"/>
                                        </p:tgtEl>
                                        <p:attrNameLst>
                                          <p:attrName>ppt_x</p:attrName>
                                        </p:attrNameLst>
                                      </p:cBhvr>
                                      <p:tavLst>
                                        <p:tav tm="0">
                                          <p:val>
                                            <p:strVal val="#ppt_x"/>
                                          </p:val>
                                        </p:tav>
                                        <p:tav tm="100000">
                                          <p:val>
                                            <p:strVal val="#ppt_x"/>
                                          </p:val>
                                        </p:tav>
                                      </p:tavLst>
                                    </p:anim>
                                    <p:anim calcmode="lin" valueType="num">
                                      <p:cBhvr>
                                        <p:cTn id="20" dur="500" fill="hold"/>
                                        <p:tgtEl>
                                          <p:spTgt spid="121"/>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2" presetClass="entr" presetSubtype="2" fill="hold" nodeType="afterEffect">
                                  <p:stCondLst>
                                    <p:cond delay="0"/>
                                  </p:stCondLst>
                                  <p:childTnLst>
                                    <p:set>
                                      <p:cBhvr>
                                        <p:cTn id="23" dur="1" fill="hold">
                                          <p:stCondLst>
                                            <p:cond delay="0"/>
                                          </p:stCondLst>
                                        </p:cTn>
                                        <p:tgtEl>
                                          <p:spTgt spid="110"/>
                                        </p:tgtEl>
                                        <p:attrNameLst>
                                          <p:attrName>style.visibility</p:attrName>
                                        </p:attrNameLst>
                                      </p:cBhvr>
                                      <p:to>
                                        <p:strVal val="visible"/>
                                      </p:to>
                                    </p:set>
                                    <p:animEffect transition="in" filter="wipe(right)">
                                      <p:cBhvr>
                                        <p:cTn id="24" dur="500"/>
                                        <p:tgtEl>
                                          <p:spTgt spid="110"/>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118"/>
                                        </p:tgtEl>
                                        <p:attrNameLst>
                                          <p:attrName>style.visibility</p:attrName>
                                        </p:attrNameLst>
                                      </p:cBhvr>
                                      <p:to>
                                        <p:strVal val="visible"/>
                                      </p:to>
                                    </p:set>
                                    <p:animEffect transition="in" filter="wipe(left)">
                                      <p:cBhvr>
                                        <p:cTn id="28" dur="500"/>
                                        <p:tgtEl>
                                          <p:spTgt spid="118"/>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25"/>
                                        </p:tgtEl>
                                        <p:attrNameLst>
                                          <p:attrName>style.visibility</p:attrName>
                                        </p:attrNameLst>
                                      </p:cBhvr>
                                      <p:to>
                                        <p:strVal val="visible"/>
                                      </p:to>
                                    </p:set>
                                    <p:anim calcmode="lin" valueType="num">
                                      <p:cBhvr>
                                        <p:cTn id="32" dur="500" fill="hold"/>
                                        <p:tgtEl>
                                          <p:spTgt spid="125"/>
                                        </p:tgtEl>
                                        <p:attrNameLst>
                                          <p:attrName>ppt_w</p:attrName>
                                        </p:attrNameLst>
                                      </p:cBhvr>
                                      <p:tavLst>
                                        <p:tav tm="0">
                                          <p:val>
                                            <p:fltVal val="0"/>
                                          </p:val>
                                        </p:tav>
                                        <p:tav tm="100000">
                                          <p:val>
                                            <p:strVal val="#ppt_w"/>
                                          </p:val>
                                        </p:tav>
                                      </p:tavLst>
                                    </p:anim>
                                    <p:anim calcmode="lin" valueType="num">
                                      <p:cBhvr>
                                        <p:cTn id="33" dur="500" fill="hold"/>
                                        <p:tgtEl>
                                          <p:spTgt spid="125"/>
                                        </p:tgtEl>
                                        <p:attrNameLst>
                                          <p:attrName>ppt_h</p:attrName>
                                        </p:attrNameLst>
                                      </p:cBhvr>
                                      <p:tavLst>
                                        <p:tav tm="0">
                                          <p:val>
                                            <p:fltVal val="0"/>
                                          </p:val>
                                        </p:tav>
                                        <p:tav tm="100000">
                                          <p:val>
                                            <p:strVal val="#ppt_h"/>
                                          </p:val>
                                        </p:tav>
                                      </p:tavLst>
                                    </p:anim>
                                    <p:animEffect transition="in" filter="fade">
                                      <p:cBhvr>
                                        <p:cTn id="34" dur="500"/>
                                        <p:tgtEl>
                                          <p:spTgt spid="125"/>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131"/>
                                        </p:tgtEl>
                                        <p:attrNameLst>
                                          <p:attrName>style.visibility</p:attrName>
                                        </p:attrNameLst>
                                      </p:cBhvr>
                                      <p:to>
                                        <p:strVal val="visible"/>
                                      </p:to>
                                    </p:set>
                                    <p:animEffect transition="in" filter="fade">
                                      <p:cBhvr>
                                        <p:cTn id="38" dur="500"/>
                                        <p:tgtEl>
                                          <p:spTgt spid="131"/>
                                        </p:tgtEl>
                                      </p:cBhvr>
                                    </p:animEffect>
                                    <p:anim calcmode="lin" valueType="num">
                                      <p:cBhvr>
                                        <p:cTn id="39" dur="500" fill="hold"/>
                                        <p:tgtEl>
                                          <p:spTgt spid="131"/>
                                        </p:tgtEl>
                                        <p:attrNameLst>
                                          <p:attrName>ppt_x</p:attrName>
                                        </p:attrNameLst>
                                      </p:cBhvr>
                                      <p:tavLst>
                                        <p:tav tm="0">
                                          <p:val>
                                            <p:strVal val="#ppt_x"/>
                                          </p:val>
                                        </p:tav>
                                        <p:tav tm="100000">
                                          <p:val>
                                            <p:strVal val="#ppt_x"/>
                                          </p:val>
                                        </p:tav>
                                      </p:tavLst>
                                    </p:anim>
                                    <p:anim calcmode="lin" valueType="num">
                                      <p:cBhvr>
                                        <p:cTn id="40" dur="500" fill="hold"/>
                                        <p:tgtEl>
                                          <p:spTgt spid="131"/>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122"/>
                                        </p:tgtEl>
                                        <p:attrNameLst>
                                          <p:attrName>style.visibility</p:attrName>
                                        </p:attrNameLst>
                                      </p:cBhvr>
                                      <p:to>
                                        <p:strVal val="visible"/>
                                      </p:to>
                                    </p:set>
                                    <p:animEffect transition="in" filter="wipe(right)">
                                      <p:cBhvr>
                                        <p:cTn id="44" dur="500"/>
                                        <p:tgtEl>
                                          <p:spTgt spid="122"/>
                                        </p:tgtEl>
                                      </p:cBhvr>
                                    </p:animEffect>
                                  </p:childTnLst>
                                </p:cTn>
                              </p:par>
                            </p:childTnLst>
                          </p:cTn>
                        </p:par>
                        <p:par>
                          <p:cTn id="45" fill="hold">
                            <p:stCondLst>
                              <p:cond delay="4000"/>
                            </p:stCondLst>
                            <p:childTnLst>
                              <p:par>
                                <p:cTn id="46" presetID="22" presetClass="entr" presetSubtype="8" fill="hold" nodeType="afterEffect">
                                  <p:stCondLst>
                                    <p:cond delay="0"/>
                                  </p:stCondLst>
                                  <p:childTnLst>
                                    <p:set>
                                      <p:cBhvr>
                                        <p:cTn id="47" dur="1" fill="hold">
                                          <p:stCondLst>
                                            <p:cond delay="0"/>
                                          </p:stCondLst>
                                        </p:cTn>
                                        <p:tgtEl>
                                          <p:spTgt spid="128"/>
                                        </p:tgtEl>
                                        <p:attrNameLst>
                                          <p:attrName>style.visibility</p:attrName>
                                        </p:attrNameLst>
                                      </p:cBhvr>
                                      <p:to>
                                        <p:strVal val="visible"/>
                                      </p:to>
                                    </p:set>
                                    <p:animEffect transition="in" filter="wipe(left)">
                                      <p:cBhvr>
                                        <p:cTn id="48" dur="500"/>
                                        <p:tgtEl>
                                          <p:spTgt spid="128"/>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135"/>
                                        </p:tgtEl>
                                        <p:attrNameLst>
                                          <p:attrName>style.visibility</p:attrName>
                                        </p:attrNameLst>
                                      </p:cBhvr>
                                      <p:to>
                                        <p:strVal val="visible"/>
                                      </p:to>
                                    </p:set>
                                    <p:anim calcmode="lin" valueType="num">
                                      <p:cBhvr>
                                        <p:cTn id="52" dur="500" fill="hold"/>
                                        <p:tgtEl>
                                          <p:spTgt spid="135"/>
                                        </p:tgtEl>
                                        <p:attrNameLst>
                                          <p:attrName>ppt_w</p:attrName>
                                        </p:attrNameLst>
                                      </p:cBhvr>
                                      <p:tavLst>
                                        <p:tav tm="0">
                                          <p:val>
                                            <p:fltVal val="0"/>
                                          </p:val>
                                        </p:tav>
                                        <p:tav tm="100000">
                                          <p:val>
                                            <p:strVal val="#ppt_w"/>
                                          </p:val>
                                        </p:tav>
                                      </p:tavLst>
                                    </p:anim>
                                    <p:anim calcmode="lin" valueType="num">
                                      <p:cBhvr>
                                        <p:cTn id="53" dur="500" fill="hold"/>
                                        <p:tgtEl>
                                          <p:spTgt spid="135"/>
                                        </p:tgtEl>
                                        <p:attrNameLst>
                                          <p:attrName>ppt_h</p:attrName>
                                        </p:attrNameLst>
                                      </p:cBhvr>
                                      <p:tavLst>
                                        <p:tav tm="0">
                                          <p:val>
                                            <p:fltVal val="0"/>
                                          </p:val>
                                        </p:tav>
                                        <p:tav tm="100000">
                                          <p:val>
                                            <p:strVal val="#ppt_h"/>
                                          </p:val>
                                        </p:tav>
                                      </p:tavLst>
                                    </p:anim>
                                    <p:animEffect transition="in" filter="fade">
                                      <p:cBhvr>
                                        <p:cTn id="54" dur="500"/>
                                        <p:tgtEl>
                                          <p:spTgt spid="135"/>
                                        </p:tgtEl>
                                      </p:cBhvr>
                                    </p:animEffect>
                                  </p:childTnLst>
                                </p:cTn>
                              </p:par>
                            </p:childTnLst>
                          </p:cTn>
                        </p:par>
                        <p:par>
                          <p:cTn id="55" fill="hold">
                            <p:stCondLst>
                              <p:cond delay="5000"/>
                            </p:stCondLst>
                            <p:childTnLst>
                              <p:par>
                                <p:cTn id="56" presetID="42" presetClass="entr" presetSubtype="0" fill="hold" grpId="0" nodeType="afterEffect">
                                  <p:stCondLst>
                                    <p:cond delay="0"/>
                                  </p:stCondLst>
                                  <p:childTnLst>
                                    <p:set>
                                      <p:cBhvr>
                                        <p:cTn id="57" dur="1" fill="hold">
                                          <p:stCondLst>
                                            <p:cond delay="0"/>
                                          </p:stCondLst>
                                        </p:cTn>
                                        <p:tgtEl>
                                          <p:spTgt spid="141"/>
                                        </p:tgtEl>
                                        <p:attrNameLst>
                                          <p:attrName>style.visibility</p:attrName>
                                        </p:attrNameLst>
                                      </p:cBhvr>
                                      <p:to>
                                        <p:strVal val="visible"/>
                                      </p:to>
                                    </p:set>
                                    <p:animEffect transition="in" filter="fade">
                                      <p:cBhvr>
                                        <p:cTn id="58" dur="500"/>
                                        <p:tgtEl>
                                          <p:spTgt spid="141"/>
                                        </p:tgtEl>
                                      </p:cBhvr>
                                    </p:animEffect>
                                    <p:anim calcmode="lin" valueType="num">
                                      <p:cBhvr>
                                        <p:cTn id="59" dur="500" fill="hold"/>
                                        <p:tgtEl>
                                          <p:spTgt spid="141"/>
                                        </p:tgtEl>
                                        <p:attrNameLst>
                                          <p:attrName>ppt_x</p:attrName>
                                        </p:attrNameLst>
                                      </p:cBhvr>
                                      <p:tavLst>
                                        <p:tav tm="0">
                                          <p:val>
                                            <p:strVal val="#ppt_x"/>
                                          </p:val>
                                        </p:tav>
                                        <p:tav tm="100000">
                                          <p:val>
                                            <p:strVal val="#ppt_x"/>
                                          </p:val>
                                        </p:tav>
                                      </p:tavLst>
                                    </p:anim>
                                    <p:anim calcmode="lin" valueType="num">
                                      <p:cBhvr>
                                        <p:cTn id="60" dur="500" fill="hold"/>
                                        <p:tgtEl>
                                          <p:spTgt spid="141"/>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22" presetClass="entr" presetSubtype="2" fill="hold" nodeType="afterEffect">
                                  <p:stCondLst>
                                    <p:cond delay="0"/>
                                  </p:stCondLst>
                                  <p:childTnLst>
                                    <p:set>
                                      <p:cBhvr>
                                        <p:cTn id="63" dur="1" fill="hold">
                                          <p:stCondLst>
                                            <p:cond delay="0"/>
                                          </p:stCondLst>
                                        </p:cTn>
                                        <p:tgtEl>
                                          <p:spTgt spid="132"/>
                                        </p:tgtEl>
                                        <p:attrNameLst>
                                          <p:attrName>style.visibility</p:attrName>
                                        </p:attrNameLst>
                                      </p:cBhvr>
                                      <p:to>
                                        <p:strVal val="visible"/>
                                      </p:to>
                                    </p:set>
                                    <p:animEffect transition="in" filter="wipe(right)">
                                      <p:cBhvr>
                                        <p:cTn id="64" dur="500"/>
                                        <p:tgtEl>
                                          <p:spTgt spid="132"/>
                                        </p:tgtEl>
                                      </p:cBhvr>
                                    </p:animEffect>
                                  </p:childTnLst>
                                </p:cTn>
                              </p:par>
                            </p:childTnLst>
                          </p:cTn>
                        </p:par>
                        <p:par>
                          <p:cTn id="65" fill="hold">
                            <p:stCondLst>
                              <p:cond delay="6000"/>
                            </p:stCondLst>
                            <p:childTnLst>
                              <p:par>
                                <p:cTn id="66" presetID="22" presetClass="entr" presetSubtype="8" fill="hold" nodeType="afterEffect">
                                  <p:stCondLst>
                                    <p:cond delay="0"/>
                                  </p:stCondLst>
                                  <p:childTnLst>
                                    <p:set>
                                      <p:cBhvr>
                                        <p:cTn id="67" dur="1" fill="hold">
                                          <p:stCondLst>
                                            <p:cond delay="0"/>
                                          </p:stCondLst>
                                        </p:cTn>
                                        <p:tgtEl>
                                          <p:spTgt spid="138"/>
                                        </p:tgtEl>
                                        <p:attrNameLst>
                                          <p:attrName>style.visibility</p:attrName>
                                        </p:attrNameLst>
                                      </p:cBhvr>
                                      <p:to>
                                        <p:strVal val="visible"/>
                                      </p:to>
                                    </p:set>
                                    <p:animEffect transition="in" filter="wipe(left)">
                                      <p:cBhvr>
                                        <p:cTn id="68" dur="500"/>
                                        <p:tgtEl>
                                          <p:spTgt spid="138"/>
                                        </p:tgtEl>
                                      </p:cBhvr>
                                    </p:animEffect>
                                  </p:childTnLst>
                                </p:cTn>
                              </p:par>
                            </p:childTnLst>
                          </p:cTn>
                        </p:par>
                        <p:par>
                          <p:cTn id="69" fill="hold">
                            <p:stCondLst>
                              <p:cond delay="6500"/>
                            </p:stCondLst>
                            <p:childTnLst>
                              <p:par>
                                <p:cTn id="70" presetID="53" presetClass="entr" presetSubtype="16" fill="hold" nodeType="afterEffect">
                                  <p:stCondLst>
                                    <p:cond delay="0"/>
                                  </p:stCondLst>
                                  <p:childTnLst>
                                    <p:set>
                                      <p:cBhvr>
                                        <p:cTn id="71" dur="1" fill="hold">
                                          <p:stCondLst>
                                            <p:cond delay="0"/>
                                          </p:stCondLst>
                                        </p:cTn>
                                        <p:tgtEl>
                                          <p:spTgt spid="145"/>
                                        </p:tgtEl>
                                        <p:attrNameLst>
                                          <p:attrName>style.visibility</p:attrName>
                                        </p:attrNameLst>
                                      </p:cBhvr>
                                      <p:to>
                                        <p:strVal val="visible"/>
                                      </p:to>
                                    </p:set>
                                    <p:anim calcmode="lin" valueType="num">
                                      <p:cBhvr>
                                        <p:cTn id="72" dur="500" fill="hold"/>
                                        <p:tgtEl>
                                          <p:spTgt spid="145"/>
                                        </p:tgtEl>
                                        <p:attrNameLst>
                                          <p:attrName>ppt_w</p:attrName>
                                        </p:attrNameLst>
                                      </p:cBhvr>
                                      <p:tavLst>
                                        <p:tav tm="0">
                                          <p:val>
                                            <p:fltVal val="0"/>
                                          </p:val>
                                        </p:tav>
                                        <p:tav tm="100000">
                                          <p:val>
                                            <p:strVal val="#ppt_w"/>
                                          </p:val>
                                        </p:tav>
                                      </p:tavLst>
                                    </p:anim>
                                    <p:anim calcmode="lin" valueType="num">
                                      <p:cBhvr>
                                        <p:cTn id="73" dur="500" fill="hold"/>
                                        <p:tgtEl>
                                          <p:spTgt spid="145"/>
                                        </p:tgtEl>
                                        <p:attrNameLst>
                                          <p:attrName>ppt_h</p:attrName>
                                        </p:attrNameLst>
                                      </p:cBhvr>
                                      <p:tavLst>
                                        <p:tav tm="0">
                                          <p:val>
                                            <p:fltVal val="0"/>
                                          </p:val>
                                        </p:tav>
                                        <p:tav tm="100000">
                                          <p:val>
                                            <p:strVal val="#ppt_h"/>
                                          </p:val>
                                        </p:tav>
                                      </p:tavLst>
                                    </p:anim>
                                    <p:animEffect transition="in" filter="fade">
                                      <p:cBhvr>
                                        <p:cTn id="74" dur="500"/>
                                        <p:tgtEl>
                                          <p:spTgt spid="145"/>
                                        </p:tgtEl>
                                      </p:cBhvr>
                                    </p:animEffect>
                                  </p:childTnLst>
                                </p:cTn>
                              </p:par>
                            </p:childTnLst>
                          </p:cTn>
                        </p:par>
                        <p:par>
                          <p:cTn id="75" fill="hold">
                            <p:stCondLst>
                              <p:cond delay="7000"/>
                            </p:stCondLst>
                            <p:childTnLst>
                              <p:par>
                                <p:cTn id="76" presetID="42" presetClass="entr" presetSubtype="0" fill="hold" grpId="0" nodeType="afterEffect">
                                  <p:stCondLst>
                                    <p:cond delay="0"/>
                                  </p:stCondLst>
                                  <p:childTnLst>
                                    <p:set>
                                      <p:cBhvr>
                                        <p:cTn id="77" dur="1" fill="hold">
                                          <p:stCondLst>
                                            <p:cond delay="0"/>
                                          </p:stCondLst>
                                        </p:cTn>
                                        <p:tgtEl>
                                          <p:spTgt spid="151"/>
                                        </p:tgtEl>
                                        <p:attrNameLst>
                                          <p:attrName>style.visibility</p:attrName>
                                        </p:attrNameLst>
                                      </p:cBhvr>
                                      <p:to>
                                        <p:strVal val="visible"/>
                                      </p:to>
                                    </p:set>
                                    <p:animEffect transition="in" filter="fade">
                                      <p:cBhvr>
                                        <p:cTn id="78" dur="500"/>
                                        <p:tgtEl>
                                          <p:spTgt spid="151"/>
                                        </p:tgtEl>
                                      </p:cBhvr>
                                    </p:animEffect>
                                    <p:anim calcmode="lin" valueType="num">
                                      <p:cBhvr>
                                        <p:cTn id="79" dur="500" fill="hold"/>
                                        <p:tgtEl>
                                          <p:spTgt spid="151"/>
                                        </p:tgtEl>
                                        <p:attrNameLst>
                                          <p:attrName>ppt_x</p:attrName>
                                        </p:attrNameLst>
                                      </p:cBhvr>
                                      <p:tavLst>
                                        <p:tav tm="0">
                                          <p:val>
                                            <p:strVal val="#ppt_x"/>
                                          </p:val>
                                        </p:tav>
                                        <p:tav tm="100000">
                                          <p:val>
                                            <p:strVal val="#ppt_x"/>
                                          </p:val>
                                        </p:tav>
                                      </p:tavLst>
                                    </p:anim>
                                    <p:anim calcmode="lin" valueType="num">
                                      <p:cBhvr>
                                        <p:cTn id="80" dur="500" fill="hold"/>
                                        <p:tgtEl>
                                          <p:spTgt spid="151"/>
                                        </p:tgtEl>
                                        <p:attrNameLst>
                                          <p:attrName>ppt_y</p:attrName>
                                        </p:attrNameLst>
                                      </p:cBhvr>
                                      <p:tavLst>
                                        <p:tav tm="0">
                                          <p:val>
                                            <p:strVal val="#ppt_y+.1"/>
                                          </p:val>
                                        </p:tav>
                                        <p:tav tm="100000">
                                          <p:val>
                                            <p:strVal val="#ppt_y"/>
                                          </p:val>
                                        </p:tav>
                                      </p:tavLst>
                                    </p:anim>
                                  </p:childTnLst>
                                </p:cTn>
                              </p:par>
                            </p:childTnLst>
                          </p:cTn>
                        </p:par>
                        <p:par>
                          <p:cTn id="81" fill="hold">
                            <p:stCondLst>
                              <p:cond delay="7500"/>
                            </p:stCondLst>
                            <p:childTnLst>
                              <p:par>
                                <p:cTn id="82" presetID="22" presetClass="entr" presetSubtype="2" fill="hold" nodeType="afterEffect">
                                  <p:stCondLst>
                                    <p:cond delay="0"/>
                                  </p:stCondLst>
                                  <p:childTnLst>
                                    <p:set>
                                      <p:cBhvr>
                                        <p:cTn id="83" dur="1" fill="hold">
                                          <p:stCondLst>
                                            <p:cond delay="0"/>
                                          </p:stCondLst>
                                        </p:cTn>
                                        <p:tgtEl>
                                          <p:spTgt spid="142"/>
                                        </p:tgtEl>
                                        <p:attrNameLst>
                                          <p:attrName>style.visibility</p:attrName>
                                        </p:attrNameLst>
                                      </p:cBhvr>
                                      <p:to>
                                        <p:strVal val="visible"/>
                                      </p:to>
                                    </p:set>
                                    <p:animEffect transition="in" filter="wipe(right)">
                                      <p:cBhvr>
                                        <p:cTn id="84" dur="500"/>
                                        <p:tgtEl>
                                          <p:spTgt spid="142"/>
                                        </p:tgtEl>
                                      </p:cBhvr>
                                    </p:animEffect>
                                  </p:childTnLst>
                                </p:cTn>
                              </p:par>
                            </p:childTnLst>
                          </p:cTn>
                        </p:par>
                        <p:par>
                          <p:cTn id="85" fill="hold">
                            <p:stCondLst>
                              <p:cond delay="8000"/>
                            </p:stCondLst>
                            <p:childTnLst>
                              <p:par>
                                <p:cTn id="86" presetID="22" presetClass="entr" presetSubtype="8" fill="hold" nodeType="afterEffect">
                                  <p:stCondLst>
                                    <p:cond delay="0"/>
                                  </p:stCondLst>
                                  <p:childTnLst>
                                    <p:set>
                                      <p:cBhvr>
                                        <p:cTn id="87" dur="1" fill="hold">
                                          <p:stCondLst>
                                            <p:cond delay="0"/>
                                          </p:stCondLst>
                                        </p:cTn>
                                        <p:tgtEl>
                                          <p:spTgt spid="148"/>
                                        </p:tgtEl>
                                        <p:attrNameLst>
                                          <p:attrName>style.visibility</p:attrName>
                                        </p:attrNameLst>
                                      </p:cBhvr>
                                      <p:to>
                                        <p:strVal val="visible"/>
                                      </p:to>
                                    </p:set>
                                    <p:animEffect transition="in" filter="wipe(left)">
                                      <p:cBhvr>
                                        <p:cTn id="88"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131" grpId="0" animBg="1"/>
      <p:bldP spid="141" grpId="0" animBg="1"/>
      <p:bldP spid="151" grpId="0" animBg="1"/>
    </p:bldLst>
  </p:timing>
  <p:extLst mod="1">
    <p:ext uri="{E180D4A7-C9FB-4DFB-919C-405C955672EB}">
      <p14:showEvtLst xmlns:p14="http://schemas.microsoft.com/office/powerpoint/2010/main">
        <p14:playEvt time="0" objId="30"/>
      </p14:showEvtLst>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3780157" y="916077"/>
            <a:ext cx="1599706" cy="1521942"/>
            <a:chOff x="1424226" y="1858045"/>
            <a:chExt cx="1600200" cy="1522412"/>
          </a:xfrm>
        </p:grpSpPr>
        <p:grpSp>
          <p:nvGrpSpPr>
            <p:cNvPr id="17" name="组合 35"/>
            <p:cNvGrpSpPr>
              <a:grpSpLocks/>
            </p:cNvGrpSpPr>
            <p:nvPr/>
          </p:nvGrpSpPr>
          <p:grpSpPr bwMode="auto">
            <a:xfrm>
              <a:off x="1449388" y="1858045"/>
              <a:ext cx="1524000" cy="1522412"/>
              <a:chOff x="3091333" y="1182834"/>
              <a:chExt cx="3298687" cy="3298688"/>
            </a:xfrm>
          </p:grpSpPr>
          <p:sp>
            <p:nvSpPr>
              <p:cNvPr id="19" name="椭圆 18"/>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511">
                  <a:defRPr/>
                </a:pPr>
                <a:endParaRPr lang="zh-CN" altLang="en-US" sz="1899">
                  <a:solidFill>
                    <a:schemeClr val="lt1"/>
                  </a:solidFill>
                </a:endParaRPr>
              </a:p>
            </p:txBody>
          </p:sp>
          <p:grpSp>
            <p:nvGrpSpPr>
              <p:cNvPr id="20" name="组合 1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1" name="同心圆 2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1899">
                    <a:solidFill>
                      <a:schemeClr val="tx1"/>
                    </a:solidFill>
                  </a:endParaRPr>
                </a:p>
              </p:txBody>
            </p:sp>
            <p:sp>
              <p:nvSpPr>
                <p:cNvPr id="35" name="同心圆 34"/>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1899">
                    <a:solidFill>
                      <a:schemeClr val="tx1"/>
                    </a:solidFill>
                  </a:endParaRPr>
                </a:p>
              </p:txBody>
            </p:sp>
          </p:grpSp>
        </p:grpSp>
        <p:sp>
          <p:nvSpPr>
            <p:cNvPr id="18"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539"/>
              <a:r>
                <a:rPr lang="en-US" altLang="zh-CN" sz="4999" b="1" dirty="0">
                  <a:solidFill>
                    <a:schemeClr val="bg1"/>
                  </a:solidFill>
                  <a:latin typeface="微软雅黑" pitchFamily="34" charset="-122"/>
                  <a:ea typeface="微软雅黑" pitchFamily="34" charset="-122"/>
                  <a:cs typeface="宋体" pitchFamily="2" charset="-122"/>
                </a:rPr>
                <a:t>04</a:t>
              </a:r>
              <a:endParaRPr lang="en-US" altLang="zh-CN" sz="4999" dirty="0">
                <a:solidFill>
                  <a:schemeClr val="bg1"/>
                </a:solidFill>
                <a:latin typeface="微软雅黑" pitchFamily="34" charset="-122"/>
                <a:ea typeface="微软雅黑" pitchFamily="34" charset="-122"/>
                <a:cs typeface="宋体" pitchFamily="2" charset="-122"/>
              </a:endParaRPr>
            </a:p>
          </p:txBody>
        </p:sp>
      </p:grpSp>
      <p:sp>
        <p:nvSpPr>
          <p:cNvPr id="36" name="Rectangle 4"/>
          <p:cNvSpPr txBox="1">
            <a:spLocks noChangeArrowheads="1"/>
          </p:cNvSpPr>
          <p:nvPr/>
        </p:nvSpPr>
        <p:spPr bwMode="auto">
          <a:xfrm>
            <a:off x="3070167" y="2571750"/>
            <a:ext cx="3013534" cy="575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a:defRPr/>
            </a:pPr>
            <a:r>
              <a:rPr lang="zh-CN" altLang="en-US" sz="2999" b="0" kern="0" dirty="0" smtClean="0">
                <a:solidFill>
                  <a:schemeClr val="tx1">
                    <a:lumMod val="85000"/>
                    <a:lumOff val="15000"/>
                  </a:schemeClr>
                </a:solidFill>
                <a:latin typeface="Arial"/>
                <a:ea typeface="微软雅黑"/>
              </a:rPr>
              <a:t>添加文字</a:t>
            </a:r>
            <a:endParaRPr lang="zh-CN" altLang="en-US" sz="2999" b="0" kern="0" dirty="0">
              <a:solidFill>
                <a:schemeClr val="tx1">
                  <a:lumMod val="85000"/>
                  <a:lumOff val="15000"/>
                </a:schemeClr>
              </a:solidFill>
              <a:latin typeface="Arial"/>
              <a:ea typeface="微软雅黑"/>
            </a:endParaRPr>
          </a:p>
        </p:txBody>
      </p:sp>
      <p:sp>
        <p:nvSpPr>
          <p:cNvPr id="23" name="Rectangle 4"/>
          <p:cNvSpPr txBox="1">
            <a:spLocks noChangeArrowheads="1"/>
          </p:cNvSpPr>
          <p:nvPr/>
        </p:nvSpPr>
        <p:spPr bwMode="auto">
          <a:xfrm>
            <a:off x="3060299" y="2960890"/>
            <a:ext cx="2824085" cy="7626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defPPr>
              <a:defRPr lang="zh-CN"/>
            </a:defPPr>
            <a:lvl1pPr lvl="0" indent="0" algn="ctr" fontAlgn="auto">
              <a:spcBef>
                <a:spcPts val="0"/>
              </a:spcBef>
              <a:spcAft>
                <a:spcPts val="0"/>
              </a:spcAft>
              <a:buFontTx/>
              <a:buNone/>
              <a:defRPr sz="1500" b="0" kern="0">
                <a:solidFill>
                  <a:schemeClr val="tx1">
                    <a:lumMod val="85000"/>
                    <a:lumOff val="15000"/>
                  </a:schemeClr>
                </a:solidFill>
                <a:latin typeface="Arial"/>
                <a:ea typeface="微软雅黑"/>
                <a:cs typeface="+mj-cs"/>
              </a:defRPr>
            </a:lvl1pPr>
            <a:lvl2pPr marL="742950" indent="-285750" eaLnBrk="0" hangingPunct="0">
              <a:spcBef>
                <a:spcPct val="20000"/>
              </a:spcBef>
              <a:buChar char="–"/>
              <a:defRPr sz="2000">
                <a:ea typeface="仿宋_GB2312" pitchFamily="49" charset="-122"/>
              </a:defRPr>
            </a:lvl2pPr>
            <a:lvl3pPr marL="1143000" indent="-228600" eaLnBrk="0" hangingPunct="0">
              <a:spcBef>
                <a:spcPct val="20000"/>
              </a:spcBef>
              <a:buChar char="•"/>
              <a:defRPr sz="2400"/>
            </a:lvl3pPr>
            <a:lvl4pPr marL="1600200" indent="-228600" eaLnBrk="0" hangingPunct="0">
              <a:spcBef>
                <a:spcPct val="20000"/>
              </a:spcBef>
              <a:buChar char="–"/>
              <a:defRPr sz="2000"/>
            </a:lvl4pPr>
            <a:lvl5pPr marL="2057400" indent="-228600" eaLnBrk="0" hangingPunct="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n-US" altLang="zh-CN" dirty="0"/>
              <a:t>EXPERIENCE SUMMARY AND DEFICIENCY</a:t>
            </a:r>
            <a:endParaRPr lang="zh-CN" altLang="en-US" dirty="0"/>
          </a:p>
        </p:txBody>
      </p:sp>
      <p:sp>
        <p:nvSpPr>
          <p:cNvPr id="24" name="TextBox 15"/>
          <p:cNvSpPr txBox="1">
            <a:spLocks noChangeArrowheads="1"/>
          </p:cNvSpPr>
          <p:nvPr/>
        </p:nvSpPr>
        <p:spPr bwMode="auto">
          <a:xfrm>
            <a:off x="3048471" y="3736293"/>
            <a:ext cx="3000535" cy="92304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50000"/>
              </a:lnSpc>
              <a:defRPr sz="1200" b="0" kern="0">
                <a:solidFill>
                  <a:schemeClr val="accent3">
                    <a:lumMod val="50000"/>
                  </a:schemeClr>
                </a:solidFill>
                <a:latin typeface="微软雅黑" pitchFamily="34" charset="-122"/>
                <a:ea typeface="微软雅黑" pitchFamily="34" charset="-122"/>
              </a:defRPr>
            </a:lvl1pPr>
          </a:lstStyle>
          <a:p>
            <a:pPr algn="ctr"/>
            <a:r>
              <a:rPr lang="zh-CN" altLang="en-US" dirty="0" smtClean="0">
                <a:solidFill>
                  <a:schemeClr val="tx1">
                    <a:lumMod val="95000"/>
                    <a:lumOff val="5000"/>
                  </a:schemeClr>
                </a:solidFill>
              </a:rPr>
              <a:t>添加文字</a:t>
            </a:r>
            <a:endParaRPr lang="en-US" altLang="zh-CN" dirty="0">
              <a:solidFill>
                <a:schemeClr val="tx1">
                  <a:lumMod val="95000"/>
                  <a:lumOff val="5000"/>
                </a:schemeClr>
              </a:solidFill>
            </a:endParaRPr>
          </a:p>
          <a:p>
            <a:pPr algn="ctr"/>
            <a:r>
              <a:rPr lang="zh-CN" altLang="en-US" dirty="0" smtClean="0">
                <a:solidFill>
                  <a:schemeClr val="tx1">
                    <a:lumMod val="95000"/>
                    <a:lumOff val="5000"/>
                  </a:schemeClr>
                </a:solidFill>
              </a:rPr>
              <a:t>添加文字</a:t>
            </a:r>
            <a:endParaRPr lang="en-US" altLang="zh-CN" dirty="0">
              <a:solidFill>
                <a:schemeClr val="tx1">
                  <a:lumMod val="95000"/>
                  <a:lumOff val="5000"/>
                </a:schemeClr>
              </a:solidFill>
            </a:endParaRPr>
          </a:p>
          <a:p>
            <a:pPr algn="ctr"/>
            <a:r>
              <a:rPr lang="zh-CN" altLang="en-US" dirty="0" smtClean="0">
                <a:solidFill>
                  <a:schemeClr val="tx1">
                    <a:lumMod val="95000"/>
                    <a:lumOff val="5000"/>
                  </a:schemeClr>
                </a:solidFill>
              </a:rPr>
              <a:t>添加文字</a:t>
            </a:r>
            <a:endParaRPr lang="zh-CN" altLang="en-US" dirty="0">
              <a:solidFill>
                <a:schemeClr val="tx1">
                  <a:lumMod val="95000"/>
                  <a:lumOff val="5000"/>
                </a:schemeClr>
              </a:solidFill>
            </a:endParaRPr>
          </a:p>
        </p:txBody>
      </p:sp>
      <p:grpSp>
        <p:nvGrpSpPr>
          <p:cNvPr id="13" name="组合 12"/>
          <p:cNvGrpSpPr/>
          <p:nvPr/>
        </p:nvGrpSpPr>
        <p:grpSpPr>
          <a:xfrm>
            <a:off x="-898920" y="1677049"/>
            <a:ext cx="1806297" cy="1589775"/>
            <a:chOff x="686505" y="3160938"/>
            <a:chExt cx="1636825" cy="1440620"/>
          </a:xfrm>
        </p:grpSpPr>
        <p:sp>
          <p:nvSpPr>
            <p:cNvPr id="14"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22"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a:defRPr/>
              </a:pPr>
              <a:endParaRPr lang="zh-CN" altLang="en-US" sz="1798"/>
            </a:p>
          </p:txBody>
        </p:sp>
      </p:grpSp>
      <p:grpSp>
        <p:nvGrpSpPr>
          <p:cNvPr id="25" name="组合 24"/>
          <p:cNvGrpSpPr/>
          <p:nvPr/>
        </p:nvGrpSpPr>
        <p:grpSpPr>
          <a:xfrm>
            <a:off x="8185127" y="1677049"/>
            <a:ext cx="1806297" cy="1589775"/>
            <a:chOff x="686505" y="3160938"/>
            <a:chExt cx="1636825" cy="1440620"/>
          </a:xfrm>
        </p:grpSpPr>
        <p:sp>
          <p:nvSpPr>
            <p:cNvPr id="26"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27"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a:defRPr/>
              </a:pPr>
              <a:endParaRPr lang="zh-CN" altLang="en-US" sz="1798"/>
            </a:p>
          </p:txBody>
        </p:sp>
      </p:grpSp>
    </p:spTree>
    <p:extLst>
      <p:ext uri="{BB962C8B-B14F-4D97-AF65-F5344CB8AC3E}">
        <p14:creationId xmlns:p14="http://schemas.microsoft.com/office/powerpoint/2010/main" val="3592596186"/>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8" presetClass="emph" presetSubtype="0" fill="hold" nodeType="withEffect">
                                  <p:stCondLst>
                                    <p:cond delay="0"/>
                                  </p:stCondLst>
                                  <p:childTnLst>
                                    <p:animRot by="21600000">
                                      <p:cBhvr>
                                        <p:cTn id="18" dur="500" fill="hold"/>
                                        <p:tgtEl>
                                          <p:spTgt spid="16"/>
                                        </p:tgtEl>
                                        <p:attrNameLst>
                                          <p:attrName>r</p:attrName>
                                        </p:attrNameLst>
                                      </p:cBhvr>
                                    </p:animRo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left)">
                                      <p:cBhvr>
                                        <p:cTn id="22" dur="700"/>
                                        <p:tgtEl>
                                          <p:spTgt spid="36"/>
                                        </p:tgtEl>
                                      </p:cBhvr>
                                    </p:animEffect>
                                  </p:childTnLst>
                                </p:cTn>
                              </p:par>
                            </p:childTnLst>
                          </p:cTn>
                        </p:par>
                        <p:par>
                          <p:cTn id="23" fill="hold">
                            <p:stCondLst>
                              <p:cond delay="1700"/>
                            </p:stCondLst>
                            <p:childTnLst>
                              <p:par>
                                <p:cTn id="24" presetID="22" presetClass="entr" presetSubtype="8"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700"/>
                                        <p:tgtEl>
                                          <p:spTgt spid="23"/>
                                        </p:tgtEl>
                                      </p:cBhvr>
                                    </p:animEffect>
                                  </p:childTnLst>
                                </p:cTn>
                              </p:par>
                            </p:childTnLst>
                          </p:cTn>
                        </p:par>
                        <p:par>
                          <p:cTn id="27" fill="hold">
                            <p:stCondLst>
                              <p:cond delay="2400"/>
                            </p:stCondLst>
                            <p:childTnLst>
                              <p:par>
                                <p:cTn id="28" presetID="27" presetClass="entr" presetSubtype="0" fill="hold" grpId="0" nodeType="afterEffect">
                                  <p:stCondLst>
                                    <p:cond delay="0"/>
                                  </p:stCondLst>
                                  <p:iterate type="lt">
                                    <p:tmPct val="50000"/>
                                  </p:iterate>
                                  <p:childTnLst>
                                    <p:set>
                                      <p:cBhvr>
                                        <p:cTn id="29" dur="1" fill="hold">
                                          <p:stCondLst>
                                            <p:cond delay="0"/>
                                          </p:stCondLst>
                                        </p:cTn>
                                        <p:tgtEl>
                                          <p:spTgt spid="24"/>
                                        </p:tgtEl>
                                        <p:attrNameLst>
                                          <p:attrName>style.visibility</p:attrName>
                                        </p:attrNameLst>
                                      </p:cBhvr>
                                      <p:to>
                                        <p:strVal val="visible"/>
                                      </p:to>
                                    </p:set>
                                    <p:anim calcmode="discrete" valueType="clr">
                                      <p:cBhvr override="childStyle">
                                        <p:cTn id="30" dur="80"/>
                                        <p:tgtEl>
                                          <p:spTgt spid="24"/>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24"/>
                                        </p:tgtEl>
                                        <p:attrNameLst>
                                          <p:attrName>fillcolor</p:attrName>
                                        </p:attrNameLst>
                                      </p:cBhvr>
                                      <p:tavLst>
                                        <p:tav tm="0">
                                          <p:val>
                                            <p:clrVal>
                                              <a:schemeClr val="accent2"/>
                                            </p:clrVal>
                                          </p:val>
                                        </p:tav>
                                        <p:tav tm="50000">
                                          <p:val>
                                            <p:clrVal>
                                              <a:schemeClr val="hlink"/>
                                            </p:clrVal>
                                          </p:val>
                                        </p:tav>
                                      </p:tavLst>
                                    </p:anim>
                                    <p:set>
                                      <p:cBhvr>
                                        <p:cTn id="32" dur="80"/>
                                        <p:tgtEl>
                                          <p:spTgt spid="2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3"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直接连接符 22"/>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24" name="文本框 31"/>
          <p:cNvSpPr>
            <a:spLocks noChangeArrowheads="1"/>
          </p:cNvSpPr>
          <p:nvPr/>
        </p:nvSpPr>
        <p:spPr bwMode="auto">
          <a:xfrm>
            <a:off x="5965578" y="261797"/>
            <a:ext cx="3141526"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rPr>
              <a:t>EXPERIENCE SUMMARY</a:t>
            </a:r>
            <a:endParaRPr lang="zh-CN" altLang="en-US" sz="1600" kern="0" dirty="0">
              <a:solidFill>
                <a:srgbClr val="2F5879"/>
              </a:solidFill>
              <a:latin typeface="Impact" pitchFamily="34" charset="0"/>
            </a:endParaRPr>
          </a:p>
        </p:txBody>
      </p:sp>
      <p:sp>
        <p:nvSpPr>
          <p:cNvPr id="25"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26" name="组合 25"/>
          <p:cNvGrpSpPr/>
          <p:nvPr/>
        </p:nvGrpSpPr>
        <p:grpSpPr>
          <a:xfrm>
            <a:off x="521096" y="196219"/>
            <a:ext cx="1765509" cy="551352"/>
            <a:chOff x="520640" y="251298"/>
            <a:chExt cx="1766054" cy="551522"/>
          </a:xfrm>
        </p:grpSpPr>
        <p:sp>
          <p:nvSpPr>
            <p:cNvPr id="27" name="矩形 3"/>
            <p:cNvSpPr>
              <a:spLocks noChangeArrowheads="1"/>
            </p:cNvSpPr>
            <p:nvPr/>
          </p:nvSpPr>
          <p:spPr bwMode="auto">
            <a:xfrm>
              <a:off x="872768" y="251298"/>
              <a:ext cx="1061834"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8" name="组合 27"/>
            <p:cNvGrpSpPr/>
            <p:nvPr/>
          </p:nvGrpSpPr>
          <p:grpSpPr>
            <a:xfrm>
              <a:off x="520640" y="556320"/>
              <a:ext cx="1766054" cy="246500"/>
              <a:chOff x="562081" y="466763"/>
              <a:chExt cx="1766054" cy="246500"/>
            </a:xfrm>
          </p:grpSpPr>
          <p:sp>
            <p:nvSpPr>
              <p:cNvPr id="29"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30" name="组合 29"/>
              <p:cNvGrpSpPr/>
              <p:nvPr/>
            </p:nvGrpSpPr>
            <p:grpSpPr>
              <a:xfrm>
                <a:off x="931046" y="667544"/>
                <a:ext cx="1028125" cy="45719"/>
                <a:chOff x="688893" y="2574256"/>
                <a:chExt cx="7739508" cy="81111"/>
              </a:xfrm>
            </p:grpSpPr>
            <p:sp>
              <p:nvSpPr>
                <p:cNvPr id="31"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2"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3"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4"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5"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
        <p:nvSpPr>
          <p:cNvPr id="106" name="椭圆 105"/>
          <p:cNvSpPr/>
          <p:nvPr/>
        </p:nvSpPr>
        <p:spPr>
          <a:xfrm>
            <a:off x="4796345" y="3312728"/>
            <a:ext cx="274692" cy="274692"/>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07" name="椭圆 106"/>
          <p:cNvSpPr/>
          <p:nvPr/>
        </p:nvSpPr>
        <p:spPr>
          <a:xfrm>
            <a:off x="4500102" y="3431030"/>
            <a:ext cx="137347" cy="137347"/>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08" name="椭圆 107"/>
          <p:cNvSpPr/>
          <p:nvPr/>
        </p:nvSpPr>
        <p:spPr>
          <a:xfrm>
            <a:off x="5306169" y="3309883"/>
            <a:ext cx="137347" cy="137347"/>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09" name="椭圆 108"/>
          <p:cNvSpPr/>
          <p:nvPr/>
        </p:nvSpPr>
        <p:spPr>
          <a:xfrm>
            <a:off x="6094014" y="3344483"/>
            <a:ext cx="250377" cy="250377"/>
          </a:xfrm>
          <a:prstGeom prst="ellipse">
            <a:avLst/>
          </a:prstGeom>
          <a:solidFill>
            <a:sysClr val="windowText" lastClr="000000"/>
          </a:solidFill>
          <a:ln w="28575" cap="flat" cmpd="sng" algn="ctr">
            <a:noFill/>
            <a:prstDash val="solid"/>
          </a:ln>
          <a:effectLst>
            <a:outerShdw blurRad="317500" dist="190500" dir="8100000" algn="tr" rotWithShape="0">
              <a:prstClr val="black">
                <a:alpha val="50000"/>
              </a:prstClr>
            </a:outerShdw>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10" name="椭圆 109"/>
          <p:cNvSpPr/>
          <p:nvPr/>
        </p:nvSpPr>
        <p:spPr>
          <a:xfrm>
            <a:off x="4314590" y="3441534"/>
            <a:ext cx="137347" cy="137347"/>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11" name="椭圆 110"/>
          <p:cNvSpPr/>
          <p:nvPr/>
        </p:nvSpPr>
        <p:spPr>
          <a:xfrm>
            <a:off x="5449911" y="3256545"/>
            <a:ext cx="322052" cy="322052"/>
          </a:xfrm>
          <a:prstGeom prst="ellipse">
            <a:avLst/>
          </a:prstGeom>
          <a:solidFill>
            <a:sysClr val="windowText" lastClr="000000"/>
          </a:solidFill>
          <a:ln w="28575" cap="flat" cmpd="sng" algn="ctr">
            <a:noFill/>
            <a:prstDash val="solid"/>
          </a:ln>
          <a:effectLst>
            <a:outerShdw blurRad="317500" dist="190500" dir="8100000" algn="tr" rotWithShape="0">
              <a:prstClr val="black">
                <a:alpha val="50000"/>
              </a:prstClr>
            </a:outerShdw>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12" name="椭圆 111"/>
          <p:cNvSpPr/>
          <p:nvPr/>
        </p:nvSpPr>
        <p:spPr>
          <a:xfrm>
            <a:off x="3451364" y="3312598"/>
            <a:ext cx="274692" cy="274692"/>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13" name="椭圆 112"/>
          <p:cNvSpPr/>
          <p:nvPr/>
        </p:nvSpPr>
        <p:spPr>
          <a:xfrm>
            <a:off x="3166242" y="3443789"/>
            <a:ext cx="137347" cy="137347"/>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14" name="椭圆 113"/>
          <p:cNvSpPr/>
          <p:nvPr/>
        </p:nvSpPr>
        <p:spPr>
          <a:xfrm>
            <a:off x="3734086" y="3130059"/>
            <a:ext cx="214426" cy="214426"/>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15" name="椭圆 114"/>
          <p:cNvSpPr/>
          <p:nvPr/>
        </p:nvSpPr>
        <p:spPr>
          <a:xfrm>
            <a:off x="3934992" y="3365644"/>
            <a:ext cx="137347" cy="137347"/>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116" name="椭圆 115"/>
          <p:cNvSpPr/>
          <p:nvPr/>
        </p:nvSpPr>
        <p:spPr>
          <a:xfrm>
            <a:off x="4971900" y="1143414"/>
            <a:ext cx="1352160" cy="1352160"/>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914126">
              <a:defRPr/>
            </a:pPr>
            <a:endParaRPr lang="zh-CN" altLang="en-US" kern="0">
              <a:solidFill>
                <a:sysClr val="window" lastClr="FFFFFF"/>
              </a:solidFill>
              <a:latin typeface="Calibri"/>
              <a:ea typeface="宋体"/>
            </a:endParaRPr>
          </a:p>
        </p:txBody>
      </p:sp>
      <p:sp>
        <p:nvSpPr>
          <p:cNvPr id="117" name="椭圆 116"/>
          <p:cNvSpPr/>
          <p:nvPr/>
        </p:nvSpPr>
        <p:spPr>
          <a:xfrm>
            <a:off x="2672528" y="1209055"/>
            <a:ext cx="1352160" cy="1352160"/>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914126">
              <a:defRPr/>
            </a:pPr>
            <a:endParaRPr lang="zh-CN" altLang="en-US" kern="0">
              <a:solidFill>
                <a:sysClr val="window" lastClr="FFFFFF"/>
              </a:solidFill>
              <a:latin typeface="Calibri"/>
              <a:ea typeface="宋体"/>
            </a:endParaRPr>
          </a:p>
        </p:txBody>
      </p:sp>
      <p:sp>
        <p:nvSpPr>
          <p:cNvPr id="118" name="Rounded Rectangle 6"/>
          <p:cNvSpPr/>
          <p:nvPr/>
        </p:nvSpPr>
        <p:spPr>
          <a:xfrm>
            <a:off x="5929687" y="1999632"/>
            <a:ext cx="1387791" cy="1387791"/>
          </a:xfrm>
          <a:prstGeom prst="roundRect">
            <a:avLst>
              <a:gd name="adj" fmla="val 50000"/>
            </a:avLst>
          </a:prstGeom>
          <a:blipFill rotWithShape="1">
            <a:blip r:embed="rId4" cstate="screen">
              <a:extLst>
                <a:ext uri="{28A0092B-C50C-407E-A947-70E740481C1C}">
                  <a14:useLocalDpi xmlns:a14="http://schemas.microsoft.com/office/drawing/2010/main"/>
                </a:ext>
              </a:extLst>
            </a:blip>
            <a:srcRect/>
            <a:stretch>
              <a:fillRect/>
            </a:stretch>
          </a:blipFill>
          <a:ln w="28575" cap="flat" cmpd="sng" algn="ctr">
            <a:noFill/>
            <a:prstDash val="solid"/>
          </a:ln>
          <a:effectLst>
            <a:outerShdw blurRad="469900" dist="38100" dir="5400000" algn="t" rotWithShape="0">
              <a:prstClr val="black">
                <a:alpha val="40000"/>
              </a:prstClr>
            </a:outerShdw>
          </a:effectLst>
        </p:spPr>
        <p:txBody>
          <a:bodyPr rtlCol="0" anchor="ctr"/>
          <a:lstStyle/>
          <a:p>
            <a:pPr algn="ctr" defTabSz="914126">
              <a:defRPr/>
            </a:pPr>
            <a:endParaRPr lang="en-US" kern="0" dirty="0">
              <a:solidFill>
                <a:sysClr val="window" lastClr="FFFFFF"/>
              </a:solidFill>
              <a:latin typeface="Roboto condensed"/>
              <a:cs typeface="Roboto condensed"/>
            </a:endParaRPr>
          </a:p>
        </p:txBody>
      </p:sp>
      <p:sp>
        <p:nvSpPr>
          <p:cNvPr id="119" name="Rounded Rectangle 7"/>
          <p:cNvSpPr/>
          <p:nvPr/>
        </p:nvSpPr>
        <p:spPr>
          <a:xfrm>
            <a:off x="1712629" y="2067501"/>
            <a:ext cx="1387791" cy="1387791"/>
          </a:xfrm>
          <a:prstGeom prst="roundRect">
            <a:avLst>
              <a:gd name="adj" fmla="val 50000"/>
            </a:avLst>
          </a:prstGeom>
          <a:blipFill rotWithShape="1">
            <a:blip r:embed="rId5" cstate="screen">
              <a:extLst>
                <a:ext uri="{28A0092B-C50C-407E-A947-70E740481C1C}">
                  <a14:useLocalDpi xmlns:a14="http://schemas.microsoft.com/office/drawing/2010/main"/>
                </a:ext>
              </a:extLst>
            </a:blip>
            <a:srcRect/>
            <a:stretch>
              <a:fillRect/>
            </a:stretch>
          </a:blipFill>
          <a:ln w="28575" cap="flat" cmpd="sng" algn="ctr">
            <a:noFill/>
            <a:prstDash val="solid"/>
          </a:ln>
          <a:effectLst>
            <a:outerShdw blurRad="469900" dist="38100" dir="5400000" algn="t" rotWithShape="0">
              <a:prstClr val="black">
                <a:alpha val="40000"/>
              </a:prstClr>
            </a:outerShdw>
          </a:effectLst>
        </p:spPr>
        <p:txBody>
          <a:bodyPr rtlCol="0" anchor="ctr"/>
          <a:lstStyle/>
          <a:p>
            <a:pPr algn="ctr" defTabSz="914126">
              <a:defRPr/>
            </a:pPr>
            <a:endParaRPr lang="en-US" kern="0" dirty="0">
              <a:solidFill>
                <a:sysClr val="window" lastClr="FFFFFF"/>
              </a:solidFill>
              <a:latin typeface="Roboto condensed"/>
              <a:cs typeface="Roboto condensed"/>
            </a:endParaRPr>
          </a:p>
        </p:txBody>
      </p:sp>
      <p:grpSp>
        <p:nvGrpSpPr>
          <p:cNvPr id="120" name="组合 119"/>
          <p:cNvGrpSpPr/>
          <p:nvPr/>
        </p:nvGrpSpPr>
        <p:grpSpPr>
          <a:xfrm>
            <a:off x="689562" y="1200574"/>
            <a:ext cx="1597144" cy="1597140"/>
            <a:chOff x="304800" y="673100"/>
            <a:chExt cx="4000500" cy="4000500"/>
          </a:xfrm>
          <a:effectLst>
            <a:outerShdw blurRad="444500" dist="254000" dir="8100000" algn="tr" rotWithShape="0">
              <a:prstClr val="black">
                <a:alpha val="50000"/>
              </a:prstClr>
            </a:outerShdw>
          </a:effectLst>
        </p:grpSpPr>
        <p:sp>
          <p:nvSpPr>
            <p:cNvPr id="121" name="同心圆 12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122" name="椭圆 12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grpSp>
        <p:nvGrpSpPr>
          <p:cNvPr id="123" name="组合 122"/>
          <p:cNvGrpSpPr/>
          <p:nvPr/>
        </p:nvGrpSpPr>
        <p:grpSpPr>
          <a:xfrm>
            <a:off x="3701525" y="1555779"/>
            <a:ext cx="1701563" cy="1701559"/>
            <a:chOff x="304800" y="673100"/>
            <a:chExt cx="4000500" cy="4000500"/>
          </a:xfrm>
          <a:effectLst>
            <a:outerShdw blurRad="444500" dist="2540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125" name="椭圆 12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grpSp>
        <p:nvGrpSpPr>
          <p:cNvPr id="126" name="组合 125"/>
          <p:cNvGrpSpPr/>
          <p:nvPr/>
        </p:nvGrpSpPr>
        <p:grpSpPr>
          <a:xfrm>
            <a:off x="6884586" y="1048221"/>
            <a:ext cx="1561803" cy="1561799"/>
            <a:chOff x="304800" y="673100"/>
            <a:chExt cx="4000500" cy="4000500"/>
          </a:xfrm>
          <a:effectLst>
            <a:outerShdw blurRad="444500" dist="254000" dir="8100000" algn="tr" rotWithShape="0">
              <a:prstClr val="black">
                <a:alpha val="50000"/>
              </a:prstClr>
            </a:outerShdw>
          </a:effectLst>
        </p:grpSpPr>
        <p:sp>
          <p:nvSpPr>
            <p:cNvPr id="127" name="同心圆 12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128" name="椭圆 12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sp>
        <p:nvSpPr>
          <p:cNvPr id="129" name="矩形 128"/>
          <p:cNvSpPr/>
          <p:nvPr/>
        </p:nvSpPr>
        <p:spPr>
          <a:xfrm>
            <a:off x="5292332" y="1437846"/>
            <a:ext cx="750206" cy="553827"/>
          </a:xfrm>
          <a:prstGeom prst="rect">
            <a:avLst/>
          </a:prstGeom>
        </p:spPr>
        <p:txBody>
          <a:bodyPr wrap="square">
            <a:spAutoFit/>
          </a:bodyPr>
          <a:lstStyle/>
          <a:p>
            <a:pPr algn="ctr" defTabSz="914126">
              <a:defRPr/>
            </a:pPr>
            <a:r>
              <a:rPr lang="zh-CN" altLang="en-US" sz="1500" kern="0" dirty="0">
                <a:solidFill>
                  <a:sysClr val="window" lastClr="FFFFFF"/>
                </a:solidFill>
                <a:latin typeface="微软雅黑" pitchFamily="34" charset="-122"/>
                <a:ea typeface="微软雅黑" pitchFamily="34" charset="-122"/>
              </a:rPr>
              <a:t>专业</a:t>
            </a:r>
            <a:endParaRPr lang="en-US" altLang="zh-CN" sz="1500" kern="0" dirty="0">
              <a:solidFill>
                <a:sysClr val="window" lastClr="FFFFFF"/>
              </a:solidFill>
              <a:latin typeface="微软雅黑" pitchFamily="34" charset="-122"/>
              <a:ea typeface="微软雅黑" pitchFamily="34" charset="-122"/>
            </a:endParaRPr>
          </a:p>
          <a:p>
            <a:pPr algn="ctr" defTabSz="914126">
              <a:defRPr/>
            </a:pPr>
            <a:r>
              <a:rPr lang="zh-CN" altLang="en-US" sz="1500" kern="0" dirty="0">
                <a:solidFill>
                  <a:sysClr val="window" lastClr="FFFFFF"/>
                </a:solidFill>
                <a:latin typeface="微软雅黑" pitchFamily="34" charset="-122"/>
                <a:ea typeface="微软雅黑" pitchFamily="34" charset="-122"/>
              </a:rPr>
              <a:t>技术</a:t>
            </a:r>
          </a:p>
        </p:txBody>
      </p:sp>
      <p:sp>
        <p:nvSpPr>
          <p:cNvPr id="130" name="矩形 129"/>
          <p:cNvSpPr/>
          <p:nvPr/>
        </p:nvSpPr>
        <p:spPr>
          <a:xfrm>
            <a:off x="2844341" y="1514022"/>
            <a:ext cx="870661" cy="553827"/>
          </a:xfrm>
          <a:prstGeom prst="rect">
            <a:avLst/>
          </a:prstGeom>
        </p:spPr>
        <p:txBody>
          <a:bodyPr wrap="square">
            <a:spAutoFit/>
          </a:bodyPr>
          <a:lstStyle/>
          <a:p>
            <a:pPr algn="ctr" defTabSz="914126">
              <a:defRPr/>
            </a:pPr>
            <a:r>
              <a:rPr lang="zh-CN" altLang="en-US" sz="1500" kern="0" dirty="0">
                <a:solidFill>
                  <a:sysClr val="window" lastClr="FFFFFF"/>
                </a:solidFill>
                <a:latin typeface="微软雅黑" pitchFamily="34" charset="-122"/>
                <a:ea typeface="微软雅黑" pitchFamily="34" charset="-122"/>
              </a:rPr>
              <a:t>燃烧</a:t>
            </a:r>
            <a:endParaRPr lang="en-US" altLang="zh-CN" sz="1500" kern="0" dirty="0">
              <a:solidFill>
                <a:sysClr val="window" lastClr="FFFFFF"/>
              </a:solidFill>
              <a:latin typeface="微软雅黑" pitchFamily="34" charset="-122"/>
              <a:ea typeface="微软雅黑" pitchFamily="34" charset="-122"/>
            </a:endParaRPr>
          </a:p>
          <a:p>
            <a:pPr algn="ctr" defTabSz="914126">
              <a:defRPr/>
            </a:pPr>
            <a:r>
              <a:rPr lang="zh-CN" altLang="en-US" sz="1500" kern="0" dirty="0">
                <a:solidFill>
                  <a:sysClr val="window" lastClr="FFFFFF"/>
                </a:solidFill>
                <a:latin typeface="微软雅黑" pitchFamily="34" charset="-122"/>
                <a:ea typeface="微软雅黑" pitchFamily="34" charset="-122"/>
              </a:rPr>
              <a:t>激情</a:t>
            </a:r>
          </a:p>
        </p:txBody>
      </p:sp>
      <p:sp>
        <p:nvSpPr>
          <p:cNvPr id="131" name="矩形 130"/>
          <p:cNvSpPr/>
          <p:nvPr/>
        </p:nvSpPr>
        <p:spPr>
          <a:xfrm>
            <a:off x="1039524" y="1649390"/>
            <a:ext cx="813307" cy="646132"/>
          </a:xfrm>
          <a:prstGeom prst="rect">
            <a:avLst/>
          </a:prstGeom>
          <a:noFill/>
        </p:spPr>
        <p:txBody>
          <a:bodyPr wrap="square">
            <a:spAutoFit/>
          </a:bodyPr>
          <a:lstStyle/>
          <a:p>
            <a:pPr algn="ctr" defTabSz="914126">
              <a:defRPr/>
            </a:pPr>
            <a:r>
              <a:rPr lang="zh-CN" altLang="en-US" b="1" i="1" kern="0" dirty="0">
                <a:solidFill>
                  <a:srgbClr val="0070C0"/>
                </a:solidFill>
                <a:latin typeface="微软雅黑" pitchFamily="34" charset="-122"/>
                <a:ea typeface="微软雅黑" pitchFamily="34" charset="-122"/>
              </a:rPr>
              <a:t>沸腾</a:t>
            </a:r>
            <a:endParaRPr lang="en-US" altLang="zh-CN" b="1" i="1" kern="0" dirty="0">
              <a:solidFill>
                <a:srgbClr val="0070C0"/>
              </a:solidFill>
              <a:latin typeface="微软雅黑" pitchFamily="34" charset="-122"/>
              <a:ea typeface="微软雅黑" pitchFamily="34" charset="-122"/>
            </a:endParaRPr>
          </a:p>
          <a:p>
            <a:pPr algn="ctr" defTabSz="914126">
              <a:defRPr/>
            </a:pPr>
            <a:r>
              <a:rPr lang="zh-CN" altLang="en-US" b="1" i="1" kern="0" dirty="0">
                <a:solidFill>
                  <a:srgbClr val="0070C0"/>
                </a:solidFill>
                <a:latin typeface="微软雅黑" pitchFamily="34" charset="-122"/>
                <a:ea typeface="微软雅黑" pitchFamily="34" charset="-122"/>
              </a:rPr>
              <a:t>理想</a:t>
            </a:r>
          </a:p>
        </p:txBody>
      </p:sp>
      <p:sp>
        <p:nvSpPr>
          <p:cNvPr id="132" name="矩形 131"/>
          <p:cNvSpPr/>
          <p:nvPr/>
        </p:nvSpPr>
        <p:spPr>
          <a:xfrm>
            <a:off x="7268207" y="1493704"/>
            <a:ext cx="903082" cy="646132"/>
          </a:xfrm>
          <a:prstGeom prst="rect">
            <a:avLst/>
          </a:prstGeom>
        </p:spPr>
        <p:txBody>
          <a:bodyPr wrap="square">
            <a:spAutoFit/>
          </a:bodyPr>
          <a:lstStyle/>
          <a:p>
            <a:pPr algn="ctr" defTabSz="914126">
              <a:defRPr/>
            </a:pPr>
            <a:r>
              <a:rPr lang="zh-CN" altLang="en-US" b="1" i="1" kern="0" dirty="0">
                <a:solidFill>
                  <a:srgbClr val="0070C0"/>
                </a:solidFill>
                <a:latin typeface="微软雅黑" pitchFamily="34" charset="-122"/>
                <a:ea typeface="微软雅黑" pitchFamily="34" charset="-122"/>
              </a:rPr>
              <a:t>共创</a:t>
            </a:r>
            <a:endParaRPr lang="en-US" altLang="zh-CN" b="1" i="1" kern="0" dirty="0">
              <a:solidFill>
                <a:srgbClr val="0070C0"/>
              </a:solidFill>
              <a:latin typeface="微软雅黑" pitchFamily="34" charset="-122"/>
              <a:ea typeface="微软雅黑" pitchFamily="34" charset="-122"/>
            </a:endParaRPr>
          </a:p>
          <a:p>
            <a:pPr algn="ctr" defTabSz="914126">
              <a:defRPr/>
            </a:pPr>
            <a:r>
              <a:rPr lang="zh-CN" altLang="en-US" b="1" i="1" kern="0" dirty="0">
                <a:solidFill>
                  <a:srgbClr val="0070C0"/>
                </a:solidFill>
                <a:latin typeface="微软雅黑" pitchFamily="34" charset="-122"/>
                <a:ea typeface="微软雅黑" pitchFamily="34" charset="-122"/>
              </a:rPr>
              <a:t>未来</a:t>
            </a:r>
          </a:p>
        </p:txBody>
      </p:sp>
      <p:sp>
        <p:nvSpPr>
          <p:cNvPr id="133" name="矩形 132"/>
          <p:cNvSpPr/>
          <p:nvPr/>
        </p:nvSpPr>
        <p:spPr>
          <a:xfrm>
            <a:off x="4149685" y="2114691"/>
            <a:ext cx="750206" cy="646132"/>
          </a:xfrm>
          <a:prstGeom prst="rect">
            <a:avLst/>
          </a:prstGeom>
        </p:spPr>
        <p:txBody>
          <a:bodyPr wrap="square">
            <a:spAutoFit/>
          </a:bodyPr>
          <a:lstStyle/>
          <a:p>
            <a:pPr algn="ctr" defTabSz="914126">
              <a:defRPr/>
            </a:pPr>
            <a:r>
              <a:rPr lang="zh-CN" altLang="en-US" b="1" i="1" kern="0" dirty="0">
                <a:solidFill>
                  <a:srgbClr val="0070C0"/>
                </a:solidFill>
                <a:latin typeface="微软雅黑" pitchFamily="34" charset="-122"/>
                <a:ea typeface="微软雅黑" pitchFamily="34" charset="-122"/>
              </a:rPr>
              <a:t>团结拼搏</a:t>
            </a:r>
          </a:p>
        </p:txBody>
      </p:sp>
      <p:sp>
        <p:nvSpPr>
          <p:cNvPr id="134" name="矩形 133"/>
          <p:cNvSpPr/>
          <p:nvPr/>
        </p:nvSpPr>
        <p:spPr>
          <a:xfrm>
            <a:off x="763176" y="3741809"/>
            <a:ext cx="7693825" cy="1061501"/>
          </a:xfrm>
          <a:prstGeom prst="rect">
            <a:avLst/>
          </a:prstGeom>
        </p:spPr>
        <p:txBody>
          <a:bodyPr wrap="square">
            <a:spAutoFit/>
          </a:bodyPr>
          <a:lstStyle/>
          <a:p>
            <a:pPr defTabSz="914126" latinLnBrk="1">
              <a:lnSpc>
                <a:spcPct val="150000"/>
              </a:lnSpc>
              <a:defRPr/>
            </a:pPr>
            <a:r>
              <a:rPr lang="zh-CN" altLang="en-US" sz="1798" b="1" kern="0" dirty="0" smtClean="0">
                <a:solidFill>
                  <a:srgbClr val="0070C0"/>
                </a:solidFill>
                <a:latin typeface="微软雅黑" pitchFamily="34" charset="-122"/>
                <a:ea typeface="微软雅黑" pitchFamily="34" charset="-122"/>
              </a:rPr>
              <a:t>添加文字文字</a:t>
            </a:r>
            <a:r>
              <a:rPr lang="zh-CN" altLang="en-US" sz="1798" b="1" kern="0" dirty="0">
                <a:solidFill>
                  <a:srgbClr val="0070C0"/>
                </a:solidFill>
                <a:latin typeface="微软雅黑" pitchFamily="34" charset="-122"/>
                <a:ea typeface="微软雅黑" pitchFamily="34" charset="-122"/>
              </a:rPr>
              <a:t>内容概述</a:t>
            </a:r>
            <a:r>
              <a:rPr lang="zh-CN" altLang="en-US" sz="1200" kern="0" dirty="0">
                <a:solidFill>
                  <a:srgbClr val="0070C0"/>
                </a:solidFill>
                <a:latin typeface="微软雅黑" pitchFamily="34" charset="-122"/>
                <a:ea typeface="微软雅黑" pitchFamily="34" charset="-122"/>
              </a:rPr>
              <a:t>，</a:t>
            </a:r>
            <a:r>
              <a:rPr lang="zh-CN" altLang="en-US" sz="1200" kern="0" dirty="0">
                <a:solidFill>
                  <a:srgbClr val="7F7F7F">
                    <a:lumMod val="75000"/>
                  </a:srgbClr>
                </a:solidFill>
                <a:latin typeface="微软雅黑" pitchFamily="34" charset="-122"/>
                <a:ea typeface="微软雅黑" pitchFamily="34" charset="-122"/>
              </a:rPr>
              <a:t>团队所有成员都认可的一种集体意识。团队精神是高绩效团队中的灵魂</a:t>
            </a:r>
            <a:r>
              <a:rPr lang="en-US" altLang="zh-CN" sz="1200" kern="0" dirty="0">
                <a:solidFill>
                  <a:srgbClr val="7F7F7F">
                    <a:lumMod val="75000"/>
                  </a:srgbClr>
                </a:solidFill>
                <a:latin typeface="微软雅黑" pitchFamily="34" charset="-122"/>
                <a:ea typeface="微软雅黑" pitchFamily="34" charset="-122"/>
              </a:rPr>
              <a:t>.</a:t>
            </a:r>
            <a:r>
              <a:rPr lang="zh-CN" altLang="en-US" sz="1200" kern="0" dirty="0">
                <a:solidFill>
                  <a:srgbClr val="7F7F7F">
                    <a:lumMod val="75000"/>
                  </a:srgbClr>
                </a:solidFill>
                <a:latin typeface="微软雅黑" pitchFamily="34" charset="-122"/>
                <a:ea typeface="微软雅黑" pitchFamily="34" charset="-122"/>
              </a:rPr>
              <a:t>简单来说，团队精神，就是大局意识、服务意识和协调意识“三识”的综合体。反映团队成员的士气，是团队所有成员价值观与理想信念的基石，是凝聚团队力量，促进团队进步的内在力量。 </a:t>
            </a:r>
          </a:p>
        </p:txBody>
      </p:sp>
    </p:spTree>
    <p:extLst>
      <p:ext uri="{BB962C8B-B14F-4D97-AF65-F5344CB8AC3E}">
        <p14:creationId xmlns:p14="http://schemas.microsoft.com/office/powerpoint/2010/main" val="3448439511"/>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
                                  </p:stCondLst>
                                  <p:childTnLst>
                                    <p:set>
                                      <p:cBhvr>
                                        <p:cTn id="6" dur="1" fill="hold">
                                          <p:stCondLst>
                                            <p:cond delay="0"/>
                                          </p:stCondLst>
                                        </p:cTn>
                                        <p:tgtEl>
                                          <p:spTgt spid="106"/>
                                        </p:tgtEl>
                                        <p:attrNameLst>
                                          <p:attrName>style.visibility</p:attrName>
                                        </p:attrNameLst>
                                      </p:cBhvr>
                                      <p:to>
                                        <p:strVal val="visible"/>
                                      </p:to>
                                    </p:set>
                                    <p:anim calcmode="lin" valueType="num">
                                      <p:cBhvr>
                                        <p:cTn id="7" dur="500" fill="hold"/>
                                        <p:tgtEl>
                                          <p:spTgt spid="106"/>
                                        </p:tgtEl>
                                        <p:attrNameLst>
                                          <p:attrName>ppt_w</p:attrName>
                                        </p:attrNameLst>
                                      </p:cBhvr>
                                      <p:tavLst>
                                        <p:tav tm="0">
                                          <p:val>
                                            <p:fltVal val="0"/>
                                          </p:val>
                                        </p:tav>
                                        <p:tav tm="100000">
                                          <p:val>
                                            <p:strVal val="#ppt_w"/>
                                          </p:val>
                                        </p:tav>
                                      </p:tavLst>
                                    </p:anim>
                                    <p:anim calcmode="lin" valueType="num">
                                      <p:cBhvr>
                                        <p:cTn id="8" dur="500" fill="hold"/>
                                        <p:tgtEl>
                                          <p:spTgt spid="106"/>
                                        </p:tgtEl>
                                        <p:attrNameLst>
                                          <p:attrName>ppt_h</p:attrName>
                                        </p:attrNameLst>
                                      </p:cBhvr>
                                      <p:tavLst>
                                        <p:tav tm="0">
                                          <p:val>
                                            <p:fltVal val="0"/>
                                          </p:val>
                                        </p:tav>
                                        <p:tav tm="100000">
                                          <p:val>
                                            <p:strVal val="#ppt_h"/>
                                          </p:val>
                                        </p:tav>
                                      </p:tavLst>
                                    </p:anim>
                                    <p:animEffect transition="in" filter="fade">
                                      <p:cBhvr>
                                        <p:cTn id="9" dur="500"/>
                                        <p:tgtEl>
                                          <p:spTgt spid="10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7"/>
                                        </p:tgtEl>
                                        <p:attrNameLst>
                                          <p:attrName>style.visibility</p:attrName>
                                        </p:attrNameLst>
                                      </p:cBhvr>
                                      <p:to>
                                        <p:strVal val="visible"/>
                                      </p:to>
                                    </p:set>
                                    <p:anim calcmode="lin" valueType="num">
                                      <p:cBhvr>
                                        <p:cTn id="12" dur="500" fill="hold"/>
                                        <p:tgtEl>
                                          <p:spTgt spid="107"/>
                                        </p:tgtEl>
                                        <p:attrNameLst>
                                          <p:attrName>ppt_w</p:attrName>
                                        </p:attrNameLst>
                                      </p:cBhvr>
                                      <p:tavLst>
                                        <p:tav tm="0">
                                          <p:val>
                                            <p:fltVal val="0"/>
                                          </p:val>
                                        </p:tav>
                                        <p:tav tm="100000">
                                          <p:val>
                                            <p:strVal val="#ppt_w"/>
                                          </p:val>
                                        </p:tav>
                                      </p:tavLst>
                                    </p:anim>
                                    <p:anim calcmode="lin" valueType="num">
                                      <p:cBhvr>
                                        <p:cTn id="13" dur="500" fill="hold"/>
                                        <p:tgtEl>
                                          <p:spTgt spid="107"/>
                                        </p:tgtEl>
                                        <p:attrNameLst>
                                          <p:attrName>ppt_h</p:attrName>
                                        </p:attrNameLst>
                                      </p:cBhvr>
                                      <p:tavLst>
                                        <p:tav tm="0">
                                          <p:val>
                                            <p:fltVal val="0"/>
                                          </p:val>
                                        </p:tav>
                                        <p:tav tm="100000">
                                          <p:val>
                                            <p:strVal val="#ppt_h"/>
                                          </p:val>
                                        </p:tav>
                                      </p:tavLst>
                                    </p:anim>
                                    <p:animEffect transition="in" filter="fade">
                                      <p:cBhvr>
                                        <p:cTn id="14" dur="500"/>
                                        <p:tgtEl>
                                          <p:spTgt spid="107"/>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08"/>
                                        </p:tgtEl>
                                        <p:attrNameLst>
                                          <p:attrName>style.visibility</p:attrName>
                                        </p:attrNameLst>
                                      </p:cBhvr>
                                      <p:to>
                                        <p:strVal val="visible"/>
                                      </p:to>
                                    </p:set>
                                    <p:anim calcmode="lin" valueType="num">
                                      <p:cBhvr>
                                        <p:cTn id="17" dur="500" fill="hold"/>
                                        <p:tgtEl>
                                          <p:spTgt spid="108"/>
                                        </p:tgtEl>
                                        <p:attrNameLst>
                                          <p:attrName>ppt_w</p:attrName>
                                        </p:attrNameLst>
                                      </p:cBhvr>
                                      <p:tavLst>
                                        <p:tav tm="0">
                                          <p:val>
                                            <p:fltVal val="0"/>
                                          </p:val>
                                        </p:tav>
                                        <p:tav tm="100000">
                                          <p:val>
                                            <p:strVal val="#ppt_w"/>
                                          </p:val>
                                        </p:tav>
                                      </p:tavLst>
                                    </p:anim>
                                    <p:anim calcmode="lin" valueType="num">
                                      <p:cBhvr>
                                        <p:cTn id="18" dur="500" fill="hold"/>
                                        <p:tgtEl>
                                          <p:spTgt spid="108"/>
                                        </p:tgtEl>
                                        <p:attrNameLst>
                                          <p:attrName>ppt_h</p:attrName>
                                        </p:attrNameLst>
                                      </p:cBhvr>
                                      <p:tavLst>
                                        <p:tav tm="0">
                                          <p:val>
                                            <p:fltVal val="0"/>
                                          </p:val>
                                        </p:tav>
                                        <p:tav tm="100000">
                                          <p:val>
                                            <p:strVal val="#ppt_h"/>
                                          </p:val>
                                        </p:tav>
                                      </p:tavLst>
                                    </p:anim>
                                    <p:animEffect transition="in" filter="fade">
                                      <p:cBhvr>
                                        <p:cTn id="19" dur="500"/>
                                        <p:tgtEl>
                                          <p:spTgt spid="10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9"/>
                                        </p:tgtEl>
                                        <p:attrNameLst>
                                          <p:attrName>style.visibility</p:attrName>
                                        </p:attrNameLst>
                                      </p:cBhvr>
                                      <p:to>
                                        <p:strVal val="visible"/>
                                      </p:to>
                                    </p:set>
                                    <p:anim calcmode="lin" valueType="num">
                                      <p:cBhvr>
                                        <p:cTn id="22" dur="500" fill="hold"/>
                                        <p:tgtEl>
                                          <p:spTgt spid="109"/>
                                        </p:tgtEl>
                                        <p:attrNameLst>
                                          <p:attrName>ppt_w</p:attrName>
                                        </p:attrNameLst>
                                      </p:cBhvr>
                                      <p:tavLst>
                                        <p:tav tm="0">
                                          <p:val>
                                            <p:fltVal val="0"/>
                                          </p:val>
                                        </p:tav>
                                        <p:tav tm="100000">
                                          <p:val>
                                            <p:strVal val="#ppt_w"/>
                                          </p:val>
                                        </p:tav>
                                      </p:tavLst>
                                    </p:anim>
                                    <p:anim calcmode="lin" valueType="num">
                                      <p:cBhvr>
                                        <p:cTn id="23" dur="500" fill="hold"/>
                                        <p:tgtEl>
                                          <p:spTgt spid="109"/>
                                        </p:tgtEl>
                                        <p:attrNameLst>
                                          <p:attrName>ppt_h</p:attrName>
                                        </p:attrNameLst>
                                      </p:cBhvr>
                                      <p:tavLst>
                                        <p:tav tm="0">
                                          <p:val>
                                            <p:fltVal val="0"/>
                                          </p:val>
                                        </p:tav>
                                        <p:tav tm="100000">
                                          <p:val>
                                            <p:strVal val="#ppt_h"/>
                                          </p:val>
                                        </p:tav>
                                      </p:tavLst>
                                    </p:anim>
                                    <p:animEffect transition="in" filter="fade">
                                      <p:cBhvr>
                                        <p:cTn id="24" dur="500"/>
                                        <p:tgtEl>
                                          <p:spTgt spid="109"/>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110"/>
                                        </p:tgtEl>
                                        <p:attrNameLst>
                                          <p:attrName>style.visibility</p:attrName>
                                        </p:attrNameLst>
                                      </p:cBhvr>
                                      <p:to>
                                        <p:strVal val="visible"/>
                                      </p:to>
                                    </p:set>
                                    <p:anim calcmode="lin" valueType="num">
                                      <p:cBhvr>
                                        <p:cTn id="27" dur="500" fill="hold"/>
                                        <p:tgtEl>
                                          <p:spTgt spid="110"/>
                                        </p:tgtEl>
                                        <p:attrNameLst>
                                          <p:attrName>ppt_w</p:attrName>
                                        </p:attrNameLst>
                                      </p:cBhvr>
                                      <p:tavLst>
                                        <p:tav tm="0">
                                          <p:val>
                                            <p:fltVal val="0"/>
                                          </p:val>
                                        </p:tav>
                                        <p:tav tm="100000">
                                          <p:val>
                                            <p:strVal val="#ppt_w"/>
                                          </p:val>
                                        </p:tav>
                                      </p:tavLst>
                                    </p:anim>
                                    <p:anim calcmode="lin" valueType="num">
                                      <p:cBhvr>
                                        <p:cTn id="28" dur="500" fill="hold"/>
                                        <p:tgtEl>
                                          <p:spTgt spid="110"/>
                                        </p:tgtEl>
                                        <p:attrNameLst>
                                          <p:attrName>ppt_h</p:attrName>
                                        </p:attrNameLst>
                                      </p:cBhvr>
                                      <p:tavLst>
                                        <p:tav tm="0">
                                          <p:val>
                                            <p:fltVal val="0"/>
                                          </p:val>
                                        </p:tav>
                                        <p:tav tm="100000">
                                          <p:val>
                                            <p:strVal val="#ppt_h"/>
                                          </p:val>
                                        </p:tav>
                                      </p:tavLst>
                                    </p:anim>
                                    <p:animEffect transition="in" filter="fade">
                                      <p:cBhvr>
                                        <p:cTn id="29" dur="500"/>
                                        <p:tgtEl>
                                          <p:spTgt spid="1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1"/>
                                        </p:tgtEl>
                                        <p:attrNameLst>
                                          <p:attrName>style.visibility</p:attrName>
                                        </p:attrNameLst>
                                      </p:cBhvr>
                                      <p:to>
                                        <p:strVal val="visible"/>
                                      </p:to>
                                    </p:set>
                                    <p:anim calcmode="lin" valueType="num">
                                      <p:cBhvr>
                                        <p:cTn id="32" dur="500" fill="hold"/>
                                        <p:tgtEl>
                                          <p:spTgt spid="111"/>
                                        </p:tgtEl>
                                        <p:attrNameLst>
                                          <p:attrName>ppt_w</p:attrName>
                                        </p:attrNameLst>
                                      </p:cBhvr>
                                      <p:tavLst>
                                        <p:tav tm="0">
                                          <p:val>
                                            <p:fltVal val="0"/>
                                          </p:val>
                                        </p:tav>
                                        <p:tav tm="100000">
                                          <p:val>
                                            <p:strVal val="#ppt_w"/>
                                          </p:val>
                                        </p:tav>
                                      </p:tavLst>
                                    </p:anim>
                                    <p:anim calcmode="lin" valueType="num">
                                      <p:cBhvr>
                                        <p:cTn id="33" dur="500" fill="hold"/>
                                        <p:tgtEl>
                                          <p:spTgt spid="111"/>
                                        </p:tgtEl>
                                        <p:attrNameLst>
                                          <p:attrName>ppt_h</p:attrName>
                                        </p:attrNameLst>
                                      </p:cBhvr>
                                      <p:tavLst>
                                        <p:tav tm="0">
                                          <p:val>
                                            <p:fltVal val="0"/>
                                          </p:val>
                                        </p:tav>
                                        <p:tav tm="100000">
                                          <p:val>
                                            <p:strVal val="#ppt_h"/>
                                          </p:val>
                                        </p:tav>
                                      </p:tavLst>
                                    </p:anim>
                                    <p:animEffect transition="in" filter="fade">
                                      <p:cBhvr>
                                        <p:cTn id="34" dur="500"/>
                                        <p:tgtEl>
                                          <p:spTgt spid="111"/>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112"/>
                                        </p:tgtEl>
                                        <p:attrNameLst>
                                          <p:attrName>style.visibility</p:attrName>
                                        </p:attrNameLst>
                                      </p:cBhvr>
                                      <p:to>
                                        <p:strVal val="visible"/>
                                      </p:to>
                                    </p:set>
                                    <p:anim calcmode="lin" valueType="num">
                                      <p:cBhvr>
                                        <p:cTn id="37" dur="500" fill="hold"/>
                                        <p:tgtEl>
                                          <p:spTgt spid="112"/>
                                        </p:tgtEl>
                                        <p:attrNameLst>
                                          <p:attrName>ppt_w</p:attrName>
                                        </p:attrNameLst>
                                      </p:cBhvr>
                                      <p:tavLst>
                                        <p:tav tm="0">
                                          <p:val>
                                            <p:fltVal val="0"/>
                                          </p:val>
                                        </p:tav>
                                        <p:tav tm="100000">
                                          <p:val>
                                            <p:strVal val="#ppt_w"/>
                                          </p:val>
                                        </p:tav>
                                      </p:tavLst>
                                    </p:anim>
                                    <p:anim calcmode="lin" valueType="num">
                                      <p:cBhvr>
                                        <p:cTn id="38" dur="500" fill="hold"/>
                                        <p:tgtEl>
                                          <p:spTgt spid="112"/>
                                        </p:tgtEl>
                                        <p:attrNameLst>
                                          <p:attrName>ppt_h</p:attrName>
                                        </p:attrNameLst>
                                      </p:cBhvr>
                                      <p:tavLst>
                                        <p:tav tm="0">
                                          <p:val>
                                            <p:fltVal val="0"/>
                                          </p:val>
                                        </p:tav>
                                        <p:tav tm="100000">
                                          <p:val>
                                            <p:strVal val="#ppt_h"/>
                                          </p:val>
                                        </p:tav>
                                      </p:tavLst>
                                    </p:anim>
                                    <p:animEffect transition="in" filter="fade">
                                      <p:cBhvr>
                                        <p:cTn id="39" dur="500"/>
                                        <p:tgtEl>
                                          <p:spTgt spid="1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3"/>
                                        </p:tgtEl>
                                        <p:attrNameLst>
                                          <p:attrName>style.visibility</p:attrName>
                                        </p:attrNameLst>
                                      </p:cBhvr>
                                      <p:to>
                                        <p:strVal val="visible"/>
                                      </p:to>
                                    </p:set>
                                    <p:anim calcmode="lin" valueType="num">
                                      <p:cBhvr>
                                        <p:cTn id="42" dur="500" fill="hold"/>
                                        <p:tgtEl>
                                          <p:spTgt spid="113"/>
                                        </p:tgtEl>
                                        <p:attrNameLst>
                                          <p:attrName>ppt_w</p:attrName>
                                        </p:attrNameLst>
                                      </p:cBhvr>
                                      <p:tavLst>
                                        <p:tav tm="0">
                                          <p:val>
                                            <p:fltVal val="0"/>
                                          </p:val>
                                        </p:tav>
                                        <p:tav tm="100000">
                                          <p:val>
                                            <p:strVal val="#ppt_w"/>
                                          </p:val>
                                        </p:tav>
                                      </p:tavLst>
                                    </p:anim>
                                    <p:anim calcmode="lin" valueType="num">
                                      <p:cBhvr>
                                        <p:cTn id="43" dur="500" fill="hold"/>
                                        <p:tgtEl>
                                          <p:spTgt spid="113"/>
                                        </p:tgtEl>
                                        <p:attrNameLst>
                                          <p:attrName>ppt_h</p:attrName>
                                        </p:attrNameLst>
                                      </p:cBhvr>
                                      <p:tavLst>
                                        <p:tav tm="0">
                                          <p:val>
                                            <p:fltVal val="0"/>
                                          </p:val>
                                        </p:tav>
                                        <p:tav tm="100000">
                                          <p:val>
                                            <p:strVal val="#ppt_h"/>
                                          </p:val>
                                        </p:tav>
                                      </p:tavLst>
                                    </p:anim>
                                    <p:animEffect transition="in" filter="fade">
                                      <p:cBhvr>
                                        <p:cTn id="44" dur="500"/>
                                        <p:tgtEl>
                                          <p:spTgt spid="113"/>
                                        </p:tgtEl>
                                      </p:cBhvr>
                                    </p:animEffect>
                                  </p:childTnLst>
                                </p:cTn>
                              </p:par>
                              <p:par>
                                <p:cTn id="45" presetID="53" presetClass="entr" presetSubtype="16" fill="hold" grpId="0" nodeType="withEffect">
                                  <p:stCondLst>
                                    <p:cond delay="400"/>
                                  </p:stCondLst>
                                  <p:childTnLst>
                                    <p:set>
                                      <p:cBhvr>
                                        <p:cTn id="46" dur="1" fill="hold">
                                          <p:stCondLst>
                                            <p:cond delay="0"/>
                                          </p:stCondLst>
                                        </p:cTn>
                                        <p:tgtEl>
                                          <p:spTgt spid="114"/>
                                        </p:tgtEl>
                                        <p:attrNameLst>
                                          <p:attrName>style.visibility</p:attrName>
                                        </p:attrNameLst>
                                      </p:cBhvr>
                                      <p:to>
                                        <p:strVal val="visible"/>
                                      </p:to>
                                    </p:set>
                                    <p:anim calcmode="lin" valueType="num">
                                      <p:cBhvr>
                                        <p:cTn id="47" dur="500" fill="hold"/>
                                        <p:tgtEl>
                                          <p:spTgt spid="114"/>
                                        </p:tgtEl>
                                        <p:attrNameLst>
                                          <p:attrName>ppt_w</p:attrName>
                                        </p:attrNameLst>
                                      </p:cBhvr>
                                      <p:tavLst>
                                        <p:tav tm="0">
                                          <p:val>
                                            <p:fltVal val="0"/>
                                          </p:val>
                                        </p:tav>
                                        <p:tav tm="100000">
                                          <p:val>
                                            <p:strVal val="#ppt_w"/>
                                          </p:val>
                                        </p:tav>
                                      </p:tavLst>
                                    </p:anim>
                                    <p:anim calcmode="lin" valueType="num">
                                      <p:cBhvr>
                                        <p:cTn id="48" dur="500" fill="hold"/>
                                        <p:tgtEl>
                                          <p:spTgt spid="114"/>
                                        </p:tgtEl>
                                        <p:attrNameLst>
                                          <p:attrName>ppt_h</p:attrName>
                                        </p:attrNameLst>
                                      </p:cBhvr>
                                      <p:tavLst>
                                        <p:tav tm="0">
                                          <p:val>
                                            <p:fltVal val="0"/>
                                          </p:val>
                                        </p:tav>
                                        <p:tav tm="100000">
                                          <p:val>
                                            <p:strVal val="#ppt_h"/>
                                          </p:val>
                                        </p:tav>
                                      </p:tavLst>
                                    </p:anim>
                                    <p:animEffect transition="in" filter="fade">
                                      <p:cBhvr>
                                        <p:cTn id="49" dur="500"/>
                                        <p:tgtEl>
                                          <p:spTgt spid="114"/>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115"/>
                                        </p:tgtEl>
                                        <p:attrNameLst>
                                          <p:attrName>style.visibility</p:attrName>
                                        </p:attrNameLst>
                                      </p:cBhvr>
                                      <p:to>
                                        <p:strVal val="visible"/>
                                      </p:to>
                                    </p:set>
                                    <p:anim calcmode="lin" valueType="num">
                                      <p:cBhvr>
                                        <p:cTn id="52" dur="500" fill="hold"/>
                                        <p:tgtEl>
                                          <p:spTgt spid="115"/>
                                        </p:tgtEl>
                                        <p:attrNameLst>
                                          <p:attrName>ppt_w</p:attrName>
                                        </p:attrNameLst>
                                      </p:cBhvr>
                                      <p:tavLst>
                                        <p:tav tm="0">
                                          <p:val>
                                            <p:fltVal val="0"/>
                                          </p:val>
                                        </p:tav>
                                        <p:tav tm="100000">
                                          <p:val>
                                            <p:strVal val="#ppt_w"/>
                                          </p:val>
                                        </p:tav>
                                      </p:tavLst>
                                    </p:anim>
                                    <p:anim calcmode="lin" valueType="num">
                                      <p:cBhvr>
                                        <p:cTn id="53" dur="500" fill="hold"/>
                                        <p:tgtEl>
                                          <p:spTgt spid="115"/>
                                        </p:tgtEl>
                                        <p:attrNameLst>
                                          <p:attrName>ppt_h</p:attrName>
                                        </p:attrNameLst>
                                      </p:cBhvr>
                                      <p:tavLst>
                                        <p:tav tm="0">
                                          <p:val>
                                            <p:fltVal val="0"/>
                                          </p:val>
                                        </p:tav>
                                        <p:tav tm="100000">
                                          <p:val>
                                            <p:strVal val="#ppt_h"/>
                                          </p:val>
                                        </p:tav>
                                      </p:tavLst>
                                    </p:anim>
                                    <p:animEffect transition="in" filter="fade">
                                      <p:cBhvr>
                                        <p:cTn id="54" dur="500"/>
                                        <p:tgtEl>
                                          <p:spTgt spid="115"/>
                                        </p:tgtEl>
                                      </p:cBhvr>
                                    </p:animEffect>
                                  </p:childTnLst>
                                </p:cTn>
                              </p:par>
                            </p:childTnLst>
                          </p:cTn>
                        </p:par>
                        <p:par>
                          <p:cTn id="55" fill="hold">
                            <p:stCondLst>
                              <p:cond delay="900"/>
                            </p:stCondLst>
                            <p:childTnLst>
                              <p:par>
                                <p:cTn id="56" presetID="23" presetClass="entr" presetSubtype="32" fill="hold" grpId="0" nodeType="afterEffect">
                                  <p:stCondLst>
                                    <p:cond delay="0"/>
                                  </p:stCondLst>
                                  <p:childTnLst>
                                    <p:set>
                                      <p:cBhvr>
                                        <p:cTn id="57" dur="1" fill="hold">
                                          <p:stCondLst>
                                            <p:cond delay="0"/>
                                          </p:stCondLst>
                                        </p:cTn>
                                        <p:tgtEl>
                                          <p:spTgt spid="118"/>
                                        </p:tgtEl>
                                        <p:attrNameLst>
                                          <p:attrName>style.visibility</p:attrName>
                                        </p:attrNameLst>
                                      </p:cBhvr>
                                      <p:to>
                                        <p:strVal val="visible"/>
                                      </p:to>
                                    </p:set>
                                    <p:anim calcmode="lin" valueType="num">
                                      <p:cBhvr>
                                        <p:cTn id="58" dur="400" fill="hold"/>
                                        <p:tgtEl>
                                          <p:spTgt spid="118"/>
                                        </p:tgtEl>
                                        <p:attrNameLst>
                                          <p:attrName>ppt_w</p:attrName>
                                        </p:attrNameLst>
                                      </p:cBhvr>
                                      <p:tavLst>
                                        <p:tav tm="0">
                                          <p:val>
                                            <p:strVal val="4*#ppt_w"/>
                                          </p:val>
                                        </p:tav>
                                        <p:tav tm="100000">
                                          <p:val>
                                            <p:strVal val="#ppt_w"/>
                                          </p:val>
                                        </p:tav>
                                      </p:tavLst>
                                    </p:anim>
                                    <p:anim calcmode="lin" valueType="num">
                                      <p:cBhvr>
                                        <p:cTn id="59" dur="400" fill="hold"/>
                                        <p:tgtEl>
                                          <p:spTgt spid="118"/>
                                        </p:tgtEl>
                                        <p:attrNameLst>
                                          <p:attrName>ppt_h</p:attrName>
                                        </p:attrNameLst>
                                      </p:cBhvr>
                                      <p:tavLst>
                                        <p:tav tm="0">
                                          <p:val>
                                            <p:strVal val="4*#ppt_h"/>
                                          </p:val>
                                        </p:tav>
                                        <p:tav tm="100000">
                                          <p:val>
                                            <p:strVal val="#ppt_h"/>
                                          </p:val>
                                        </p:tav>
                                      </p:tavLst>
                                    </p:anim>
                                  </p:childTnLst>
                                </p:cTn>
                              </p:par>
                            </p:childTnLst>
                          </p:cTn>
                        </p:par>
                        <p:par>
                          <p:cTn id="60" fill="hold">
                            <p:stCondLst>
                              <p:cond delay="1300"/>
                            </p:stCondLst>
                            <p:childTnLst>
                              <p:par>
                                <p:cTn id="61" presetID="23" presetClass="entr" presetSubtype="32" fill="hold" grpId="0" nodeType="afterEffect">
                                  <p:stCondLst>
                                    <p:cond delay="0"/>
                                  </p:stCondLst>
                                  <p:childTnLst>
                                    <p:set>
                                      <p:cBhvr>
                                        <p:cTn id="62" dur="1" fill="hold">
                                          <p:stCondLst>
                                            <p:cond delay="0"/>
                                          </p:stCondLst>
                                        </p:cTn>
                                        <p:tgtEl>
                                          <p:spTgt spid="119"/>
                                        </p:tgtEl>
                                        <p:attrNameLst>
                                          <p:attrName>style.visibility</p:attrName>
                                        </p:attrNameLst>
                                      </p:cBhvr>
                                      <p:to>
                                        <p:strVal val="visible"/>
                                      </p:to>
                                    </p:set>
                                    <p:anim calcmode="lin" valueType="num">
                                      <p:cBhvr>
                                        <p:cTn id="63" dur="400" fill="hold"/>
                                        <p:tgtEl>
                                          <p:spTgt spid="119"/>
                                        </p:tgtEl>
                                        <p:attrNameLst>
                                          <p:attrName>ppt_w</p:attrName>
                                        </p:attrNameLst>
                                      </p:cBhvr>
                                      <p:tavLst>
                                        <p:tav tm="0">
                                          <p:val>
                                            <p:strVal val="4*#ppt_w"/>
                                          </p:val>
                                        </p:tav>
                                        <p:tav tm="100000">
                                          <p:val>
                                            <p:strVal val="#ppt_w"/>
                                          </p:val>
                                        </p:tav>
                                      </p:tavLst>
                                    </p:anim>
                                    <p:anim calcmode="lin" valueType="num">
                                      <p:cBhvr>
                                        <p:cTn id="64" dur="400" fill="hold"/>
                                        <p:tgtEl>
                                          <p:spTgt spid="119"/>
                                        </p:tgtEl>
                                        <p:attrNameLst>
                                          <p:attrName>ppt_h</p:attrName>
                                        </p:attrNameLst>
                                      </p:cBhvr>
                                      <p:tavLst>
                                        <p:tav tm="0">
                                          <p:val>
                                            <p:strVal val="4*#ppt_h"/>
                                          </p:val>
                                        </p:tav>
                                        <p:tav tm="100000">
                                          <p:val>
                                            <p:strVal val="#ppt_h"/>
                                          </p:val>
                                        </p:tav>
                                      </p:tavLst>
                                    </p:anim>
                                  </p:childTnLst>
                                </p:cTn>
                              </p:par>
                            </p:childTnLst>
                          </p:cTn>
                        </p:par>
                        <p:par>
                          <p:cTn id="65" fill="hold">
                            <p:stCondLst>
                              <p:cond delay="1700"/>
                            </p:stCondLst>
                            <p:childTnLst>
                              <p:par>
                                <p:cTn id="66" presetID="23" presetClass="entr" presetSubtype="36" fill="hold" nodeType="afterEffect">
                                  <p:stCondLst>
                                    <p:cond delay="0"/>
                                  </p:stCondLst>
                                  <p:childTnLst>
                                    <p:set>
                                      <p:cBhvr>
                                        <p:cTn id="67" dur="1" fill="hold">
                                          <p:stCondLst>
                                            <p:cond delay="0"/>
                                          </p:stCondLst>
                                        </p:cTn>
                                        <p:tgtEl>
                                          <p:spTgt spid="120"/>
                                        </p:tgtEl>
                                        <p:attrNameLst>
                                          <p:attrName>style.visibility</p:attrName>
                                        </p:attrNameLst>
                                      </p:cBhvr>
                                      <p:to>
                                        <p:strVal val="visible"/>
                                      </p:to>
                                    </p:set>
                                    <p:anim calcmode="lin" valueType="num">
                                      <p:cBhvr>
                                        <p:cTn id="68" dur="500" fill="hold"/>
                                        <p:tgtEl>
                                          <p:spTgt spid="120"/>
                                        </p:tgtEl>
                                        <p:attrNameLst>
                                          <p:attrName>ppt_w</p:attrName>
                                        </p:attrNameLst>
                                      </p:cBhvr>
                                      <p:tavLst>
                                        <p:tav tm="0">
                                          <p:val>
                                            <p:strVal val="(6*min(max(#ppt_w*#ppt_h,.3),1)-7.4)/-.7*#ppt_w"/>
                                          </p:val>
                                        </p:tav>
                                        <p:tav tm="100000">
                                          <p:val>
                                            <p:strVal val="#ppt_w"/>
                                          </p:val>
                                        </p:tav>
                                      </p:tavLst>
                                    </p:anim>
                                    <p:anim calcmode="lin" valueType="num">
                                      <p:cBhvr>
                                        <p:cTn id="69" dur="500" fill="hold"/>
                                        <p:tgtEl>
                                          <p:spTgt spid="120"/>
                                        </p:tgtEl>
                                        <p:attrNameLst>
                                          <p:attrName>ppt_h</p:attrName>
                                        </p:attrNameLst>
                                      </p:cBhvr>
                                      <p:tavLst>
                                        <p:tav tm="0">
                                          <p:val>
                                            <p:strVal val="(6*min(max(#ppt_w*#ppt_h,.3),1)-7.4)/-.7*#ppt_h"/>
                                          </p:val>
                                        </p:tav>
                                        <p:tav tm="100000">
                                          <p:val>
                                            <p:strVal val="#ppt_h"/>
                                          </p:val>
                                        </p:tav>
                                      </p:tavLst>
                                    </p:anim>
                                    <p:anim calcmode="lin" valueType="num">
                                      <p:cBhvr>
                                        <p:cTn id="70" dur="500" fill="hold"/>
                                        <p:tgtEl>
                                          <p:spTgt spid="120"/>
                                        </p:tgtEl>
                                        <p:attrNameLst>
                                          <p:attrName>ppt_x</p:attrName>
                                        </p:attrNameLst>
                                      </p:cBhvr>
                                      <p:tavLst>
                                        <p:tav tm="0">
                                          <p:val>
                                            <p:fltVal val="0.5"/>
                                          </p:val>
                                        </p:tav>
                                        <p:tav tm="100000">
                                          <p:val>
                                            <p:strVal val="#ppt_x"/>
                                          </p:val>
                                        </p:tav>
                                      </p:tavLst>
                                    </p:anim>
                                    <p:anim calcmode="lin" valueType="num">
                                      <p:cBhvr>
                                        <p:cTn id="71" dur="500" fill="hold"/>
                                        <p:tgtEl>
                                          <p:spTgt spid="120"/>
                                        </p:tgtEl>
                                        <p:attrNameLst>
                                          <p:attrName>ppt_y</p:attrName>
                                        </p:attrNameLst>
                                      </p:cBhvr>
                                      <p:tavLst>
                                        <p:tav tm="0">
                                          <p:val>
                                            <p:strVal val="1+(6*min(max(#ppt_w*#ppt_h,.3),1)-7.4)/-.7*#ppt_h/2"/>
                                          </p:val>
                                        </p:tav>
                                        <p:tav tm="100000">
                                          <p:val>
                                            <p:strVal val="#ppt_y"/>
                                          </p:val>
                                        </p:tav>
                                      </p:tavLst>
                                    </p:anim>
                                  </p:childTnLst>
                                </p:cTn>
                              </p:par>
                              <p:par>
                                <p:cTn id="72" presetID="23" presetClass="entr" presetSubtype="36" fill="hold" nodeType="withEffect">
                                  <p:stCondLst>
                                    <p:cond delay="100"/>
                                  </p:stCondLst>
                                  <p:childTnLst>
                                    <p:set>
                                      <p:cBhvr>
                                        <p:cTn id="73" dur="1" fill="hold">
                                          <p:stCondLst>
                                            <p:cond delay="0"/>
                                          </p:stCondLst>
                                        </p:cTn>
                                        <p:tgtEl>
                                          <p:spTgt spid="123"/>
                                        </p:tgtEl>
                                        <p:attrNameLst>
                                          <p:attrName>style.visibility</p:attrName>
                                        </p:attrNameLst>
                                      </p:cBhvr>
                                      <p:to>
                                        <p:strVal val="visible"/>
                                      </p:to>
                                    </p:set>
                                    <p:anim calcmode="lin" valueType="num">
                                      <p:cBhvr>
                                        <p:cTn id="74" dur="500" fill="hold"/>
                                        <p:tgtEl>
                                          <p:spTgt spid="123"/>
                                        </p:tgtEl>
                                        <p:attrNameLst>
                                          <p:attrName>ppt_w</p:attrName>
                                        </p:attrNameLst>
                                      </p:cBhvr>
                                      <p:tavLst>
                                        <p:tav tm="0">
                                          <p:val>
                                            <p:strVal val="(6*min(max(#ppt_w*#ppt_h,.3),1)-7.4)/-.7*#ppt_w"/>
                                          </p:val>
                                        </p:tav>
                                        <p:tav tm="100000">
                                          <p:val>
                                            <p:strVal val="#ppt_w"/>
                                          </p:val>
                                        </p:tav>
                                      </p:tavLst>
                                    </p:anim>
                                    <p:anim calcmode="lin" valueType="num">
                                      <p:cBhvr>
                                        <p:cTn id="75" dur="500" fill="hold"/>
                                        <p:tgtEl>
                                          <p:spTgt spid="123"/>
                                        </p:tgtEl>
                                        <p:attrNameLst>
                                          <p:attrName>ppt_h</p:attrName>
                                        </p:attrNameLst>
                                      </p:cBhvr>
                                      <p:tavLst>
                                        <p:tav tm="0">
                                          <p:val>
                                            <p:strVal val="(6*min(max(#ppt_w*#ppt_h,.3),1)-7.4)/-.7*#ppt_h"/>
                                          </p:val>
                                        </p:tav>
                                        <p:tav tm="100000">
                                          <p:val>
                                            <p:strVal val="#ppt_h"/>
                                          </p:val>
                                        </p:tav>
                                      </p:tavLst>
                                    </p:anim>
                                    <p:anim calcmode="lin" valueType="num">
                                      <p:cBhvr>
                                        <p:cTn id="76" dur="500" fill="hold"/>
                                        <p:tgtEl>
                                          <p:spTgt spid="123"/>
                                        </p:tgtEl>
                                        <p:attrNameLst>
                                          <p:attrName>ppt_x</p:attrName>
                                        </p:attrNameLst>
                                      </p:cBhvr>
                                      <p:tavLst>
                                        <p:tav tm="0">
                                          <p:val>
                                            <p:fltVal val="0.5"/>
                                          </p:val>
                                        </p:tav>
                                        <p:tav tm="100000">
                                          <p:val>
                                            <p:strVal val="#ppt_x"/>
                                          </p:val>
                                        </p:tav>
                                      </p:tavLst>
                                    </p:anim>
                                    <p:anim calcmode="lin" valueType="num">
                                      <p:cBhvr>
                                        <p:cTn id="77" dur="500" fill="hold"/>
                                        <p:tgtEl>
                                          <p:spTgt spid="123"/>
                                        </p:tgtEl>
                                        <p:attrNameLst>
                                          <p:attrName>ppt_y</p:attrName>
                                        </p:attrNameLst>
                                      </p:cBhvr>
                                      <p:tavLst>
                                        <p:tav tm="0">
                                          <p:val>
                                            <p:strVal val="1+(6*min(max(#ppt_w*#ppt_h,.3),1)-7.4)/-.7*#ppt_h/2"/>
                                          </p:val>
                                        </p:tav>
                                        <p:tav tm="100000">
                                          <p:val>
                                            <p:strVal val="#ppt_y"/>
                                          </p:val>
                                        </p:tav>
                                      </p:tavLst>
                                    </p:anim>
                                  </p:childTnLst>
                                </p:cTn>
                              </p:par>
                              <p:par>
                                <p:cTn id="78" presetID="23" presetClass="entr" presetSubtype="36" fill="hold" nodeType="withEffect">
                                  <p:stCondLst>
                                    <p:cond delay="300"/>
                                  </p:stCondLst>
                                  <p:childTnLst>
                                    <p:set>
                                      <p:cBhvr>
                                        <p:cTn id="79" dur="1" fill="hold">
                                          <p:stCondLst>
                                            <p:cond delay="0"/>
                                          </p:stCondLst>
                                        </p:cTn>
                                        <p:tgtEl>
                                          <p:spTgt spid="126"/>
                                        </p:tgtEl>
                                        <p:attrNameLst>
                                          <p:attrName>style.visibility</p:attrName>
                                        </p:attrNameLst>
                                      </p:cBhvr>
                                      <p:to>
                                        <p:strVal val="visible"/>
                                      </p:to>
                                    </p:set>
                                    <p:anim calcmode="lin" valueType="num">
                                      <p:cBhvr>
                                        <p:cTn id="80" dur="500" fill="hold"/>
                                        <p:tgtEl>
                                          <p:spTgt spid="126"/>
                                        </p:tgtEl>
                                        <p:attrNameLst>
                                          <p:attrName>ppt_w</p:attrName>
                                        </p:attrNameLst>
                                      </p:cBhvr>
                                      <p:tavLst>
                                        <p:tav tm="0">
                                          <p:val>
                                            <p:strVal val="(6*min(max(#ppt_w*#ppt_h,.3),1)-7.4)/-.7*#ppt_w"/>
                                          </p:val>
                                        </p:tav>
                                        <p:tav tm="100000">
                                          <p:val>
                                            <p:strVal val="#ppt_w"/>
                                          </p:val>
                                        </p:tav>
                                      </p:tavLst>
                                    </p:anim>
                                    <p:anim calcmode="lin" valueType="num">
                                      <p:cBhvr>
                                        <p:cTn id="81" dur="500" fill="hold"/>
                                        <p:tgtEl>
                                          <p:spTgt spid="126"/>
                                        </p:tgtEl>
                                        <p:attrNameLst>
                                          <p:attrName>ppt_h</p:attrName>
                                        </p:attrNameLst>
                                      </p:cBhvr>
                                      <p:tavLst>
                                        <p:tav tm="0">
                                          <p:val>
                                            <p:strVal val="(6*min(max(#ppt_w*#ppt_h,.3),1)-7.4)/-.7*#ppt_h"/>
                                          </p:val>
                                        </p:tav>
                                        <p:tav tm="100000">
                                          <p:val>
                                            <p:strVal val="#ppt_h"/>
                                          </p:val>
                                        </p:tav>
                                      </p:tavLst>
                                    </p:anim>
                                    <p:anim calcmode="lin" valueType="num">
                                      <p:cBhvr>
                                        <p:cTn id="82" dur="500" fill="hold"/>
                                        <p:tgtEl>
                                          <p:spTgt spid="126"/>
                                        </p:tgtEl>
                                        <p:attrNameLst>
                                          <p:attrName>ppt_x</p:attrName>
                                        </p:attrNameLst>
                                      </p:cBhvr>
                                      <p:tavLst>
                                        <p:tav tm="0">
                                          <p:val>
                                            <p:fltVal val="0.5"/>
                                          </p:val>
                                        </p:tav>
                                        <p:tav tm="100000">
                                          <p:val>
                                            <p:strVal val="#ppt_x"/>
                                          </p:val>
                                        </p:tav>
                                      </p:tavLst>
                                    </p:anim>
                                    <p:anim calcmode="lin" valueType="num">
                                      <p:cBhvr>
                                        <p:cTn id="83" dur="500" fill="hold"/>
                                        <p:tgtEl>
                                          <p:spTgt spid="126"/>
                                        </p:tgtEl>
                                        <p:attrNameLst>
                                          <p:attrName>ppt_y</p:attrName>
                                        </p:attrNameLst>
                                      </p:cBhvr>
                                      <p:tavLst>
                                        <p:tav tm="0">
                                          <p:val>
                                            <p:strVal val="1+(6*min(max(#ppt_w*#ppt_h,.3),1)-7.4)/-.7*#ppt_h/2"/>
                                          </p:val>
                                        </p:tav>
                                        <p:tav tm="100000">
                                          <p:val>
                                            <p:strVal val="#ppt_y"/>
                                          </p:val>
                                        </p:tav>
                                      </p:tavLst>
                                    </p:anim>
                                  </p:childTnLst>
                                </p:cTn>
                              </p:par>
                              <p:par>
                                <p:cTn id="84" presetID="23" presetClass="entr" presetSubtype="36" fill="hold" grpId="0" nodeType="withEffect">
                                  <p:stCondLst>
                                    <p:cond delay="500"/>
                                  </p:stCondLst>
                                  <p:childTnLst>
                                    <p:set>
                                      <p:cBhvr>
                                        <p:cTn id="85" dur="1" fill="hold">
                                          <p:stCondLst>
                                            <p:cond delay="0"/>
                                          </p:stCondLst>
                                        </p:cTn>
                                        <p:tgtEl>
                                          <p:spTgt spid="116"/>
                                        </p:tgtEl>
                                        <p:attrNameLst>
                                          <p:attrName>style.visibility</p:attrName>
                                        </p:attrNameLst>
                                      </p:cBhvr>
                                      <p:to>
                                        <p:strVal val="visible"/>
                                      </p:to>
                                    </p:set>
                                    <p:anim calcmode="lin" valueType="num">
                                      <p:cBhvr>
                                        <p:cTn id="86" dur="500" fill="hold"/>
                                        <p:tgtEl>
                                          <p:spTgt spid="116"/>
                                        </p:tgtEl>
                                        <p:attrNameLst>
                                          <p:attrName>ppt_w</p:attrName>
                                        </p:attrNameLst>
                                      </p:cBhvr>
                                      <p:tavLst>
                                        <p:tav tm="0">
                                          <p:val>
                                            <p:strVal val="(6*min(max(#ppt_w*#ppt_h,.3),1)-7.4)/-.7*#ppt_w"/>
                                          </p:val>
                                        </p:tav>
                                        <p:tav tm="100000">
                                          <p:val>
                                            <p:strVal val="#ppt_w"/>
                                          </p:val>
                                        </p:tav>
                                      </p:tavLst>
                                    </p:anim>
                                    <p:anim calcmode="lin" valueType="num">
                                      <p:cBhvr>
                                        <p:cTn id="87" dur="500" fill="hold"/>
                                        <p:tgtEl>
                                          <p:spTgt spid="116"/>
                                        </p:tgtEl>
                                        <p:attrNameLst>
                                          <p:attrName>ppt_h</p:attrName>
                                        </p:attrNameLst>
                                      </p:cBhvr>
                                      <p:tavLst>
                                        <p:tav tm="0">
                                          <p:val>
                                            <p:strVal val="(6*min(max(#ppt_w*#ppt_h,.3),1)-7.4)/-.7*#ppt_h"/>
                                          </p:val>
                                        </p:tav>
                                        <p:tav tm="100000">
                                          <p:val>
                                            <p:strVal val="#ppt_h"/>
                                          </p:val>
                                        </p:tav>
                                      </p:tavLst>
                                    </p:anim>
                                    <p:anim calcmode="lin" valueType="num">
                                      <p:cBhvr>
                                        <p:cTn id="88" dur="500" fill="hold"/>
                                        <p:tgtEl>
                                          <p:spTgt spid="116"/>
                                        </p:tgtEl>
                                        <p:attrNameLst>
                                          <p:attrName>ppt_x</p:attrName>
                                        </p:attrNameLst>
                                      </p:cBhvr>
                                      <p:tavLst>
                                        <p:tav tm="0">
                                          <p:val>
                                            <p:fltVal val="0.5"/>
                                          </p:val>
                                        </p:tav>
                                        <p:tav tm="100000">
                                          <p:val>
                                            <p:strVal val="#ppt_x"/>
                                          </p:val>
                                        </p:tav>
                                      </p:tavLst>
                                    </p:anim>
                                    <p:anim calcmode="lin" valueType="num">
                                      <p:cBhvr>
                                        <p:cTn id="89" dur="500" fill="hold"/>
                                        <p:tgtEl>
                                          <p:spTgt spid="116"/>
                                        </p:tgtEl>
                                        <p:attrNameLst>
                                          <p:attrName>ppt_y</p:attrName>
                                        </p:attrNameLst>
                                      </p:cBhvr>
                                      <p:tavLst>
                                        <p:tav tm="0">
                                          <p:val>
                                            <p:strVal val="1+(6*min(max(#ppt_w*#ppt_h,.3),1)-7.4)/-.7*#ppt_h/2"/>
                                          </p:val>
                                        </p:tav>
                                        <p:tav tm="100000">
                                          <p:val>
                                            <p:strVal val="#ppt_y"/>
                                          </p:val>
                                        </p:tav>
                                      </p:tavLst>
                                    </p:anim>
                                  </p:childTnLst>
                                </p:cTn>
                              </p:par>
                              <p:par>
                                <p:cTn id="90" presetID="23" presetClass="entr" presetSubtype="36" fill="hold" grpId="0" nodeType="withEffect">
                                  <p:stCondLst>
                                    <p:cond delay="800"/>
                                  </p:stCondLst>
                                  <p:childTnLst>
                                    <p:set>
                                      <p:cBhvr>
                                        <p:cTn id="91" dur="1" fill="hold">
                                          <p:stCondLst>
                                            <p:cond delay="0"/>
                                          </p:stCondLst>
                                        </p:cTn>
                                        <p:tgtEl>
                                          <p:spTgt spid="117"/>
                                        </p:tgtEl>
                                        <p:attrNameLst>
                                          <p:attrName>style.visibility</p:attrName>
                                        </p:attrNameLst>
                                      </p:cBhvr>
                                      <p:to>
                                        <p:strVal val="visible"/>
                                      </p:to>
                                    </p:set>
                                    <p:anim calcmode="lin" valueType="num">
                                      <p:cBhvr>
                                        <p:cTn id="92" dur="500" fill="hold"/>
                                        <p:tgtEl>
                                          <p:spTgt spid="117"/>
                                        </p:tgtEl>
                                        <p:attrNameLst>
                                          <p:attrName>ppt_w</p:attrName>
                                        </p:attrNameLst>
                                      </p:cBhvr>
                                      <p:tavLst>
                                        <p:tav tm="0">
                                          <p:val>
                                            <p:strVal val="(6*min(max(#ppt_w*#ppt_h,.3),1)-7.4)/-.7*#ppt_w"/>
                                          </p:val>
                                        </p:tav>
                                        <p:tav tm="100000">
                                          <p:val>
                                            <p:strVal val="#ppt_w"/>
                                          </p:val>
                                        </p:tav>
                                      </p:tavLst>
                                    </p:anim>
                                    <p:anim calcmode="lin" valueType="num">
                                      <p:cBhvr>
                                        <p:cTn id="93" dur="500" fill="hold"/>
                                        <p:tgtEl>
                                          <p:spTgt spid="117"/>
                                        </p:tgtEl>
                                        <p:attrNameLst>
                                          <p:attrName>ppt_h</p:attrName>
                                        </p:attrNameLst>
                                      </p:cBhvr>
                                      <p:tavLst>
                                        <p:tav tm="0">
                                          <p:val>
                                            <p:strVal val="(6*min(max(#ppt_w*#ppt_h,.3),1)-7.4)/-.7*#ppt_h"/>
                                          </p:val>
                                        </p:tav>
                                        <p:tav tm="100000">
                                          <p:val>
                                            <p:strVal val="#ppt_h"/>
                                          </p:val>
                                        </p:tav>
                                      </p:tavLst>
                                    </p:anim>
                                    <p:anim calcmode="lin" valueType="num">
                                      <p:cBhvr>
                                        <p:cTn id="94" dur="500" fill="hold"/>
                                        <p:tgtEl>
                                          <p:spTgt spid="117"/>
                                        </p:tgtEl>
                                        <p:attrNameLst>
                                          <p:attrName>ppt_x</p:attrName>
                                        </p:attrNameLst>
                                      </p:cBhvr>
                                      <p:tavLst>
                                        <p:tav tm="0">
                                          <p:val>
                                            <p:fltVal val="0.5"/>
                                          </p:val>
                                        </p:tav>
                                        <p:tav tm="100000">
                                          <p:val>
                                            <p:strVal val="#ppt_x"/>
                                          </p:val>
                                        </p:tav>
                                      </p:tavLst>
                                    </p:anim>
                                    <p:anim calcmode="lin" valueType="num">
                                      <p:cBhvr>
                                        <p:cTn id="95" dur="500" fill="hold"/>
                                        <p:tgtEl>
                                          <p:spTgt spid="117"/>
                                        </p:tgtEl>
                                        <p:attrNameLst>
                                          <p:attrName>ppt_y</p:attrName>
                                        </p:attrNameLst>
                                      </p:cBhvr>
                                      <p:tavLst>
                                        <p:tav tm="0">
                                          <p:val>
                                            <p:strVal val="1+(6*min(max(#ppt_w*#ppt_h,.3),1)-7.4)/-.7*#ppt_h/2"/>
                                          </p:val>
                                        </p:tav>
                                        <p:tav tm="100000">
                                          <p:val>
                                            <p:strVal val="#ppt_y"/>
                                          </p:val>
                                        </p:tav>
                                      </p:tavLst>
                                    </p:anim>
                                  </p:childTnLst>
                                </p:cTn>
                              </p:par>
                            </p:childTnLst>
                          </p:cTn>
                        </p:par>
                        <p:par>
                          <p:cTn id="96" fill="hold">
                            <p:stCondLst>
                              <p:cond delay="3000"/>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129"/>
                                        </p:tgtEl>
                                        <p:attrNameLst>
                                          <p:attrName>style.visibility</p:attrName>
                                        </p:attrNameLst>
                                      </p:cBhvr>
                                      <p:to>
                                        <p:strVal val="visible"/>
                                      </p:to>
                                    </p:set>
                                    <p:anim calcmode="lin" valueType="num">
                                      <p:cBhvr>
                                        <p:cTn id="99" dur="500" fill="hold"/>
                                        <p:tgtEl>
                                          <p:spTgt spid="129"/>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129"/>
                                        </p:tgtEl>
                                        <p:attrNameLst>
                                          <p:attrName>ppt_y</p:attrName>
                                        </p:attrNameLst>
                                      </p:cBhvr>
                                      <p:tavLst>
                                        <p:tav tm="0">
                                          <p:val>
                                            <p:strVal val="#ppt_y"/>
                                          </p:val>
                                        </p:tav>
                                        <p:tav tm="100000">
                                          <p:val>
                                            <p:strVal val="#ppt_y"/>
                                          </p:val>
                                        </p:tav>
                                      </p:tavLst>
                                    </p:anim>
                                    <p:anim calcmode="lin" valueType="num">
                                      <p:cBhvr>
                                        <p:cTn id="101" dur="500" fill="hold"/>
                                        <p:tgtEl>
                                          <p:spTgt spid="129"/>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129"/>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129"/>
                                        </p:tgtEl>
                                      </p:cBhvr>
                                    </p:animEffect>
                                  </p:childTnLst>
                                </p:cTn>
                              </p:par>
                              <p:par>
                                <p:cTn id="104" presetID="41" presetClass="entr" presetSubtype="0" fill="hold" grpId="0" nodeType="withEffect">
                                  <p:stCondLst>
                                    <p:cond delay="0"/>
                                  </p:stCondLst>
                                  <p:iterate type="lt">
                                    <p:tmPct val="10000"/>
                                  </p:iterate>
                                  <p:childTnLst>
                                    <p:set>
                                      <p:cBhvr>
                                        <p:cTn id="105" dur="1" fill="hold">
                                          <p:stCondLst>
                                            <p:cond delay="0"/>
                                          </p:stCondLst>
                                        </p:cTn>
                                        <p:tgtEl>
                                          <p:spTgt spid="130"/>
                                        </p:tgtEl>
                                        <p:attrNameLst>
                                          <p:attrName>style.visibility</p:attrName>
                                        </p:attrNameLst>
                                      </p:cBhvr>
                                      <p:to>
                                        <p:strVal val="visible"/>
                                      </p:to>
                                    </p:set>
                                    <p:anim calcmode="lin" valueType="num">
                                      <p:cBhvr>
                                        <p:cTn id="106" dur="500" fill="hold"/>
                                        <p:tgtEl>
                                          <p:spTgt spid="130"/>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130"/>
                                        </p:tgtEl>
                                        <p:attrNameLst>
                                          <p:attrName>ppt_y</p:attrName>
                                        </p:attrNameLst>
                                      </p:cBhvr>
                                      <p:tavLst>
                                        <p:tav tm="0">
                                          <p:val>
                                            <p:strVal val="#ppt_y"/>
                                          </p:val>
                                        </p:tav>
                                        <p:tav tm="100000">
                                          <p:val>
                                            <p:strVal val="#ppt_y"/>
                                          </p:val>
                                        </p:tav>
                                      </p:tavLst>
                                    </p:anim>
                                    <p:anim calcmode="lin" valueType="num">
                                      <p:cBhvr>
                                        <p:cTn id="108" dur="500" fill="hold"/>
                                        <p:tgtEl>
                                          <p:spTgt spid="130"/>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130"/>
                                        </p:tgtEl>
                                        <p:attrNameLst>
                                          <p:attrName>ppt_w</p:attrName>
                                        </p:attrNameLst>
                                      </p:cBhvr>
                                      <p:tavLst>
                                        <p:tav tm="0">
                                          <p:val>
                                            <p:strVal val="#ppt_w/10"/>
                                          </p:val>
                                        </p:tav>
                                        <p:tav tm="50000">
                                          <p:val>
                                            <p:strVal val="#ppt_w+.01"/>
                                          </p:val>
                                        </p:tav>
                                        <p:tav tm="100000">
                                          <p:val>
                                            <p:strVal val="#ppt_w"/>
                                          </p:val>
                                        </p:tav>
                                      </p:tavLst>
                                    </p:anim>
                                    <p:animEffect transition="in" filter="fade">
                                      <p:cBhvr>
                                        <p:cTn id="110" dur="500" tmFilter="0,0; .5, 1; 1, 1"/>
                                        <p:tgtEl>
                                          <p:spTgt spid="130"/>
                                        </p:tgtEl>
                                      </p:cBhvr>
                                    </p:animEffect>
                                  </p:childTnLst>
                                </p:cTn>
                              </p:par>
                              <p:par>
                                <p:cTn id="111" presetID="41" presetClass="entr" presetSubtype="0" fill="hold" grpId="0" nodeType="withEffect">
                                  <p:stCondLst>
                                    <p:cond delay="0"/>
                                  </p:stCondLst>
                                  <p:iterate type="lt">
                                    <p:tmPct val="10000"/>
                                  </p:iterate>
                                  <p:childTnLst>
                                    <p:set>
                                      <p:cBhvr>
                                        <p:cTn id="112" dur="1" fill="hold">
                                          <p:stCondLst>
                                            <p:cond delay="0"/>
                                          </p:stCondLst>
                                        </p:cTn>
                                        <p:tgtEl>
                                          <p:spTgt spid="131"/>
                                        </p:tgtEl>
                                        <p:attrNameLst>
                                          <p:attrName>style.visibility</p:attrName>
                                        </p:attrNameLst>
                                      </p:cBhvr>
                                      <p:to>
                                        <p:strVal val="visible"/>
                                      </p:to>
                                    </p:set>
                                    <p:anim calcmode="lin" valueType="num">
                                      <p:cBhvr>
                                        <p:cTn id="113" dur="500" fill="hold"/>
                                        <p:tgtEl>
                                          <p:spTgt spid="131"/>
                                        </p:tgtEl>
                                        <p:attrNameLst>
                                          <p:attrName>ppt_x</p:attrName>
                                        </p:attrNameLst>
                                      </p:cBhvr>
                                      <p:tavLst>
                                        <p:tav tm="0">
                                          <p:val>
                                            <p:strVal val="#ppt_x"/>
                                          </p:val>
                                        </p:tav>
                                        <p:tav tm="50000">
                                          <p:val>
                                            <p:strVal val="#ppt_x+.1"/>
                                          </p:val>
                                        </p:tav>
                                        <p:tav tm="100000">
                                          <p:val>
                                            <p:strVal val="#ppt_x"/>
                                          </p:val>
                                        </p:tav>
                                      </p:tavLst>
                                    </p:anim>
                                    <p:anim calcmode="lin" valueType="num">
                                      <p:cBhvr>
                                        <p:cTn id="114" dur="500" fill="hold"/>
                                        <p:tgtEl>
                                          <p:spTgt spid="131"/>
                                        </p:tgtEl>
                                        <p:attrNameLst>
                                          <p:attrName>ppt_y</p:attrName>
                                        </p:attrNameLst>
                                      </p:cBhvr>
                                      <p:tavLst>
                                        <p:tav tm="0">
                                          <p:val>
                                            <p:strVal val="#ppt_y"/>
                                          </p:val>
                                        </p:tav>
                                        <p:tav tm="100000">
                                          <p:val>
                                            <p:strVal val="#ppt_y"/>
                                          </p:val>
                                        </p:tav>
                                      </p:tavLst>
                                    </p:anim>
                                    <p:anim calcmode="lin" valueType="num">
                                      <p:cBhvr>
                                        <p:cTn id="115" dur="500" fill="hold"/>
                                        <p:tgtEl>
                                          <p:spTgt spid="131"/>
                                        </p:tgtEl>
                                        <p:attrNameLst>
                                          <p:attrName>ppt_h</p:attrName>
                                        </p:attrNameLst>
                                      </p:cBhvr>
                                      <p:tavLst>
                                        <p:tav tm="0">
                                          <p:val>
                                            <p:strVal val="#ppt_h/10"/>
                                          </p:val>
                                        </p:tav>
                                        <p:tav tm="50000">
                                          <p:val>
                                            <p:strVal val="#ppt_h+.01"/>
                                          </p:val>
                                        </p:tav>
                                        <p:tav tm="100000">
                                          <p:val>
                                            <p:strVal val="#ppt_h"/>
                                          </p:val>
                                        </p:tav>
                                      </p:tavLst>
                                    </p:anim>
                                    <p:anim calcmode="lin" valueType="num">
                                      <p:cBhvr>
                                        <p:cTn id="116" dur="500" fill="hold"/>
                                        <p:tgtEl>
                                          <p:spTgt spid="131"/>
                                        </p:tgtEl>
                                        <p:attrNameLst>
                                          <p:attrName>ppt_w</p:attrName>
                                        </p:attrNameLst>
                                      </p:cBhvr>
                                      <p:tavLst>
                                        <p:tav tm="0">
                                          <p:val>
                                            <p:strVal val="#ppt_w/10"/>
                                          </p:val>
                                        </p:tav>
                                        <p:tav tm="50000">
                                          <p:val>
                                            <p:strVal val="#ppt_w+.01"/>
                                          </p:val>
                                        </p:tav>
                                        <p:tav tm="100000">
                                          <p:val>
                                            <p:strVal val="#ppt_w"/>
                                          </p:val>
                                        </p:tav>
                                      </p:tavLst>
                                    </p:anim>
                                    <p:animEffect transition="in" filter="fade">
                                      <p:cBhvr>
                                        <p:cTn id="117" dur="500" tmFilter="0,0; .5, 1; 1, 1"/>
                                        <p:tgtEl>
                                          <p:spTgt spid="131"/>
                                        </p:tgtEl>
                                      </p:cBhvr>
                                    </p:animEffect>
                                  </p:childTnLst>
                                </p:cTn>
                              </p:par>
                              <p:par>
                                <p:cTn id="118" presetID="41" presetClass="entr" presetSubtype="0" fill="hold" grpId="0" nodeType="withEffect">
                                  <p:stCondLst>
                                    <p:cond delay="0"/>
                                  </p:stCondLst>
                                  <p:iterate type="lt">
                                    <p:tmPct val="10000"/>
                                  </p:iterate>
                                  <p:childTnLst>
                                    <p:set>
                                      <p:cBhvr>
                                        <p:cTn id="119" dur="1" fill="hold">
                                          <p:stCondLst>
                                            <p:cond delay="0"/>
                                          </p:stCondLst>
                                        </p:cTn>
                                        <p:tgtEl>
                                          <p:spTgt spid="132"/>
                                        </p:tgtEl>
                                        <p:attrNameLst>
                                          <p:attrName>style.visibility</p:attrName>
                                        </p:attrNameLst>
                                      </p:cBhvr>
                                      <p:to>
                                        <p:strVal val="visible"/>
                                      </p:to>
                                    </p:set>
                                    <p:anim calcmode="lin" valueType="num">
                                      <p:cBhvr>
                                        <p:cTn id="120" dur="500" fill="hold"/>
                                        <p:tgtEl>
                                          <p:spTgt spid="132"/>
                                        </p:tgtEl>
                                        <p:attrNameLst>
                                          <p:attrName>ppt_x</p:attrName>
                                        </p:attrNameLst>
                                      </p:cBhvr>
                                      <p:tavLst>
                                        <p:tav tm="0">
                                          <p:val>
                                            <p:strVal val="#ppt_x"/>
                                          </p:val>
                                        </p:tav>
                                        <p:tav tm="50000">
                                          <p:val>
                                            <p:strVal val="#ppt_x+.1"/>
                                          </p:val>
                                        </p:tav>
                                        <p:tav tm="100000">
                                          <p:val>
                                            <p:strVal val="#ppt_x"/>
                                          </p:val>
                                        </p:tav>
                                      </p:tavLst>
                                    </p:anim>
                                    <p:anim calcmode="lin" valueType="num">
                                      <p:cBhvr>
                                        <p:cTn id="121" dur="500" fill="hold"/>
                                        <p:tgtEl>
                                          <p:spTgt spid="132"/>
                                        </p:tgtEl>
                                        <p:attrNameLst>
                                          <p:attrName>ppt_y</p:attrName>
                                        </p:attrNameLst>
                                      </p:cBhvr>
                                      <p:tavLst>
                                        <p:tav tm="0">
                                          <p:val>
                                            <p:strVal val="#ppt_y"/>
                                          </p:val>
                                        </p:tav>
                                        <p:tav tm="100000">
                                          <p:val>
                                            <p:strVal val="#ppt_y"/>
                                          </p:val>
                                        </p:tav>
                                      </p:tavLst>
                                    </p:anim>
                                    <p:anim calcmode="lin" valueType="num">
                                      <p:cBhvr>
                                        <p:cTn id="122" dur="500" fill="hold"/>
                                        <p:tgtEl>
                                          <p:spTgt spid="132"/>
                                        </p:tgtEl>
                                        <p:attrNameLst>
                                          <p:attrName>ppt_h</p:attrName>
                                        </p:attrNameLst>
                                      </p:cBhvr>
                                      <p:tavLst>
                                        <p:tav tm="0">
                                          <p:val>
                                            <p:strVal val="#ppt_h/10"/>
                                          </p:val>
                                        </p:tav>
                                        <p:tav tm="50000">
                                          <p:val>
                                            <p:strVal val="#ppt_h+.01"/>
                                          </p:val>
                                        </p:tav>
                                        <p:tav tm="100000">
                                          <p:val>
                                            <p:strVal val="#ppt_h"/>
                                          </p:val>
                                        </p:tav>
                                      </p:tavLst>
                                    </p:anim>
                                    <p:anim calcmode="lin" valueType="num">
                                      <p:cBhvr>
                                        <p:cTn id="123" dur="500" fill="hold"/>
                                        <p:tgtEl>
                                          <p:spTgt spid="132"/>
                                        </p:tgtEl>
                                        <p:attrNameLst>
                                          <p:attrName>ppt_w</p:attrName>
                                        </p:attrNameLst>
                                      </p:cBhvr>
                                      <p:tavLst>
                                        <p:tav tm="0">
                                          <p:val>
                                            <p:strVal val="#ppt_w/10"/>
                                          </p:val>
                                        </p:tav>
                                        <p:tav tm="50000">
                                          <p:val>
                                            <p:strVal val="#ppt_w+.01"/>
                                          </p:val>
                                        </p:tav>
                                        <p:tav tm="100000">
                                          <p:val>
                                            <p:strVal val="#ppt_w"/>
                                          </p:val>
                                        </p:tav>
                                      </p:tavLst>
                                    </p:anim>
                                    <p:animEffect transition="in" filter="fade">
                                      <p:cBhvr>
                                        <p:cTn id="124" dur="500" tmFilter="0,0; .5, 1; 1, 1"/>
                                        <p:tgtEl>
                                          <p:spTgt spid="132"/>
                                        </p:tgtEl>
                                      </p:cBhvr>
                                    </p:animEffect>
                                  </p:childTnLst>
                                </p:cTn>
                              </p:par>
                              <p:par>
                                <p:cTn id="125" presetID="41" presetClass="entr" presetSubtype="0" fill="hold" grpId="0" nodeType="withEffect">
                                  <p:stCondLst>
                                    <p:cond delay="0"/>
                                  </p:stCondLst>
                                  <p:iterate type="lt">
                                    <p:tmPct val="10000"/>
                                  </p:iterate>
                                  <p:childTnLst>
                                    <p:set>
                                      <p:cBhvr>
                                        <p:cTn id="126" dur="1" fill="hold">
                                          <p:stCondLst>
                                            <p:cond delay="0"/>
                                          </p:stCondLst>
                                        </p:cTn>
                                        <p:tgtEl>
                                          <p:spTgt spid="133"/>
                                        </p:tgtEl>
                                        <p:attrNameLst>
                                          <p:attrName>style.visibility</p:attrName>
                                        </p:attrNameLst>
                                      </p:cBhvr>
                                      <p:to>
                                        <p:strVal val="visible"/>
                                      </p:to>
                                    </p:set>
                                    <p:anim calcmode="lin" valueType="num">
                                      <p:cBhvr>
                                        <p:cTn id="127" dur="500" fill="hold"/>
                                        <p:tgtEl>
                                          <p:spTgt spid="133"/>
                                        </p:tgtEl>
                                        <p:attrNameLst>
                                          <p:attrName>ppt_x</p:attrName>
                                        </p:attrNameLst>
                                      </p:cBhvr>
                                      <p:tavLst>
                                        <p:tav tm="0">
                                          <p:val>
                                            <p:strVal val="#ppt_x"/>
                                          </p:val>
                                        </p:tav>
                                        <p:tav tm="50000">
                                          <p:val>
                                            <p:strVal val="#ppt_x+.1"/>
                                          </p:val>
                                        </p:tav>
                                        <p:tav tm="100000">
                                          <p:val>
                                            <p:strVal val="#ppt_x"/>
                                          </p:val>
                                        </p:tav>
                                      </p:tavLst>
                                    </p:anim>
                                    <p:anim calcmode="lin" valueType="num">
                                      <p:cBhvr>
                                        <p:cTn id="128" dur="500" fill="hold"/>
                                        <p:tgtEl>
                                          <p:spTgt spid="133"/>
                                        </p:tgtEl>
                                        <p:attrNameLst>
                                          <p:attrName>ppt_y</p:attrName>
                                        </p:attrNameLst>
                                      </p:cBhvr>
                                      <p:tavLst>
                                        <p:tav tm="0">
                                          <p:val>
                                            <p:strVal val="#ppt_y"/>
                                          </p:val>
                                        </p:tav>
                                        <p:tav tm="100000">
                                          <p:val>
                                            <p:strVal val="#ppt_y"/>
                                          </p:val>
                                        </p:tav>
                                      </p:tavLst>
                                    </p:anim>
                                    <p:anim calcmode="lin" valueType="num">
                                      <p:cBhvr>
                                        <p:cTn id="129" dur="500" fill="hold"/>
                                        <p:tgtEl>
                                          <p:spTgt spid="133"/>
                                        </p:tgtEl>
                                        <p:attrNameLst>
                                          <p:attrName>ppt_h</p:attrName>
                                        </p:attrNameLst>
                                      </p:cBhvr>
                                      <p:tavLst>
                                        <p:tav tm="0">
                                          <p:val>
                                            <p:strVal val="#ppt_h/10"/>
                                          </p:val>
                                        </p:tav>
                                        <p:tav tm="50000">
                                          <p:val>
                                            <p:strVal val="#ppt_h+.01"/>
                                          </p:val>
                                        </p:tav>
                                        <p:tav tm="100000">
                                          <p:val>
                                            <p:strVal val="#ppt_h"/>
                                          </p:val>
                                        </p:tav>
                                      </p:tavLst>
                                    </p:anim>
                                    <p:anim calcmode="lin" valueType="num">
                                      <p:cBhvr>
                                        <p:cTn id="130" dur="500" fill="hold"/>
                                        <p:tgtEl>
                                          <p:spTgt spid="133"/>
                                        </p:tgtEl>
                                        <p:attrNameLst>
                                          <p:attrName>ppt_w</p:attrName>
                                        </p:attrNameLst>
                                      </p:cBhvr>
                                      <p:tavLst>
                                        <p:tav tm="0">
                                          <p:val>
                                            <p:strVal val="#ppt_w/10"/>
                                          </p:val>
                                        </p:tav>
                                        <p:tav tm="50000">
                                          <p:val>
                                            <p:strVal val="#ppt_w+.01"/>
                                          </p:val>
                                        </p:tav>
                                        <p:tav tm="100000">
                                          <p:val>
                                            <p:strVal val="#ppt_w"/>
                                          </p:val>
                                        </p:tav>
                                      </p:tavLst>
                                    </p:anim>
                                    <p:animEffect transition="in" filter="fade">
                                      <p:cBhvr>
                                        <p:cTn id="131" dur="500" tmFilter="0,0; .5, 1; 1, 1"/>
                                        <p:tgtEl>
                                          <p:spTgt spid="133"/>
                                        </p:tgtEl>
                                      </p:cBhvr>
                                    </p:animEffect>
                                  </p:childTnLst>
                                </p:cTn>
                              </p:par>
                            </p:childTnLst>
                          </p:cTn>
                        </p:par>
                        <p:par>
                          <p:cTn id="132" fill="hold">
                            <p:stCondLst>
                              <p:cond delay="3650"/>
                            </p:stCondLst>
                            <p:childTnLst>
                              <p:par>
                                <p:cTn id="133" presetID="22" presetClass="entr" presetSubtype="1" fill="hold" grpId="0" nodeType="afterEffect">
                                  <p:stCondLst>
                                    <p:cond delay="0"/>
                                  </p:stCondLst>
                                  <p:childTnLst>
                                    <p:set>
                                      <p:cBhvr>
                                        <p:cTn id="134" dur="1" fill="hold">
                                          <p:stCondLst>
                                            <p:cond delay="0"/>
                                          </p:stCondLst>
                                        </p:cTn>
                                        <p:tgtEl>
                                          <p:spTgt spid="134"/>
                                        </p:tgtEl>
                                        <p:attrNameLst>
                                          <p:attrName>style.visibility</p:attrName>
                                        </p:attrNameLst>
                                      </p:cBhvr>
                                      <p:to>
                                        <p:strVal val="visible"/>
                                      </p:to>
                                    </p:set>
                                    <p:animEffect transition="in" filter="wipe(up)">
                                      <p:cBhvr>
                                        <p:cTn id="135" dur="10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9" grpId="0"/>
      <p:bldP spid="130" grpId="0"/>
      <p:bldP spid="131" grpId="0"/>
      <p:bldP spid="132" grpId="0"/>
      <p:bldP spid="133" grpId="0"/>
      <p:bldP spid="1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29" name="直接连接符 28"/>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30" name="文本框 31"/>
          <p:cNvSpPr>
            <a:spLocks noChangeArrowheads="1"/>
          </p:cNvSpPr>
          <p:nvPr/>
        </p:nvSpPr>
        <p:spPr bwMode="auto">
          <a:xfrm>
            <a:off x="5965578" y="261797"/>
            <a:ext cx="3141526"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rPr>
              <a:t>EXPERIENCE SUMMARY</a:t>
            </a:r>
            <a:endParaRPr lang="zh-CN" altLang="en-US" sz="1600" kern="0" dirty="0">
              <a:solidFill>
                <a:srgbClr val="2F5879"/>
              </a:solidFill>
              <a:latin typeface="Impact" pitchFamily="34" charset="0"/>
            </a:endParaRPr>
          </a:p>
        </p:txBody>
      </p:sp>
      <p:sp>
        <p:nvSpPr>
          <p:cNvPr id="31"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32" name="组合 31"/>
          <p:cNvGrpSpPr/>
          <p:nvPr/>
        </p:nvGrpSpPr>
        <p:grpSpPr>
          <a:xfrm>
            <a:off x="521096" y="196219"/>
            <a:ext cx="1765509" cy="551352"/>
            <a:chOff x="520640" y="251298"/>
            <a:chExt cx="1766054" cy="551522"/>
          </a:xfrm>
        </p:grpSpPr>
        <p:sp>
          <p:nvSpPr>
            <p:cNvPr id="33" name="矩形 3"/>
            <p:cNvSpPr>
              <a:spLocks noChangeArrowheads="1"/>
            </p:cNvSpPr>
            <p:nvPr/>
          </p:nvSpPr>
          <p:spPr bwMode="auto">
            <a:xfrm>
              <a:off x="872768" y="251298"/>
              <a:ext cx="1061834"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34" name="组合 33"/>
            <p:cNvGrpSpPr/>
            <p:nvPr/>
          </p:nvGrpSpPr>
          <p:grpSpPr>
            <a:xfrm>
              <a:off x="520640" y="556320"/>
              <a:ext cx="1766054" cy="246500"/>
              <a:chOff x="562081" y="466763"/>
              <a:chExt cx="1766054" cy="246500"/>
            </a:xfrm>
          </p:grpSpPr>
          <p:sp>
            <p:nvSpPr>
              <p:cNvPr id="35"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36" name="组合 35"/>
              <p:cNvGrpSpPr/>
              <p:nvPr/>
            </p:nvGrpSpPr>
            <p:grpSpPr>
              <a:xfrm>
                <a:off x="931046" y="667544"/>
                <a:ext cx="1028125" cy="45719"/>
                <a:chOff x="688893" y="2574256"/>
                <a:chExt cx="7739508" cy="81111"/>
              </a:xfrm>
            </p:grpSpPr>
            <p:sp>
              <p:nvSpPr>
                <p:cNvPr id="37"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8"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9"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0"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1"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grpSp>
        <p:nvGrpSpPr>
          <p:cNvPr id="3" name="组合 2"/>
          <p:cNvGrpSpPr/>
          <p:nvPr/>
        </p:nvGrpSpPr>
        <p:grpSpPr>
          <a:xfrm>
            <a:off x="746118" y="957722"/>
            <a:ext cx="2398849" cy="2399172"/>
            <a:chOff x="745731" y="958018"/>
            <a:chExt cx="2399589" cy="2399912"/>
          </a:xfrm>
        </p:grpSpPr>
        <p:sp>
          <p:nvSpPr>
            <p:cNvPr id="42" name="菱形 41"/>
            <p:cNvSpPr/>
            <p:nvPr/>
          </p:nvSpPr>
          <p:spPr>
            <a:xfrm>
              <a:off x="745731" y="958018"/>
              <a:ext cx="2399589" cy="2399912"/>
            </a:xfrm>
            <a:prstGeom prst="diamond">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47" name="菱形 46"/>
            <p:cNvSpPr/>
            <p:nvPr/>
          </p:nvSpPr>
          <p:spPr>
            <a:xfrm>
              <a:off x="947183" y="1159497"/>
              <a:ext cx="1996684" cy="1996953"/>
            </a:xfrm>
            <a:prstGeom prst="diamond">
              <a:avLst/>
            </a:prstGeom>
            <a:solidFill>
              <a:srgbClr val="00B0F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52" name="文本框 36"/>
            <p:cNvSpPr txBox="1">
              <a:spLocks noChangeArrowheads="1"/>
            </p:cNvSpPr>
            <p:nvPr/>
          </p:nvSpPr>
          <p:spPr bwMode="auto">
            <a:xfrm>
              <a:off x="1300737" y="1734508"/>
              <a:ext cx="1215736" cy="715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14126">
                <a:defRPr/>
              </a:pPr>
              <a:r>
                <a:rPr lang="zh-CN" altLang="en-US" sz="2099" kern="0" dirty="0">
                  <a:solidFill>
                    <a:sysClr val="window" lastClr="FFFFFF"/>
                  </a:solidFill>
                  <a:latin typeface="Arial Black" pitchFamily="34" charset="0"/>
                </a:rPr>
                <a:t>总结</a:t>
              </a:r>
              <a:endParaRPr lang="en-US" altLang="zh-CN" sz="2099" kern="0" dirty="0">
                <a:solidFill>
                  <a:sysClr val="window" lastClr="FFFFFF"/>
                </a:solidFill>
                <a:latin typeface="Arial Black" pitchFamily="34" charset="0"/>
              </a:endParaRPr>
            </a:p>
            <a:p>
              <a:pPr algn="ctr" defTabSz="914126">
                <a:defRPr/>
              </a:pPr>
              <a:r>
                <a:rPr lang="zh-CN" altLang="en-US" sz="2099" kern="0" dirty="0">
                  <a:solidFill>
                    <a:sysClr val="window" lastClr="FFFFFF"/>
                  </a:solidFill>
                  <a:latin typeface="Arial Black" pitchFamily="34" charset="0"/>
                </a:rPr>
                <a:t>概述文字</a:t>
              </a:r>
            </a:p>
          </p:txBody>
        </p:sp>
      </p:grpSp>
      <p:grpSp>
        <p:nvGrpSpPr>
          <p:cNvPr id="7" name="组合 6"/>
          <p:cNvGrpSpPr/>
          <p:nvPr/>
        </p:nvGrpSpPr>
        <p:grpSpPr>
          <a:xfrm>
            <a:off x="5868780" y="957722"/>
            <a:ext cx="2398849" cy="2399172"/>
            <a:chOff x="5869974" y="958018"/>
            <a:chExt cx="2399589" cy="2399912"/>
          </a:xfrm>
        </p:grpSpPr>
        <p:sp>
          <p:nvSpPr>
            <p:cNvPr id="44" name="菱形 43"/>
            <p:cNvSpPr/>
            <p:nvPr/>
          </p:nvSpPr>
          <p:spPr>
            <a:xfrm>
              <a:off x="5869974" y="958018"/>
              <a:ext cx="2399589" cy="2399912"/>
            </a:xfrm>
            <a:prstGeom prst="diamond">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49" name="菱形 48"/>
            <p:cNvSpPr/>
            <p:nvPr/>
          </p:nvSpPr>
          <p:spPr>
            <a:xfrm>
              <a:off x="6071427" y="1159496"/>
              <a:ext cx="1996684" cy="1996953"/>
            </a:xfrm>
            <a:prstGeom prst="diamond">
              <a:avLst/>
            </a:prstGeom>
            <a:solidFill>
              <a:srgbClr val="00B0F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58" name="文本框 36"/>
            <p:cNvSpPr txBox="1">
              <a:spLocks noChangeArrowheads="1"/>
            </p:cNvSpPr>
            <p:nvPr/>
          </p:nvSpPr>
          <p:spPr bwMode="auto">
            <a:xfrm>
              <a:off x="6497577" y="1734508"/>
              <a:ext cx="1215736" cy="715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14126">
                <a:defRPr/>
              </a:pPr>
              <a:r>
                <a:rPr lang="zh-CN" altLang="en-US" sz="2099" kern="0" dirty="0">
                  <a:solidFill>
                    <a:sysClr val="window" lastClr="FFFFFF"/>
                  </a:solidFill>
                  <a:latin typeface="Arial Black" pitchFamily="34" charset="0"/>
                </a:rPr>
                <a:t>总结</a:t>
              </a:r>
              <a:endParaRPr lang="en-US" altLang="zh-CN" sz="2099" kern="0" dirty="0">
                <a:solidFill>
                  <a:sysClr val="window" lastClr="FFFFFF"/>
                </a:solidFill>
                <a:latin typeface="Arial Black" pitchFamily="34" charset="0"/>
              </a:endParaRPr>
            </a:p>
            <a:p>
              <a:pPr algn="ctr" defTabSz="914126">
                <a:defRPr/>
              </a:pPr>
              <a:r>
                <a:rPr lang="zh-CN" altLang="en-US" sz="2099" kern="0" dirty="0">
                  <a:solidFill>
                    <a:sysClr val="window" lastClr="FFFFFF"/>
                  </a:solidFill>
                  <a:latin typeface="Arial Black" pitchFamily="34" charset="0"/>
                </a:rPr>
                <a:t>概述文字</a:t>
              </a:r>
            </a:p>
          </p:txBody>
        </p:sp>
      </p:grpSp>
      <p:grpSp>
        <p:nvGrpSpPr>
          <p:cNvPr id="61" name="组合 60"/>
          <p:cNvGrpSpPr/>
          <p:nvPr/>
        </p:nvGrpSpPr>
        <p:grpSpPr>
          <a:xfrm>
            <a:off x="2026785" y="2339006"/>
            <a:ext cx="2398849" cy="2399172"/>
            <a:chOff x="2026793" y="2339728"/>
            <a:chExt cx="2399589" cy="2399912"/>
          </a:xfrm>
        </p:grpSpPr>
        <p:sp>
          <p:nvSpPr>
            <p:cNvPr id="62" name="菱形 61"/>
            <p:cNvSpPr/>
            <p:nvPr/>
          </p:nvSpPr>
          <p:spPr>
            <a:xfrm>
              <a:off x="2026793" y="2339728"/>
              <a:ext cx="2399589" cy="2399912"/>
            </a:xfrm>
            <a:prstGeom prst="diamond">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63" name="菱形 62"/>
            <p:cNvSpPr/>
            <p:nvPr/>
          </p:nvSpPr>
          <p:spPr>
            <a:xfrm>
              <a:off x="2208786" y="2541206"/>
              <a:ext cx="1996684" cy="1996953"/>
            </a:xfrm>
            <a:prstGeom prst="diamond">
              <a:avLst/>
            </a:pr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64" name="文本框 36"/>
            <p:cNvSpPr txBox="1">
              <a:spLocks noChangeArrowheads="1"/>
            </p:cNvSpPr>
            <p:nvPr/>
          </p:nvSpPr>
          <p:spPr bwMode="auto">
            <a:xfrm>
              <a:off x="2596666" y="3156449"/>
              <a:ext cx="1215736" cy="715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14126">
                <a:defRPr/>
              </a:pPr>
              <a:r>
                <a:rPr lang="zh-CN" altLang="en-US" sz="2099" kern="0" dirty="0">
                  <a:solidFill>
                    <a:sysClr val="window" lastClr="FFFFFF"/>
                  </a:solidFill>
                  <a:latin typeface="Arial Black" pitchFamily="34" charset="0"/>
                </a:rPr>
                <a:t>总结</a:t>
              </a:r>
              <a:endParaRPr lang="en-US" altLang="zh-CN" sz="2099" kern="0" dirty="0">
                <a:solidFill>
                  <a:sysClr val="window" lastClr="FFFFFF"/>
                </a:solidFill>
                <a:latin typeface="Arial Black" pitchFamily="34" charset="0"/>
              </a:endParaRPr>
            </a:p>
            <a:p>
              <a:pPr algn="ctr" defTabSz="914126">
                <a:defRPr/>
              </a:pPr>
              <a:r>
                <a:rPr lang="zh-CN" altLang="en-US" sz="2099" kern="0" dirty="0">
                  <a:solidFill>
                    <a:sysClr val="window" lastClr="FFFFFF"/>
                  </a:solidFill>
                  <a:latin typeface="Arial Black" pitchFamily="34" charset="0"/>
                </a:rPr>
                <a:t>概述文字</a:t>
              </a:r>
            </a:p>
          </p:txBody>
        </p:sp>
      </p:grpSp>
      <p:grpSp>
        <p:nvGrpSpPr>
          <p:cNvPr id="65" name="组合 64"/>
          <p:cNvGrpSpPr/>
          <p:nvPr/>
        </p:nvGrpSpPr>
        <p:grpSpPr>
          <a:xfrm>
            <a:off x="3307450" y="957722"/>
            <a:ext cx="2398849" cy="2399172"/>
            <a:chOff x="3307853" y="958018"/>
            <a:chExt cx="2399589" cy="2399912"/>
          </a:xfrm>
        </p:grpSpPr>
        <p:sp>
          <p:nvSpPr>
            <p:cNvPr id="66" name="菱形 65"/>
            <p:cNvSpPr/>
            <p:nvPr/>
          </p:nvSpPr>
          <p:spPr>
            <a:xfrm>
              <a:off x="3307853" y="958018"/>
              <a:ext cx="2399589" cy="2399912"/>
            </a:xfrm>
            <a:prstGeom prst="diamond">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67" name="菱形 66"/>
            <p:cNvSpPr/>
            <p:nvPr/>
          </p:nvSpPr>
          <p:spPr>
            <a:xfrm>
              <a:off x="3509305" y="1159496"/>
              <a:ext cx="1996684" cy="1996953"/>
            </a:xfrm>
            <a:prstGeom prst="diamond">
              <a:avLst/>
            </a:prstGeom>
            <a:solidFill>
              <a:srgbClr val="00B0F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68" name="文本框 36"/>
            <p:cNvSpPr txBox="1">
              <a:spLocks noChangeArrowheads="1"/>
            </p:cNvSpPr>
            <p:nvPr/>
          </p:nvSpPr>
          <p:spPr bwMode="auto">
            <a:xfrm>
              <a:off x="3937257" y="1734508"/>
              <a:ext cx="1215736" cy="715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14126">
                <a:defRPr/>
              </a:pPr>
              <a:r>
                <a:rPr lang="zh-CN" altLang="en-US" sz="2099" kern="0" dirty="0">
                  <a:solidFill>
                    <a:sysClr val="window" lastClr="FFFFFF"/>
                  </a:solidFill>
                  <a:latin typeface="Arial Black" pitchFamily="34" charset="0"/>
                </a:rPr>
                <a:t>总结</a:t>
              </a:r>
              <a:endParaRPr lang="en-US" altLang="zh-CN" sz="2099" kern="0" dirty="0">
                <a:solidFill>
                  <a:sysClr val="window" lastClr="FFFFFF"/>
                </a:solidFill>
                <a:latin typeface="Arial Black" pitchFamily="34" charset="0"/>
              </a:endParaRPr>
            </a:p>
            <a:p>
              <a:pPr algn="ctr" defTabSz="914126">
                <a:defRPr/>
              </a:pPr>
              <a:r>
                <a:rPr lang="zh-CN" altLang="en-US" sz="2099" kern="0" dirty="0">
                  <a:solidFill>
                    <a:sysClr val="window" lastClr="FFFFFF"/>
                  </a:solidFill>
                  <a:latin typeface="Arial Black" pitchFamily="34" charset="0"/>
                </a:rPr>
                <a:t>概述文字</a:t>
              </a:r>
            </a:p>
          </p:txBody>
        </p:sp>
      </p:grpSp>
      <p:grpSp>
        <p:nvGrpSpPr>
          <p:cNvPr id="6" name="组合 5"/>
          <p:cNvGrpSpPr/>
          <p:nvPr/>
        </p:nvGrpSpPr>
        <p:grpSpPr>
          <a:xfrm>
            <a:off x="4588114" y="2339006"/>
            <a:ext cx="2398849" cy="2399172"/>
            <a:chOff x="4588913" y="2339728"/>
            <a:chExt cx="2399589" cy="2399912"/>
          </a:xfrm>
        </p:grpSpPr>
        <p:sp>
          <p:nvSpPr>
            <p:cNvPr id="69" name="菱形 68"/>
            <p:cNvSpPr/>
            <p:nvPr/>
          </p:nvSpPr>
          <p:spPr>
            <a:xfrm>
              <a:off x="4588913" y="2339728"/>
              <a:ext cx="2399589" cy="2399912"/>
            </a:xfrm>
            <a:prstGeom prst="diamond">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70" name="菱形 69"/>
            <p:cNvSpPr/>
            <p:nvPr/>
          </p:nvSpPr>
          <p:spPr>
            <a:xfrm>
              <a:off x="4790365" y="2541206"/>
              <a:ext cx="1996684" cy="1996953"/>
            </a:xfrm>
            <a:prstGeom prst="diamond">
              <a:avLst/>
            </a:pr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71" name="文本框 36"/>
            <p:cNvSpPr txBox="1">
              <a:spLocks noChangeArrowheads="1"/>
            </p:cNvSpPr>
            <p:nvPr/>
          </p:nvSpPr>
          <p:spPr bwMode="auto">
            <a:xfrm>
              <a:off x="5217946" y="3156449"/>
              <a:ext cx="1215736" cy="715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14126">
                <a:defRPr/>
              </a:pPr>
              <a:r>
                <a:rPr lang="zh-CN" altLang="en-US" sz="2099" kern="0" dirty="0">
                  <a:solidFill>
                    <a:sysClr val="window" lastClr="FFFFFF"/>
                  </a:solidFill>
                  <a:latin typeface="Arial Black" pitchFamily="34" charset="0"/>
                </a:rPr>
                <a:t>总结</a:t>
              </a:r>
              <a:endParaRPr lang="en-US" altLang="zh-CN" sz="2099" kern="0" dirty="0">
                <a:solidFill>
                  <a:sysClr val="window" lastClr="FFFFFF"/>
                </a:solidFill>
                <a:latin typeface="Arial Black" pitchFamily="34" charset="0"/>
              </a:endParaRPr>
            </a:p>
            <a:p>
              <a:pPr algn="ctr" defTabSz="914126">
                <a:defRPr/>
              </a:pPr>
              <a:r>
                <a:rPr lang="zh-CN" altLang="en-US" sz="2099" kern="0" dirty="0">
                  <a:solidFill>
                    <a:sysClr val="window" lastClr="FFFFFF"/>
                  </a:solidFill>
                  <a:latin typeface="Arial Black" pitchFamily="34" charset="0"/>
                </a:rPr>
                <a:t>概述文字</a:t>
              </a:r>
            </a:p>
          </p:txBody>
        </p:sp>
      </p:grpSp>
    </p:spTree>
    <p:extLst>
      <p:ext uri="{BB962C8B-B14F-4D97-AF65-F5344CB8AC3E}">
        <p14:creationId xmlns:p14="http://schemas.microsoft.com/office/powerpoint/2010/main" val="471851630"/>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48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8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48000">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14:presetBounceEnd="48000">
                                      <p:stCondLst>
                                        <p:cond delay="200"/>
                                      </p:stCondLst>
                                      <p:childTnLst>
                                        <p:set>
                                          <p:cBhvr>
                                            <p:cTn id="10" dur="1" fill="hold">
                                              <p:stCondLst>
                                                <p:cond delay="0"/>
                                              </p:stCondLst>
                                            </p:cTn>
                                            <p:tgtEl>
                                              <p:spTgt spid="61"/>
                                            </p:tgtEl>
                                            <p:attrNameLst>
                                              <p:attrName>style.visibility</p:attrName>
                                            </p:attrNameLst>
                                          </p:cBhvr>
                                          <p:to>
                                            <p:strVal val="visible"/>
                                          </p:to>
                                        </p:set>
                                        <p:anim calcmode="lin" valueType="num" p14:bounceEnd="48000">
                                          <p:cBhvr additive="base">
                                            <p:cTn id="11" dur="1000" fill="hold"/>
                                            <p:tgtEl>
                                              <p:spTgt spid="61"/>
                                            </p:tgtEl>
                                            <p:attrNameLst>
                                              <p:attrName>ppt_x</p:attrName>
                                            </p:attrNameLst>
                                          </p:cBhvr>
                                          <p:tavLst>
                                            <p:tav tm="0">
                                              <p:val>
                                                <p:strVal val="0-#ppt_w/2"/>
                                              </p:val>
                                            </p:tav>
                                            <p:tav tm="100000">
                                              <p:val>
                                                <p:strVal val="#ppt_x"/>
                                              </p:val>
                                            </p:tav>
                                          </p:tavLst>
                                        </p:anim>
                                        <p:anim calcmode="lin" valueType="num" p14:bounceEnd="48000">
                                          <p:cBhvr additive="base">
                                            <p:cTn id="12" dur="1000" fill="hold"/>
                                            <p:tgtEl>
                                              <p:spTgt spid="6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14:presetBounceEnd="48000">
                                      <p:stCondLst>
                                        <p:cond delay="400"/>
                                      </p:stCondLst>
                                      <p:childTnLst>
                                        <p:set>
                                          <p:cBhvr>
                                            <p:cTn id="14" dur="1" fill="hold">
                                              <p:stCondLst>
                                                <p:cond delay="0"/>
                                              </p:stCondLst>
                                            </p:cTn>
                                            <p:tgtEl>
                                              <p:spTgt spid="65"/>
                                            </p:tgtEl>
                                            <p:attrNameLst>
                                              <p:attrName>style.visibility</p:attrName>
                                            </p:attrNameLst>
                                          </p:cBhvr>
                                          <p:to>
                                            <p:strVal val="visible"/>
                                          </p:to>
                                        </p:set>
                                        <p:anim calcmode="lin" valueType="num" p14:bounceEnd="48000">
                                          <p:cBhvr additive="base">
                                            <p:cTn id="15" dur="1000" fill="hold"/>
                                            <p:tgtEl>
                                              <p:spTgt spid="65"/>
                                            </p:tgtEl>
                                            <p:attrNameLst>
                                              <p:attrName>ppt_x</p:attrName>
                                            </p:attrNameLst>
                                          </p:cBhvr>
                                          <p:tavLst>
                                            <p:tav tm="0">
                                              <p:val>
                                                <p:strVal val="#ppt_x"/>
                                              </p:val>
                                            </p:tav>
                                            <p:tav tm="100000">
                                              <p:val>
                                                <p:strVal val="#ppt_x"/>
                                              </p:val>
                                            </p:tav>
                                          </p:tavLst>
                                        </p:anim>
                                        <p:anim calcmode="lin" valueType="num" p14:bounceEnd="48000">
                                          <p:cBhvr additive="base">
                                            <p:cTn id="16" dur="1000" fill="hold"/>
                                            <p:tgtEl>
                                              <p:spTgt spid="65"/>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14:presetBounceEnd="48000">
                                      <p:stCondLst>
                                        <p:cond delay="600"/>
                                      </p:stCondLst>
                                      <p:childTnLst>
                                        <p:set>
                                          <p:cBhvr>
                                            <p:cTn id="18" dur="1" fill="hold">
                                              <p:stCondLst>
                                                <p:cond delay="0"/>
                                              </p:stCondLst>
                                            </p:cTn>
                                            <p:tgtEl>
                                              <p:spTgt spid="6"/>
                                            </p:tgtEl>
                                            <p:attrNameLst>
                                              <p:attrName>style.visibility</p:attrName>
                                            </p:attrNameLst>
                                          </p:cBhvr>
                                          <p:to>
                                            <p:strVal val="visible"/>
                                          </p:to>
                                        </p:set>
                                        <p:anim calcmode="lin" valueType="num" p14:bounceEnd="48000">
                                          <p:cBhvr additive="base">
                                            <p:cTn id="19" dur="1000" fill="hold"/>
                                            <p:tgtEl>
                                              <p:spTgt spid="6"/>
                                            </p:tgtEl>
                                            <p:attrNameLst>
                                              <p:attrName>ppt_x</p:attrName>
                                            </p:attrNameLst>
                                          </p:cBhvr>
                                          <p:tavLst>
                                            <p:tav tm="0">
                                              <p:val>
                                                <p:strVal val="1+#ppt_w/2"/>
                                              </p:val>
                                            </p:tav>
                                            <p:tav tm="100000">
                                              <p:val>
                                                <p:strVal val="#ppt_x"/>
                                              </p:val>
                                            </p:tav>
                                          </p:tavLst>
                                        </p:anim>
                                        <p:anim calcmode="lin" valueType="num" p14:bounceEnd="48000">
                                          <p:cBhvr additive="base">
                                            <p:cTn id="20" dur="10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3" fill="hold" nodeType="withEffect" p14:presetBounceEnd="48000">
                                      <p:stCondLst>
                                        <p:cond delay="800"/>
                                      </p:stCondLst>
                                      <p:childTnLst>
                                        <p:set>
                                          <p:cBhvr>
                                            <p:cTn id="22" dur="1" fill="hold">
                                              <p:stCondLst>
                                                <p:cond delay="0"/>
                                              </p:stCondLst>
                                            </p:cTn>
                                            <p:tgtEl>
                                              <p:spTgt spid="7"/>
                                            </p:tgtEl>
                                            <p:attrNameLst>
                                              <p:attrName>style.visibility</p:attrName>
                                            </p:attrNameLst>
                                          </p:cBhvr>
                                          <p:to>
                                            <p:strVal val="visible"/>
                                          </p:to>
                                        </p:set>
                                        <p:anim calcmode="lin" valueType="num" p14:bounceEnd="48000">
                                          <p:cBhvr additive="base">
                                            <p:cTn id="23" dur="1000" fill="hold"/>
                                            <p:tgtEl>
                                              <p:spTgt spid="7"/>
                                            </p:tgtEl>
                                            <p:attrNameLst>
                                              <p:attrName>ppt_x</p:attrName>
                                            </p:attrNameLst>
                                          </p:cBhvr>
                                          <p:tavLst>
                                            <p:tav tm="0">
                                              <p:val>
                                                <p:strVal val="1+#ppt_w/2"/>
                                              </p:val>
                                            </p:tav>
                                            <p:tav tm="100000">
                                              <p:val>
                                                <p:strVal val="#ppt_x"/>
                                              </p:val>
                                            </p:tav>
                                          </p:tavLst>
                                        </p:anim>
                                        <p:anim calcmode="lin" valueType="num" p14:bounceEnd="48000">
                                          <p:cBhvr additive="base">
                                            <p:cTn id="24"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20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1000" fill="hold"/>
                                            <p:tgtEl>
                                              <p:spTgt spid="61"/>
                                            </p:tgtEl>
                                            <p:attrNameLst>
                                              <p:attrName>ppt_x</p:attrName>
                                            </p:attrNameLst>
                                          </p:cBhvr>
                                          <p:tavLst>
                                            <p:tav tm="0">
                                              <p:val>
                                                <p:strVal val="0-#ppt_w/2"/>
                                              </p:val>
                                            </p:tav>
                                            <p:tav tm="100000">
                                              <p:val>
                                                <p:strVal val="#ppt_x"/>
                                              </p:val>
                                            </p:tav>
                                          </p:tavLst>
                                        </p:anim>
                                        <p:anim calcmode="lin" valueType="num">
                                          <p:cBhvr additive="base">
                                            <p:cTn id="12" dur="1000" fill="hold"/>
                                            <p:tgtEl>
                                              <p:spTgt spid="6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400"/>
                                      </p:stCondLst>
                                      <p:childTnLst>
                                        <p:set>
                                          <p:cBhvr>
                                            <p:cTn id="14" dur="1" fill="hold">
                                              <p:stCondLst>
                                                <p:cond delay="0"/>
                                              </p:stCondLst>
                                            </p:cTn>
                                            <p:tgtEl>
                                              <p:spTgt spid="65"/>
                                            </p:tgtEl>
                                            <p:attrNameLst>
                                              <p:attrName>style.visibility</p:attrName>
                                            </p:attrNameLst>
                                          </p:cBhvr>
                                          <p:to>
                                            <p:strVal val="visible"/>
                                          </p:to>
                                        </p:set>
                                        <p:anim calcmode="lin" valueType="num">
                                          <p:cBhvr additive="base">
                                            <p:cTn id="15" dur="1000" fill="hold"/>
                                            <p:tgtEl>
                                              <p:spTgt spid="65"/>
                                            </p:tgtEl>
                                            <p:attrNameLst>
                                              <p:attrName>ppt_x</p:attrName>
                                            </p:attrNameLst>
                                          </p:cBhvr>
                                          <p:tavLst>
                                            <p:tav tm="0">
                                              <p:val>
                                                <p:strVal val="#ppt_x"/>
                                              </p:val>
                                            </p:tav>
                                            <p:tav tm="100000">
                                              <p:val>
                                                <p:strVal val="#ppt_x"/>
                                              </p:val>
                                            </p:tav>
                                          </p:tavLst>
                                        </p:anim>
                                        <p:anim calcmode="lin" valueType="num">
                                          <p:cBhvr additive="base">
                                            <p:cTn id="16" dur="1000" fill="hold"/>
                                            <p:tgtEl>
                                              <p:spTgt spid="65"/>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stCondLst>
                                        <p:cond delay="6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3" fill="hold" nodeType="withEffect">
                                      <p:stCondLst>
                                        <p:cond delay="8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1+#ppt_w/2"/>
                                              </p:val>
                                            </p:tav>
                                            <p:tav tm="100000">
                                              <p:val>
                                                <p:strVal val="#ppt_x"/>
                                              </p:val>
                                            </p:tav>
                                          </p:tavLst>
                                        </p:anim>
                                        <p:anim calcmode="lin" valueType="num">
                                          <p:cBhvr additive="base">
                                            <p:cTn id="24"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extLst mod="1">
    <p:ext uri="{E180D4A7-C9FB-4DFB-919C-405C955672EB}">
      <p14:showEvtLst xmlns:p14="http://schemas.microsoft.com/office/powerpoint/2010/main">
        <p14:playEvt time="0" objId="30"/>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文本框 31"/>
          <p:cNvSpPr>
            <a:spLocks noChangeArrowheads="1"/>
          </p:cNvSpPr>
          <p:nvPr/>
        </p:nvSpPr>
        <p:spPr bwMode="auto">
          <a:xfrm>
            <a:off x="3331242" y="124234"/>
            <a:ext cx="2481517" cy="553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fontAlgn="base">
              <a:spcBef>
                <a:spcPct val="0"/>
              </a:spcBef>
              <a:spcAft>
                <a:spcPct val="0"/>
              </a:spcAft>
              <a:defRPr/>
            </a:pPr>
            <a:r>
              <a:rPr lang="zh-CN" altLang="en-US" sz="2999" kern="0" dirty="0">
                <a:solidFill>
                  <a:srgbClr val="FFFFFF">
                    <a:lumMod val="50000"/>
                  </a:srgbClr>
                </a:solidFill>
                <a:latin typeface="Impact" pitchFamily="34" charset="0"/>
                <a:ea typeface="微软雅黑" pitchFamily="34" charset="-122"/>
                <a:cs typeface="宋体" pitchFamily="2" charset="-122"/>
              </a:rPr>
              <a:t>目 录</a:t>
            </a:r>
          </a:p>
        </p:txBody>
      </p:sp>
      <p:grpSp>
        <p:nvGrpSpPr>
          <p:cNvPr id="151" name="组合 150"/>
          <p:cNvGrpSpPr/>
          <p:nvPr/>
        </p:nvGrpSpPr>
        <p:grpSpPr>
          <a:xfrm>
            <a:off x="3689246" y="580853"/>
            <a:ext cx="1765509" cy="246424"/>
            <a:chOff x="562081" y="466763"/>
            <a:chExt cx="1766054" cy="246500"/>
          </a:xfrm>
        </p:grpSpPr>
        <p:sp>
          <p:nvSpPr>
            <p:cNvPr id="159" name="文本框 31"/>
            <p:cNvSpPr>
              <a:spLocks noChangeArrowheads="1"/>
            </p:cNvSpPr>
            <p:nvPr/>
          </p:nvSpPr>
          <p:spPr bwMode="auto">
            <a:xfrm>
              <a:off x="562081" y="466763"/>
              <a:ext cx="1766054" cy="230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9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9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160" name="组合 159"/>
            <p:cNvGrpSpPr/>
            <p:nvPr/>
          </p:nvGrpSpPr>
          <p:grpSpPr>
            <a:xfrm>
              <a:off x="931046" y="667544"/>
              <a:ext cx="1028125" cy="45719"/>
              <a:chOff x="688893" y="2574256"/>
              <a:chExt cx="7739508" cy="81111"/>
            </a:xfrm>
          </p:grpSpPr>
          <p:sp>
            <p:nvSpPr>
              <p:cNvPr id="161"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62"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63"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64"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65"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nvGrpSpPr>
          <p:cNvPr id="67" name="组合 66"/>
          <p:cNvGrpSpPr/>
          <p:nvPr/>
        </p:nvGrpSpPr>
        <p:grpSpPr>
          <a:xfrm>
            <a:off x="950555" y="3135932"/>
            <a:ext cx="1353682" cy="1191416"/>
            <a:chOff x="950231" y="3136900"/>
            <a:chExt cx="1354100" cy="1191784"/>
          </a:xfrm>
        </p:grpSpPr>
        <p:grpSp>
          <p:nvGrpSpPr>
            <p:cNvPr id="68" name="组合 67"/>
            <p:cNvGrpSpPr/>
            <p:nvPr/>
          </p:nvGrpSpPr>
          <p:grpSpPr>
            <a:xfrm>
              <a:off x="950231" y="3136900"/>
              <a:ext cx="1354100" cy="1191784"/>
              <a:chOff x="686505" y="3160938"/>
              <a:chExt cx="1636825" cy="1440620"/>
            </a:xfrm>
          </p:grpSpPr>
          <p:sp>
            <p:nvSpPr>
              <p:cNvPr id="70"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71"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B0F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a:defRPr/>
                </a:pPr>
                <a:endParaRPr lang="zh-CN" altLang="en-US" sz="1798"/>
              </a:p>
            </p:txBody>
          </p:sp>
        </p:grpSp>
        <p:sp>
          <p:nvSpPr>
            <p:cNvPr id="69" name="Freeform 21"/>
            <p:cNvSpPr>
              <a:spLocks noEditPoints="1"/>
            </p:cNvSpPr>
            <p:nvPr/>
          </p:nvSpPr>
          <p:spPr bwMode="auto">
            <a:xfrm>
              <a:off x="1345187" y="3491529"/>
              <a:ext cx="501456" cy="519116"/>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chemeClr val="bg1"/>
            </a:solidFill>
            <a:ln>
              <a:noFill/>
            </a:ln>
          </p:spPr>
          <p:txBody>
            <a:bodyPr vert="horz" wrap="square" lIns="91412" tIns="45706" rIns="91412" bIns="45706" numCol="1" anchor="t" anchorCtr="0" compatLnSpc="1">
              <a:prstTxWarp prst="textNoShape">
                <a:avLst/>
              </a:prstTxWarp>
            </a:bodyPr>
            <a:lstStyle/>
            <a:p>
              <a:endParaRPr lang="zh-CN" altLang="en-US" sz="1798"/>
            </a:p>
          </p:txBody>
        </p:sp>
      </p:grpSp>
      <p:grpSp>
        <p:nvGrpSpPr>
          <p:cNvPr id="72" name="组合 71"/>
          <p:cNvGrpSpPr/>
          <p:nvPr/>
        </p:nvGrpSpPr>
        <p:grpSpPr>
          <a:xfrm>
            <a:off x="729315" y="2571750"/>
            <a:ext cx="1733452" cy="575886"/>
            <a:chOff x="4788818" y="556320"/>
            <a:chExt cx="1733987" cy="576064"/>
          </a:xfrm>
        </p:grpSpPr>
        <p:sp>
          <p:nvSpPr>
            <p:cNvPr id="73" name="Rectangle 4"/>
            <p:cNvSpPr txBox="1">
              <a:spLocks noChangeArrowheads="1"/>
            </p:cNvSpPr>
            <p:nvPr/>
          </p:nvSpPr>
          <p:spPr bwMode="auto">
            <a:xfrm>
              <a:off x="4969582" y="556320"/>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a:defRPr/>
              </a:pPr>
              <a:r>
                <a:rPr lang="zh-CN" altLang="en-US" sz="1500" b="0" kern="0" dirty="0" smtClean="0">
                  <a:solidFill>
                    <a:schemeClr val="tx1">
                      <a:lumMod val="75000"/>
                      <a:lumOff val="25000"/>
                    </a:schemeClr>
                  </a:solidFill>
                  <a:latin typeface="Arial"/>
                  <a:ea typeface="微软雅黑"/>
                </a:rPr>
                <a:t>添加文字</a:t>
              </a:r>
              <a:endParaRPr lang="zh-CN" altLang="en-US" sz="1500" b="0" kern="0" dirty="0">
                <a:solidFill>
                  <a:schemeClr val="tx1">
                    <a:lumMod val="75000"/>
                    <a:lumOff val="25000"/>
                  </a:schemeClr>
                </a:solidFill>
                <a:latin typeface="Arial"/>
                <a:ea typeface="微软雅黑"/>
              </a:endParaRPr>
            </a:p>
          </p:txBody>
        </p:sp>
        <p:sp>
          <p:nvSpPr>
            <p:cNvPr id="74" name="Rectangle 4"/>
            <p:cNvSpPr txBox="1">
              <a:spLocks noChangeArrowheads="1"/>
            </p:cNvSpPr>
            <p:nvPr/>
          </p:nvSpPr>
          <p:spPr bwMode="auto">
            <a:xfrm>
              <a:off x="4788818" y="751384"/>
              <a:ext cx="1733987"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defRPr/>
              </a:pPr>
              <a:r>
                <a:rPr lang="en-US" altLang="zh-CN" sz="800" b="0" kern="0" dirty="0">
                  <a:solidFill>
                    <a:schemeClr val="tx1">
                      <a:lumMod val="75000"/>
                      <a:lumOff val="25000"/>
                    </a:schemeClr>
                  </a:solidFill>
                  <a:latin typeface="Arial"/>
                  <a:ea typeface="微软雅黑"/>
                </a:rPr>
                <a:t>ANNUAL WORK SUMMARY</a:t>
              </a:r>
              <a:endParaRPr lang="zh-CN" altLang="en-US" sz="800" b="0" kern="0" dirty="0">
                <a:solidFill>
                  <a:schemeClr val="tx1">
                    <a:lumMod val="75000"/>
                    <a:lumOff val="25000"/>
                  </a:schemeClr>
                </a:solidFill>
                <a:latin typeface="Arial"/>
                <a:ea typeface="微软雅黑"/>
              </a:endParaRPr>
            </a:p>
          </p:txBody>
        </p:sp>
      </p:grpSp>
      <p:grpSp>
        <p:nvGrpSpPr>
          <p:cNvPr id="75" name="组合 74"/>
          <p:cNvGrpSpPr/>
          <p:nvPr/>
        </p:nvGrpSpPr>
        <p:grpSpPr>
          <a:xfrm>
            <a:off x="2412034" y="2354030"/>
            <a:ext cx="1353682" cy="1191416"/>
            <a:chOff x="2412161" y="2354757"/>
            <a:chExt cx="1354100" cy="1191784"/>
          </a:xfrm>
        </p:grpSpPr>
        <p:grpSp>
          <p:nvGrpSpPr>
            <p:cNvPr id="76" name="组合 75"/>
            <p:cNvGrpSpPr/>
            <p:nvPr/>
          </p:nvGrpSpPr>
          <p:grpSpPr>
            <a:xfrm>
              <a:off x="2412161" y="2354757"/>
              <a:ext cx="1354100" cy="1191784"/>
              <a:chOff x="2220443" y="2306787"/>
              <a:chExt cx="1636825" cy="1440620"/>
            </a:xfrm>
          </p:grpSpPr>
          <p:sp>
            <p:nvSpPr>
              <p:cNvPr id="80" name="Freeform 5"/>
              <p:cNvSpPr>
                <a:spLocks/>
              </p:cNvSpPr>
              <p:nvPr/>
            </p:nvSpPr>
            <p:spPr bwMode="auto">
              <a:xfrm>
                <a:off x="2220443" y="2306787"/>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81" name="Freeform 5"/>
              <p:cNvSpPr>
                <a:spLocks/>
              </p:cNvSpPr>
              <p:nvPr/>
            </p:nvSpPr>
            <p:spPr bwMode="auto">
              <a:xfrm>
                <a:off x="2323330" y="2397340"/>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a:defRPr/>
                </a:pPr>
                <a:endParaRPr lang="zh-CN" altLang="en-US" sz="1798"/>
              </a:p>
            </p:txBody>
          </p:sp>
        </p:grpSp>
        <p:grpSp>
          <p:nvGrpSpPr>
            <p:cNvPr id="77" name="组合 76"/>
            <p:cNvGrpSpPr/>
            <p:nvPr/>
          </p:nvGrpSpPr>
          <p:grpSpPr>
            <a:xfrm>
              <a:off x="2844545" y="2666623"/>
              <a:ext cx="489332" cy="528618"/>
              <a:chOff x="2782033" y="2877344"/>
              <a:chExt cx="571561" cy="617451"/>
            </a:xfrm>
            <a:solidFill>
              <a:schemeClr val="bg1"/>
            </a:solidFill>
          </p:grpSpPr>
          <p:sp>
            <p:nvSpPr>
              <p:cNvPr id="78" name="Freeform 884"/>
              <p:cNvSpPr>
                <a:spLocks noEditPoints="1"/>
              </p:cNvSpPr>
              <p:nvPr/>
            </p:nvSpPr>
            <p:spPr bwMode="auto">
              <a:xfrm>
                <a:off x="2946844" y="2877344"/>
                <a:ext cx="406750" cy="411147"/>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sz="1798"/>
              </a:p>
            </p:txBody>
          </p:sp>
          <p:sp>
            <p:nvSpPr>
              <p:cNvPr id="79" name="Freeform 40"/>
              <p:cNvSpPr>
                <a:spLocks noEditPoints="1"/>
              </p:cNvSpPr>
              <p:nvPr/>
            </p:nvSpPr>
            <p:spPr bwMode="auto">
              <a:xfrm>
                <a:off x="2782033" y="2992399"/>
                <a:ext cx="317694" cy="502396"/>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91412" tIns="45706" rIns="91412" bIns="45706" numCol="1" anchor="t" anchorCtr="0" compatLnSpc="1">
                <a:prstTxWarp prst="textNoShape">
                  <a:avLst/>
                </a:prstTxWarp>
              </a:bodyPr>
              <a:lstStyle/>
              <a:p>
                <a:endParaRPr lang="zh-CN" altLang="en-US" sz="1798"/>
              </a:p>
            </p:txBody>
          </p:sp>
        </p:grpSp>
      </p:grpSp>
      <p:grpSp>
        <p:nvGrpSpPr>
          <p:cNvPr id="82" name="组合 81"/>
          <p:cNvGrpSpPr/>
          <p:nvPr/>
        </p:nvGrpSpPr>
        <p:grpSpPr>
          <a:xfrm>
            <a:off x="2201739" y="3700108"/>
            <a:ext cx="1938346" cy="602556"/>
            <a:chOff x="5442162" y="1276400"/>
            <a:chExt cx="1938944" cy="602742"/>
          </a:xfrm>
        </p:grpSpPr>
        <p:sp>
          <p:nvSpPr>
            <p:cNvPr id="83" name="Rectangle 4"/>
            <p:cNvSpPr txBox="1">
              <a:spLocks noChangeArrowheads="1"/>
            </p:cNvSpPr>
            <p:nvPr/>
          </p:nvSpPr>
          <p:spPr bwMode="auto">
            <a:xfrm>
              <a:off x="5720616" y="1276400"/>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a:defRPr/>
              </a:pPr>
              <a:r>
                <a:rPr lang="zh-CN" altLang="en-US" sz="1500" b="0" kern="0" dirty="0" smtClean="0">
                  <a:solidFill>
                    <a:schemeClr val="tx1">
                      <a:lumMod val="75000"/>
                      <a:lumOff val="25000"/>
                    </a:schemeClr>
                  </a:solidFill>
                  <a:latin typeface="Arial"/>
                  <a:ea typeface="微软雅黑"/>
                </a:rPr>
                <a:t>添加文字</a:t>
              </a:r>
              <a:endParaRPr lang="zh-CN" altLang="en-US" sz="1500" b="0" kern="0" dirty="0">
                <a:solidFill>
                  <a:schemeClr val="tx1">
                    <a:lumMod val="75000"/>
                    <a:lumOff val="25000"/>
                  </a:schemeClr>
                </a:solidFill>
                <a:latin typeface="Arial"/>
                <a:ea typeface="微软雅黑"/>
              </a:endParaRPr>
            </a:p>
          </p:txBody>
        </p:sp>
        <p:sp>
          <p:nvSpPr>
            <p:cNvPr id="84" name="Rectangle 4"/>
            <p:cNvSpPr txBox="1">
              <a:spLocks noChangeArrowheads="1"/>
            </p:cNvSpPr>
            <p:nvPr/>
          </p:nvSpPr>
          <p:spPr bwMode="auto">
            <a:xfrm>
              <a:off x="5442162" y="1498142"/>
              <a:ext cx="193894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defRPr/>
              </a:pPr>
              <a:r>
                <a:rPr lang="en-US" altLang="zh-CN" sz="800" b="0" kern="0" dirty="0">
                  <a:solidFill>
                    <a:schemeClr val="tx1">
                      <a:lumMod val="75000"/>
                      <a:lumOff val="25000"/>
                    </a:schemeClr>
                  </a:solidFill>
                  <a:latin typeface="Arial"/>
                  <a:ea typeface="微软雅黑"/>
                </a:rPr>
                <a:t>WORK COMPLETION</a:t>
              </a:r>
              <a:endParaRPr lang="zh-CN" altLang="en-US" sz="800" b="0" kern="0" dirty="0">
                <a:solidFill>
                  <a:schemeClr val="tx1">
                    <a:lumMod val="75000"/>
                    <a:lumOff val="25000"/>
                  </a:schemeClr>
                </a:solidFill>
                <a:latin typeface="Arial"/>
                <a:ea typeface="微软雅黑"/>
              </a:endParaRPr>
            </a:p>
          </p:txBody>
        </p:sp>
      </p:grpSp>
      <p:grpSp>
        <p:nvGrpSpPr>
          <p:cNvPr id="97" name="组合 96"/>
          <p:cNvGrpSpPr/>
          <p:nvPr/>
        </p:nvGrpSpPr>
        <p:grpSpPr>
          <a:xfrm>
            <a:off x="3895160" y="1605246"/>
            <a:ext cx="1353682" cy="1191416"/>
            <a:chOff x="3895745" y="1605742"/>
            <a:chExt cx="1354100" cy="1191784"/>
          </a:xfrm>
        </p:grpSpPr>
        <p:grpSp>
          <p:nvGrpSpPr>
            <p:cNvPr id="98" name="组合 97"/>
            <p:cNvGrpSpPr/>
            <p:nvPr/>
          </p:nvGrpSpPr>
          <p:grpSpPr>
            <a:xfrm>
              <a:off x="3895745" y="1605742"/>
              <a:ext cx="1354100" cy="1191784"/>
              <a:chOff x="3754382" y="1451484"/>
              <a:chExt cx="1636825" cy="1440620"/>
            </a:xfrm>
          </p:grpSpPr>
          <p:sp>
            <p:nvSpPr>
              <p:cNvPr id="103" name="Freeform 5"/>
              <p:cNvSpPr>
                <a:spLocks/>
              </p:cNvSpPr>
              <p:nvPr/>
            </p:nvSpPr>
            <p:spPr bwMode="auto">
              <a:xfrm>
                <a:off x="3754382" y="1451484"/>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104" name="Freeform 5"/>
              <p:cNvSpPr>
                <a:spLocks/>
              </p:cNvSpPr>
              <p:nvPr/>
            </p:nvSpPr>
            <p:spPr bwMode="auto">
              <a:xfrm>
                <a:off x="3857268" y="1542037"/>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B0F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a:defRPr/>
                </a:pPr>
                <a:endParaRPr lang="zh-CN" altLang="en-US" sz="1798"/>
              </a:p>
            </p:txBody>
          </p:sp>
        </p:grpSp>
        <p:grpSp>
          <p:nvGrpSpPr>
            <p:cNvPr id="100" name="组合 99"/>
            <p:cNvGrpSpPr/>
            <p:nvPr/>
          </p:nvGrpSpPr>
          <p:grpSpPr>
            <a:xfrm>
              <a:off x="4351628" y="1946999"/>
              <a:ext cx="509198" cy="509270"/>
              <a:chOff x="5699322" y="3963624"/>
              <a:chExt cx="132182" cy="132201"/>
            </a:xfrm>
            <a:solidFill>
              <a:schemeClr val="bg1"/>
            </a:solidFill>
          </p:grpSpPr>
          <p:sp>
            <p:nvSpPr>
              <p:cNvPr id="101" name="Freeform 412"/>
              <p:cNvSpPr>
                <a:spLocks noEditPoints="1"/>
              </p:cNvSpPr>
              <p:nvPr/>
            </p:nvSpPr>
            <p:spPr bwMode="auto">
              <a:xfrm>
                <a:off x="5781489" y="3963624"/>
                <a:ext cx="50015" cy="50022"/>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sz="1798"/>
              </a:p>
            </p:txBody>
          </p:sp>
          <p:sp>
            <p:nvSpPr>
              <p:cNvPr id="102" name="Freeform 413"/>
              <p:cNvSpPr>
                <a:spLocks noEditPoints="1"/>
              </p:cNvSpPr>
              <p:nvPr/>
            </p:nvSpPr>
            <p:spPr bwMode="auto">
              <a:xfrm>
                <a:off x="5699322" y="3996972"/>
                <a:ext cx="98839" cy="98853"/>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sz="1798"/>
              </a:p>
            </p:txBody>
          </p:sp>
        </p:grpSp>
      </p:grpSp>
      <p:grpSp>
        <p:nvGrpSpPr>
          <p:cNvPr id="105" name="组合 104"/>
          <p:cNvGrpSpPr/>
          <p:nvPr/>
        </p:nvGrpSpPr>
        <p:grpSpPr>
          <a:xfrm>
            <a:off x="3780157" y="2965949"/>
            <a:ext cx="1658237" cy="685588"/>
            <a:chOff x="6079735" y="2246784"/>
            <a:chExt cx="1658749" cy="685800"/>
          </a:xfrm>
        </p:grpSpPr>
        <p:sp>
          <p:nvSpPr>
            <p:cNvPr id="106" name="Rectangle 4"/>
            <p:cNvSpPr txBox="1">
              <a:spLocks noChangeArrowheads="1"/>
            </p:cNvSpPr>
            <p:nvPr/>
          </p:nvSpPr>
          <p:spPr bwMode="auto">
            <a:xfrm>
              <a:off x="6231277" y="2246784"/>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a:defRPr/>
              </a:pPr>
              <a:r>
                <a:rPr lang="zh-CN" altLang="en-US" sz="1500" b="0" kern="0" dirty="0" smtClean="0">
                  <a:solidFill>
                    <a:schemeClr val="tx1">
                      <a:lumMod val="75000"/>
                      <a:lumOff val="25000"/>
                    </a:schemeClr>
                  </a:solidFill>
                  <a:latin typeface="Arial"/>
                  <a:ea typeface="微软雅黑"/>
                </a:rPr>
                <a:t>添加文字</a:t>
              </a:r>
              <a:endParaRPr lang="zh-CN" altLang="en-US" sz="1500" b="0" kern="0" dirty="0">
                <a:solidFill>
                  <a:schemeClr val="tx1">
                    <a:lumMod val="75000"/>
                    <a:lumOff val="25000"/>
                  </a:schemeClr>
                </a:solidFill>
                <a:latin typeface="Arial"/>
                <a:ea typeface="微软雅黑"/>
              </a:endParaRPr>
            </a:p>
          </p:txBody>
        </p:sp>
        <p:sp>
          <p:nvSpPr>
            <p:cNvPr id="107" name="Rectangle 4"/>
            <p:cNvSpPr txBox="1">
              <a:spLocks noChangeArrowheads="1"/>
            </p:cNvSpPr>
            <p:nvPr/>
          </p:nvSpPr>
          <p:spPr bwMode="auto">
            <a:xfrm>
              <a:off x="6079735" y="2551584"/>
              <a:ext cx="1658749"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defRPr/>
              </a:pPr>
              <a:r>
                <a:rPr lang="en-US" altLang="zh-CN" sz="800" b="0" kern="0" dirty="0">
                  <a:solidFill>
                    <a:schemeClr val="tx1">
                      <a:lumMod val="75000"/>
                      <a:lumOff val="25000"/>
                    </a:schemeClr>
                  </a:solidFill>
                  <a:latin typeface="Arial"/>
                  <a:ea typeface="微软雅黑"/>
                </a:rPr>
                <a:t>SUCCESSFUL PROJECT PRESENTATION</a:t>
              </a:r>
              <a:endParaRPr lang="zh-CN" altLang="en-US" sz="800" b="0" kern="0" dirty="0">
                <a:solidFill>
                  <a:schemeClr val="tx1">
                    <a:lumMod val="75000"/>
                    <a:lumOff val="25000"/>
                  </a:schemeClr>
                </a:solidFill>
                <a:latin typeface="Arial"/>
                <a:ea typeface="微软雅黑"/>
              </a:endParaRPr>
            </a:p>
          </p:txBody>
        </p:sp>
      </p:grpSp>
      <p:grpSp>
        <p:nvGrpSpPr>
          <p:cNvPr id="108" name="组合 107"/>
          <p:cNvGrpSpPr/>
          <p:nvPr/>
        </p:nvGrpSpPr>
        <p:grpSpPr>
          <a:xfrm>
            <a:off x="5356639" y="2354030"/>
            <a:ext cx="1353682" cy="1191416"/>
            <a:chOff x="5357675" y="2354757"/>
            <a:chExt cx="1354100" cy="1191784"/>
          </a:xfrm>
        </p:grpSpPr>
        <p:grpSp>
          <p:nvGrpSpPr>
            <p:cNvPr id="109" name="组合 108"/>
            <p:cNvGrpSpPr/>
            <p:nvPr/>
          </p:nvGrpSpPr>
          <p:grpSpPr>
            <a:xfrm>
              <a:off x="5357675" y="2354757"/>
              <a:ext cx="1354100" cy="1191784"/>
              <a:chOff x="5288320" y="2306787"/>
              <a:chExt cx="1636825" cy="1440620"/>
            </a:xfrm>
          </p:grpSpPr>
          <p:sp>
            <p:nvSpPr>
              <p:cNvPr id="115" name="Freeform 5"/>
              <p:cNvSpPr>
                <a:spLocks/>
              </p:cNvSpPr>
              <p:nvPr/>
            </p:nvSpPr>
            <p:spPr bwMode="auto">
              <a:xfrm>
                <a:off x="5288320" y="2306787"/>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116" name="Freeform 5"/>
              <p:cNvSpPr>
                <a:spLocks/>
              </p:cNvSpPr>
              <p:nvPr/>
            </p:nvSpPr>
            <p:spPr bwMode="auto">
              <a:xfrm>
                <a:off x="5391206" y="2397340"/>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a:defRPr/>
                </a:pPr>
                <a:endParaRPr lang="zh-CN" altLang="en-US" sz="1798"/>
              </a:p>
            </p:txBody>
          </p:sp>
        </p:grpSp>
        <p:grpSp>
          <p:nvGrpSpPr>
            <p:cNvPr id="110" name="组合 109"/>
            <p:cNvGrpSpPr/>
            <p:nvPr/>
          </p:nvGrpSpPr>
          <p:grpSpPr>
            <a:xfrm>
              <a:off x="5847322" y="2649655"/>
              <a:ext cx="527016" cy="515156"/>
              <a:chOff x="5710238" y="3049588"/>
              <a:chExt cx="771526" cy="754062"/>
            </a:xfrm>
            <a:solidFill>
              <a:schemeClr val="bg1"/>
            </a:solidFill>
          </p:grpSpPr>
          <p:sp>
            <p:nvSpPr>
              <p:cNvPr id="111" name="Freeform 355"/>
              <p:cNvSpPr>
                <a:spLocks/>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a:endParaRPr lang="zh-CN" altLang="en-US" sz="1400">
                  <a:solidFill>
                    <a:prstClr val="black"/>
                  </a:solidFill>
                  <a:latin typeface="Calibri"/>
                  <a:ea typeface="宋体"/>
                </a:endParaRPr>
              </a:p>
            </p:txBody>
          </p:sp>
          <p:sp>
            <p:nvSpPr>
              <p:cNvPr id="112" name="Freeform 356"/>
              <p:cNvSpPr>
                <a:spLocks/>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a:endParaRPr lang="zh-CN" altLang="en-US" sz="1400">
                  <a:solidFill>
                    <a:prstClr val="black"/>
                  </a:solidFill>
                  <a:latin typeface="Calibri"/>
                  <a:ea typeface="宋体"/>
                </a:endParaRPr>
              </a:p>
            </p:txBody>
          </p:sp>
          <p:sp>
            <p:nvSpPr>
              <p:cNvPr id="113"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a:endParaRPr lang="zh-CN" altLang="en-US" sz="1400">
                  <a:solidFill>
                    <a:prstClr val="black"/>
                  </a:solidFill>
                  <a:latin typeface="Calibri"/>
                  <a:ea typeface="宋体"/>
                </a:endParaRPr>
              </a:p>
            </p:txBody>
          </p:sp>
          <p:sp>
            <p:nvSpPr>
              <p:cNvPr id="114" name="Freeform 358"/>
              <p:cNvSpPr>
                <a:spLocks/>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a:endParaRPr lang="zh-CN" altLang="en-US" sz="1400">
                  <a:solidFill>
                    <a:prstClr val="black"/>
                  </a:solidFill>
                  <a:latin typeface="Calibri"/>
                  <a:ea typeface="宋体"/>
                </a:endParaRPr>
              </a:p>
            </p:txBody>
          </p:sp>
        </p:grpSp>
      </p:grpSp>
      <p:grpSp>
        <p:nvGrpSpPr>
          <p:cNvPr id="117" name="组合 116"/>
          <p:cNvGrpSpPr/>
          <p:nvPr/>
        </p:nvGrpSpPr>
        <p:grpSpPr>
          <a:xfrm>
            <a:off x="5291858" y="3685806"/>
            <a:ext cx="1556810" cy="685588"/>
            <a:chOff x="5622158" y="3364632"/>
            <a:chExt cx="1557290" cy="685800"/>
          </a:xfrm>
        </p:grpSpPr>
        <p:sp>
          <p:nvSpPr>
            <p:cNvPr id="118" name="Rectangle 4"/>
            <p:cNvSpPr txBox="1">
              <a:spLocks noChangeArrowheads="1"/>
            </p:cNvSpPr>
            <p:nvPr/>
          </p:nvSpPr>
          <p:spPr bwMode="auto">
            <a:xfrm>
              <a:off x="5638803" y="3364632"/>
              <a:ext cx="1540645"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a:defRPr/>
              </a:pPr>
              <a:r>
                <a:rPr lang="zh-CN" altLang="en-US" sz="1500" b="0" kern="0" dirty="0" smtClean="0">
                  <a:solidFill>
                    <a:schemeClr val="tx1">
                      <a:lumMod val="75000"/>
                      <a:lumOff val="25000"/>
                    </a:schemeClr>
                  </a:solidFill>
                  <a:latin typeface="Arial"/>
                  <a:ea typeface="微软雅黑"/>
                </a:rPr>
                <a:t>添加文字</a:t>
              </a:r>
              <a:endParaRPr lang="zh-CN" altLang="en-US" sz="1500" b="0" kern="0" dirty="0">
                <a:solidFill>
                  <a:schemeClr val="tx1">
                    <a:lumMod val="75000"/>
                    <a:lumOff val="25000"/>
                  </a:schemeClr>
                </a:solidFill>
                <a:latin typeface="Arial"/>
                <a:ea typeface="微软雅黑"/>
              </a:endParaRPr>
            </a:p>
          </p:txBody>
        </p:sp>
        <p:sp>
          <p:nvSpPr>
            <p:cNvPr id="119" name="Rectangle 4"/>
            <p:cNvSpPr txBox="1">
              <a:spLocks noChangeArrowheads="1"/>
            </p:cNvSpPr>
            <p:nvPr/>
          </p:nvSpPr>
          <p:spPr bwMode="auto">
            <a:xfrm>
              <a:off x="5622158" y="3669432"/>
              <a:ext cx="1540645"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defRPr/>
              </a:pPr>
              <a:r>
                <a:rPr lang="en-US" altLang="zh-CN" sz="800" b="0" kern="0" dirty="0">
                  <a:solidFill>
                    <a:schemeClr val="tx1">
                      <a:lumMod val="75000"/>
                      <a:lumOff val="25000"/>
                    </a:schemeClr>
                  </a:solidFill>
                  <a:latin typeface="Arial"/>
                  <a:ea typeface="微软雅黑"/>
                </a:rPr>
                <a:t>EXPERIENCE SUMMARY AND DEFICIENCY</a:t>
              </a:r>
              <a:endParaRPr lang="zh-CN" altLang="en-US" sz="800" b="0" kern="0" dirty="0">
                <a:solidFill>
                  <a:schemeClr val="tx1">
                    <a:lumMod val="75000"/>
                    <a:lumOff val="25000"/>
                  </a:schemeClr>
                </a:solidFill>
                <a:latin typeface="Arial"/>
                <a:ea typeface="微软雅黑"/>
              </a:endParaRPr>
            </a:p>
          </p:txBody>
        </p:sp>
      </p:grpSp>
      <p:grpSp>
        <p:nvGrpSpPr>
          <p:cNvPr id="120" name="组合 119"/>
          <p:cNvGrpSpPr/>
          <p:nvPr/>
        </p:nvGrpSpPr>
        <p:grpSpPr>
          <a:xfrm>
            <a:off x="6830512" y="3135932"/>
            <a:ext cx="1353682" cy="1191416"/>
            <a:chOff x="6832003" y="3136900"/>
            <a:chExt cx="1354100" cy="1191784"/>
          </a:xfrm>
        </p:grpSpPr>
        <p:grpSp>
          <p:nvGrpSpPr>
            <p:cNvPr id="121" name="组合 120"/>
            <p:cNvGrpSpPr/>
            <p:nvPr/>
          </p:nvGrpSpPr>
          <p:grpSpPr>
            <a:xfrm>
              <a:off x="6832003" y="3136900"/>
              <a:ext cx="1354100" cy="1191784"/>
              <a:chOff x="6822258" y="3160938"/>
              <a:chExt cx="1636825" cy="1440620"/>
            </a:xfrm>
          </p:grpSpPr>
          <p:sp>
            <p:nvSpPr>
              <p:cNvPr id="125" name="Freeform 5"/>
              <p:cNvSpPr>
                <a:spLocks/>
              </p:cNvSpPr>
              <p:nvPr/>
            </p:nvSpPr>
            <p:spPr bwMode="auto">
              <a:xfrm>
                <a:off x="6822258"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126" name="Freeform 5"/>
              <p:cNvSpPr>
                <a:spLocks/>
              </p:cNvSpPr>
              <p:nvPr/>
            </p:nvSpPr>
            <p:spPr bwMode="auto">
              <a:xfrm>
                <a:off x="6925145"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B0F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a:defRPr/>
                </a:pPr>
                <a:endParaRPr lang="zh-CN" altLang="en-US" sz="1798"/>
              </a:p>
            </p:txBody>
          </p:sp>
        </p:grpSp>
        <p:grpSp>
          <p:nvGrpSpPr>
            <p:cNvPr id="122" name="组合 121"/>
            <p:cNvGrpSpPr/>
            <p:nvPr/>
          </p:nvGrpSpPr>
          <p:grpSpPr>
            <a:xfrm>
              <a:off x="7237090" y="3508648"/>
              <a:ext cx="526088" cy="469226"/>
              <a:chOff x="8366125" y="119063"/>
              <a:chExt cx="1571625" cy="1401763"/>
            </a:xfrm>
            <a:solidFill>
              <a:schemeClr val="bg1"/>
            </a:solidFill>
          </p:grpSpPr>
          <p:sp>
            <p:nvSpPr>
              <p:cNvPr id="123" name="Freeform 278"/>
              <p:cNvSpPr>
                <a:spLocks noEditPoints="1"/>
              </p:cNvSpPr>
              <p:nvPr/>
            </p:nvSpPr>
            <p:spPr bwMode="auto">
              <a:xfrm>
                <a:off x="8404225" y="119063"/>
                <a:ext cx="1398588" cy="1398588"/>
              </a:xfrm>
              <a:custGeom>
                <a:avLst/>
                <a:gdLst>
                  <a:gd name="T0" fmla="*/ 187 w 373"/>
                  <a:gd name="T1" fmla="*/ 0 h 373"/>
                  <a:gd name="T2" fmla="*/ 0 w 373"/>
                  <a:gd name="T3" fmla="*/ 187 h 373"/>
                  <a:gd name="T4" fmla="*/ 187 w 373"/>
                  <a:gd name="T5" fmla="*/ 373 h 373"/>
                  <a:gd name="T6" fmla="*/ 373 w 373"/>
                  <a:gd name="T7" fmla="*/ 187 h 373"/>
                  <a:gd name="T8" fmla="*/ 187 w 373"/>
                  <a:gd name="T9" fmla="*/ 0 h 373"/>
                  <a:gd name="T10" fmla="*/ 187 w 373"/>
                  <a:gd name="T11" fmla="*/ 365 h 373"/>
                  <a:gd name="T12" fmla="*/ 9 w 373"/>
                  <a:gd name="T13" fmla="*/ 187 h 373"/>
                  <a:gd name="T14" fmla="*/ 187 w 373"/>
                  <a:gd name="T15" fmla="*/ 8 h 373"/>
                  <a:gd name="T16" fmla="*/ 365 w 373"/>
                  <a:gd name="T17" fmla="*/ 187 h 373"/>
                  <a:gd name="T18" fmla="*/ 187 w 373"/>
                  <a:gd name="T19" fmla="*/ 36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0"/>
                    </a:moveTo>
                    <a:cubicBezTo>
                      <a:pt x="84" y="0"/>
                      <a:pt x="0" y="83"/>
                      <a:pt x="0" y="187"/>
                    </a:cubicBezTo>
                    <a:cubicBezTo>
                      <a:pt x="0" y="290"/>
                      <a:pt x="84" y="373"/>
                      <a:pt x="187" y="373"/>
                    </a:cubicBezTo>
                    <a:cubicBezTo>
                      <a:pt x="290" y="373"/>
                      <a:pt x="373" y="290"/>
                      <a:pt x="373" y="187"/>
                    </a:cubicBezTo>
                    <a:cubicBezTo>
                      <a:pt x="373" y="83"/>
                      <a:pt x="290" y="0"/>
                      <a:pt x="187" y="0"/>
                    </a:cubicBezTo>
                    <a:close/>
                    <a:moveTo>
                      <a:pt x="187" y="365"/>
                    </a:moveTo>
                    <a:cubicBezTo>
                      <a:pt x="88" y="365"/>
                      <a:pt x="9" y="285"/>
                      <a:pt x="9" y="187"/>
                    </a:cubicBezTo>
                    <a:cubicBezTo>
                      <a:pt x="9" y="88"/>
                      <a:pt x="88" y="8"/>
                      <a:pt x="187" y="8"/>
                    </a:cubicBezTo>
                    <a:cubicBezTo>
                      <a:pt x="285" y="8"/>
                      <a:pt x="365" y="88"/>
                      <a:pt x="365" y="187"/>
                    </a:cubicBezTo>
                    <a:cubicBezTo>
                      <a:pt x="365" y="285"/>
                      <a:pt x="285" y="365"/>
                      <a:pt x="187" y="3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8"/>
              </a:p>
            </p:txBody>
          </p:sp>
          <p:sp>
            <p:nvSpPr>
              <p:cNvPr id="124" name="Freeform 279"/>
              <p:cNvSpPr>
                <a:spLocks/>
              </p:cNvSpPr>
              <p:nvPr/>
            </p:nvSpPr>
            <p:spPr bwMode="auto">
              <a:xfrm>
                <a:off x="8366125" y="144463"/>
                <a:ext cx="1571625" cy="1376363"/>
              </a:xfrm>
              <a:custGeom>
                <a:avLst/>
                <a:gdLst>
                  <a:gd name="T0" fmla="*/ 121 w 419"/>
                  <a:gd name="T1" fmla="*/ 29 h 367"/>
                  <a:gd name="T2" fmla="*/ 113 w 419"/>
                  <a:gd name="T3" fmla="*/ 43 h 367"/>
                  <a:gd name="T4" fmla="*/ 105 w 419"/>
                  <a:gd name="T5" fmla="*/ 54 h 367"/>
                  <a:gd name="T6" fmla="*/ 99 w 419"/>
                  <a:gd name="T7" fmla="*/ 48 h 367"/>
                  <a:gd name="T8" fmla="*/ 97 w 419"/>
                  <a:gd name="T9" fmla="*/ 60 h 367"/>
                  <a:gd name="T10" fmla="*/ 78 w 419"/>
                  <a:gd name="T11" fmla="*/ 63 h 367"/>
                  <a:gd name="T12" fmla="*/ 66 w 419"/>
                  <a:gd name="T13" fmla="*/ 76 h 367"/>
                  <a:gd name="T14" fmla="*/ 50 w 419"/>
                  <a:gd name="T15" fmla="*/ 98 h 367"/>
                  <a:gd name="T16" fmla="*/ 40 w 419"/>
                  <a:gd name="T17" fmla="*/ 113 h 367"/>
                  <a:gd name="T18" fmla="*/ 49 w 419"/>
                  <a:gd name="T19" fmla="*/ 123 h 367"/>
                  <a:gd name="T20" fmla="*/ 50 w 419"/>
                  <a:gd name="T21" fmla="*/ 129 h 367"/>
                  <a:gd name="T22" fmla="*/ 41 w 419"/>
                  <a:gd name="T23" fmla="*/ 121 h 367"/>
                  <a:gd name="T24" fmla="*/ 34 w 419"/>
                  <a:gd name="T25" fmla="*/ 111 h 367"/>
                  <a:gd name="T26" fmla="*/ 31 w 419"/>
                  <a:gd name="T27" fmla="*/ 127 h 367"/>
                  <a:gd name="T28" fmla="*/ 32 w 419"/>
                  <a:gd name="T29" fmla="*/ 153 h 367"/>
                  <a:gd name="T30" fmla="*/ 45 w 419"/>
                  <a:gd name="T31" fmla="*/ 147 h 367"/>
                  <a:gd name="T32" fmla="*/ 59 w 419"/>
                  <a:gd name="T33" fmla="*/ 163 h 367"/>
                  <a:gd name="T34" fmla="*/ 76 w 419"/>
                  <a:gd name="T35" fmla="*/ 180 h 367"/>
                  <a:gd name="T36" fmla="*/ 92 w 419"/>
                  <a:gd name="T37" fmla="*/ 194 h 367"/>
                  <a:gd name="T38" fmla="*/ 113 w 419"/>
                  <a:gd name="T39" fmla="*/ 216 h 367"/>
                  <a:gd name="T40" fmla="*/ 106 w 419"/>
                  <a:gd name="T41" fmla="*/ 248 h 367"/>
                  <a:gd name="T42" fmla="*/ 90 w 419"/>
                  <a:gd name="T43" fmla="*/ 286 h 367"/>
                  <a:gd name="T44" fmla="*/ 95 w 419"/>
                  <a:gd name="T45" fmla="*/ 313 h 367"/>
                  <a:gd name="T46" fmla="*/ 85 w 419"/>
                  <a:gd name="T47" fmla="*/ 315 h 367"/>
                  <a:gd name="T48" fmla="*/ 59 w 419"/>
                  <a:gd name="T49" fmla="*/ 273 h 367"/>
                  <a:gd name="T50" fmla="*/ 30 w 419"/>
                  <a:gd name="T51" fmla="*/ 208 h 367"/>
                  <a:gd name="T52" fmla="*/ 21 w 419"/>
                  <a:gd name="T53" fmla="*/ 160 h 367"/>
                  <a:gd name="T54" fmla="*/ 135 w 419"/>
                  <a:gd name="T55" fmla="*/ 337 h 367"/>
                  <a:gd name="T56" fmla="*/ 165 w 419"/>
                  <a:gd name="T57" fmla="*/ 333 h 367"/>
                  <a:gd name="T58" fmla="*/ 203 w 419"/>
                  <a:gd name="T59" fmla="*/ 329 h 367"/>
                  <a:gd name="T60" fmla="*/ 200 w 419"/>
                  <a:gd name="T61" fmla="*/ 344 h 367"/>
                  <a:gd name="T62" fmla="*/ 222 w 419"/>
                  <a:gd name="T63" fmla="*/ 343 h 367"/>
                  <a:gd name="T64" fmla="*/ 255 w 419"/>
                  <a:gd name="T65" fmla="*/ 339 h 367"/>
                  <a:gd name="T66" fmla="*/ 253 w 419"/>
                  <a:gd name="T67" fmla="*/ 5 h 367"/>
                  <a:gd name="T68" fmla="*/ 362 w 419"/>
                  <a:gd name="T69" fmla="*/ 118 h 367"/>
                  <a:gd name="T70" fmla="*/ 347 w 419"/>
                  <a:gd name="T71" fmla="*/ 107 h 367"/>
                  <a:gd name="T72" fmla="*/ 334 w 419"/>
                  <a:gd name="T73" fmla="*/ 137 h 367"/>
                  <a:gd name="T74" fmla="*/ 313 w 419"/>
                  <a:gd name="T75" fmla="*/ 110 h 367"/>
                  <a:gd name="T76" fmla="*/ 321 w 419"/>
                  <a:gd name="T77" fmla="*/ 138 h 367"/>
                  <a:gd name="T78" fmla="*/ 343 w 419"/>
                  <a:gd name="T79" fmla="*/ 145 h 367"/>
                  <a:gd name="T80" fmla="*/ 334 w 419"/>
                  <a:gd name="T81" fmla="*/ 185 h 367"/>
                  <a:gd name="T82" fmla="*/ 323 w 419"/>
                  <a:gd name="T83" fmla="*/ 226 h 367"/>
                  <a:gd name="T84" fmla="*/ 310 w 419"/>
                  <a:gd name="T85" fmla="*/ 253 h 367"/>
                  <a:gd name="T86" fmla="*/ 271 w 419"/>
                  <a:gd name="T87" fmla="*/ 284 h 367"/>
                  <a:gd name="T88" fmla="*/ 260 w 419"/>
                  <a:gd name="T89" fmla="*/ 256 h 367"/>
                  <a:gd name="T90" fmla="*/ 262 w 419"/>
                  <a:gd name="T91" fmla="*/ 222 h 367"/>
                  <a:gd name="T92" fmla="*/ 248 w 419"/>
                  <a:gd name="T93" fmla="*/ 186 h 367"/>
                  <a:gd name="T94" fmla="*/ 230 w 419"/>
                  <a:gd name="T95" fmla="*/ 165 h 367"/>
                  <a:gd name="T96" fmla="*/ 183 w 419"/>
                  <a:gd name="T97" fmla="*/ 166 h 367"/>
                  <a:gd name="T98" fmla="*/ 165 w 419"/>
                  <a:gd name="T99" fmla="*/ 141 h 367"/>
                  <a:gd name="T100" fmla="*/ 184 w 419"/>
                  <a:gd name="T101" fmla="*/ 91 h 367"/>
                  <a:gd name="T102" fmla="*/ 219 w 419"/>
                  <a:gd name="T103" fmla="*/ 76 h 367"/>
                  <a:gd name="T104" fmla="*/ 240 w 419"/>
                  <a:gd name="T105" fmla="*/ 86 h 367"/>
                  <a:gd name="T106" fmla="*/ 269 w 419"/>
                  <a:gd name="T107" fmla="*/ 86 h 367"/>
                  <a:gd name="T108" fmla="*/ 298 w 419"/>
                  <a:gd name="T109" fmla="*/ 81 h 367"/>
                  <a:gd name="T110" fmla="*/ 271 w 419"/>
                  <a:gd name="T111" fmla="*/ 69 h 367"/>
                  <a:gd name="T112" fmla="*/ 269 w 419"/>
                  <a:gd name="T113" fmla="*/ 59 h 367"/>
                  <a:gd name="T114" fmla="*/ 234 w 419"/>
                  <a:gd name="T115" fmla="*/ 60 h 367"/>
                  <a:gd name="T116" fmla="*/ 204 w 419"/>
                  <a:gd name="T117" fmla="*/ 69 h 367"/>
                  <a:gd name="T118" fmla="*/ 198 w 419"/>
                  <a:gd name="T119" fmla="*/ 38 h 367"/>
                  <a:gd name="T120" fmla="*/ 177 w 419"/>
                  <a:gd name="T121" fmla="*/ 20 h 367"/>
                  <a:gd name="T122" fmla="*/ 200 w 419"/>
                  <a:gd name="T123" fmla="*/ 6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19" h="367">
                    <a:moveTo>
                      <a:pt x="170" y="1"/>
                    </a:moveTo>
                    <a:cubicBezTo>
                      <a:pt x="170" y="1"/>
                      <a:pt x="107" y="9"/>
                      <a:pt x="64" y="58"/>
                    </a:cubicBezTo>
                    <a:cubicBezTo>
                      <a:pt x="64" y="58"/>
                      <a:pt x="97" y="24"/>
                      <a:pt x="118" y="24"/>
                    </a:cubicBezTo>
                    <a:cubicBezTo>
                      <a:pt x="122" y="26"/>
                      <a:pt x="122" y="26"/>
                      <a:pt x="122" y="26"/>
                    </a:cubicBezTo>
                    <a:cubicBezTo>
                      <a:pt x="122" y="26"/>
                      <a:pt x="121" y="28"/>
                      <a:pt x="121" y="29"/>
                    </a:cubicBezTo>
                    <a:cubicBezTo>
                      <a:pt x="120" y="29"/>
                      <a:pt x="118" y="33"/>
                      <a:pt x="118" y="33"/>
                    </a:cubicBezTo>
                    <a:cubicBezTo>
                      <a:pt x="118" y="34"/>
                      <a:pt x="118" y="37"/>
                      <a:pt x="118" y="37"/>
                    </a:cubicBezTo>
                    <a:cubicBezTo>
                      <a:pt x="116" y="39"/>
                      <a:pt x="116" y="39"/>
                      <a:pt x="116" y="39"/>
                    </a:cubicBezTo>
                    <a:cubicBezTo>
                      <a:pt x="116" y="39"/>
                      <a:pt x="115" y="40"/>
                      <a:pt x="114" y="41"/>
                    </a:cubicBezTo>
                    <a:cubicBezTo>
                      <a:pt x="114" y="41"/>
                      <a:pt x="113" y="41"/>
                      <a:pt x="113" y="43"/>
                    </a:cubicBezTo>
                    <a:cubicBezTo>
                      <a:pt x="113" y="44"/>
                      <a:pt x="113" y="46"/>
                      <a:pt x="113" y="46"/>
                    </a:cubicBezTo>
                    <a:cubicBezTo>
                      <a:pt x="114" y="50"/>
                      <a:pt x="114" y="50"/>
                      <a:pt x="114" y="50"/>
                    </a:cubicBezTo>
                    <a:cubicBezTo>
                      <a:pt x="113" y="52"/>
                      <a:pt x="113" y="52"/>
                      <a:pt x="113" y="52"/>
                    </a:cubicBezTo>
                    <a:cubicBezTo>
                      <a:pt x="110" y="54"/>
                      <a:pt x="110" y="54"/>
                      <a:pt x="110" y="54"/>
                    </a:cubicBezTo>
                    <a:cubicBezTo>
                      <a:pt x="110" y="54"/>
                      <a:pt x="107" y="54"/>
                      <a:pt x="105" y="54"/>
                    </a:cubicBezTo>
                    <a:cubicBezTo>
                      <a:pt x="104" y="53"/>
                      <a:pt x="104" y="51"/>
                      <a:pt x="104" y="51"/>
                    </a:cubicBezTo>
                    <a:cubicBezTo>
                      <a:pt x="107" y="48"/>
                      <a:pt x="107" y="48"/>
                      <a:pt x="107" y="48"/>
                    </a:cubicBezTo>
                    <a:cubicBezTo>
                      <a:pt x="107" y="48"/>
                      <a:pt x="108" y="48"/>
                      <a:pt x="107" y="47"/>
                    </a:cubicBezTo>
                    <a:cubicBezTo>
                      <a:pt x="106" y="46"/>
                      <a:pt x="106" y="44"/>
                      <a:pt x="104" y="45"/>
                    </a:cubicBezTo>
                    <a:cubicBezTo>
                      <a:pt x="102" y="45"/>
                      <a:pt x="99" y="48"/>
                      <a:pt x="99" y="48"/>
                    </a:cubicBezTo>
                    <a:cubicBezTo>
                      <a:pt x="96" y="50"/>
                      <a:pt x="96" y="50"/>
                      <a:pt x="96" y="50"/>
                    </a:cubicBezTo>
                    <a:cubicBezTo>
                      <a:pt x="96" y="50"/>
                      <a:pt x="94" y="54"/>
                      <a:pt x="95" y="54"/>
                    </a:cubicBezTo>
                    <a:cubicBezTo>
                      <a:pt x="95" y="54"/>
                      <a:pt x="97" y="55"/>
                      <a:pt x="97" y="55"/>
                    </a:cubicBezTo>
                    <a:cubicBezTo>
                      <a:pt x="97" y="55"/>
                      <a:pt x="98" y="56"/>
                      <a:pt x="98" y="57"/>
                    </a:cubicBezTo>
                    <a:cubicBezTo>
                      <a:pt x="98" y="58"/>
                      <a:pt x="97" y="60"/>
                      <a:pt x="97" y="60"/>
                    </a:cubicBezTo>
                    <a:cubicBezTo>
                      <a:pt x="97" y="60"/>
                      <a:pt x="96" y="61"/>
                      <a:pt x="94" y="61"/>
                    </a:cubicBezTo>
                    <a:cubicBezTo>
                      <a:pt x="92" y="60"/>
                      <a:pt x="90" y="60"/>
                      <a:pt x="88" y="59"/>
                    </a:cubicBezTo>
                    <a:cubicBezTo>
                      <a:pt x="87" y="59"/>
                      <a:pt x="86" y="58"/>
                      <a:pt x="85" y="59"/>
                    </a:cubicBezTo>
                    <a:cubicBezTo>
                      <a:pt x="83" y="59"/>
                      <a:pt x="83" y="60"/>
                      <a:pt x="83" y="60"/>
                    </a:cubicBezTo>
                    <a:cubicBezTo>
                      <a:pt x="82" y="61"/>
                      <a:pt x="78" y="63"/>
                      <a:pt x="78" y="63"/>
                    </a:cubicBezTo>
                    <a:cubicBezTo>
                      <a:pt x="78" y="63"/>
                      <a:pt x="76" y="64"/>
                      <a:pt x="76" y="65"/>
                    </a:cubicBezTo>
                    <a:cubicBezTo>
                      <a:pt x="76" y="66"/>
                      <a:pt x="75" y="69"/>
                      <a:pt x="75" y="69"/>
                    </a:cubicBezTo>
                    <a:cubicBezTo>
                      <a:pt x="75" y="69"/>
                      <a:pt x="74" y="70"/>
                      <a:pt x="71" y="71"/>
                    </a:cubicBezTo>
                    <a:cubicBezTo>
                      <a:pt x="68" y="72"/>
                      <a:pt x="67" y="73"/>
                      <a:pt x="67" y="73"/>
                    </a:cubicBezTo>
                    <a:cubicBezTo>
                      <a:pt x="66" y="76"/>
                      <a:pt x="66" y="76"/>
                      <a:pt x="66" y="76"/>
                    </a:cubicBezTo>
                    <a:cubicBezTo>
                      <a:pt x="66" y="76"/>
                      <a:pt x="64" y="77"/>
                      <a:pt x="62" y="79"/>
                    </a:cubicBezTo>
                    <a:cubicBezTo>
                      <a:pt x="61" y="81"/>
                      <a:pt x="56" y="84"/>
                      <a:pt x="56" y="85"/>
                    </a:cubicBezTo>
                    <a:cubicBezTo>
                      <a:pt x="55" y="85"/>
                      <a:pt x="53" y="87"/>
                      <a:pt x="53" y="88"/>
                    </a:cubicBezTo>
                    <a:cubicBezTo>
                      <a:pt x="52" y="90"/>
                      <a:pt x="52" y="93"/>
                      <a:pt x="52" y="94"/>
                    </a:cubicBezTo>
                    <a:cubicBezTo>
                      <a:pt x="51" y="94"/>
                      <a:pt x="50" y="97"/>
                      <a:pt x="50" y="98"/>
                    </a:cubicBezTo>
                    <a:cubicBezTo>
                      <a:pt x="50" y="100"/>
                      <a:pt x="49" y="102"/>
                      <a:pt x="48" y="103"/>
                    </a:cubicBezTo>
                    <a:cubicBezTo>
                      <a:pt x="47" y="104"/>
                      <a:pt x="46" y="105"/>
                      <a:pt x="45" y="105"/>
                    </a:cubicBezTo>
                    <a:cubicBezTo>
                      <a:pt x="44" y="105"/>
                      <a:pt x="40" y="107"/>
                      <a:pt x="39" y="107"/>
                    </a:cubicBezTo>
                    <a:cubicBezTo>
                      <a:pt x="38" y="108"/>
                      <a:pt x="37" y="110"/>
                      <a:pt x="37" y="111"/>
                    </a:cubicBezTo>
                    <a:cubicBezTo>
                      <a:pt x="37" y="112"/>
                      <a:pt x="39" y="113"/>
                      <a:pt x="40" y="113"/>
                    </a:cubicBezTo>
                    <a:cubicBezTo>
                      <a:pt x="40" y="113"/>
                      <a:pt x="42" y="114"/>
                      <a:pt x="42" y="114"/>
                    </a:cubicBezTo>
                    <a:cubicBezTo>
                      <a:pt x="42" y="114"/>
                      <a:pt x="43" y="117"/>
                      <a:pt x="43" y="118"/>
                    </a:cubicBezTo>
                    <a:cubicBezTo>
                      <a:pt x="43" y="119"/>
                      <a:pt x="41" y="122"/>
                      <a:pt x="43" y="122"/>
                    </a:cubicBezTo>
                    <a:cubicBezTo>
                      <a:pt x="44" y="122"/>
                      <a:pt x="46" y="122"/>
                      <a:pt x="46" y="122"/>
                    </a:cubicBezTo>
                    <a:cubicBezTo>
                      <a:pt x="49" y="123"/>
                      <a:pt x="49" y="123"/>
                      <a:pt x="49" y="123"/>
                    </a:cubicBezTo>
                    <a:cubicBezTo>
                      <a:pt x="52" y="125"/>
                      <a:pt x="52" y="125"/>
                      <a:pt x="52" y="125"/>
                    </a:cubicBezTo>
                    <a:cubicBezTo>
                      <a:pt x="54" y="126"/>
                      <a:pt x="54" y="126"/>
                      <a:pt x="54" y="126"/>
                    </a:cubicBezTo>
                    <a:cubicBezTo>
                      <a:pt x="54" y="126"/>
                      <a:pt x="54" y="128"/>
                      <a:pt x="53" y="129"/>
                    </a:cubicBezTo>
                    <a:cubicBezTo>
                      <a:pt x="53" y="130"/>
                      <a:pt x="52" y="131"/>
                      <a:pt x="51" y="131"/>
                    </a:cubicBezTo>
                    <a:cubicBezTo>
                      <a:pt x="51" y="131"/>
                      <a:pt x="51" y="131"/>
                      <a:pt x="50" y="129"/>
                    </a:cubicBezTo>
                    <a:cubicBezTo>
                      <a:pt x="49" y="128"/>
                      <a:pt x="50" y="127"/>
                      <a:pt x="48" y="127"/>
                    </a:cubicBezTo>
                    <a:cubicBezTo>
                      <a:pt x="47" y="126"/>
                      <a:pt x="45" y="128"/>
                      <a:pt x="45" y="127"/>
                    </a:cubicBezTo>
                    <a:cubicBezTo>
                      <a:pt x="44" y="127"/>
                      <a:pt x="43" y="127"/>
                      <a:pt x="42" y="126"/>
                    </a:cubicBezTo>
                    <a:cubicBezTo>
                      <a:pt x="41" y="125"/>
                      <a:pt x="40" y="127"/>
                      <a:pt x="41" y="125"/>
                    </a:cubicBezTo>
                    <a:cubicBezTo>
                      <a:pt x="41" y="123"/>
                      <a:pt x="42" y="122"/>
                      <a:pt x="41" y="121"/>
                    </a:cubicBezTo>
                    <a:cubicBezTo>
                      <a:pt x="41" y="120"/>
                      <a:pt x="40" y="118"/>
                      <a:pt x="39" y="118"/>
                    </a:cubicBezTo>
                    <a:cubicBezTo>
                      <a:pt x="38" y="118"/>
                      <a:pt x="39" y="120"/>
                      <a:pt x="38" y="118"/>
                    </a:cubicBezTo>
                    <a:cubicBezTo>
                      <a:pt x="37" y="116"/>
                      <a:pt x="36" y="116"/>
                      <a:pt x="35" y="116"/>
                    </a:cubicBezTo>
                    <a:cubicBezTo>
                      <a:pt x="34" y="116"/>
                      <a:pt x="34" y="116"/>
                      <a:pt x="34" y="115"/>
                    </a:cubicBezTo>
                    <a:cubicBezTo>
                      <a:pt x="34" y="114"/>
                      <a:pt x="34" y="112"/>
                      <a:pt x="34" y="111"/>
                    </a:cubicBezTo>
                    <a:cubicBezTo>
                      <a:pt x="34" y="110"/>
                      <a:pt x="35" y="108"/>
                      <a:pt x="35" y="107"/>
                    </a:cubicBezTo>
                    <a:cubicBezTo>
                      <a:pt x="35" y="107"/>
                      <a:pt x="36" y="101"/>
                      <a:pt x="36" y="101"/>
                    </a:cubicBezTo>
                    <a:cubicBezTo>
                      <a:pt x="36" y="101"/>
                      <a:pt x="30" y="113"/>
                      <a:pt x="28" y="121"/>
                    </a:cubicBezTo>
                    <a:cubicBezTo>
                      <a:pt x="28" y="121"/>
                      <a:pt x="30" y="121"/>
                      <a:pt x="30" y="122"/>
                    </a:cubicBezTo>
                    <a:cubicBezTo>
                      <a:pt x="30" y="124"/>
                      <a:pt x="31" y="125"/>
                      <a:pt x="31" y="127"/>
                    </a:cubicBezTo>
                    <a:cubicBezTo>
                      <a:pt x="30" y="128"/>
                      <a:pt x="30" y="128"/>
                      <a:pt x="30" y="132"/>
                    </a:cubicBezTo>
                    <a:cubicBezTo>
                      <a:pt x="30" y="137"/>
                      <a:pt x="31" y="138"/>
                      <a:pt x="31" y="140"/>
                    </a:cubicBezTo>
                    <a:cubicBezTo>
                      <a:pt x="30" y="141"/>
                      <a:pt x="29" y="143"/>
                      <a:pt x="29" y="145"/>
                    </a:cubicBezTo>
                    <a:cubicBezTo>
                      <a:pt x="29" y="146"/>
                      <a:pt x="30" y="151"/>
                      <a:pt x="31" y="151"/>
                    </a:cubicBezTo>
                    <a:cubicBezTo>
                      <a:pt x="31" y="152"/>
                      <a:pt x="31" y="153"/>
                      <a:pt x="32" y="153"/>
                    </a:cubicBezTo>
                    <a:cubicBezTo>
                      <a:pt x="33" y="154"/>
                      <a:pt x="31" y="158"/>
                      <a:pt x="33" y="154"/>
                    </a:cubicBezTo>
                    <a:cubicBezTo>
                      <a:pt x="35" y="151"/>
                      <a:pt x="36" y="149"/>
                      <a:pt x="36" y="149"/>
                    </a:cubicBezTo>
                    <a:cubicBezTo>
                      <a:pt x="38" y="148"/>
                      <a:pt x="38" y="148"/>
                      <a:pt x="38" y="148"/>
                    </a:cubicBezTo>
                    <a:cubicBezTo>
                      <a:pt x="38" y="148"/>
                      <a:pt x="38" y="146"/>
                      <a:pt x="41" y="146"/>
                    </a:cubicBezTo>
                    <a:cubicBezTo>
                      <a:pt x="43" y="147"/>
                      <a:pt x="44" y="146"/>
                      <a:pt x="45" y="147"/>
                    </a:cubicBezTo>
                    <a:cubicBezTo>
                      <a:pt x="45" y="148"/>
                      <a:pt x="43" y="151"/>
                      <a:pt x="45" y="151"/>
                    </a:cubicBezTo>
                    <a:cubicBezTo>
                      <a:pt x="46" y="152"/>
                      <a:pt x="51" y="150"/>
                      <a:pt x="52" y="150"/>
                    </a:cubicBezTo>
                    <a:cubicBezTo>
                      <a:pt x="53" y="150"/>
                      <a:pt x="54" y="151"/>
                      <a:pt x="55" y="153"/>
                    </a:cubicBezTo>
                    <a:cubicBezTo>
                      <a:pt x="55" y="155"/>
                      <a:pt x="56" y="157"/>
                      <a:pt x="57" y="158"/>
                    </a:cubicBezTo>
                    <a:cubicBezTo>
                      <a:pt x="59" y="159"/>
                      <a:pt x="58" y="161"/>
                      <a:pt x="59" y="163"/>
                    </a:cubicBezTo>
                    <a:cubicBezTo>
                      <a:pt x="59" y="165"/>
                      <a:pt x="63" y="166"/>
                      <a:pt x="64" y="166"/>
                    </a:cubicBezTo>
                    <a:cubicBezTo>
                      <a:pt x="65" y="166"/>
                      <a:pt x="69" y="166"/>
                      <a:pt x="70" y="167"/>
                    </a:cubicBezTo>
                    <a:cubicBezTo>
                      <a:pt x="71" y="167"/>
                      <a:pt x="70" y="169"/>
                      <a:pt x="73" y="170"/>
                    </a:cubicBezTo>
                    <a:cubicBezTo>
                      <a:pt x="75" y="171"/>
                      <a:pt x="75" y="175"/>
                      <a:pt x="75" y="175"/>
                    </a:cubicBezTo>
                    <a:cubicBezTo>
                      <a:pt x="75" y="175"/>
                      <a:pt x="76" y="179"/>
                      <a:pt x="76" y="180"/>
                    </a:cubicBezTo>
                    <a:cubicBezTo>
                      <a:pt x="75" y="181"/>
                      <a:pt x="75" y="183"/>
                      <a:pt x="77" y="184"/>
                    </a:cubicBezTo>
                    <a:cubicBezTo>
                      <a:pt x="78" y="184"/>
                      <a:pt x="82" y="185"/>
                      <a:pt x="82" y="185"/>
                    </a:cubicBezTo>
                    <a:cubicBezTo>
                      <a:pt x="82" y="185"/>
                      <a:pt x="80" y="187"/>
                      <a:pt x="83" y="189"/>
                    </a:cubicBezTo>
                    <a:cubicBezTo>
                      <a:pt x="86" y="190"/>
                      <a:pt x="89" y="191"/>
                      <a:pt x="90" y="191"/>
                    </a:cubicBezTo>
                    <a:cubicBezTo>
                      <a:pt x="91" y="192"/>
                      <a:pt x="88" y="195"/>
                      <a:pt x="92" y="194"/>
                    </a:cubicBezTo>
                    <a:cubicBezTo>
                      <a:pt x="96" y="194"/>
                      <a:pt x="99" y="193"/>
                      <a:pt x="101" y="195"/>
                    </a:cubicBezTo>
                    <a:cubicBezTo>
                      <a:pt x="103" y="196"/>
                      <a:pt x="101" y="198"/>
                      <a:pt x="106" y="201"/>
                    </a:cubicBezTo>
                    <a:cubicBezTo>
                      <a:pt x="110" y="203"/>
                      <a:pt x="112" y="204"/>
                      <a:pt x="113" y="205"/>
                    </a:cubicBezTo>
                    <a:cubicBezTo>
                      <a:pt x="114" y="205"/>
                      <a:pt x="116" y="205"/>
                      <a:pt x="116" y="209"/>
                    </a:cubicBezTo>
                    <a:cubicBezTo>
                      <a:pt x="115" y="212"/>
                      <a:pt x="115" y="214"/>
                      <a:pt x="113" y="216"/>
                    </a:cubicBezTo>
                    <a:cubicBezTo>
                      <a:pt x="111" y="217"/>
                      <a:pt x="109" y="222"/>
                      <a:pt x="108" y="223"/>
                    </a:cubicBezTo>
                    <a:cubicBezTo>
                      <a:pt x="107" y="225"/>
                      <a:pt x="105" y="227"/>
                      <a:pt x="107" y="229"/>
                    </a:cubicBezTo>
                    <a:cubicBezTo>
                      <a:pt x="108" y="232"/>
                      <a:pt x="109" y="234"/>
                      <a:pt x="109" y="236"/>
                    </a:cubicBezTo>
                    <a:cubicBezTo>
                      <a:pt x="109" y="237"/>
                      <a:pt x="110" y="241"/>
                      <a:pt x="109" y="243"/>
                    </a:cubicBezTo>
                    <a:cubicBezTo>
                      <a:pt x="108" y="245"/>
                      <a:pt x="106" y="248"/>
                      <a:pt x="106" y="248"/>
                    </a:cubicBezTo>
                    <a:cubicBezTo>
                      <a:pt x="106" y="248"/>
                      <a:pt x="109" y="250"/>
                      <a:pt x="107" y="253"/>
                    </a:cubicBezTo>
                    <a:cubicBezTo>
                      <a:pt x="105" y="255"/>
                      <a:pt x="101" y="258"/>
                      <a:pt x="100" y="258"/>
                    </a:cubicBezTo>
                    <a:cubicBezTo>
                      <a:pt x="98" y="259"/>
                      <a:pt x="95" y="262"/>
                      <a:pt x="95" y="262"/>
                    </a:cubicBezTo>
                    <a:cubicBezTo>
                      <a:pt x="95" y="262"/>
                      <a:pt x="95" y="269"/>
                      <a:pt x="95" y="270"/>
                    </a:cubicBezTo>
                    <a:cubicBezTo>
                      <a:pt x="94" y="272"/>
                      <a:pt x="88" y="283"/>
                      <a:pt x="90" y="286"/>
                    </a:cubicBezTo>
                    <a:cubicBezTo>
                      <a:pt x="92" y="288"/>
                      <a:pt x="93" y="291"/>
                      <a:pt x="92" y="293"/>
                    </a:cubicBezTo>
                    <a:cubicBezTo>
                      <a:pt x="91" y="295"/>
                      <a:pt x="91" y="294"/>
                      <a:pt x="90" y="296"/>
                    </a:cubicBezTo>
                    <a:cubicBezTo>
                      <a:pt x="89" y="297"/>
                      <a:pt x="85" y="296"/>
                      <a:pt x="88" y="300"/>
                    </a:cubicBezTo>
                    <a:cubicBezTo>
                      <a:pt x="90" y="304"/>
                      <a:pt x="92" y="305"/>
                      <a:pt x="93" y="307"/>
                    </a:cubicBezTo>
                    <a:cubicBezTo>
                      <a:pt x="94" y="310"/>
                      <a:pt x="94" y="310"/>
                      <a:pt x="95" y="313"/>
                    </a:cubicBezTo>
                    <a:cubicBezTo>
                      <a:pt x="97" y="315"/>
                      <a:pt x="98" y="317"/>
                      <a:pt x="100" y="319"/>
                    </a:cubicBezTo>
                    <a:cubicBezTo>
                      <a:pt x="102" y="321"/>
                      <a:pt x="104" y="322"/>
                      <a:pt x="104" y="324"/>
                    </a:cubicBezTo>
                    <a:cubicBezTo>
                      <a:pt x="104" y="326"/>
                      <a:pt x="109" y="330"/>
                      <a:pt x="103" y="327"/>
                    </a:cubicBezTo>
                    <a:cubicBezTo>
                      <a:pt x="98" y="324"/>
                      <a:pt x="103" y="327"/>
                      <a:pt x="96" y="321"/>
                    </a:cubicBezTo>
                    <a:cubicBezTo>
                      <a:pt x="90" y="316"/>
                      <a:pt x="88" y="318"/>
                      <a:pt x="85" y="315"/>
                    </a:cubicBezTo>
                    <a:cubicBezTo>
                      <a:pt x="82" y="311"/>
                      <a:pt x="87" y="323"/>
                      <a:pt x="81" y="309"/>
                    </a:cubicBezTo>
                    <a:cubicBezTo>
                      <a:pt x="76" y="295"/>
                      <a:pt x="74" y="296"/>
                      <a:pt x="73" y="293"/>
                    </a:cubicBezTo>
                    <a:cubicBezTo>
                      <a:pt x="71" y="290"/>
                      <a:pt x="73" y="294"/>
                      <a:pt x="69" y="286"/>
                    </a:cubicBezTo>
                    <a:cubicBezTo>
                      <a:pt x="65" y="279"/>
                      <a:pt x="68" y="284"/>
                      <a:pt x="65" y="279"/>
                    </a:cubicBezTo>
                    <a:cubicBezTo>
                      <a:pt x="61" y="275"/>
                      <a:pt x="61" y="281"/>
                      <a:pt x="59" y="273"/>
                    </a:cubicBezTo>
                    <a:cubicBezTo>
                      <a:pt x="57" y="264"/>
                      <a:pt x="57" y="270"/>
                      <a:pt x="55" y="260"/>
                    </a:cubicBezTo>
                    <a:cubicBezTo>
                      <a:pt x="53" y="251"/>
                      <a:pt x="57" y="251"/>
                      <a:pt x="51" y="246"/>
                    </a:cubicBezTo>
                    <a:cubicBezTo>
                      <a:pt x="46" y="242"/>
                      <a:pt x="47" y="244"/>
                      <a:pt x="45" y="241"/>
                    </a:cubicBezTo>
                    <a:cubicBezTo>
                      <a:pt x="43" y="238"/>
                      <a:pt x="45" y="241"/>
                      <a:pt x="41" y="233"/>
                    </a:cubicBezTo>
                    <a:cubicBezTo>
                      <a:pt x="36" y="225"/>
                      <a:pt x="30" y="221"/>
                      <a:pt x="30" y="208"/>
                    </a:cubicBezTo>
                    <a:cubicBezTo>
                      <a:pt x="31" y="194"/>
                      <a:pt x="31" y="192"/>
                      <a:pt x="31" y="192"/>
                    </a:cubicBezTo>
                    <a:cubicBezTo>
                      <a:pt x="31" y="192"/>
                      <a:pt x="24" y="186"/>
                      <a:pt x="26" y="178"/>
                    </a:cubicBezTo>
                    <a:cubicBezTo>
                      <a:pt x="28" y="170"/>
                      <a:pt x="29" y="173"/>
                      <a:pt x="28" y="170"/>
                    </a:cubicBezTo>
                    <a:cubicBezTo>
                      <a:pt x="27" y="168"/>
                      <a:pt x="27" y="168"/>
                      <a:pt x="24" y="165"/>
                    </a:cubicBezTo>
                    <a:cubicBezTo>
                      <a:pt x="22" y="162"/>
                      <a:pt x="22" y="162"/>
                      <a:pt x="21" y="160"/>
                    </a:cubicBezTo>
                    <a:cubicBezTo>
                      <a:pt x="21" y="158"/>
                      <a:pt x="20" y="154"/>
                      <a:pt x="20" y="154"/>
                    </a:cubicBezTo>
                    <a:cubicBezTo>
                      <a:pt x="18" y="155"/>
                      <a:pt x="18" y="155"/>
                      <a:pt x="18" y="155"/>
                    </a:cubicBezTo>
                    <a:cubicBezTo>
                      <a:pt x="18" y="155"/>
                      <a:pt x="0" y="336"/>
                      <a:pt x="180" y="362"/>
                    </a:cubicBezTo>
                    <a:cubicBezTo>
                      <a:pt x="180" y="362"/>
                      <a:pt x="138" y="353"/>
                      <a:pt x="135" y="345"/>
                    </a:cubicBezTo>
                    <a:cubicBezTo>
                      <a:pt x="135" y="345"/>
                      <a:pt x="134" y="337"/>
                      <a:pt x="135" y="337"/>
                    </a:cubicBezTo>
                    <a:cubicBezTo>
                      <a:pt x="137" y="337"/>
                      <a:pt x="140" y="339"/>
                      <a:pt x="142" y="337"/>
                    </a:cubicBezTo>
                    <a:cubicBezTo>
                      <a:pt x="145" y="335"/>
                      <a:pt x="148" y="332"/>
                      <a:pt x="148" y="332"/>
                    </a:cubicBezTo>
                    <a:cubicBezTo>
                      <a:pt x="148" y="335"/>
                      <a:pt x="148" y="335"/>
                      <a:pt x="148" y="335"/>
                    </a:cubicBezTo>
                    <a:cubicBezTo>
                      <a:pt x="148" y="335"/>
                      <a:pt x="146" y="336"/>
                      <a:pt x="154" y="335"/>
                    </a:cubicBezTo>
                    <a:cubicBezTo>
                      <a:pt x="162" y="333"/>
                      <a:pt x="162" y="334"/>
                      <a:pt x="165" y="333"/>
                    </a:cubicBezTo>
                    <a:cubicBezTo>
                      <a:pt x="168" y="332"/>
                      <a:pt x="171" y="325"/>
                      <a:pt x="173" y="329"/>
                    </a:cubicBezTo>
                    <a:cubicBezTo>
                      <a:pt x="175" y="333"/>
                      <a:pt x="171" y="331"/>
                      <a:pt x="175" y="333"/>
                    </a:cubicBezTo>
                    <a:cubicBezTo>
                      <a:pt x="179" y="335"/>
                      <a:pt x="186" y="332"/>
                      <a:pt x="186" y="332"/>
                    </a:cubicBezTo>
                    <a:cubicBezTo>
                      <a:pt x="186" y="332"/>
                      <a:pt x="198" y="333"/>
                      <a:pt x="200" y="332"/>
                    </a:cubicBezTo>
                    <a:cubicBezTo>
                      <a:pt x="201" y="330"/>
                      <a:pt x="201" y="328"/>
                      <a:pt x="203" y="329"/>
                    </a:cubicBezTo>
                    <a:cubicBezTo>
                      <a:pt x="205" y="329"/>
                      <a:pt x="206" y="332"/>
                      <a:pt x="206" y="332"/>
                    </a:cubicBezTo>
                    <a:cubicBezTo>
                      <a:pt x="200" y="336"/>
                      <a:pt x="200" y="336"/>
                      <a:pt x="200" y="336"/>
                    </a:cubicBezTo>
                    <a:cubicBezTo>
                      <a:pt x="193" y="341"/>
                      <a:pt x="193" y="341"/>
                      <a:pt x="193" y="341"/>
                    </a:cubicBezTo>
                    <a:cubicBezTo>
                      <a:pt x="193" y="341"/>
                      <a:pt x="190" y="342"/>
                      <a:pt x="193" y="343"/>
                    </a:cubicBezTo>
                    <a:cubicBezTo>
                      <a:pt x="195" y="344"/>
                      <a:pt x="197" y="344"/>
                      <a:pt x="200" y="344"/>
                    </a:cubicBezTo>
                    <a:cubicBezTo>
                      <a:pt x="203" y="345"/>
                      <a:pt x="210" y="350"/>
                      <a:pt x="212" y="347"/>
                    </a:cubicBezTo>
                    <a:cubicBezTo>
                      <a:pt x="213" y="343"/>
                      <a:pt x="214" y="343"/>
                      <a:pt x="215" y="341"/>
                    </a:cubicBezTo>
                    <a:cubicBezTo>
                      <a:pt x="216" y="339"/>
                      <a:pt x="216" y="336"/>
                      <a:pt x="219" y="336"/>
                    </a:cubicBezTo>
                    <a:cubicBezTo>
                      <a:pt x="222" y="336"/>
                      <a:pt x="225" y="337"/>
                      <a:pt x="225" y="337"/>
                    </a:cubicBezTo>
                    <a:cubicBezTo>
                      <a:pt x="222" y="343"/>
                      <a:pt x="222" y="343"/>
                      <a:pt x="222" y="343"/>
                    </a:cubicBezTo>
                    <a:cubicBezTo>
                      <a:pt x="222" y="343"/>
                      <a:pt x="227" y="342"/>
                      <a:pt x="230" y="342"/>
                    </a:cubicBezTo>
                    <a:cubicBezTo>
                      <a:pt x="232" y="342"/>
                      <a:pt x="232" y="346"/>
                      <a:pt x="235" y="343"/>
                    </a:cubicBezTo>
                    <a:cubicBezTo>
                      <a:pt x="238" y="340"/>
                      <a:pt x="239" y="340"/>
                      <a:pt x="242" y="339"/>
                    </a:cubicBezTo>
                    <a:cubicBezTo>
                      <a:pt x="245" y="339"/>
                      <a:pt x="249" y="337"/>
                      <a:pt x="250" y="338"/>
                    </a:cubicBezTo>
                    <a:cubicBezTo>
                      <a:pt x="251" y="338"/>
                      <a:pt x="254" y="339"/>
                      <a:pt x="255" y="339"/>
                    </a:cubicBezTo>
                    <a:cubicBezTo>
                      <a:pt x="257" y="339"/>
                      <a:pt x="263" y="343"/>
                      <a:pt x="264" y="343"/>
                    </a:cubicBezTo>
                    <a:cubicBezTo>
                      <a:pt x="266" y="342"/>
                      <a:pt x="273" y="342"/>
                      <a:pt x="273" y="342"/>
                    </a:cubicBezTo>
                    <a:cubicBezTo>
                      <a:pt x="273" y="342"/>
                      <a:pt x="252" y="361"/>
                      <a:pt x="208" y="362"/>
                    </a:cubicBezTo>
                    <a:cubicBezTo>
                      <a:pt x="208" y="362"/>
                      <a:pt x="307" y="367"/>
                      <a:pt x="363" y="270"/>
                    </a:cubicBezTo>
                    <a:cubicBezTo>
                      <a:pt x="419" y="173"/>
                      <a:pt x="380" y="49"/>
                      <a:pt x="253" y="5"/>
                    </a:cubicBezTo>
                    <a:cubicBezTo>
                      <a:pt x="253" y="5"/>
                      <a:pt x="348" y="41"/>
                      <a:pt x="373" y="132"/>
                    </a:cubicBezTo>
                    <a:cubicBezTo>
                      <a:pt x="373" y="134"/>
                      <a:pt x="373" y="134"/>
                      <a:pt x="373" y="134"/>
                    </a:cubicBezTo>
                    <a:cubicBezTo>
                      <a:pt x="370" y="131"/>
                      <a:pt x="370" y="133"/>
                      <a:pt x="368" y="128"/>
                    </a:cubicBezTo>
                    <a:cubicBezTo>
                      <a:pt x="366" y="124"/>
                      <a:pt x="367" y="125"/>
                      <a:pt x="366" y="122"/>
                    </a:cubicBezTo>
                    <a:cubicBezTo>
                      <a:pt x="364" y="119"/>
                      <a:pt x="364" y="121"/>
                      <a:pt x="362" y="118"/>
                    </a:cubicBezTo>
                    <a:cubicBezTo>
                      <a:pt x="360" y="115"/>
                      <a:pt x="360" y="115"/>
                      <a:pt x="358" y="114"/>
                    </a:cubicBezTo>
                    <a:cubicBezTo>
                      <a:pt x="356" y="112"/>
                      <a:pt x="355" y="106"/>
                      <a:pt x="353" y="105"/>
                    </a:cubicBezTo>
                    <a:cubicBezTo>
                      <a:pt x="352" y="103"/>
                      <a:pt x="348" y="103"/>
                      <a:pt x="346" y="102"/>
                    </a:cubicBezTo>
                    <a:cubicBezTo>
                      <a:pt x="345" y="102"/>
                      <a:pt x="346" y="100"/>
                      <a:pt x="345" y="102"/>
                    </a:cubicBezTo>
                    <a:cubicBezTo>
                      <a:pt x="344" y="104"/>
                      <a:pt x="347" y="107"/>
                      <a:pt x="347" y="107"/>
                    </a:cubicBezTo>
                    <a:cubicBezTo>
                      <a:pt x="347" y="114"/>
                      <a:pt x="347" y="114"/>
                      <a:pt x="347" y="114"/>
                    </a:cubicBezTo>
                    <a:cubicBezTo>
                      <a:pt x="347" y="114"/>
                      <a:pt x="350" y="121"/>
                      <a:pt x="350" y="122"/>
                    </a:cubicBezTo>
                    <a:cubicBezTo>
                      <a:pt x="350" y="124"/>
                      <a:pt x="348" y="129"/>
                      <a:pt x="348" y="129"/>
                    </a:cubicBezTo>
                    <a:cubicBezTo>
                      <a:pt x="348" y="129"/>
                      <a:pt x="347" y="134"/>
                      <a:pt x="345" y="135"/>
                    </a:cubicBezTo>
                    <a:cubicBezTo>
                      <a:pt x="343" y="136"/>
                      <a:pt x="334" y="137"/>
                      <a:pt x="334" y="137"/>
                    </a:cubicBezTo>
                    <a:cubicBezTo>
                      <a:pt x="334" y="137"/>
                      <a:pt x="331" y="134"/>
                      <a:pt x="329" y="131"/>
                    </a:cubicBezTo>
                    <a:cubicBezTo>
                      <a:pt x="327" y="128"/>
                      <a:pt x="322" y="127"/>
                      <a:pt x="321" y="126"/>
                    </a:cubicBezTo>
                    <a:cubicBezTo>
                      <a:pt x="320" y="124"/>
                      <a:pt x="322" y="122"/>
                      <a:pt x="319" y="118"/>
                    </a:cubicBezTo>
                    <a:cubicBezTo>
                      <a:pt x="317" y="115"/>
                      <a:pt x="319" y="116"/>
                      <a:pt x="316" y="113"/>
                    </a:cubicBezTo>
                    <a:cubicBezTo>
                      <a:pt x="313" y="110"/>
                      <a:pt x="313" y="110"/>
                      <a:pt x="313" y="110"/>
                    </a:cubicBezTo>
                    <a:cubicBezTo>
                      <a:pt x="313" y="110"/>
                      <a:pt x="305" y="107"/>
                      <a:pt x="307" y="112"/>
                    </a:cubicBezTo>
                    <a:cubicBezTo>
                      <a:pt x="310" y="116"/>
                      <a:pt x="307" y="121"/>
                      <a:pt x="309" y="121"/>
                    </a:cubicBezTo>
                    <a:cubicBezTo>
                      <a:pt x="311" y="121"/>
                      <a:pt x="313" y="120"/>
                      <a:pt x="314" y="124"/>
                    </a:cubicBezTo>
                    <a:cubicBezTo>
                      <a:pt x="316" y="127"/>
                      <a:pt x="316" y="129"/>
                      <a:pt x="318" y="130"/>
                    </a:cubicBezTo>
                    <a:cubicBezTo>
                      <a:pt x="319" y="132"/>
                      <a:pt x="319" y="137"/>
                      <a:pt x="321" y="138"/>
                    </a:cubicBezTo>
                    <a:cubicBezTo>
                      <a:pt x="323" y="138"/>
                      <a:pt x="328" y="138"/>
                      <a:pt x="327" y="140"/>
                    </a:cubicBezTo>
                    <a:cubicBezTo>
                      <a:pt x="327" y="142"/>
                      <a:pt x="324" y="145"/>
                      <a:pt x="327" y="146"/>
                    </a:cubicBezTo>
                    <a:cubicBezTo>
                      <a:pt x="330" y="147"/>
                      <a:pt x="331" y="148"/>
                      <a:pt x="332" y="147"/>
                    </a:cubicBezTo>
                    <a:cubicBezTo>
                      <a:pt x="334" y="147"/>
                      <a:pt x="333" y="148"/>
                      <a:pt x="336" y="147"/>
                    </a:cubicBezTo>
                    <a:cubicBezTo>
                      <a:pt x="339" y="145"/>
                      <a:pt x="343" y="145"/>
                      <a:pt x="343" y="145"/>
                    </a:cubicBezTo>
                    <a:cubicBezTo>
                      <a:pt x="343" y="145"/>
                      <a:pt x="346" y="148"/>
                      <a:pt x="346" y="150"/>
                    </a:cubicBezTo>
                    <a:cubicBezTo>
                      <a:pt x="346" y="151"/>
                      <a:pt x="345" y="158"/>
                      <a:pt x="345" y="158"/>
                    </a:cubicBezTo>
                    <a:cubicBezTo>
                      <a:pt x="341" y="165"/>
                      <a:pt x="341" y="165"/>
                      <a:pt x="341" y="165"/>
                    </a:cubicBezTo>
                    <a:cubicBezTo>
                      <a:pt x="341" y="165"/>
                      <a:pt x="342" y="178"/>
                      <a:pt x="340" y="178"/>
                    </a:cubicBezTo>
                    <a:cubicBezTo>
                      <a:pt x="337" y="178"/>
                      <a:pt x="335" y="184"/>
                      <a:pt x="334" y="185"/>
                    </a:cubicBezTo>
                    <a:cubicBezTo>
                      <a:pt x="332" y="186"/>
                      <a:pt x="332" y="194"/>
                      <a:pt x="332" y="194"/>
                    </a:cubicBezTo>
                    <a:cubicBezTo>
                      <a:pt x="328" y="199"/>
                      <a:pt x="328" y="199"/>
                      <a:pt x="328" y="199"/>
                    </a:cubicBezTo>
                    <a:cubicBezTo>
                      <a:pt x="328" y="199"/>
                      <a:pt x="328" y="205"/>
                      <a:pt x="328" y="207"/>
                    </a:cubicBezTo>
                    <a:cubicBezTo>
                      <a:pt x="328" y="209"/>
                      <a:pt x="329" y="216"/>
                      <a:pt x="328" y="219"/>
                    </a:cubicBezTo>
                    <a:cubicBezTo>
                      <a:pt x="328" y="222"/>
                      <a:pt x="323" y="226"/>
                      <a:pt x="323" y="226"/>
                    </a:cubicBezTo>
                    <a:cubicBezTo>
                      <a:pt x="323" y="226"/>
                      <a:pt x="329" y="232"/>
                      <a:pt x="326" y="233"/>
                    </a:cubicBezTo>
                    <a:cubicBezTo>
                      <a:pt x="322" y="234"/>
                      <a:pt x="319" y="239"/>
                      <a:pt x="318" y="240"/>
                    </a:cubicBezTo>
                    <a:cubicBezTo>
                      <a:pt x="317" y="241"/>
                      <a:pt x="318" y="244"/>
                      <a:pt x="316" y="244"/>
                    </a:cubicBezTo>
                    <a:cubicBezTo>
                      <a:pt x="313" y="245"/>
                      <a:pt x="310" y="245"/>
                      <a:pt x="310" y="246"/>
                    </a:cubicBezTo>
                    <a:cubicBezTo>
                      <a:pt x="310" y="248"/>
                      <a:pt x="310" y="253"/>
                      <a:pt x="310" y="253"/>
                    </a:cubicBezTo>
                    <a:cubicBezTo>
                      <a:pt x="303" y="263"/>
                      <a:pt x="303" y="263"/>
                      <a:pt x="303" y="263"/>
                    </a:cubicBezTo>
                    <a:cubicBezTo>
                      <a:pt x="295" y="269"/>
                      <a:pt x="295" y="269"/>
                      <a:pt x="295" y="269"/>
                    </a:cubicBezTo>
                    <a:cubicBezTo>
                      <a:pt x="295" y="269"/>
                      <a:pt x="296" y="274"/>
                      <a:pt x="293" y="275"/>
                    </a:cubicBezTo>
                    <a:cubicBezTo>
                      <a:pt x="290" y="275"/>
                      <a:pt x="282" y="278"/>
                      <a:pt x="281" y="280"/>
                    </a:cubicBezTo>
                    <a:cubicBezTo>
                      <a:pt x="279" y="281"/>
                      <a:pt x="273" y="284"/>
                      <a:pt x="271" y="284"/>
                    </a:cubicBezTo>
                    <a:cubicBezTo>
                      <a:pt x="269" y="284"/>
                      <a:pt x="272" y="290"/>
                      <a:pt x="269" y="284"/>
                    </a:cubicBezTo>
                    <a:cubicBezTo>
                      <a:pt x="265" y="278"/>
                      <a:pt x="268" y="282"/>
                      <a:pt x="265" y="275"/>
                    </a:cubicBezTo>
                    <a:cubicBezTo>
                      <a:pt x="262" y="268"/>
                      <a:pt x="262" y="273"/>
                      <a:pt x="262" y="268"/>
                    </a:cubicBezTo>
                    <a:cubicBezTo>
                      <a:pt x="262" y="263"/>
                      <a:pt x="262" y="268"/>
                      <a:pt x="262" y="263"/>
                    </a:cubicBezTo>
                    <a:cubicBezTo>
                      <a:pt x="261" y="258"/>
                      <a:pt x="263" y="262"/>
                      <a:pt x="260" y="256"/>
                    </a:cubicBezTo>
                    <a:cubicBezTo>
                      <a:pt x="258" y="251"/>
                      <a:pt x="258" y="252"/>
                      <a:pt x="255" y="249"/>
                    </a:cubicBezTo>
                    <a:cubicBezTo>
                      <a:pt x="251" y="245"/>
                      <a:pt x="249" y="249"/>
                      <a:pt x="251" y="243"/>
                    </a:cubicBezTo>
                    <a:cubicBezTo>
                      <a:pt x="253" y="238"/>
                      <a:pt x="252" y="243"/>
                      <a:pt x="253" y="238"/>
                    </a:cubicBezTo>
                    <a:cubicBezTo>
                      <a:pt x="254" y="232"/>
                      <a:pt x="253" y="231"/>
                      <a:pt x="256" y="229"/>
                    </a:cubicBezTo>
                    <a:cubicBezTo>
                      <a:pt x="260" y="226"/>
                      <a:pt x="263" y="226"/>
                      <a:pt x="262" y="222"/>
                    </a:cubicBezTo>
                    <a:cubicBezTo>
                      <a:pt x="262" y="219"/>
                      <a:pt x="262" y="218"/>
                      <a:pt x="261" y="216"/>
                    </a:cubicBezTo>
                    <a:cubicBezTo>
                      <a:pt x="260" y="213"/>
                      <a:pt x="257" y="210"/>
                      <a:pt x="256" y="209"/>
                    </a:cubicBezTo>
                    <a:cubicBezTo>
                      <a:pt x="256" y="207"/>
                      <a:pt x="256" y="208"/>
                      <a:pt x="253" y="204"/>
                    </a:cubicBezTo>
                    <a:cubicBezTo>
                      <a:pt x="251" y="201"/>
                      <a:pt x="249" y="198"/>
                      <a:pt x="249" y="198"/>
                    </a:cubicBezTo>
                    <a:cubicBezTo>
                      <a:pt x="249" y="198"/>
                      <a:pt x="248" y="189"/>
                      <a:pt x="248" y="186"/>
                    </a:cubicBezTo>
                    <a:cubicBezTo>
                      <a:pt x="248" y="183"/>
                      <a:pt x="247" y="188"/>
                      <a:pt x="248" y="183"/>
                    </a:cubicBezTo>
                    <a:cubicBezTo>
                      <a:pt x="249" y="177"/>
                      <a:pt x="250" y="174"/>
                      <a:pt x="250" y="174"/>
                    </a:cubicBezTo>
                    <a:cubicBezTo>
                      <a:pt x="250" y="174"/>
                      <a:pt x="243" y="169"/>
                      <a:pt x="241" y="170"/>
                    </a:cubicBezTo>
                    <a:cubicBezTo>
                      <a:pt x="238" y="170"/>
                      <a:pt x="239" y="174"/>
                      <a:pt x="235" y="171"/>
                    </a:cubicBezTo>
                    <a:cubicBezTo>
                      <a:pt x="231" y="168"/>
                      <a:pt x="232" y="166"/>
                      <a:pt x="230" y="165"/>
                    </a:cubicBezTo>
                    <a:cubicBezTo>
                      <a:pt x="229" y="164"/>
                      <a:pt x="227" y="164"/>
                      <a:pt x="224" y="165"/>
                    </a:cubicBezTo>
                    <a:cubicBezTo>
                      <a:pt x="222" y="167"/>
                      <a:pt x="218" y="167"/>
                      <a:pt x="214" y="169"/>
                    </a:cubicBezTo>
                    <a:cubicBezTo>
                      <a:pt x="210" y="171"/>
                      <a:pt x="209" y="170"/>
                      <a:pt x="204" y="170"/>
                    </a:cubicBezTo>
                    <a:cubicBezTo>
                      <a:pt x="198" y="170"/>
                      <a:pt x="192" y="172"/>
                      <a:pt x="189" y="170"/>
                    </a:cubicBezTo>
                    <a:cubicBezTo>
                      <a:pt x="185" y="168"/>
                      <a:pt x="184" y="171"/>
                      <a:pt x="183" y="166"/>
                    </a:cubicBezTo>
                    <a:cubicBezTo>
                      <a:pt x="181" y="162"/>
                      <a:pt x="183" y="162"/>
                      <a:pt x="179" y="160"/>
                    </a:cubicBezTo>
                    <a:cubicBezTo>
                      <a:pt x="175" y="158"/>
                      <a:pt x="174" y="160"/>
                      <a:pt x="174" y="156"/>
                    </a:cubicBezTo>
                    <a:cubicBezTo>
                      <a:pt x="173" y="152"/>
                      <a:pt x="175" y="153"/>
                      <a:pt x="172" y="150"/>
                    </a:cubicBezTo>
                    <a:cubicBezTo>
                      <a:pt x="169" y="146"/>
                      <a:pt x="174" y="151"/>
                      <a:pt x="169" y="146"/>
                    </a:cubicBezTo>
                    <a:cubicBezTo>
                      <a:pt x="165" y="141"/>
                      <a:pt x="163" y="145"/>
                      <a:pt x="165" y="141"/>
                    </a:cubicBezTo>
                    <a:cubicBezTo>
                      <a:pt x="166" y="137"/>
                      <a:pt x="168" y="139"/>
                      <a:pt x="168" y="134"/>
                    </a:cubicBezTo>
                    <a:cubicBezTo>
                      <a:pt x="168" y="129"/>
                      <a:pt x="175" y="136"/>
                      <a:pt x="171" y="126"/>
                    </a:cubicBezTo>
                    <a:cubicBezTo>
                      <a:pt x="166" y="116"/>
                      <a:pt x="165" y="118"/>
                      <a:pt x="169" y="110"/>
                    </a:cubicBezTo>
                    <a:cubicBezTo>
                      <a:pt x="174" y="103"/>
                      <a:pt x="179" y="100"/>
                      <a:pt x="180" y="98"/>
                    </a:cubicBezTo>
                    <a:cubicBezTo>
                      <a:pt x="181" y="97"/>
                      <a:pt x="183" y="92"/>
                      <a:pt x="184" y="91"/>
                    </a:cubicBezTo>
                    <a:cubicBezTo>
                      <a:pt x="186" y="90"/>
                      <a:pt x="185" y="88"/>
                      <a:pt x="189" y="89"/>
                    </a:cubicBezTo>
                    <a:cubicBezTo>
                      <a:pt x="192" y="89"/>
                      <a:pt x="197" y="88"/>
                      <a:pt x="199" y="85"/>
                    </a:cubicBezTo>
                    <a:cubicBezTo>
                      <a:pt x="202" y="82"/>
                      <a:pt x="205" y="79"/>
                      <a:pt x="207" y="78"/>
                    </a:cubicBezTo>
                    <a:cubicBezTo>
                      <a:pt x="209" y="78"/>
                      <a:pt x="208" y="79"/>
                      <a:pt x="212" y="78"/>
                    </a:cubicBezTo>
                    <a:cubicBezTo>
                      <a:pt x="215" y="77"/>
                      <a:pt x="216" y="76"/>
                      <a:pt x="219" y="76"/>
                    </a:cubicBezTo>
                    <a:cubicBezTo>
                      <a:pt x="221" y="76"/>
                      <a:pt x="216" y="77"/>
                      <a:pt x="224" y="76"/>
                    </a:cubicBezTo>
                    <a:cubicBezTo>
                      <a:pt x="231" y="75"/>
                      <a:pt x="229" y="75"/>
                      <a:pt x="231" y="75"/>
                    </a:cubicBezTo>
                    <a:cubicBezTo>
                      <a:pt x="233" y="75"/>
                      <a:pt x="232" y="75"/>
                      <a:pt x="235" y="76"/>
                    </a:cubicBezTo>
                    <a:cubicBezTo>
                      <a:pt x="238" y="76"/>
                      <a:pt x="237" y="70"/>
                      <a:pt x="238" y="76"/>
                    </a:cubicBezTo>
                    <a:cubicBezTo>
                      <a:pt x="238" y="82"/>
                      <a:pt x="235" y="85"/>
                      <a:pt x="240" y="86"/>
                    </a:cubicBezTo>
                    <a:cubicBezTo>
                      <a:pt x="245" y="86"/>
                      <a:pt x="240" y="86"/>
                      <a:pt x="245" y="86"/>
                    </a:cubicBezTo>
                    <a:cubicBezTo>
                      <a:pt x="251" y="86"/>
                      <a:pt x="249" y="87"/>
                      <a:pt x="252" y="88"/>
                    </a:cubicBezTo>
                    <a:cubicBezTo>
                      <a:pt x="254" y="90"/>
                      <a:pt x="256" y="91"/>
                      <a:pt x="260" y="91"/>
                    </a:cubicBezTo>
                    <a:cubicBezTo>
                      <a:pt x="263" y="91"/>
                      <a:pt x="258" y="97"/>
                      <a:pt x="263" y="91"/>
                    </a:cubicBezTo>
                    <a:cubicBezTo>
                      <a:pt x="269" y="86"/>
                      <a:pt x="259" y="85"/>
                      <a:pt x="269" y="86"/>
                    </a:cubicBezTo>
                    <a:cubicBezTo>
                      <a:pt x="279" y="87"/>
                      <a:pt x="280" y="89"/>
                      <a:pt x="282" y="88"/>
                    </a:cubicBezTo>
                    <a:cubicBezTo>
                      <a:pt x="284" y="87"/>
                      <a:pt x="284" y="89"/>
                      <a:pt x="288" y="87"/>
                    </a:cubicBezTo>
                    <a:cubicBezTo>
                      <a:pt x="293" y="85"/>
                      <a:pt x="293" y="85"/>
                      <a:pt x="295" y="85"/>
                    </a:cubicBezTo>
                    <a:cubicBezTo>
                      <a:pt x="296" y="86"/>
                      <a:pt x="296" y="90"/>
                      <a:pt x="298" y="86"/>
                    </a:cubicBezTo>
                    <a:cubicBezTo>
                      <a:pt x="300" y="82"/>
                      <a:pt x="303" y="84"/>
                      <a:pt x="298" y="81"/>
                    </a:cubicBezTo>
                    <a:cubicBezTo>
                      <a:pt x="293" y="79"/>
                      <a:pt x="291" y="82"/>
                      <a:pt x="290" y="78"/>
                    </a:cubicBezTo>
                    <a:cubicBezTo>
                      <a:pt x="290" y="75"/>
                      <a:pt x="295" y="76"/>
                      <a:pt x="290" y="75"/>
                    </a:cubicBezTo>
                    <a:cubicBezTo>
                      <a:pt x="284" y="74"/>
                      <a:pt x="285" y="74"/>
                      <a:pt x="281" y="73"/>
                    </a:cubicBezTo>
                    <a:cubicBezTo>
                      <a:pt x="278" y="71"/>
                      <a:pt x="274" y="76"/>
                      <a:pt x="272" y="73"/>
                    </a:cubicBezTo>
                    <a:cubicBezTo>
                      <a:pt x="271" y="69"/>
                      <a:pt x="264" y="75"/>
                      <a:pt x="271" y="69"/>
                    </a:cubicBezTo>
                    <a:cubicBezTo>
                      <a:pt x="278" y="62"/>
                      <a:pt x="275" y="60"/>
                      <a:pt x="280" y="61"/>
                    </a:cubicBezTo>
                    <a:cubicBezTo>
                      <a:pt x="285" y="62"/>
                      <a:pt x="284" y="67"/>
                      <a:pt x="287" y="64"/>
                    </a:cubicBezTo>
                    <a:cubicBezTo>
                      <a:pt x="290" y="61"/>
                      <a:pt x="295" y="60"/>
                      <a:pt x="290" y="56"/>
                    </a:cubicBezTo>
                    <a:cubicBezTo>
                      <a:pt x="284" y="52"/>
                      <a:pt x="288" y="54"/>
                      <a:pt x="282" y="51"/>
                    </a:cubicBezTo>
                    <a:cubicBezTo>
                      <a:pt x="277" y="49"/>
                      <a:pt x="272" y="61"/>
                      <a:pt x="269" y="59"/>
                    </a:cubicBezTo>
                    <a:cubicBezTo>
                      <a:pt x="266" y="58"/>
                      <a:pt x="265" y="56"/>
                      <a:pt x="263" y="57"/>
                    </a:cubicBezTo>
                    <a:cubicBezTo>
                      <a:pt x="262" y="58"/>
                      <a:pt x="262" y="63"/>
                      <a:pt x="261" y="66"/>
                    </a:cubicBezTo>
                    <a:cubicBezTo>
                      <a:pt x="261" y="70"/>
                      <a:pt x="264" y="70"/>
                      <a:pt x="259" y="68"/>
                    </a:cubicBezTo>
                    <a:cubicBezTo>
                      <a:pt x="253" y="65"/>
                      <a:pt x="265" y="67"/>
                      <a:pt x="252" y="62"/>
                    </a:cubicBezTo>
                    <a:cubicBezTo>
                      <a:pt x="240" y="57"/>
                      <a:pt x="236" y="58"/>
                      <a:pt x="234" y="60"/>
                    </a:cubicBezTo>
                    <a:cubicBezTo>
                      <a:pt x="232" y="62"/>
                      <a:pt x="230" y="61"/>
                      <a:pt x="228" y="63"/>
                    </a:cubicBezTo>
                    <a:cubicBezTo>
                      <a:pt x="227" y="64"/>
                      <a:pt x="232" y="67"/>
                      <a:pt x="227" y="64"/>
                    </a:cubicBezTo>
                    <a:cubicBezTo>
                      <a:pt x="222" y="61"/>
                      <a:pt x="217" y="66"/>
                      <a:pt x="217" y="66"/>
                    </a:cubicBezTo>
                    <a:cubicBezTo>
                      <a:pt x="217" y="66"/>
                      <a:pt x="215" y="65"/>
                      <a:pt x="213" y="67"/>
                    </a:cubicBezTo>
                    <a:cubicBezTo>
                      <a:pt x="211" y="68"/>
                      <a:pt x="206" y="70"/>
                      <a:pt x="204" y="69"/>
                    </a:cubicBezTo>
                    <a:cubicBezTo>
                      <a:pt x="201" y="68"/>
                      <a:pt x="196" y="70"/>
                      <a:pt x="201" y="64"/>
                    </a:cubicBezTo>
                    <a:cubicBezTo>
                      <a:pt x="205" y="58"/>
                      <a:pt x="202" y="61"/>
                      <a:pt x="209" y="58"/>
                    </a:cubicBezTo>
                    <a:cubicBezTo>
                      <a:pt x="216" y="55"/>
                      <a:pt x="227" y="55"/>
                      <a:pt x="218" y="52"/>
                    </a:cubicBezTo>
                    <a:cubicBezTo>
                      <a:pt x="208" y="50"/>
                      <a:pt x="223" y="50"/>
                      <a:pt x="210" y="44"/>
                    </a:cubicBezTo>
                    <a:cubicBezTo>
                      <a:pt x="198" y="38"/>
                      <a:pt x="198" y="47"/>
                      <a:pt x="198" y="38"/>
                    </a:cubicBezTo>
                    <a:cubicBezTo>
                      <a:pt x="198" y="30"/>
                      <a:pt x="197" y="30"/>
                      <a:pt x="195" y="30"/>
                    </a:cubicBezTo>
                    <a:cubicBezTo>
                      <a:pt x="192" y="31"/>
                      <a:pt x="184" y="32"/>
                      <a:pt x="181" y="33"/>
                    </a:cubicBezTo>
                    <a:cubicBezTo>
                      <a:pt x="178" y="33"/>
                      <a:pt x="182" y="36"/>
                      <a:pt x="176" y="32"/>
                    </a:cubicBezTo>
                    <a:cubicBezTo>
                      <a:pt x="171" y="29"/>
                      <a:pt x="168" y="34"/>
                      <a:pt x="171" y="29"/>
                    </a:cubicBezTo>
                    <a:cubicBezTo>
                      <a:pt x="173" y="24"/>
                      <a:pt x="173" y="23"/>
                      <a:pt x="177" y="20"/>
                    </a:cubicBezTo>
                    <a:cubicBezTo>
                      <a:pt x="180" y="17"/>
                      <a:pt x="179" y="6"/>
                      <a:pt x="188" y="10"/>
                    </a:cubicBezTo>
                    <a:cubicBezTo>
                      <a:pt x="196" y="14"/>
                      <a:pt x="193" y="13"/>
                      <a:pt x="200" y="14"/>
                    </a:cubicBezTo>
                    <a:cubicBezTo>
                      <a:pt x="206" y="14"/>
                      <a:pt x="210" y="13"/>
                      <a:pt x="210" y="11"/>
                    </a:cubicBezTo>
                    <a:cubicBezTo>
                      <a:pt x="210" y="10"/>
                      <a:pt x="202" y="6"/>
                      <a:pt x="202" y="6"/>
                    </a:cubicBezTo>
                    <a:cubicBezTo>
                      <a:pt x="202" y="6"/>
                      <a:pt x="199" y="7"/>
                      <a:pt x="200" y="6"/>
                    </a:cubicBezTo>
                    <a:cubicBezTo>
                      <a:pt x="201" y="5"/>
                      <a:pt x="203" y="2"/>
                      <a:pt x="203" y="2"/>
                    </a:cubicBezTo>
                    <a:cubicBezTo>
                      <a:pt x="200" y="0"/>
                      <a:pt x="200" y="0"/>
                      <a:pt x="200" y="0"/>
                    </a:cubicBezTo>
                    <a:cubicBezTo>
                      <a:pt x="200" y="0"/>
                      <a:pt x="176"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8"/>
              </a:p>
            </p:txBody>
          </p:sp>
        </p:grpSp>
      </p:grpSp>
      <p:grpSp>
        <p:nvGrpSpPr>
          <p:cNvPr id="127" name="组合 126"/>
          <p:cNvGrpSpPr/>
          <p:nvPr/>
        </p:nvGrpSpPr>
        <p:grpSpPr>
          <a:xfrm>
            <a:off x="6731574" y="2543590"/>
            <a:ext cx="1700858" cy="604047"/>
            <a:chOff x="4682902" y="4300736"/>
            <a:chExt cx="1701383" cy="604233"/>
          </a:xfrm>
        </p:grpSpPr>
        <p:sp>
          <p:nvSpPr>
            <p:cNvPr id="128" name="Rectangle 4"/>
            <p:cNvSpPr txBox="1">
              <a:spLocks noChangeArrowheads="1"/>
            </p:cNvSpPr>
            <p:nvPr/>
          </p:nvSpPr>
          <p:spPr bwMode="auto">
            <a:xfrm>
              <a:off x="4771164" y="4300736"/>
              <a:ext cx="15248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a:defRPr/>
              </a:pPr>
              <a:r>
                <a:rPr lang="zh-CN" altLang="en-US" sz="1500" b="0" kern="0" dirty="0" smtClean="0">
                  <a:solidFill>
                    <a:schemeClr val="tx1">
                      <a:lumMod val="75000"/>
                      <a:lumOff val="25000"/>
                    </a:schemeClr>
                  </a:solidFill>
                  <a:latin typeface="Arial"/>
                  <a:ea typeface="微软雅黑"/>
                </a:rPr>
                <a:t>添加文字</a:t>
              </a:r>
              <a:endParaRPr lang="zh-CN" altLang="en-US" sz="1500" b="0" kern="0" dirty="0">
                <a:solidFill>
                  <a:schemeClr val="tx1">
                    <a:lumMod val="75000"/>
                    <a:lumOff val="25000"/>
                  </a:schemeClr>
                </a:solidFill>
                <a:latin typeface="Arial"/>
                <a:ea typeface="微软雅黑"/>
              </a:endParaRPr>
            </a:p>
          </p:txBody>
        </p:sp>
        <p:sp>
          <p:nvSpPr>
            <p:cNvPr id="129" name="Rectangle 4"/>
            <p:cNvSpPr txBox="1">
              <a:spLocks noChangeArrowheads="1"/>
            </p:cNvSpPr>
            <p:nvPr/>
          </p:nvSpPr>
          <p:spPr bwMode="auto">
            <a:xfrm>
              <a:off x="4682902" y="4523969"/>
              <a:ext cx="1701383"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defRPr/>
              </a:pPr>
              <a:r>
                <a:rPr lang="en-US" altLang="zh-CN" sz="800" b="0" kern="0" dirty="0">
                  <a:solidFill>
                    <a:schemeClr val="tx1">
                      <a:lumMod val="75000"/>
                      <a:lumOff val="25000"/>
                    </a:schemeClr>
                  </a:solidFill>
                  <a:latin typeface="Arial"/>
                  <a:ea typeface="微软雅黑"/>
                </a:rPr>
                <a:t>NEXT YEAR GOALS ANDPLANS</a:t>
              </a:r>
              <a:endParaRPr lang="zh-CN" altLang="en-US" sz="800" b="0" kern="0" dirty="0">
                <a:solidFill>
                  <a:schemeClr val="tx1">
                    <a:lumMod val="75000"/>
                    <a:lumOff val="25000"/>
                  </a:schemeClr>
                </a:solidFill>
                <a:latin typeface="Arial"/>
                <a:ea typeface="微软雅黑"/>
              </a:endParaRPr>
            </a:p>
          </p:txBody>
        </p:sp>
      </p:grpSp>
    </p:spTree>
    <p:extLst>
      <p:ext uri="{BB962C8B-B14F-4D97-AF65-F5344CB8AC3E}">
        <p14:creationId xmlns:p14="http://schemas.microsoft.com/office/powerpoint/2010/main" val="19500518"/>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4000">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14:bounceEnd="54000">
                                          <p:cBhvr additive="base">
                                            <p:cTn id="7" dur="500" fill="hold"/>
                                            <p:tgtEl>
                                              <p:spTgt spid="67"/>
                                            </p:tgtEl>
                                            <p:attrNameLst>
                                              <p:attrName>ppt_x</p:attrName>
                                            </p:attrNameLst>
                                          </p:cBhvr>
                                          <p:tavLst>
                                            <p:tav tm="0">
                                              <p:val>
                                                <p:strVal val="#ppt_x"/>
                                              </p:val>
                                            </p:tav>
                                            <p:tav tm="100000">
                                              <p:val>
                                                <p:strVal val="#ppt_x"/>
                                              </p:val>
                                            </p:tav>
                                          </p:tavLst>
                                        </p:anim>
                                        <p:anim calcmode="lin" valueType="num" p14:bounceEnd="54000">
                                          <p:cBhvr additive="base">
                                            <p:cTn id="8" dur="500" fill="hold"/>
                                            <p:tgtEl>
                                              <p:spTgt spid="6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wipe(left)">
                                          <p:cBhvr>
                                            <p:cTn id="12" dur="500"/>
                                            <p:tgtEl>
                                              <p:spTgt spid="72"/>
                                            </p:tgtEl>
                                          </p:cBhvr>
                                        </p:animEffect>
                                      </p:childTnLst>
                                    </p:cTn>
                                  </p:par>
                                </p:childTnLst>
                              </p:cTn>
                            </p:par>
                            <p:par>
                              <p:cTn id="13" fill="hold">
                                <p:stCondLst>
                                  <p:cond delay="1000"/>
                                </p:stCondLst>
                                <p:childTnLst>
                                  <p:par>
                                    <p:cTn id="14" presetID="2" presetClass="entr" presetSubtype="1" fill="hold" nodeType="afterEffect" p14:presetBounceEnd="54000">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14:bounceEnd="54000">
                                          <p:cBhvr additive="base">
                                            <p:cTn id="16" dur="500" fill="hold"/>
                                            <p:tgtEl>
                                              <p:spTgt spid="75"/>
                                            </p:tgtEl>
                                            <p:attrNameLst>
                                              <p:attrName>ppt_x</p:attrName>
                                            </p:attrNameLst>
                                          </p:cBhvr>
                                          <p:tavLst>
                                            <p:tav tm="0">
                                              <p:val>
                                                <p:strVal val="#ppt_x"/>
                                              </p:val>
                                            </p:tav>
                                            <p:tav tm="100000">
                                              <p:val>
                                                <p:strVal val="#ppt_x"/>
                                              </p:val>
                                            </p:tav>
                                          </p:tavLst>
                                        </p:anim>
                                        <p:anim calcmode="lin" valueType="num" p14:bounceEnd="54000">
                                          <p:cBhvr additive="base">
                                            <p:cTn id="17" dur="500" fill="hold"/>
                                            <p:tgtEl>
                                              <p:spTgt spid="75"/>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82"/>
                                            </p:tgtEl>
                                            <p:attrNameLst>
                                              <p:attrName>style.visibility</p:attrName>
                                            </p:attrNameLst>
                                          </p:cBhvr>
                                          <p:to>
                                            <p:strVal val="visible"/>
                                          </p:to>
                                        </p:set>
                                        <p:animEffect transition="in" filter="wipe(left)">
                                          <p:cBhvr>
                                            <p:cTn id="21" dur="500"/>
                                            <p:tgtEl>
                                              <p:spTgt spid="82"/>
                                            </p:tgtEl>
                                          </p:cBhvr>
                                        </p:animEffect>
                                      </p:childTnLst>
                                    </p:cTn>
                                  </p:par>
                                </p:childTnLst>
                              </p:cTn>
                            </p:par>
                            <p:par>
                              <p:cTn id="22" fill="hold">
                                <p:stCondLst>
                                  <p:cond delay="2000"/>
                                </p:stCondLst>
                                <p:childTnLst>
                                  <p:par>
                                    <p:cTn id="23" presetID="2" presetClass="entr" presetSubtype="1" fill="hold" nodeType="afterEffect" p14:presetBounceEnd="54000">
                                      <p:stCondLst>
                                        <p:cond delay="0"/>
                                      </p:stCondLst>
                                      <p:childTnLst>
                                        <p:set>
                                          <p:cBhvr>
                                            <p:cTn id="24" dur="1" fill="hold">
                                              <p:stCondLst>
                                                <p:cond delay="0"/>
                                              </p:stCondLst>
                                            </p:cTn>
                                            <p:tgtEl>
                                              <p:spTgt spid="97"/>
                                            </p:tgtEl>
                                            <p:attrNameLst>
                                              <p:attrName>style.visibility</p:attrName>
                                            </p:attrNameLst>
                                          </p:cBhvr>
                                          <p:to>
                                            <p:strVal val="visible"/>
                                          </p:to>
                                        </p:set>
                                        <p:anim calcmode="lin" valueType="num" p14:bounceEnd="54000">
                                          <p:cBhvr additive="base">
                                            <p:cTn id="25" dur="500" fill="hold"/>
                                            <p:tgtEl>
                                              <p:spTgt spid="97"/>
                                            </p:tgtEl>
                                            <p:attrNameLst>
                                              <p:attrName>ppt_x</p:attrName>
                                            </p:attrNameLst>
                                          </p:cBhvr>
                                          <p:tavLst>
                                            <p:tav tm="0">
                                              <p:val>
                                                <p:strVal val="#ppt_x"/>
                                              </p:val>
                                            </p:tav>
                                            <p:tav tm="100000">
                                              <p:val>
                                                <p:strVal val="#ppt_x"/>
                                              </p:val>
                                            </p:tav>
                                          </p:tavLst>
                                        </p:anim>
                                        <p:anim calcmode="lin" valueType="num" p14:bounceEnd="54000">
                                          <p:cBhvr additive="base">
                                            <p:cTn id="26" dur="500" fill="hold"/>
                                            <p:tgtEl>
                                              <p:spTgt spid="97"/>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05"/>
                                            </p:tgtEl>
                                            <p:attrNameLst>
                                              <p:attrName>style.visibility</p:attrName>
                                            </p:attrNameLst>
                                          </p:cBhvr>
                                          <p:to>
                                            <p:strVal val="visible"/>
                                          </p:to>
                                        </p:set>
                                        <p:animEffect transition="in" filter="wipe(left)">
                                          <p:cBhvr>
                                            <p:cTn id="30" dur="500"/>
                                            <p:tgtEl>
                                              <p:spTgt spid="105"/>
                                            </p:tgtEl>
                                          </p:cBhvr>
                                        </p:animEffect>
                                      </p:childTnLst>
                                    </p:cTn>
                                  </p:par>
                                </p:childTnLst>
                              </p:cTn>
                            </p:par>
                            <p:par>
                              <p:cTn id="31" fill="hold">
                                <p:stCondLst>
                                  <p:cond delay="3000"/>
                                </p:stCondLst>
                                <p:childTnLst>
                                  <p:par>
                                    <p:cTn id="32" presetID="2" presetClass="entr" presetSubtype="1" fill="hold" nodeType="afterEffect" p14:presetBounceEnd="54000">
                                      <p:stCondLst>
                                        <p:cond delay="0"/>
                                      </p:stCondLst>
                                      <p:childTnLst>
                                        <p:set>
                                          <p:cBhvr>
                                            <p:cTn id="33" dur="1" fill="hold">
                                              <p:stCondLst>
                                                <p:cond delay="0"/>
                                              </p:stCondLst>
                                            </p:cTn>
                                            <p:tgtEl>
                                              <p:spTgt spid="108"/>
                                            </p:tgtEl>
                                            <p:attrNameLst>
                                              <p:attrName>style.visibility</p:attrName>
                                            </p:attrNameLst>
                                          </p:cBhvr>
                                          <p:to>
                                            <p:strVal val="visible"/>
                                          </p:to>
                                        </p:set>
                                        <p:anim calcmode="lin" valueType="num" p14:bounceEnd="54000">
                                          <p:cBhvr additive="base">
                                            <p:cTn id="34" dur="500" fill="hold"/>
                                            <p:tgtEl>
                                              <p:spTgt spid="108"/>
                                            </p:tgtEl>
                                            <p:attrNameLst>
                                              <p:attrName>ppt_x</p:attrName>
                                            </p:attrNameLst>
                                          </p:cBhvr>
                                          <p:tavLst>
                                            <p:tav tm="0">
                                              <p:val>
                                                <p:strVal val="#ppt_x"/>
                                              </p:val>
                                            </p:tav>
                                            <p:tav tm="100000">
                                              <p:val>
                                                <p:strVal val="#ppt_x"/>
                                              </p:val>
                                            </p:tav>
                                          </p:tavLst>
                                        </p:anim>
                                        <p:anim calcmode="lin" valueType="num" p14:bounceEnd="54000">
                                          <p:cBhvr additive="base">
                                            <p:cTn id="35" dur="500" fill="hold"/>
                                            <p:tgtEl>
                                              <p:spTgt spid="108"/>
                                            </p:tgtEl>
                                            <p:attrNameLst>
                                              <p:attrName>ppt_y</p:attrName>
                                            </p:attrNameLst>
                                          </p:cBhvr>
                                          <p:tavLst>
                                            <p:tav tm="0">
                                              <p:val>
                                                <p:strVal val="0-#ppt_h/2"/>
                                              </p:val>
                                            </p:tav>
                                            <p:tav tm="100000">
                                              <p:val>
                                                <p:strVal val="#ppt_y"/>
                                              </p:val>
                                            </p:tav>
                                          </p:tavLst>
                                        </p:anim>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17"/>
                                            </p:tgtEl>
                                            <p:attrNameLst>
                                              <p:attrName>style.visibility</p:attrName>
                                            </p:attrNameLst>
                                          </p:cBhvr>
                                          <p:to>
                                            <p:strVal val="visible"/>
                                          </p:to>
                                        </p:set>
                                        <p:animEffect transition="in" filter="wipe(left)">
                                          <p:cBhvr>
                                            <p:cTn id="39" dur="500"/>
                                            <p:tgtEl>
                                              <p:spTgt spid="117"/>
                                            </p:tgtEl>
                                          </p:cBhvr>
                                        </p:animEffect>
                                      </p:childTnLst>
                                    </p:cTn>
                                  </p:par>
                                </p:childTnLst>
                              </p:cTn>
                            </p:par>
                            <p:par>
                              <p:cTn id="40" fill="hold">
                                <p:stCondLst>
                                  <p:cond delay="4000"/>
                                </p:stCondLst>
                                <p:childTnLst>
                                  <p:par>
                                    <p:cTn id="41" presetID="2" presetClass="entr" presetSubtype="1" fill="hold" nodeType="afterEffect" p14:presetBounceEnd="54000">
                                      <p:stCondLst>
                                        <p:cond delay="0"/>
                                      </p:stCondLst>
                                      <p:childTnLst>
                                        <p:set>
                                          <p:cBhvr>
                                            <p:cTn id="42" dur="1" fill="hold">
                                              <p:stCondLst>
                                                <p:cond delay="0"/>
                                              </p:stCondLst>
                                            </p:cTn>
                                            <p:tgtEl>
                                              <p:spTgt spid="120"/>
                                            </p:tgtEl>
                                            <p:attrNameLst>
                                              <p:attrName>style.visibility</p:attrName>
                                            </p:attrNameLst>
                                          </p:cBhvr>
                                          <p:to>
                                            <p:strVal val="visible"/>
                                          </p:to>
                                        </p:set>
                                        <p:anim calcmode="lin" valueType="num" p14:bounceEnd="54000">
                                          <p:cBhvr additive="base">
                                            <p:cTn id="43" dur="500" fill="hold"/>
                                            <p:tgtEl>
                                              <p:spTgt spid="120"/>
                                            </p:tgtEl>
                                            <p:attrNameLst>
                                              <p:attrName>ppt_x</p:attrName>
                                            </p:attrNameLst>
                                          </p:cBhvr>
                                          <p:tavLst>
                                            <p:tav tm="0">
                                              <p:val>
                                                <p:strVal val="#ppt_x"/>
                                              </p:val>
                                            </p:tav>
                                            <p:tav tm="100000">
                                              <p:val>
                                                <p:strVal val="#ppt_x"/>
                                              </p:val>
                                            </p:tav>
                                          </p:tavLst>
                                        </p:anim>
                                        <p:anim calcmode="lin" valueType="num" p14:bounceEnd="54000">
                                          <p:cBhvr additive="base">
                                            <p:cTn id="44" dur="500" fill="hold"/>
                                            <p:tgtEl>
                                              <p:spTgt spid="120"/>
                                            </p:tgtEl>
                                            <p:attrNameLst>
                                              <p:attrName>ppt_y</p:attrName>
                                            </p:attrNameLst>
                                          </p:cBhvr>
                                          <p:tavLst>
                                            <p:tav tm="0">
                                              <p:val>
                                                <p:strVal val="0-#ppt_h/2"/>
                                              </p:val>
                                            </p:tav>
                                            <p:tav tm="100000">
                                              <p:val>
                                                <p:strVal val="#ppt_y"/>
                                              </p:val>
                                            </p:tav>
                                          </p:tavLst>
                                        </p:anim>
                                      </p:childTnLst>
                                    </p:cTn>
                                  </p:par>
                                </p:childTnLst>
                              </p:cTn>
                            </p:par>
                            <p:par>
                              <p:cTn id="45" fill="hold">
                                <p:stCondLst>
                                  <p:cond delay="4500"/>
                                </p:stCondLst>
                                <p:childTnLst>
                                  <p:par>
                                    <p:cTn id="46" presetID="22" presetClass="entr" presetSubtype="8" fill="hold" nodeType="afterEffect">
                                      <p:stCondLst>
                                        <p:cond delay="0"/>
                                      </p:stCondLst>
                                      <p:childTnLst>
                                        <p:set>
                                          <p:cBhvr>
                                            <p:cTn id="47" dur="1" fill="hold">
                                              <p:stCondLst>
                                                <p:cond delay="0"/>
                                              </p:stCondLst>
                                            </p:cTn>
                                            <p:tgtEl>
                                              <p:spTgt spid="127"/>
                                            </p:tgtEl>
                                            <p:attrNameLst>
                                              <p:attrName>style.visibility</p:attrName>
                                            </p:attrNameLst>
                                          </p:cBhvr>
                                          <p:to>
                                            <p:strVal val="visible"/>
                                          </p:to>
                                        </p:set>
                                        <p:animEffect transition="in" filter="wipe(left)">
                                          <p:cBhvr>
                                            <p:cTn id="48"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ppt_x"/>
                                              </p:val>
                                            </p:tav>
                                            <p:tav tm="100000">
                                              <p:val>
                                                <p:strVal val="#ppt_x"/>
                                              </p:val>
                                            </p:tav>
                                          </p:tavLst>
                                        </p:anim>
                                        <p:anim calcmode="lin" valueType="num">
                                          <p:cBhvr additive="base">
                                            <p:cTn id="8" dur="500" fill="hold"/>
                                            <p:tgtEl>
                                              <p:spTgt spid="6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wipe(left)">
                                          <p:cBhvr>
                                            <p:cTn id="12" dur="500"/>
                                            <p:tgtEl>
                                              <p:spTgt spid="72"/>
                                            </p:tgtEl>
                                          </p:cBhvr>
                                        </p:animEffect>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additive="base">
                                            <p:cTn id="16" dur="500" fill="hold"/>
                                            <p:tgtEl>
                                              <p:spTgt spid="75"/>
                                            </p:tgtEl>
                                            <p:attrNameLst>
                                              <p:attrName>ppt_x</p:attrName>
                                            </p:attrNameLst>
                                          </p:cBhvr>
                                          <p:tavLst>
                                            <p:tav tm="0">
                                              <p:val>
                                                <p:strVal val="#ppt_x"/>
                                              </p:val>
                                            </p:tav>
                                            <p:tav tm="100000">
                                              <p:val>
                                                <p:strVal val="#ppt_x"/>
                                              </p:val>
                                            </p:tav>
                                          </p:tavLst>
                                        </p:anim>
                                        <p:anim calcmode="lin" valueType="num">
                                          <p:cBhvr additive="base">
                                            <p:cTn id="17" dur="500" fill="hold"/>
                                            <p:tgtEl>
                                              <p:spTgt spid="75"/>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82"/>
                                            </p:tgtEl>
                                            <p:attrNameLst>
                                              <p:attrName>style.visibility</p:attrName>
                                            </p:attrNameLst>
                                          </p:cBhvr>
                                          <p:to>
                                            <p:strVal val="visible"/>
                                          </p:to>
                                        </p:set>
                                        <p:animEffect transition="in" filter="wipe(left)">
                                          <p:cBhvr>
                                            <p:cTn id="21" dur="500"/>
                                            <p:tgtEl>
                                              <p:spTgt spid="82"/>
                                            </p:tgtEl>
                                          </p:cBhvr>
                                        </p:animEffect>
                                      </p:childTnLst>
                                    </p:cTn>
                                  </p:par>
                                </p:childTnLst>
                              </p:cTn>
                            </p:par>
                            <p:par>
                              <p:cTn id="22" fill="hold">
                                <p:stCondLst>
                                  <p:cond delay="2000"/>
                                </p:stCondLst>
                                <p:childTnLst>
                                  <p:par>
                                    <p:cTn id="23" presetID="2" presetClass="entr" presetSubtype="1" fill="hold" nodeType="afterEffect">
                                      <p:stCondLst>
                                        <p:cond delay="0"/>
                                      </p:stCondLst>
                                      <p:childTnLst>
                                        <p:set>
                                          <p:cBhvr>
                                            <p:cTn id="24" dur="1" fill="hold">
                                              <p:stCondLst>
                                                <p:cond delay="0"/>
                                              </p:stCondLst>
                                            </p:cTn>
                                            <p:tgtEl>
                                              <p:spTgt spid="97"/>
                                            </p:tgtEl>
                                            <p:attrNameLst>
                                              <p:attrName>style.visibility</p:attrName>
                                            </p:attrNameLst>
                                          </p:cBhvr>
                                          <p:to>
                                            <p:strVal val="visible"/>
                                          </p:to>
                                        </p:set>
                                        <p:anim calcmode="lin" valueType="num">
                                          <p:cBhvr additive="base">
                                            <p:cTn id="25" dur="500" fill="hold"/>
                                            <p:tgtEl>
                                              <p:spTgt spid="97"/>
                                            </p:tgtEl>
                                            <p:attrNameLst>
                                              <p:attrName>ppt_x</p:attrName>
                                            </p:attrNameLst>
                                          </p:cBhvr>
                                          <p:tavLst>
                                            <p:tav tm="0">
                                              <p:val>
                                                <p:strVal val="#ppt_x"/>
                                              </p:val>
                                            </p:tav>
                                            <p:tav tm="100000">
                                              <p:val>
                                                <p:strVal val="#ppt_x"/>
                                              </p:val>
                                            </p:tav>
                                          </p:tavLst>
                                        </p:anim>
                                        <p:anim calcmode="lin" valueType="num">
                                          <p:cBhvr additive="base">
                                            <p:cTn id="26" dur="500" fill="hold"/>
                                            <p:tgtEl>
                                              <p:spTgt spid="97"/>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05"/>
                                            </p:tgtEl>
                                            <p:attrNameLst>
                                              <p:attrName>style.visibility</p:attrName>
                                            </p:attrNameLst>
                                          </p:cBhvr>
                                          <p:to>
                                            <p:strVal val="visible"/>
                                          </p:to>
                                        </p:set>
                                        <p:animEffect transition="in" filter="wipe(left)">
                                          <p:cBhvr>
                                            <p:cTn id="30" dur="500"/>
                                            <p:tgtEl>
                                              <p:spTgt spid="105"/>
                                            </p:tgtEl>
                                          </p:cBhvr>
                                        </p:animEffect>
                                      </p:childTnLst>
                                    </p:cTn>
                                  </p:par>
                                </p:childTnLst>
                              </p:cTn>
                            </p:par>
                            <p:par>
                              <p:cTn id="31" fill="hold">
                                <p:stCondLst>
                                  <p:cond delay="3000"/>
                                </p:stCondLst>
                                <p:childTnLst>
                                  <p:par>
                                    <p:cTn id="32" presetID="2" presetClass="entr" presetSubtype="1" fill="hold" nodeType="afterEffect">
                                      <p:stCondLst>
                                        <p:cond delay="0"/>
                                      </p:stCondLst>
                                      <p:childTnLst>
                                        <p:set>
                                          <p:cBhvr>
                                            <p:cTn id="33" dur="1" fill="hold">
                                              <p:stCondLst>
                                                <p:cond delay="0"/>
                                              </p:stCondLst>
                                            </p:cTn>
                                            <p:tgtEl>
                                              <p:spTgt spid="108"/>
                                            </p:tgtEl>
                                            <p:attrNameLst>
                                              <p:attrName>style.visibility</p:attrName>
                                            </p:attrNameLst>
                                          </p:cBhvr>
                                          <p:to>
                                            <p:strVal val="visible"/>
                                          </p:to>
                                        </p:set>
                                        <p:anim calcmode="lin" valueType="num">
                                          <p:cBhvr additive="base">
                                            <p:cTn id="34" dur="500" fill="hold"/>
                                            <p:tgtEl>
                                              <p:spTgt spid="108"/>
                                            </p:tgtEl>
                                            <p:attrNameLst>
                                              <p:attrName>ppt_x</p:attrName>
                                            </p:attrNameLst>
                                          </p:cBhvr>
                                          <p:tavLst>
                                            <p:tav tm="0">
                                              <p:val>
                                                <p:strVal val="#ppt_x"/>
                                              </p:val>
                                            </p:tav>
                                            <p:tav tm="100000">
                                              <p:val>
                                                <p:strVal val="#ppt_x"/>
                                              </p:val>
                                            </p:tav>
                                          </p:tavLst>
                                        </p:anim>
                                        <p:anim calcmode="lin" valueType="num">
                                          <p:cBhvr additive="base">
                                            <p:cTn id="35" dur="500" fill="hold"/>
                                            <p:tgtEl>
                                              <p:spTgt spid="108"/>
                                            </p:tgtEl>
                                            <p:attrNameLst>
                                              <p:attrName>ppt_y</p:attrName>
                                            </p:attrNameLst>
                                          </p:cBhvr>
                                          <p:tavLst>
                                            <p:tav tm="0">
                                              <p:val>
                                                <p:strVal val="0-#ppt_h/2"/>
                                              </p:val>
                                            </p:tav>
                                            <p:tav tm="100000">
                                              <p:val>
                                                <p:strVal val="#ppt_y"/>
                                              </p:val>
                                            </p:tav>
                                          </p:tavLst>
                                        </p:anim>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17"/>
                                            </p:tgtEl>
                                            <p:attrNameLst>
                                              <p:attrName>style.visibility</p:attrName>
                                            </p:attrNameLst>
                                          </p:cBhvr>
                                          <p:to>
                                            <p:strVal val="visible"/>
                                          </p:to>
                                        </p:set>
                                        <p:animEffect transition="in" filter="wipe(left)">
                                          <p:cBhvr>
                                            <p:cTn id="39" dur="500"/>
                                            <p:tgtEl>
                                              <p:spTgt spid="117"/>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120"/>
                                            </p:tgtEl>
                                            <p:attrNameLst>
                                              <p:attrName>style.visibility</p:attrName>
                                            </p:attrNameLst>
                                          </p:cBhvr>
                                          <p:to>
                                            <p:strVal val="visible"/>
                                          </p:to>
                                        </p:set>
                                        <p:anim calcmode="lin" valueType="num">
                                          <p:cBhvr additive="base">
                                            <p:cTn id="43" dur="500" fill="hold"/>
                                            <p:tgtEl>
                                              <p:spTgt spid="120"/>
                                            </p:tgtEl>
                                            <p:attrNameLst>
                                              <p:attrName>ppt_x</p:attrName>
                                            </p:attrNameLst>
                                          </p:cBhvr>
                                          <p:tavLst>
                                            <p:tav tm="0">
                                              <p:val>
                                                <p:strVal val="#ppt_x"/>
                                              </p:val>
                                            </p:tav>
                                            <p:tav tm="100000">
                                              <p:val>
                                                <p:strVal val="#ppt_x"/>
                                              </p:val>
                                            </p:tav>
                                          </p:tavLst>
                                        </p:anim>
                                        <p:anim calcmode="lin" valueType="num">
                                          <p:cBhvr additive="base">
                                            <p:cTn id="44" dur="500" fill="hold"/>
                                            <p:tgtEl>
                                              <p:spTgt spid="120"/>
                                            </p:tgtEl>
                                            <p:attrNameLst>
                                              <p:attrName>ppt_y</p:attrName>
                                            </p:attrNameLst>
                                          </p:cBhvr>
                                          <p:tavLst>
                                            <p:tav tm="0">
                                              <p:val>
                                                <p:strVal val="0-#ppt_h/2"/>
                                              </p:val>
                                            </p:tav>
                                            <p:tav tm="100000">
                                              <p:val>
                                                <p:strVal val="#ppt_y"/>
                                              </p:val>
                                            </p:tav>
                                          </p:tavLst>
                                        </p:anim>
                                      </p:childTnLst>
                                    </p:cTn>
                                  </p:par>
                                </p:childTnLst>
                              </p:cTn>
                            </p:par>
                            <p:par>
                              <p:cTn id="45" fill="hold">
                                <p:stCondLst>
                                  <p:cond delay="4500"/>
                                </p:stCondLst>
                                <p:childTnLst>
                                  <p:par>
                                    <p:cTn id="46" presetID="22" presetClass="entr" presetSubtype="8" fill="hold" nodeType="afterEffect">
                                      <p:stCondLst>
                                        <p:cond delay="0"/>
                                      </p:stCondLst>
                                      <p:childTnLst>
                                        <p:set>
                                          <p:cBhvr>
                                            <p:cTn id="47" dur="1" fill="hold">
                                              <p:stCondLst>
                                                <p:cond delay="0"/>
                                              </p:stCondLst>
                                            </p:cTn>
                                            <p:tgtEl>
                                              <p:spTgt spid="127"/>
                                            </p:tgtEl>
                                            <p:attrNameLst>
                                              <p:attrName>style.visibility</p:attrName>
                                            </p:attrNameLst>
                                          </p:cBhvr>
                                          <p:to>
                                            <p:strVal val="visible"/>
                                          </p:to>
                                        </p:set>
                                        <p:animEffect transition="in" filter="wipe(left)">
                                          <p:cBhvr>
                                            <p:cTn id="48"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extLst mod="1">
    <p:ext uri="{E180D4A7-C9FB-4DFB-919C-405C955672EB}">
      <p14:showEvtLst xmlns:p14="http://schemas.microsoft.com/office/powerpoint/2010/main">
        <p14:playEvt time="0" objId="30"/>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35090" y="1435642"/>
            <a:ext cx="4391133" cy="2620957"/>
          </a:xfrm>
          <a:prstGeom prst="rect">
            <a:avLst/>
          </a:prstGeom>
          <a:noFill/>
          <a:effectLst>
            <a:outerShdw blurRad="76200" dir="13500000" sy="23000" kx="1200000" algn="br" rotWithShape="0">
              <a:prstClr val="black">
                <a:alpha val="20000"/>
              </a:prstClr>
            </a:outerShdw>
          </a:effectLst>
        </p:spPr>
      </p:pic>
      <p:pic>
        <p:nvPicPr>
          <p:cNvPr id="92" name="Picture 5"/>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97" name="直接连接符 96"/>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98" name="文本框 31"/>
          <p:cNvSpPr>
            <a:spLocks noChangeArrowheads="1"/>
          </p:cNvSpPr>
          <p:nvPr/>
        </p:nvSpPr>
        <p:spPr bwMode="auto">
          <a:xfrm>
            <a:off x="5965578" y="261797"/>
            <a:ext cx="3141526"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rPr>
              <a:t>EXPERIENCE SUMMARY</a:t>
            </a:r>
            <a:endParaRPr lang="zh-CN" altLang="en-US" sz="1600" kern="0" dirty="0">
              <a:solidFill>
                <a:srgbClr val="2F5879"/>
              </a:solidFill>
              <a:latin typeface="Impact" pitchFamily="34" charset="0"/>
            </a:endParaRPr>
          </a:p>
        </p:txBody>
      </p:sp>
      <p:sp>
        <p:nvSpPr>
          <p:cNvPr id="99"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100" name="组合 99"/>
          <p:cNvGrpSpPr/>
          <p:nvPr/>
        </p:nvGrpSpPr>
        <p:grpSpPr>
          <a:xfrm>
            <a:off x="521096" y="196219"/>
            <a:ext cx="1765509" cy="551352"/>
            <a:chOff x="520640" y="251298"/>
            <a:chExt cx="1766054" cy="551522"/>
          </a:xfrm>
        </p:grpSpPr>
        <p:sp>
          <p:nvSpPr>
            <p:cNvPr id="101" name="矩形 3"/>
            <p:cNvSpPr>
              <a:spLocks noChangeArrowheads="1"/>
            </p:cNvSpPr>
            <p:nvPr/>
          </p:nvSpPr>
          <p:spPr bwMode="auto">
            <a:xfrm>
              <a:off x="872768" y="251298"/>
              <a:ext cx="1061834"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102" name="组合 101"/>
            <p:cNvGrpSpPr/>
            <p:nvPr/>
          </p:nvGrpSpPr>
          <p:grpSpPr>
            <a:xfrm>
              <a:off x="520640" y="556320"/>
              <a:ext cx="1766054" cy="246500"/>
              <a:chOff x="562081" y="466763"/>
              <a:chExt cx="1766054" cy="246500"/>
            </a:xfrm>
          </p:grpSpPr>
          <p:sp>
            <p:nvSpPr>
              <p:cNvPr id="103"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104" name="组合 103"/>
              <p:cNvGrpSpPr/>
              <p:nvPr/>
            </p:nvGrpSpPr>
            <p:grpSpPr>
              <a:xfrm>
                <a:off x="931046" y="667544"/>
                <a:ext cx="1028125" cy="45719"/>
                <a:chOff x="688893" y="2574256"/>
                <a:chExt cx="7739508" cy="81111"/>
              </a:xfrm>
            </p:grpSpPr>
            <p:sp>
              <p:nvSpPr>
                <p:cNvPr id="105"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06"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07"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08"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09"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
        <p:nvSpPr>
          <p:cNvPr id="48" name="圆角矩形 47"/>
          <p:cNvSpPr/>
          <p:nvPr/>
        </p:nvSpPr>
        <p:spPr>
          <a:xfrm>
            <a:off x="6515617" y="3491347"/>
            <a:ext cx="631082" cy="631081"/>
          </a:xfrm>
          <a:prstGeom prst="roundRect">
            <a:avLst>
              <a:gd name="adj" fmla="val 7763"/>
            </a:avLst>
          </a:prstGeom>
          <a:solidFill>
            <a:srgbClr val="00B0F0"/>
          </a:solidFill>
          <a:ln w="12700" cap="flat" cmpd="sng" algn="ctr">
            <a:noFill/>
            <a:prstDash val="solid"/>
          </a:ln>
          <a:effectLst>
            <a:outerShdw blurRad="393700" dist="38100" dir="5400000" algn="t" rotWithShape="0">
              <a:sysClr val="windowText" lastClr="000000">
                <a:alpha val="37000"/>
              </a:sysClr>
            </a:outerShdw>
          </a:effectLst>
        </p:spPr>
        <p:txBody>
          <a:bodyPr lIns="91402" tIns="45701" rIns="91402" bIns="45701" rtlCol="0" anchor="ctr"/>
          <a:lstStyle/>
          <a:p>
            <a:pPr algn="ctr" defTabSz="914126">
              <a:defRPr/>
            </a:pPr>
            <a:endParaRPr lang="zh-CN" altLang="en-US" kern="0">
              <a:solidFill>
                <a:srgbClr val="7F7F7F">
                  <a:lumMod val="50000"/>
                </a:srgbClr>
              </a:solidFill>
              <a:latin typeface="Calibri"/>
            </a:endParaRPr>
          </a:p>
        </p:txBody>
      </p:sp>
      <p:sp>
        <p:nvSpPr>
          <p:cNvPr id="49" name="圆角矩形 48"/>
          <p:cNvSpPr/>
          <p:nvPr/>
        </p:nvSpPr>
        <p:spPr>
          <a:xfrm>
            <a:off x="5135222" y="3611999"/>
            <a:ext cx="631082" cy="631081"/>
          </a:xfrm>
          <a:prstGeom prst="roundRect">
            <a:avLst>
              <a:gd name="adj" fmla="val 7763"/>
            </a:avLst>
          </a:prstGeom>
          <a:solidFill>
            <a:srgbClr val="00B0F0"/>
          </a:solidFill>
          <a:ln w="12700" cap="flat" cmpd="sng" algn="ctr">
            <a:noFill/>
            <a:prstDash val="solid"/>
          </a:ln>
          <a:effectLst>
            <a:outerShdw blurRad="393700" dist="38100" dir="5400000" algn="t" rotWithShape="0">
              <a:sysClr val="windowText" lastClr="000000">
                <a:alpha val="37000"/>
              </a:sysClr>
            </a:outerShdw>
          </a:effectLst>
        </p:spPr>
        <p:txBody>
          <a:bodyPr lIns="91402" tIns="45701" rIns="91402" bIns="45701" rtlCol="0" anchor="ctr"/>
          <a:lstStyle/>
          <a:p>
            <a:pPr algn="ctr" defTabSz="914126">
              <a:defRPr/>
            </a:pPr>
            <a:endParaRPr lang="zh-CN" altLang="en-US" kern="0">
              <a:solidFill>
                <a:srgbClr val="7F7F7F">
                  <a:lumMod val="50000"/>
                </a:srgbClr>
              </a:solidFill>
              <a:latin typeface="Calibri"/>
            </a:endParaRPr>
          </a:p>
        </p:txBody>
      </p:sp>
      <p:grpSp>
        <p:nvGrpSpPr>
          <p:cNvPr id="50" name="组合 49"/>
          <p:cNvGrpSpPr/>
          <p:nvPr/>
        </p:nvGrpSpPr>
        <p:grpSpPr>
          <a:xfrm>
            <a:off x="3867318" y="2074632"/>
            <a:ext cx="1537371" cy="1537369"/>
            <a:chOff x="1692573" y="1455253"/>
            <a:chExt cx="2542903" cy="2542903"/>
          </a:xfrm>
        </p:grpSpPr>
        <p:sp>
          <p:nvSpPr>
            <p:cNvPr id="51" name="圆角矩形 50"/>
            <p:cNvSpPr/>
            <p:nvPr/>
          </p:nvSpPr>
          <p:spPr>
            <a:xfrm>
              <a:off x="1692573" y="1455253"/>
              <a:ext cx="2542903" cy="2542903"/>
            </a:xfrm>
            <a:prstGeom prst="roundRect">
              <a:avLst>
                <a:gd name="adj" fmla="val 7763"/>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algn="ctr" defTabSz="914126">
                <a:defRPr/>
              </a:pPr>
              <a:endParaRPr lang="zh-CN" altLang="en-US" kern="0">
                <a:solidFill>
                  <a:srgbClr val="7F7F7F">
                    <a:lumMod val="50000"/>
                  </a:srgbClr>
                </a:solidFill>
                <a:latin typeface="Calibri"/>
              </a:endParaRPr>
            </a:p>
          </p:txBody>
        </p:sp>
        <p:sp>
          <p:nvSpPr>
            <p:cNvPr id="52" name="圆角矩形 51"/>
            <p:cNvSpPr/>
            <p:nvPr/>
          </p:nvSpPr>
          <p:spPr>
            <a:xfrm>
              <a:off x="2053420" y="1816100"/>
              <a:ext cx="1821208" cy="1821208"/>
            </a:xfrm>
            <a:prstGeom prst="roundRect">
              <a:avLst>
                <a:gd name="adj" fmla="val 7763"/>
              </a:avLst>
            </a:prstGeom>
            <a:solidFill>
              <a:srgbClr val="0070C0"/>
            </a:solidFill>
            <a:ln w="12700" cap="flat" cmpd="sng" algn="ctr">
              <a:noFill/>
              <a:prstDash val="solid"/>
            </a:ln>
            <a:effectLst>
              <a:innerShdw blurRad="63500" dist="50800" dir="13500000">
                <a:prstClr val="black">
                  <a:alpha val="50000"/>
                </a:prstClr>
              </a:innerShdw>
            </a:effectLst>
          </p:spPr>
          <p:txBody>
            <a:bodyPr rtlCol="0" anchor="ctr"/>
            <a:lstStyle/>
            <a:p>
              <a:pPr algn="ctr" defTabSz="914126">
                <a:defRPr/>
              </a:pPr>
              <a:endParaRPr lang="zh-CN" altLang="en-US" kern="0">
                <a:solidFill>
                  <a:srgbClr val="7F7F7F">
                    <a:lumMod val="50000"/>
                  </a:srgbClr>
                </a:solidFill>
                <a:latin typeface="Calibri"/>
              </a:endParaRPr>
            </a:p>
          </p:txBody>
        </p:sp>
      </p:grpSp>
      <p:sp>
        <p:nvSpPr>
          <p:cNvPr id="53" name="TextBox 52"/>
          <p:cNvSpPr txBox="1"/>
          <p:nvPr/>
        </p:nvSpPr>
        <p:spPr>
          <a:xfrm>
            <a:off x="4140086" y="2402737"/>
            <a:ext cx="1037143" cy="923044"/>
          </a:xfrm>
          <a:prstGeom prst="rect">
            <a:avLst/>
          </a:prstGeom>
          <a:noFill/>
          <a:effectLst>
            <a:innerShdw blurRad="63500" dist="50800" dir="13500000">
              <a:prstClr val="black">
                <a:alpha val="50000"/>
              </a:prstClr>
            </a:innerShdw>
          </a:effectLst>
        </p:spPr>
        <p:txBody>
          <a:bodyPr wrap="none" lIns="91402" tIns="45701" rIns="91402" bIns="45701" rtlCol="0">
            <a:spAutoFit/>
          </a:bodyPr>
          <a:lstStyle/>
          <a:p>
            <a:pPr defTabSz="914126">
              <a:defRPr/>
            </a:pPr>
            <a:r>
              <a:rPr lang="en-US" altLang="zh-CN" sz="5398" b="1" kern="0" dirty="0">
                <a:solidFill>
                  <a:sysClr val="window" lastClr="FFFFFF"/>
                </a:solidFill>
                <a:latin typeface="微软雅黑"/>
                <a:ea typeface="微软雅黑"/>
              </a:rPr>
              <a:t>01</a:t>
            </a:r>
            <a:endParaRPr lang="zh-CN" altLang="en-US" sz="5398" b="1" kern="0" dirty="0">
              <a:solidFill>
                <a:sysClr val="window" lastClr="FFFFFF"/>
              </a:solidFill>
              <a:latin typeface="微软雅黑"/>
              <a:ea typeface="微软雅黑"/>
            </a:endParaRPr>
          </a:p>
        </p:txBody>
      </p:sp>
      <p:sp>
        <p:nvSpPr>
          <p:cNvPr id="54" name="矩形 53"/>
          <p:cNvSpPr/>
          <p:nvPr/>
        </p:nvSpPr>
        <p:spPr>
          <a:xfrm>
            <a:off x="5654540" y="2461514"/>
            <a:ext cx="2444764" cy="812269"/>
          </a:xfrm>
          <a:prstGeom prst="rect">
            <a:avLst/>
          </a:prstGeom>
        </p:spPr>
        <p:txBody>
          <a:bodyPr wrap="square" lIns="91402" tIns="45701" rIns="91402" bIns="45701">
            <a:spAutoFit/>
          </a:bodyPr>
          <a:lstStyle/>
          <a:p>
            <a:pPr defTabSz="914126">
              <a:lnSpc>
                <a:spcPct val="130000"/>
              </a:lnSpc>
              <a:defRPr/>
            </a:pPr>
            <a:r>
              <a:rPr lang="zh-CN" altLang="en-US" sz="1400" b="1" kern="0" dirty="0">
                <a:solidFill>
                  <a:schemeClr val="tx1">
                    <a:lumMod val="65000"/>
                    <a:lumOff val="35000"/>
                  </a:schemeClr>
                </a:solidFill>
                <a:latin typeface="微软雅黑" pitchFamily="34" charset="-122"/>
                <a:ea typeface="微软雅黑" pitchFamily="34" charset="-122"/>
              </a:rPr>
              <a:t>单击填加标题</a:t>
            </a:r>
            <a:endParaRPr lang="en-US" altLang="zh-CN" sz="1400" b="1" kern="0" dirty="0">
              <a:solidFill>
                <a:schemeClr val="tx1">
                  <a:lumMod val="65000"/>
                  <a:lumOff val="35000"/>
                </a:schemeClr>
              </a:solidFill>
              <a:latin typeface="微软雅黑" pitchFamily="34" charset="-122"/>
              <a:ea typeface="微软雅黑" pitchFamily="34" charset="-122"/>
            </a:endParaRPr>
          </a:p>
          <a:p>
            <a:pPr defTabSz="914126">
              <a:lnSpc>
                <a:spcPct val="130000"/>
              </a:lnSpc>
              <a:defRPr/>
            </a:pPr>
            <a:r>
              <a:rPr lang="zh-CN" altLang="en-US" sz="1100" kern="0" dirty="0">
                <a:solidFill>
                  <a:schemeClr val="tx1">
                    <a:lumMod val="65000"/>
                    <a:lumOff val="35000"/>
                  </a:schemeClr>
                </a:solidFill>
                <a:latin typeface="微软雅黑" pitchFamily="34" charset="-122"/>
                <a:ea typeface="微软雅黑" pitchFamily="34" charset="-122"/>
              </a:rPr>
              <a:t>这里输入文字这里输入文字</a:t>
            </a:r>
            <a:endParaRPr lang="en-US" altLang="zh-CN" sz="1100" kern="0" dirty="0">
              <a:solidFill>
                <a:schemeClr val="tx1">
                  <a:lumMod val="65000"/>
                  <a:lumOff val="35000"/>
                </a:schemeClr>
              </a:solidFill>
              <a:latin typeface="微软雅黑" pitchFamily="34" charset="-122"/>
              <a:ea typeface="微软雅黑" pitchFamily="34" charset="-122"/>
            </a:endParaRPr>
          </a:p>
          <a:p>
            <a:pPr defTabSz="914126">
              <a:lnSpc>
                <a:spcPct val="130000"/>
              </a:lnSpc>
              <a:defRPr/>
            </a:pPr>
            <a:r>
              <a:rPr lang="zh-CN" altLang="en-US" sz="1100" kern="0" dirty="0">
                <a:solidFill>
                  <a:schemeClr val="tx1">
                    <a:lumMod val="65000"/>
                    <a:lumOff val="35000"/>
                  </a:schemeClr>
                </a:solidFill>
                <a:latin typeface="微软雅黑" pitchFamily="34" charset="-122"/>
                <a:ea typeface="微软雅黑" pitchFamily="34" charset="-122"/>
              </a:rPr>
              <a:t>这里输入文字这里输入文字</a:t>
            </a:r>
            <a:endParaRPr lang="en-US" altLang="zh-CN" sz="1100" kern="0" dirty="0">
              <a:solidFill>
                <a:schemeClr val="tx1">
                  <a:lumMod val="65000"/>
                  <a:lumOff val="35000"/>
                </a:schemeClr>
              </a:solidFill>
              <a:latin typeface="微软雅黑" pitchFamily="34" charset="-122"/>
              <a:ea typeface="微软雅黑" pitchFamily="34" charset="-122"/>
            </a:endParaRPr>
          </a:p>
        </p:txBody>
      </p:sp>
      <p:grpSp>
        <p:nvGrpSpPr>
          <p:cNvPr id="55" name="组合 54"/>
          <p:cNvGrpSpPr/>
          <p:nvPr/>
        </p:nvGrpSpPr>
        <p:grpSpPr>
          <a:xfrm>
            <a:off x="6947530" y="3667625"/>
            <a:ext cx="1047483" cy="1047482"/>
            <a:chOff x="6466480" y="611641"/>
            <a:chExt cx="1047806" cy="1047805"/>
          </a:xfrm>
        </p:grpSpPr>
        <p:sp>
          <p:nvSpPr>
            <p:cNvPr id="56" name="圆角矩形 55"/>
            <p:cNvSpPr/>
            <p:nvPr/>
          </p:nvSpPr>
          <p:spPr>
            <a:xfrm>
              <a:off x="6466480" y="611641"/>
              <a:ext cx="1047806" cy="1047805"/>
            </a:xfrm>
            <a:prstGeom prst="roundRect">
              <a:avLst>
                <a:gd name="adj" fmla="val 7763"/>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algn="ctr" defTabSz="914126">
                <a:defRPr/>
              </a:pPr>
              <a:endParaRPr lang="zh-CN" altLang="en-US" kern="0">
                <a:solidFill>
                  <a:srgbClr val="7F7F7F">
                    <a:lumMod val="50000"/>
                  </a:srgbClr>
                </a:solidFill>
                <a:latin typeface="Calibri"/>
              </a:endParaRPr>
            </a:p>
          </p:txBody>
        </p:sp>
        <p:pic>
          <p:nvPicPr>
            <p:cNvPr id="57"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537272" y="739564"/>
              <a:ext cx="906222" cy="810471"/>
            </a:xfrm>
            <a:prstGeom prst="roundRect">
              <a:avLst>
                <a:gd name="adj" fmla="val 6520"/>
              </a:avLst>
            </a:prstGeom>
            <a:noFill/>
            <a:ln>
              <a:noFill/>
            </a:ln>
            <a:effectLst>
              <a:innerShdw blurRad="63500" dist="50800" dir="13500000">
                <a:prstClr val="black">
                  <a:alpha val="50000"/>
                </a:prstClr>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58" name="组合 57"/>
          <p:cNvGrpSpPr/>
          <p:nvPr/>
        </p:nvGrpSpPr>
        <p:grpSpPr>
          <a:xfrm>
            <a:off x="4943159" y="1043832"/>
            <a:ext cx="1167968" cy="1167967"/>
            <a:chOff x="1692573" y="1455253"/>
            <a:chExt cx="2542903" cy="2542903"/>
          </a:xfrm>
        </p:grpSpPr>
        <p:sp>
          <p:nvSpPr>
            <p:cNvPr id="59" name="圆角矩形 58"/>
            <p:cNvSpPr/>
            <p:nvPr/>
          </p:nvSpPr>
          <p:spPr>
            <a:xfrm>
              <a:off x="1692573" y="1455253"/>
              <a:ext cx="2542903" cy="2542903"/>
            </a:xfrm>
            <a:prstGeom prst="roundRect">
              <a:avLst>
                <a:gd name="adj" fmla="val 7763"/>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algn="ctr" defTabSz="914126">
                <a:defRPr/>
              </a:pPr>
              <a:endParaRPr lang="zh-CN" altLang="en-US" kern="0">
                <a:solidFill>
                  <a:srgbClr val="7F7F7F">
                    <a:lumMod val="50000"/>
                  </a:srgbClr>
                </a:solidFill>
                <a:latin typeface="Calibri"/>
              </a:endParaRPr>
            </a:p>
          </p:txBody>
        </p:sp>
        <p:sp>
          <p:nvSpPr>
            <p:cNvPr id="60" name="圆角矩形 59"/>
            <p:cNvSpPr/>
            <p:nvPr/>
          </p:nvSpPr>
          <p:spPr>
            <a:xfrm>
              <a:off x="2053420" y="1816100"/>
              <a:ext cx="1821208" cy="1821208"/>
            </a:xfrm>
            <a:prstGeom prst="roundRect">
              <a:avLst>
                <a:gd name="adj" fmla="val 7763"/>
              </a:avLst>
            </a:prstGeom>
            <a:solidFill>
              <a:srgbClr val="00B0F0"/>
            </a:solidFill>
            <a:ln w="12700" cap="flat" cmpd="sng" algn="ctr">
              <a:noFill/>
              <a:prstDash val="solid"/>
            </a:ln>
            <a:effectLst>
              <a:innerShdw blurRad="63500" dist="50800" dir="13500000">
                <a:prstClr val="black">
                  <a:alpha val="50000"/>
                </a:prstClr>
              </a:innerShdw>
            </a:effectLst>
          </p:spPr>
          <p:txBody>
            <a:bodyPr rtlCol="0" anchor="ctr"/>
            <a:lstStyle/>
            <a:p>
              <a:pPr algn="ctr" defTabSz="914126">
                <a:defRPr/>
              </a:pPr>
              <a:endParaRPr lang="zh-CN" altLang="en-US" kern="0">
                <a:solidFill>
                  <a:srgbClr val="7F7F7F">
                    <a:lumMod val="50000"/>
                  </a:srgbClr>
                </a:solidFill>
                <a:latin typeface="Calibri"/>
              </a:endParaRPr>
            </a:p>
          </p:txBody>
        </p:sp>
      </p:grpSp>
      <p:sp>
        <p:nvSpPr>
          <p:cNvPr id="61" name="TextBox 60"/>
          <p:cNvSpPr txBox="1"/>
          <p:nvPr/>
        </p:nvSpPr>
        <p:spPr>
          <a:xfrm>
            <a:off x="5131619" y="1322368"/>
            <a:ext cx="815997" cy="707668"/>
          </a:xfrm>
          <a:prstGeom prst="rect">
            <a:avLst/>
          </a:prstGeom>
          <a:noFill/>
          <a:effectLst>
            <a:innerShdw blurRad="63500" dist="50800" dir="13500000">
              <a:prstClr val="black">
                <a:alpha val="50000"/>
              </a:prstClr>
            </a:innerShdw>
          </a:effectLst>
        </p:spPr>
        <p:txBody>
          <a:bodyPr wrap="none" lIns="91402" tIns="45701" rIns="91402" bIns="45701" rtlCol="0">
            <a:spAutoFit/>
          </a:bodyPr>
          <a:lstStyle/>
          <a:p>
            <a:pPr defTabSz="914126">
              <a:defRPr/>
            </a:pPr>
            <a:r>
              <a:rPr lang="en-US" altLang="zh-CN" sz="3999" b="1" kern="0" dirty="0">
                <a:solidFill>
                  <a:sysClr val="window" lastClr="FFFFFF"/>
                </a:solidFill>
                <a:latin typeface="微软雅黑"/>
                <a:ea typeface="微软雅黑"/>
              </a:rPr>
              <a:t>02</a:t>
            </a:r>
            <a:endParaRPr lang="zh-CN" altLang="en-US" sz="3999" b="1" kern="0" dirty="0">
              <a:solidFill>
                <a:sysClr val="window" lastClr="FFFFFF"/>
              </a:solidFill>
              <a:latin typeface="微软雅黑"/>
              <a:ea typeface="微软雅黑"/>
            </a:endParaRPr>
          </a:p>
        </p:txBody>
      </p:sp>
      <p:sp>
        <p:nvSpPr>
          <p:cNvPr id="62" name="矩形 61"/>
          <p:cNvSpPr/>
          <p:nvPr/>
        </p:nvSpPr>
        <p:spPr>
          <a:xfrm>
            <a:off x="6302412" y="1454151"/>
            <a:ext cx="2444764" cy="1032261"/>
          </a:xfrm>
          <a:prstGeom prst="rect">
            <a:avLst/>
          </a:prstGeom>
        </p:spPr>
        <p:txBody>
          <a:bodyPr wrap="square" lIns="91402" tIns="45701" rIns="91402" bIns="45701">
            <a:spAutoFit/>
          </a:bodyPr>
          <a:lstStyle/>
          <a:p>
            <a:pPr defTabSz="914126">
              <a:lnSpc>
                <a:spcPct val="130000"/>
              </a:lnSpc>
              <a:defRPr/>
            </a:pPr>
            <a:r>
              <a:rPr lang="zh-CN" altLang="en-US" sz="1400" b="1" kern="0" dirty="0">
                <a:solidFill>
                  <a:schemeClr val="tx1">
                    <a:lumMod val="65000"/>
                    <a:lumOff val="35000"/>
                  </a:schemeClr>
                </a:solidFill>
                <a:latin typeface="微软雅黑" pitchFamily="34" charset="-122"/>
                <a:ea typeface="微软雅黑" pitchFamily="34" charset="-122"/>
              </a:rPr>
              <a:t>单击填加标题</a:t>
            </a:r>
            <a:endParaRPr lang="en-US" altLang="zh-CN" sz="1400" b="1" kern="0" dirty="0">
              <a:solidFill>
                <a:schemeClr val="tx1">
                  <a:lumMod val="65000"/>
                  <a:lumOff val="35000"/>
                </a:schemeClr>
              </a:solidFill>
              <a:latin typeface="微软雅黑" pitchFamily="34" charset="-122"/>
              <a:ea typeface="微软雅黑" pitchFamily="34" charset="-122"/>
            </a:endParaRPr>
          </a:p>
          <a:p>
            <a:pPr defTabSz="914126">
              <a:lnSpc>
                <a:spcPct val="130000"/>
              </a:lnSpc>
              <a:defRPr/>
            </a:pPr>
            <a:r>
              <a:rPr lang="zh-CN" altLang="en-US" sz="1100" kern="0" dirty="0">
                <a:solidFill>
                  <a:schemeClr val="tx1">
                    <a:lumMod val="65000"/>
                    <a:lumOff val="35000"/>
                  </a:schemeClr>
                </a:solidFill>
                <a:latin typeface="微软雅黑" pitchFamily="34" charset="-122"/>
                <a:ea typeface="微软雅黑" pitchFamily="34" charset="-122"/>
              </a:rPr>
              <a:t>这里输入文字这里输入文字</a:t>
            </a:r>
            <a:endParaRPr lang="en-US" altLang="zh-CN" sz="1100" kern="0" dirty="0">
              <a:solidFill>
                <a:schemeClr val="tx1">
                  <a:lumMod val="65000"/>
                  <a:lumOff val="35000"/>
                </a:schemeClr>
              </a:solidFill>
              <a:latin typeface="微软雅黑" pitchFamily="34" charset="-122"/>
              <a:ea typeface="微软雅黑" pitchFamily="34" charset="-122"/>
            </a:endParaRPr>
          </a:p>
          <a:p>
            <a:pPr defTabSz="914126">
              <a:lnSpc>
                <a:spcPct val="130000"/>
              </a:lnSpc>
              <a:defRPr/>
            </a:pPr>
            <a:r>
              <a:rPr lang="zh-CN" altLang="en-US" sz="1100" kern="0" dirty="0">
                <a:solidFill>
                  <a:schemeClr val="tx1">
                    <a:lumMod val="65000"/>
                    <a:lumOff val="35000"/>
                  </a:schemeClr>
                </a:solidFill>
                <a:latin typeface="微软雅黑" pitchFamily="34" charset="-122"/>
                <a:ea typeface="微软雅黑" pitchFamily="34" charset="-122"/>
              </a:rPr>
              <a:t>这里输入文字这里输入文字</a:t>
            </a:r>
            <a:endParaRPr lang="en-US" altLang="zh-CN" sz="1100" kern="0" dirty="0">
              <a:solidFill>
                <a:schemeClr val="tx1">
                  <a:lumMod val="65000"/>
                  <a:lumOff val="35000"/>
                </a:schemeClr>
              </a:solidFill>
              <a:latin typeface="微软雅黑" pitchFamily="34" charset="-122"/>
              <a:ea typeface="微软雅黑" pitchFamily="34" charset="-122"/>
            </a:endParaRPr>
          </a:p>
          <a:p>
            <a:pPr defTabSz="914126">
              <a:lnSpc>
                <a:spcPct val="130000"/>
              </a:lnSpc>
              <a:defRPr/>
            </a:pPr>
            <a:endParaRPr lang="zh-CN" altLang="en-US" sz="1100" kern="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195104637"/>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1000" fill="hold"/>
                                        <p:tgtEl>
                                          <p:spTgt spid="6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528"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Effect transition="in" filter="fade">
                                      <p:cBhvr>
                                        <p:cTn id="15" dur="500"/>
                                        <p:tgtEl>
                                          <p:spTgt spid="49"/>
                                        </p:tgtEl>
                                      </p:cBhvr>
                                    </p:animEffect>
                                    <p:anim calcmode="lin" valueType="num">
                                      <p:cBhvr>
                                        <p:cTn id="16" dur="500" fill="hold"/>
                                        <p:tgtEl>
                                          <p:spTgt spid="49"/>
                                        </p:tgtEl>
                                        <p:attrNameLst>
                                          <p:attrName>ppt_x</p:attrName>
                                        </p:attrNameLst>
                                      </p:cBhvr>
                                      <p:tavLst>
                                        <p:tav tm="0">
                                          <p:val>
                                            <p:fltVal val="0.5"/>
                                          </p:val>
                                        </p:tav>
                                        <p:tav tm="100000">
                                          <p:val>
                                            <p:strVal val="#ppt_x"/>
                                          </p:val>
                                        </p:tav>
                                      </p:tavLst>
                                    </p:anim>
                                    <p:anim calcmode="lin" valueType="num">
                                      <p:cBhvr>
                                        <p:cTn id="17" dur="500" fill="hold"/>
                                        <p:tgtEl>
                                          <p:spTgt spid="49"/>
                                        </p:tgtEl>
                                        <p:attrNameLst>
                                          <p:attrName>ppt_y</p:attrName>
                                        </p:attrNameLst>
                                      </p:cBhvr>
                                      <p:tavLst>
                                        <p:tav tm="0">
                                          <p:val>
                                            <p:fltVal val="0.5"/>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1+#ppt_w/2"/>
                                          </p:val>
                                        </p:tav>
                                        <p:tav tm="100000">
                                          <p:val>
                                            <p:strVal val="#ppt_x"/>
                                          </p:val>
                                        </p:tav>
                                      </p:tavLst>
                                    </p:anim>
                                    <p:anim calcmode="lin" valueType="num">
                                      <p:cBhvr additive="base">
                                        <p:cTn id="22" dur="500" fill="hold"/>
                                        <p:tgtEl>
                                          <p:spTgt spid="50"/>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p:cTn id="26" dur="250" fill="hold"/>
                                        <p:tgtEl>
                                          <p:spTgt spid="53"/>
                                        </p:tgtEl>
                                        <p:attrNameLst>
                                          <p:attrName>ppt_w</p:attrName>
                                        </p:attrNameLst>
                                      </p:cBhvr>
                                      <p:tavLst>
                                        <p:tav tm="0">
                                          <p:val>
                                            <p:fltVal val="0"/>
                                          </p:val>
                                        </p:tav>
                                        <p:tav tm="100000">
                                          <p:val>
                                            <p:strVal val="#ppt_w"/>
                                          </p:val>
                                        </p:tav>
                                      </p:tavLst>
                                    </p:anim>
                                    <p:anim calcmode="lin" valueType="num">
                                      <p:cBhvr>
                                        <p:cTn id="27" dur="250" fill="hold"/>
                                        <p:tgtEl>
                                          <p:spTgt spid="53"/>
                                        </p:tgtEl>
                                        <p:attrNameLst>
                                          <p:attrName>ppt_h</p:attrName>
                                        </p:attrNameLst>
                                      </p:cBhvr>
                                      <p:tavLst>
                                        <p:tav tm="0">
                                          <p:val>
                                            <p:fltVal val="0"/>
                                          </p:val>
                                        </p:tav>
                                        <p:tav tm="100000">
                                          <p:val>
                                            <p:strVal val="#ppt_h"/>
                                          </p:val>
                                        </p:tav>
                                      </p:tavLst>
                                    </p:anim>
                                    <p:animEffect transition="in" filter="fade">
                                      <p:cBhvr>
                                        <p:cTn id="28" dur="250"/>
                                        <p:tgtEl>
                                          <p:spTgt spid="53"/>
                                        </p:tgtEl>
                                      </p:cBhvr>
                                    </p:animEffect>
                                  </p:childTnLst>
                                </p:cTn>
                              </p:par>
                            </p:childTnLst>
                          </p:cTn>
                        </p:par>
                        <p:par>
                          <p:cTn id="29" fill="hold">
                            <p:stCondLst>
                              <p:cond delay="2250"/>
                            </p:stCondLst>
                            <p:childTnLst>
                              <p:par>
                                <p:cTn id="30" presetID="2" presetClass="entr" presetSubtype="2" decel="100000" fill="hold" grpId="0" nodeType="afterEffect">
                                  <p:stCondLst>
                                    <p:cond delay="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750" fill="hold"/>
                                        <p:tgtEl>
                                          <p:spTgt spid="54"/>
                                        </p:tgtEl>
                                        <p:attrNameLst>
                                          <p:attrName>ppt_x</p:attrName>
                                        </p:attrNameLst>
                                      </p:cBhvr>
                                      <p:tavLst>
                                        <p:tav tm="0">
                                          <p:val>
                                            <p:strVal val="1+#ppt_w/2"/>
                                          </p:val>
                                        </p:tav>
                                        <p:tav tm="100000">
                                          <p:val>
                                            <p:strVal val="#ppt_x"/>
                                          </p:val>
                                        </p:tav>
                                      </p:tavLst>
                                    </p:anim>
                                    <p:anim calcmode="lin" valueType="num">
                                      <p:cBhvr additive="base">
                                        <p:cTn id="33" dur="750" fill="hold"/>
                                        <p:tgtEl>
                                          <p:spTgt spid="5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53" presetClass="entr" presetSubtype="528"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p:cTn id="37" dur="250" fill="hold"/>
                                        <p:tgtEl>
                                          <p:spTgt spid="58"/>
                                        </p:tgtEl>
                                        <p:attrNameLst>
                                          <p:attrName>ppt_w</p:attrName>
                                        </p:attrNameLst>
                                      </p:cBhvr>
                                      <p:tavLst>
                                        <p:tav tm="0">
                                          <p:val>
                                            <p:fltVal val="0"/>
                                          </p:val>
                                        </p:tav>
                                        <p:tav tm="100000">
                                          <p:val>
                                            <p:strVal val="#ppt_w"/>
                                          </p:val>
                                        </p:tav>
                                      </p:tavLst>
                                    </p:anim>
                                    <p:anim calcmode="lin" valueType="num">
                                      <p:cBhvr>
                                        <p:cTn id="38" dur="250" fill="hold"/>
                                        <p:tgtEl>
                                          <p:spTgt spid="58"/>
                                        </p:tgtEl>
                                        <p:attrNameLst>
                                          <p:attrName>ppt_h</p:attrName>
                                        </p:attrNameLst>
                                      </p:cBhvr>
                                      <p:tavLst>
                                        <p:tav tm="0">
                                          <p:val>
                                            <p:fltVal val="0"/>
                                          </p:val>
                                        </p:tav>
                                        <p:tav tm="100000">
                                          <p:val>
                                            <p:strVal val="#ppt_h"/>
                                          </p:val>
                                        </p:tav>
                                      </p:tavLst>
                                    </p:anim>
                                    <p:animEffect transition="in" filter="fade">
                                      <p:cBhvr>
                                        <p:cTn id="39" dur="250"/>
                                        <p:tgtEl>
                                          <p:spTgt spid="58"/>
                                        </p:tgtEl>
                                      </p:cBhvr>
                                    </p:animEffect>
                                    <p:anim calcmode="lin" valueType="num">
                                      <p:cBhvr>
                                        <p:cTn id="40" dur="250" fill="hold"/>
                                        <p:tgtEl>
                                          <p:spTgt spid="58"/>
                                        </p:tgtEl>
                                        <p:attrNameLst>
                                          <p:attrName>ppt_x</p:attrName>
                                        </p:attrNameLst>
                                      </p:cBhvr>
                                      <p:tavLst>
                                        <p:tav tm="0">
                                          <p:val>
                                            <p:fltVal val="0.5"/>
                                          </p:val>
                                        </p:tav>
                                        <p:tav tm="100000">
                                          <p:val>
                                            <p:strVal val="#ppt_x"/>
                                          </p:val>
                                        </p:tav>
                                      </p:tavLst>
                                    </p:anim>
                                    <p:anim calcmode="lin" valueType="num">
                                      <p:cBhvr>
                                        <p:cTn id="41" dur="250" fill="hold"/>
                                        <p:tgtEl>
                                          <p:spTgt spid="58"/>
                                        </p:tgtEl>
                                        <p:attrNameLst>
                                          <p:attrName>ppt_y</p:attrName>
                                        </p:attrNameLst>
                                      </p:cBhvr>
                                      <p:tavLst>
                                        <p:tav tm="0">
                                          <p:val>
                                            <p:fltVal val="0.5"/>
                                          </p:val>
                                        </p:tav>
                                        <p:tav tm="100000">
                                          <p:val>
                                            <p:strVal val="#ppt_y"/>
                                          </p:val>
                                        </p:tav>
                                      </p:tavLst>
                                    </p:anim>
                                  </p:childTnLst>
                                </p:cTn>
                              </p:par>
                              <p:par>
                                <p:cTn id="42" presetID="6" presetClass="emph" presetSubtype="0" fill="hold" nodeType="withEffect">
                                  <p:stCondLst>
                                    <p:cond delay="100"/>
                                  </p:stCondLst>
                                  <p:childTnLst>
                                    <p:animScale>
                                      <p:cBhvr>
                                        <p:cTn id="43" dur="100" fill="hold"/>
                                        <p:tgtEl>
                                          <p:spTgt spid="58"/>
                                        </p:tgtEl>
                                      </p:cBhvr>
                                      <p:by x="110000" y="110000"/>
                                    </p:animScale>
                                  </p:childTnLst>
                                </p:cTn>
                              </p:par>
                              <p:par>
                                <p:cTn id="44" presetID="6" presetClass="emph" presetSubtype="0" fill="hold" nodeType="withEffect">
                                  <p:stCondLst>
                                    <p:cond delay="200"/>
                                  </p:stCondLst>
                                  <p:childTnLst>
                                    <p:animScale>
                                      <p:cBhvr>
                                        <p:cTn id="45" dur="200" fill="hold"/>
                                        <p:tgtEl>
                                          <p:spTgt spid="58"/>
                                        </p:tgtEl>
                                      </p:cBhvr>
                                      <p:by x="90000" y="90000"/>
                                    </p:animScale>
                                  </p:childTnLst>
                                </p:cTn>
                              </p:par>
                              <p:par>
                                <p:cTn id="46" presetID="6" presetClass="emph" presetSubtype="0" fill="hold" nodeType="withEffect">
                                  <p:stCondLst>
                                    <p:cond delay="400"/>
                                  </p:stCondLst>
                                  <p:childTnLst>
                                    <p:animScale>
                                      <p:cBhvr>
                                        <p:cTn id="47" dur="100" fill="hold"/>
                                        <p:tgtEl>
                                          <p:spTgt spid="58"/>
                                        </p:tgtEl>
                                      </p:cBhvr>
                                      <p:by x="105000" y="105000"/>
                                    </p:animScale>
                                  </p:childTnLst>
                                </p:cTn>
                              </p:par>
                              <p:par>
                                <p:cTn id="48" presetID="6" presetClass="emph" presetSubtype="0" fill="hold" nodeType="withEffect">
                                  <p:stCondLst>
                                    <p:cond delay="500"/>
                                  </p:stCondLst>
                                  <p:childTnLst>
                                    <p:animScale>
                                      <p:cBhvr>
                                        <p:cTn id="49" dur="200" fill="hold"/>
                                        <p:tgtEl>
                                          <p:spTgt spid="58"/>
                                        </p:tgtEl>
                                      </p:cBhvr>
                                      <p:by x="95000" y="95000"/>
                                    </p:animScale>
                                  </p:childTnLst>
                                </p:cTn>
                              </p:par>
                            </p:childTnLst>
                          </p:cTn>
                        </p:par>
                        <p:par>
                          <p:cTn id="50" fill="hold">
                            <p:stCondLst>
                              <p:cond delay="3700"/>
                            </p:stCondLst>
                            <p:childTnLst>
                              <p:par>
                                <p:cTn id="51" presetID="53" presetClass="entr" presetSubtype="16" fill="hold" grpId="0" nodeType="after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p:cTn id="53" dur="250" fill="hold"/>
                                        <p:tgtEl>
                                          <p:spTgt spid="61"/>
                                        </p:tgtEl>
                                        <p:attrNameLst>
                                          <p:attrName>ppt_w</p:attrName>
                                        </p:attrNameLst>
                                      </p:cBhvr>
                                      <p:tavLst>
                                        <p:tav tm="0">
                                          <p:val>
                                            <p:fltVal val="0"/>
                                          </p:val>
                                        </p:tav>
                                        <p:tav tm="100000">
                                          <p:val>
                                            <p:strVal val="#ppt_w"/>
                                          </p:val>
                                        </p:tav>
                                      </p:tavLst>
                                    </p:anim>
                                    <p:anim calcmode="lin" valueType="num">
                                      <p:cBhvr>
                                        <p:cTn id="54" dur="250" fill="hold"/>
                                        <p:tgtEl>
                                          <p:spTgt spid="61"/>
                                        </p:tgtEl>
                                        <p:attrNameLst>
                                          <p:attrName>ppt_h</p:attrName>
                                        </p:attrNameLst>
                                      </p:cBhvr>
                                      <p:tavLst>
                                        <p:tav tm="0">
                                          <p:val>
                                            <p:fltVal val="0"/>
                                          </p:val>
                                        </p:tav>
                                        <p:tav tm="100000">
                                          <p:val>
                                            <p:strVal val="#ppt_h"/>
                                          </p:val>
                                        </p:tav>
                                      </p:tavLst>
                                    </p:anim>
                                    <p:animEffect transition="in" filter="fade">
                                      <p:cBhvr>
                                        <p:cTn id="55" dur="250"/>
                                        <p:tgtEl>
                                          <p:spTgt spid="61"/>
                                        </p:tgtEl>
                                      </p:cBhvr>
                                    </p:animEffect>
                                  </p:childTnLst>
                                </p:cTn>
                              </p:par>
                            </p:childTnLst>
                          </p:cTn>
                        </p:par>
                        <p:par>
                          <p:cTn id="56" fill="hold">
                            <p:stCondLst>
                              <p:cond delay="3950"/>
                            </p:stCondLst>
                            <p:childTnLst>
                              <p:par>
                                <p:cTn id="57" presetID="2" presetClass="entr" presetSubtype="2" decel="100000" fill="hold" grpId="0" nodeType="afterEffect">
                                  <p:stCondLst>
                                    <p:cond delay="0"/>
                                  </p:stCondLst>
                                  <p:childTnLst>
                                    <p:set>
                                      <p:cBhvr>
                                        <p:cTn id="58" dur="1" fill="hold">
                                          <p:stCondLst>
                                            <p:cond delay="0"/>
                                          </p:stCondLst>
                                        </p:cTn>
                                        <p:tgtEl>
                                          <p:spTgt spid="62"/>
                                        </p:tgtEl>
                                        <p:attrNameLst>
                                          <p:attrName>style.visibility</p:attrName>
                                        </p:attrNameLst>
                                      </p:cBhvr>
                                      <p:to>
                                        <p:strVal val="visible"/>
                                      </p:to>
                                    </p:set>
                                    <p:anim calcmode="lin" valueType="num">
                                      <p:cBhvr additive="base">
                                        <p:cTn id="59" dur="750" fill="hold"/>
                                        <p:tgtEl>
                                          <p:spTgt spid="62"/>
                                        </p:tgtEl>
                                        <p:attrNameLst>
                                          <p:attrName>ppt_x</p:attrName>
                                        </p:attrNameLst>
                                      </p:cBhvr>
                                      <p:tavLst>
                                        <p:tav tm="0">
                                          <p:val>
                                            <p:strVal val="1+#ppt_w/2"/>
                                          </p:val>
                                        </p:tav>
                                        <p:tav tm="100000">
                                          <p:val>
                                            <p:strVal val="#ppt_x"/>
                                          </p:val>
                                        </p:tav>
                                      </p:tavLst>
                                    </p:anim>
                                    <p:anim calcmode="lin" valueType="num">
                                      <p:cBhvr additive="base">
                                        <p:cTn id="60" dur="750" fill="hold"/>
                                        <p:tgtEl>
                                          <p:spTgt spid="62"/>
                                        </p:tgtEl>
                                        <p:attrNameLst>
                                          <p:attrName>ppt_y</p:attrName>
                                        </p:attrNameLst>
                                      </p:cBhvr>
                                      <p:tavLst>
                                        <p:tav tm="0">
                                          <p:val>
                                            <p:strVal val="#ppt_y"/>
                                          </p:val>
                                        </p:tav>
                                        <p:tav tm="100000">
                                          <p:val>
                                            <p:strVal val="#ppt_y"/>
                                          </p:val>
                                        </p:tav>
                                      </p:tavLst>
                                    </p:anim>
                                  </p:childTnLst>
                                </p:cTn>
                              </p:par>
                            </p:childTnLst>
                          </p:cTn>
                        </p:par>
                        <p:par>
                          <p:cTn id="61" fill="hold">
                            <p:stCondLst>
                              <p:cond delay="4700"/>
                            </p:stCondLst>
                            <p:childTnLst>
                              <p:par>
                                <p:cTn id="62" presetID="53" presetClass="entr" presetSubtype="528"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p:cTn id="64" dur="500" fill="hold"/>
                                        <p:tgtEl>
                                          <p:spTgt spid="48"/>
                                        </p:tgtEl>
                                        <p:attrNameLst>
                                          <p:attrName>ppt_w</p:attrName>
                                        </p:attrNameLst>
                                      </p:cBhvr>
                                      <p:tavLst>
                                        <p:tav tm="0">
                                          <p:val>
                                            <p:fltVal val="0"/>
                                          </p:val>
                                        </p:tav>
                                        <p:tav tm="100000">
                                          <p:val>
                                            <p:strVal val="#ppt_w"/>
                                          </p:val>
                                        </p:tav>
                                      </p:tavLst>
                                    </p:anim>
                                    <p:anim calcmode="lin" valueType="num">
                                      <p:cBhvr>
                                        <p:cTn id="65" dur="500" fill="hold"/>
                                        <p:tgtEl>
                                          <p:spTgt spid="48"/>
                                        </p:tgtEl>
                                        <p:attrNameLst>
                                          <p:attrName>ppt_h</p:attrName>
                                        </p:attrNameLst>
                                      </p:cBhvr>
                                      <p:tavLst>
                                        <p:tav tm="0">
                                          <p:val>
                                            <p:fltVal val="0"/>
                                          </p:val>
                                        </p:tav>
                                        <p:tav tm="100000">
                                          <p:val>
                                            <p:strVal val="#ppt_h"/>
                                          </p:val>
                                        </p:tav>
                                      </p:tavLst>
                                    </p:anim>
                                    <p:animEffect transition="in" filter="fade">
                                      <p:cBhvr>
                                        <p:cTn id="66" dur="500"/>
                                        <p:tgtEl>
                                          <p:spTgt spid="48"/>
                                        </p:tgtEl>
                                      </p:cBhvr>
                                    </p:animEffect>
                                    <p:anim calcmode="lin" valueType="num">
                                      <p:cBhvr>
                                        <p:cTn id="67" dur="500" fill="hold"/>
                                        <p:tgtEl>
                                          <p:spTgt spid="48"/>
                                        </p:tgtEl>
                                        <p:attrNameLst>
                                          <p:attrName>ppt_x</p:attrName>
                                        </p:attrNameLst>
                                      </p:cBhvr>
                                      <p:tavLst>
                                        <p:tav tm="0">
                                          <p:val>
                                            <p:fltVal val="0.5"/>
                                          </p:val>
                                        </p:tav>
                                        <p:tav tm="100000">
                                          <p:val>
                                            <p:strVal val="#ppt_x"/>
                                          </p:val>
                                        </p:tav>
                                      </p:tavLst>
                                    </p:anim>
                                    <p:anim calcmode="lin" valueType="num">
                                      <p:cBhvr>
                                        <p:cTn id="68" dur="500" fill="hold"/>
                                        <p:tgtEl>
                                          <p:spTgt spid="48"/>
                                        </p:tgtEl>
                                        <p:attrNameLst>
                                          <p:attrName>ppt_y</p:attrName>
                                        </p:attrNameLst>
                                      </p:cBhvr>
                                      <p:tavLst>
                                        <p:tav tm="0">
                                          <p:val>
                                            <p:fltVal val="0.5"/>
                                          </p:val>
                                        </p:tav>
                                        <p:tav tm="100000">
                                          <p:val>
                                            <p:strVal val="#ppt_y"/>
                                          </p:val>
                                        </p:tav>
                                      </p:tavLst>
                                    </p:anim>
                                  </p:childTnLst>
                                </p:cTn>
                              </p:par>
                            </p:childTnLst>
                          </p:cTn>
                        </p:par>
                        <p:par>
                          <p:cTn id="69" fill="hold">
                            <p:stCondLst>
                              <p:cond delay="5200"/>
                            </p:stCondLst>
                            <p:childTnLst>
                              <p:par>
                                <p:cTn id="70" presetID="53" presetClass="entr" presetSubtype="528" fill="hold" nodeType="afterEffect">
                                  <p:stCondLst>
                                    <p:cond delay="0"/>
                                  </p:stCondLst>
                                  <p:childTnLst>
                                    <p:set>
                                      <p:cBhvr>
                                        <p:cTn id="71" dur="1" fill="hold">
                                          <p:stCondLst>
                                            <p:cond delay="0"/>
                                          </p:stCondLst>
                                        </p:cTn>
                                        <p:tgtEl>
                                          <p:spTgt spid="55"/>
                                        </p:tgtEl>
                                        <p:attrNameLst>
                                          <p:attrName>style.visibility</p:attrName>
                                        </p:attrNameLst>
                                      </p:cBhvr>
                                      <p:to>
                                        <p:strVal val="visible"/>
                                      </p:to>
                                    </p:set>
                                    <p:anim calcmode="lin" valueType="num">
                                      <p:cBhvr>
                                        <p:cTn id="72" dur="500" fill="hold"/>
                                        <p:tgtEl>
                                          <p:spTgt spid="55"/>
                                        </p:tgtEl>
                                        <p:attrNameLst>
                                          <p:attrName>ppt_w</p:attrName>
                                        </p:attrNameLst>
                                      </p:cBhvr>
                                      <p:tavLst>
                                        <p:tav tm="0">
                                          <p:val>
                                            <p:fltVal val="0"/>
                                          </p:val>
                                        </p:tav>
                                        <p:tav tm="100000">
                                          <p:val>
                                            <p:strVal val="#ppt_w"/>
                                          </p:val>
                                        </p:tav>
                                      </p:tavLst>
                                    </p:anim>
                                    <p:anim calcmode="lin" valueType="num">
                                      <p:cBhvr>
                                        <p:cTn id="73" dur="500" fill="hold"/>
                                        <p:tgtEl>
                                          <p:spTgt spid="55"/>
                                        </p:tgtEl>
                                        <p:attrNameLst>
                                          <p:attrName>ppt_h</p:attrName>
                                        </p:attrNameLst>
                                      </p:cBhvr>
                                      <p:tavLst>
                                        <p:tav tm="0">
                                          <p:val>
                                            <p:fltVal val="0"/>
                                          </p:val>
                                        </p:tav>
                                        <p:tav tm="100000">
                                          <p:val>
                                            <p:strVal val="#ppt_h"/>
                                          </p:val>
                                        </p:tav>
                                      </p:tavLst>
                                    </p:anim>
                                    <p:animEffect transition="in" filter="fade">
                                      <p:cBhvr>
                                        <p:cTn id="74" dur="500"/>
                                        <p:tgtEl>
                                          <p:spTgt spid="55"/>
                                        </p:tgtEl>
                                      </p:cBhvr>
                                    </p:animEffect>
                                    <p:anim calcmode="lin" valueType="num">
                                      <p:cBhvr>
                                        <p:cTn id="75" dur="500" fill="hold"/>
                                        <p:tgtEl>
                                          <p:spTgt spid="55"/>
                                        </p:tgtEl>
                                        <p:attrNameLst>
                                          <p:attrName>ppt_x</p:attrName>
                                        </p:attrNameLst>
                                      </p:cBhvr>
                                      <p:tavLst>
                                        <p:tav tm="0">
                                          <p:val>
                                            <p:fltVal val="0.5"/>
                                          </p:val>
                                        </p:tav>
                                        <p:tav tm="100000">
                                          <p:val>
                                            <p:strVal val="#ppt_x"/>
                                          </p:val>
                                        </p:tav>
                                      </p:tavLst>
                                    </p:anim>
                                    <p:anim calcmode="lin" valueType="num">
                                      <p:cBhvr>
                                        <p:cTn id="76" dur="500" fill="hold"/>
                                        <p:tgtEl>
                                          <p:spTgt spid="5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3" grpId="0"/>
      <p:bldP spid="54" grpId="0"/>
      <p:bldP spid="61" grpId="0"/>
      <p:bldP spid="62" grpId="0"/>
    </p:bldLst>
  </p:timing>
  <p:extLst mod="1">
    <p:ext uri="{E180D4A7-C9FB-4DFB-919C-405C955672EB}">
      <p14:showEvtLst xmlns:p14="http://schemas.microsoft.com/office/powerpoint/2010/main">
        <p14:playEvt time="0" objId="30"/>
      </p14:showEvtLst>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82" name="直接连接符 81"/>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83" name="文本框 31"/>
          <p:cNvSpPr>
            <a:spLocks noChangeArrowheads="1"/>
          </p:cNvSpPr>
          <p:nvPr/>
        </p:nvSpPr>
        <p:spPr bwMode="auto">
          <a:xfrm>
            <a:off x="6181535" y="261797"/>
            <a:ext cx="2179491"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rPr>
              <a:t>PROBLEMS IN WORK</a:t>
            </a:r>
            <a:endParaRPr lang="zh-CN" altLang="en-US" sz="1600" kern="0" dirty="0">
              <a:solidFill>
                <a:srgbClr val="2F5879"/>
              </a:solidFill>
              <a:latin typeface="Impact" pitchFamily="34" charset="0"/>
            </a:endParaRPr>
          </a:p>
        </p:txBody>
      </p:sp>
      <p:sp>
        <p:nvSpPr>
          <p:cNvPr id="84"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85" name="组合 84"/>
          <p:cNvGrpSpPr/>
          <p:nvPr/>
        </p:nvGrpSpPr>
        <p:grpSpPr>
          <a:xfrm>
            <a:off x="521096" y="196219"/>
            <a:ext cx="1765509" cy="551352"/>
            <a:chOff x="520640" y="251298"/>
            <a:chExt cx="1766054" cy="551522"/>
          </a:xfrm>
        </p:grpSpPr>
        <p:sp>
          <p:nvSpPr>
            <p:cNvPr id="86" name="矩形 3"/>
            <p:cNvSpPr>
              <a:spLocks noChangeArrowheads="1"/>
            </p:cNvSpPr>
            <p:nvPr/>
          </p:nvSpPr>
          <p:spPr bwMode="auto">
            <a:xfrm>
              <a:off x="757178" y="251298"/>
              <a:ext cx="1293023"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请添加文字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87" name="组合 86"/>
            <p:cNvGrpSpPr/>
            <p:nvPr/>
          </p:nvGrpSpPr>
          <p:grpSpPr>
            <a:xfrm>
              <a:off x="520640" y="556320"/>
              <a:ext cx="1766054" cy="246500"/>
              <a:chOff x="562081" y="466763"/>
              <a:chExt cx="1766054" cy="246500"/>
            </a:xfrm>
          </p:grpSpPr>
          <p:sp>
            <p:nvSpPr>
              <p:cNvPr id="88"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89" name="组合 88"/>
              <p:cNvGrpSpPr/>
              <p:nvPr/>
            </p:nvGrpSpPr>
            <p:grpSpPr>
              <a:xfrm>
                <a:off x="931046" y="667544"/>
                <a:ext cx="1028125" cy="45719"/>
                <a:chOff x="688893" y="2574256"/>
                <a:chExt cx="7739508" cy="81111"/>
              </a:xfrm>
            </p:grpSpPr>
            <p:sp>
              <p:nvSpPr>
                <p:cNvPr id="90"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91"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92"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93"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94"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grpSp>
        <p:nvGrpSpPr>
          <p:cNvPr id="342" name="组合 341"/>
          <p:cNvGrpSpPr/>
          <p:nvPr/>
        </p:nvGrpSpPr>
        <p:grpSpPr>
          <a:xfrm>
            <a:off x="7287719" y="4053253"/>
            <a:ext cx="606085" cy="606085"/>
            <a:chOff x="304800" y="673100"/>
            <a:chExt cx="4000500" cy="4000500"/>
          </a:xfrm>
          <a:effectLst>
            <a:outerShdw blurRad="444500" dist="254000" dir="8100000" algn="tr" rotWithShape="0">
              <a:prstClr val="black">
                <a:alpha val="50000"/>
              </a:prstClr>
            </a:outerShdw>
          </a:effectLst>
        </p:grpSpPr>
        <p:sp>
          <p:nvSpPr>
            <p:cNvPr id="343" name="同心圆 3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344" name="椭圆 3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grpSp>
        <p:nvGrpSpPr>
          <p:cNvPr id="345" name="组合 344"/>
          <p:cNvGrpSpPr/>
          <p:nvPr/>
        </p:nvGrpSpPr>
        <p:grpSpPr>
          <a:xfrm>
            <a:off x="6650457" y="1904043"/>
            <a:ext cx="1807563" cy="1807560"/>
            <a:chOff x="304800" y="673100"/>
            <a:chExt cx="4000500" cy="4000500"/>
          </a:xfrm>
          <a:effectLst>
            <a:outerShdw blurRad="444500" dist="254000" dir="8100000" algn="tr" rotWithShape="0">
              <a:prstClr val="black">
                <a:alpha val="50000"/>
              </a:prstClr>
            </a:outerShdw>
          </a:effectLst>
        </p:grpSpPr>
        <p:sp>
          <p:nvSpPr>
            <p:cNvPr id="346" name="同心圆 3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347" name="椭圆 34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grpSp>
        <p:nvGrpSpPr>
          <p:cNvPr id="348" name="组合 347"/>
          <p:cNvGrpSpPr/>
          <p:nvPr/>
        </p:nvGrpSpPr>
        <p:grpSpPr>
          <a:xfrm>
            <a:off x="6825075" y="1001055"/>
            <a:ext cx="779748" cy="779747"/>
            <a:chOff x="304800" y="673100"/>
            <a:chExt cx="4000500" cy="4000500"/>
          </a:xfrm>
          <a:effectLst>
            <a:outerShdw blurRad="444500" dist="254000" dir="8100000" algn="tr" rotWithShape="0">
              <a:prstClr val="black">
                <a:alpha val="50000"/>
              </a:prstClr>
            </a:outerShdw>
          </a:effectLst>
        </p:grpSpPr>
        <p:sp>
          <p:nvSpPr>
            <p:cNvPr id="349" name="同心圆 3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350" name="椭圆 34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sp>
        <p:nvSpPr>
          <p:cNvPr id="351" name="椭圆 350"/>
          <p:cNvSpPr/>
          <p:nvPr/>
        </p:nvSpPr>
        <p:spPr>
          <a:xfrm>
            <a:off x="7791279" y="700059"/>
            <a:ext cx="601992" cy="601992"/>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810000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914126">
              <a:defRPr/>
            </a:pPr>
            <a:endParaRPr lang="zh-CN" altLang="en-US" kern="0">
              <a:solidFill>
                <a:sysClr val="window" lastClr="FFFFFF"/>
              </a:solidFill>
              <a:latin typeface="Calibri"/>
              <a:ea typeface="宋体"/>
            </a:endParaRPr>
          </a:p>
        </p:txBody>
      </p:sp>
      <p:sp>
        <p:nvSpPr>
          <p:cNvPr id="352" name="椭圆 351"/>
          <p:cNvSpPr/>
          <p:nvPr/>
        </p:nvSpPr>
        <p:spPr>
          <a:xfrm>
            <a:off x="6091882" y="3888836"/>
            <a:ext cx="746528" cy="746528"/>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914126">
              <a:defRPr/>
            </a:pPr>
            <a:endParaRPr lang="zh-CN" altLang="en-US" kern="0">
              <a:solidFill>
                <a:sysClr val="window" lastClr="FFFFFF"/>
              </a:solidFill>
              <a:latin typeface="Calibri"/>
              <a:ea typeface="宋体"/>
            </a:endParaRPr>
          </a:p>
        </p:txBody>
      </p:sp>
      <p:sp>
        <p:nvSpPr>
          <p:cNvPr id="353" name="椭圆 352"/>
          <p:cNvSpPr/>
          <p:nvPr/>
        </p:nvSpPr>
        <p:spPr>
          <a:xfrm>
            <a:off x="5600508" y="1880868"/>
            <a:ext cx="982747" cy="982746"/>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914126">
              <a:defRPr/>
            </a:pPr>
            <a:endParaRPr lang="zh-CN" altLang="en-US" kern="0">
              <a:solidFill>
                <a:sysClr val="window" lastClr="FFFFFF"/>
              </a:solidFill>
              <a:latin typeface="Calibri"/>
              <a:ea typeface="宋体"/>
            </a:endParaRPr>
          </a:p>
        </p:txBody>
      </p:sp>
      <p:sp>
        <p:nvSpPr>
          <p:cNvPr id="360" name="TextBox 359"/>
          <p:cNvSpPr txBox="1"/>
          <p:nvPr/>
        </p:nvSpPr>
        <p:spPr>
          <a:xfrm>
            <a:off x="7331753" y="2488413"/>
            <a:ext cx="437805" cy="523059"/>
          </a:xfrm>
          <a:prstGeom prst="rect">
            <a:avLst/>
          </a:prstGeom>
          <a:noFill/>
        </p:spPr>
        <p:txBody>
          <a:bodyPr wrap="none" rtlCol="0">
            <a:spAutoFit/>
          </a:bodyPr>
          <a:lstStyle/>
          <a:p>
            <a:pPr defTabSz="914126">
              <a:defRPr/>
            </a:pPr>
            <a:r>
              <a:rPr lang="en-US" altLang="zh-CN" sz="2799" kern="0" dirty="0">
                <a:solidFill>
                  <a:srgbClr val="7F7F7F">
                    <a:lumMod val="50000"/>
                  </a:srgbClr>
                </a:solidFill>
                <a:latin typeface="微软雅黑" pitchFamily="34" charset="-122"/>
                <a:ea typeface="微软雅黑" pitchFamily="34" charset="-122"/>
                <a:cs typeface="Arial" pitchFamily="34" charset="0"/>
              </a:rPr>
              <a:t>A</a:t>
            </a:r>
            <a:endParaRPr lang="zh-CN" altLang="en-US" sz="2799" kern="0" dirty="0">
              <a:solidFill>
                <a:srgbClr val="7F7F7F">
                  <a:lumMod val="50000"/>
                </a:srgbClr>
              </a:solidFill>
              <a:latin typeface="微软雅黑" pitchFamily="34" charset="-122"/>
              <a:ea typeface="微软雅黑" pitchFamily="34" charset="-122"/>
              <a:cs typeface="Arial" pitchFamily="34" charset="0"/>
            </a:endParaRPr>
          </a:p>
        </p:txBody>
      </p:sp>
      <p:sp>
        <p:nvSpPr>
          <p:cNvPr id="361" name="TextBox 360"/>
          <p:cNvSpPr txBox="1"/>
          <p:nvPr/>
        </p:nvSpPr>
        <p:spPr>
          <a:xfrm>
            <a:off x="5869861" y="2188599"/>
            <a:ext cx="410562" cy="523059"/>
          </a:xfrm>
          <a:prstGeom prst="rect">
            <a:avLst/>
          </a:prstGeom>
          <a:noFill/>
        </p:spPr>
        <p:txBody>
          <a:bodyPr wrap="none" rtlCol="0">
            <a:spAutoFit/>
          </a:bodyPr>
          <a:lstStyle/>
          <a:p>
            <a:pPr defTabSz="914126">
              <a:defRPr/>
            </a:pPr>
            <a:r>
              <a:rPr lang="en-US" altLang="zh-CN" sz="2799" kern="0" dirty="0">
                <a:solidFill>
                  <a:sysClr val="window" lastClr="FFFFFF"/>
                </a:solidFill>
                <a:latin typeface="微软雅黑" pitchFamily="34" charset="-122"/>
                <a:ea typeface="微软雅黑" pitchFamily="34" charset="-122"/>
                <a:cs typeface="Arial" pitchFamily="34" charset="0"/>
              </a:rPr>
              <a:t>B</a:t>
            </a:r>
            <a:endParaRPr lang="zh-CN" altLang="en-US" sz="2799" kern="0" dirty="0">
              <a:solidFill>
                <a:sysClr val="window" lastClr="FFFFFF"/>
              </a:solidFill>
              <a:latin typeface="微软雅黑" pitchFamily="34" charset="-122"/>
              <a:ea typeface="微软雅黑" pitchFamily="34" charset="-122"/>
              <a:cs typeface="Arial" pitchFamily="34" charset="0"/>
            </a:endParaRPr>
          </a:p>
        </p:txBody>
      </p:sp>
      <p:sp>
        <p:nvSpPr>
          <p:cNvPr id="362" name="TextBox 361"/>
          <p:cNvSpPr txBox="1"/>
          <p:nvPr/>
        </p:nvSpPr>
        <p:spPr>
          <a:xfrm>
            <a:off x="6825075" y="1063240"/>
            <a:ext cx="424986" cy="523059"/>
          </a:xfrm>
          <a:prstGeom prst="rect">
            <a:avLst/>
          </a:prstGeom>
          <a:noFill/>
        </p:spPr>
        <p:txBody>
          <a:bodyPr wrap="none" rtlCol="0">
            <a:spAutoFit/>
          </a:bodyPr>
          <a:lstStyle/>
          <a:p>
            <a:pPr defTabSz="914126">
              <a:defRPr/>
            </a:pPr>
            <a:r>
              <a:rPr lang="en-US" altLang="zh-CN" sz="2799" kern="0" dirty="0">
                <a:solidFill>
                  <a:srgbClr val="7F7F7F">
                    <a:lumMod val="50000"/>
                  </a:srgbClr>
                </a:solidFill>
                <a:latin typeface="微软雅黑" pitchFamily="34" charset="-122"/>
                <a:ea typeface="微软雅黑" pitchFamily="34" charset="-122"/>
                <a:cs typeface="Arial" pitchFamily="34" charset="0"/>
              </a:rPr>
              <a:t>C</a:t>
            </a:r>
            <a:endParaRPr lang="zh-CN" altLang="en-US" sz="2799" kern="0" dirty="0">
              <a:solidFill>
                <a:srgbClr val="7F7F7F">
                  <a:lumMod val="50000"/>
                </a:srgbClr>
              </a:solidFill>
              <a:latin typeface="微软雅黑" pitchFamily="34" charset="-122"/>
              <a:ea typeface="微软雅黑" pitchFamily="34" charset="-122"/>
              <a:cs typeface="Arial" pitchFamily="34" charset="0"/>
            </a:endParaRPr>
          </a:p>
        </p:txBody>
      </p:sp>
      <p:sp>
        <p:nvSpPr>
          <p:cNvPr id="41" name="椭圆 40"/>
          <p:cNvSpPr/>
          <p:nvPr/>
        </p:nvSpPr>
        <p:spPr>
          <a:xfrm>
            <a:off x="5056611" y="2729065"/>
            <a:ext cx="300996" cy="300996"/>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810000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914126">
              <a:defRPr/>
            </a:pPr>
            <a:endParaRPr lang="zh-CN" altLang="en-US" kern="0">
              <a:solidFill>
                <a:sysClr val="window" lastClr="FFFFFF"/>
              </a:solidFill>
              <a:latin typeface="Calibri"/>
              <a:ea typeface="宋体"/>
            </a:endParaRPr>
          </a:p>
        </p:txBody>
      </p:sp>
      <p:grpSp>
        <p:nvGrpSpPr>
          <p:cNvPr id="42" name="组合 41"/>
          <p:cNvGrpSpPr/>
          <p:nvPr/>
        </p:nvGrpSpPr>
        <p:grpSpPr>
          <a:xfrm>
            <a:off x="4904065" y="3311070"/>
            <a:ext cx="606085" cy="606085"/>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44" name="椭圆 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sp>
        <p:nvSpPr>
          <p:cNvPr id="45" name="椭圆 44"/>
          <p:cNvSpPr/>
          <p:nvPr/>
        </p:nvSpPr>
        <p:spPr>
          <a:xfrm>
            <a:off x="6214739" y="3111050"/>
            <a:ext cx="300996" cy="300996"/>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810000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914126">
              <a:defRPr/>
            </a:pPr>
            <a:endParaRPr lang="zh-CN" altLang="en-US" kern="0">
              <a:solidFill>
                <a:sysClr val="window" lastClr="FFFFFF"/>
              </a:solidFill>
              <a:latin typeface="Calibri"/>
              <a:ea typeface="宋体"/>
            </a:endParaRPr>
          </a:p>
        </p:txBody>
      </p:sp>
      <p:grpSp>
        <p:nvGrpSpPr>
          <p:cNvPr id="46" name="组合 45"/>
          <p:cNvGrpSpPr/>
          <p:nvPr/>
        </p:nvGrpSpPr>
        <p:grpSpPr>
          <a:xfrm>
            <a:off x="8274091" y="4358435"/>
            <a:ext cx="606085" cy="606085"/>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26">
                <a:defRPr/>
              </a:pPr>
              <a:endParaRPr lang="zh-CN" altLang="en-US" kern="0">
                <a:solidFill>
                  <a:sysClr val="windowText" lastClr="000000"/>
                </a:solidFill>
                <a:latin typeface="Calibri"/>
                <a:ea typeface="宋体"/>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26">
                <a:defRPr/>
              </a:pPr>
              <a:endParaRPr lang="zh-CN" altLang="en-US" kern="0">
                <a:solidFill>
                  <a:sysClr val="window" lastClr="FFFFFF"/>
                </a:solidFill>
                <a:latin typeface="Calibri"/>
                <a:ea typeface="宋体"/>
              </a:endParaRPr>
            </a:p>
          </p:txBody>
        </p:sp>
      </p:grpSp>
      <p:sp>
        <p:nvSpPr>
          <p:cNvPr id="49" name="文本框 37"/>
          <p:cNvSpPr>
            <a:spLocks noChangeArrowheads="1"/>
          </p:cNvSpPr>
          <p:nvPr/>
        </p:nvSpPr>
        <p:spPr bwMode="auto">
          <a:xfrm>
            <a:off x="686999" y="1124397"/>
            <a:ext cx="1330403" cy="38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defRPr/>
            </a:pPr>
            <a:r>
              <a:rPr lang="zh-CN" altLang="en-US" sz="1899" b="1" kern="0" dirty="0">
                <a:solidFill>
                  <a:srgbClr val="0070C0"/>
                </a:solidFill>
                <a:sym typeface="微软雅黑" pitchFamily="34" charset="-122"/>
              </a:rPr>
              <a:t>不足之处</a:t>
            </a:r>
            <a:r>
              <a:rPr lang="en-US" altLang="zh-CN" sz="1899" b="1" kern="0" dirty="0">
                <a:solidFill>
                  <a:srgbClr val="0070C0"/>
                </a:solidFill>
                <a:sym typeface="微软雅黑" pitchFamily="34" charset="-122"/>
              </a:rPr>
              <a:t>A</a:t>
            </a:r>
            <a:endParaRPr lang="zh-CN" altLang="en-US" sz="1899" b="1" kern="0" dirty="0">
              <a:solidFill>
                <a:srgbClr val="0070C0"/>
              </a:solidFill>
              <a:sym typeface="微软雅黑" pitchFamily="34" charset="-122"/>
            </a:endParaRPr>
          </a:p>
        </p:txBody>
      </p:sp>
      <p:sp>
        <p:nvSpPr>
          <p:cNvPr id="50" name="文本框 11"/>
          <p:cNvSpPr txBox="1">
            <a:spLocks noChangeArrowheads="1"/>
          </p:cNvSpPr>
          <p:nvPr/>
        </p:nvSpPr>
        <p:spPr bwMode="auto">
          <a:xfrm>
            <a:off x="677652" y="1468574"/>
            <a:ext cx="4199054" cy="78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defTabSz="914126">
              <a:lnSpc>
                <a:spcPct val="130000"/>
              </a:lnSpc>
              <a:defRPr/>
            </a:pPr>
            <a:r>
              <a:rPr lang="zh-CN" altLang="en-US" sz="1200" kern="0" dirty="0">
                <a:solidFill>
                  <a:srgbClr val="262626"/>
                </a:solidFill>
              </a:rPr>
              <a:t>点击此处输入文字点击此处输入文字点击此处输入文字</a:t>
            </a:r>
            <a:endParaRPr lang="en-US" altLang="zh-CN" sz="1200" kern="0" dirty="0">
              <a:solidFill>
                <a:srgbClr val="262626"/>
              </a:solidFill>
            </a:endParaRPr>
          </a:p>
          <a:p>
            <a:pPr algn="just" defTabSz="914126">
              <a:lnSpc>
                <a:spcPct val="130000"/>
              </a:lnSpc>
              <a:defRPr/>
            </a:pPr>
            <a:r>
              <a:rPr lang="zh-CN" altLang="en-US" sz="1200" kern="0" dirty="0">
                <a:solidFill>
                  <a:srgbClr val="262626"/>
                </a:solidFill>
              </a:rPr>
              <a:t>点击此处输入文字点击此处输入文字点击此处输入文字</a:t>
            </a:r>
            <a:endParaRPr lang="en-US" altLang="zh-CN" sz="1200" kern="0" dirty="0">
              <a:solidFill>
                <a:srgbClr val="262626"/>
              </a:solidFill>
            </a:endParaRPr>
          </a:p>
          <a:p>
            <a:pPr algn="just" defTabSz="914126">
              <a:lnSpc>
                <a:spcPct val="130000"/>
              </a:lnSpc>
              <a:defRPr/>
            </a:pPr>
            <a:r>
              <a:rPr lang="zh-CN" altLang="en-US" sz="1200" kern="0" dirty="0">
                <a:solidFill>
                  <a:srgbClr val="262626"/>
                </a:solidFill>
              </a:rPr>
              <a:t>点击此处输入文字点击此处输入文字点击此处输入文字</a:t>
            </a:r>
          </a:p>
        </p:txBody>
      </p:sp>
      <p:sp>
        <p:nvSpPr>
          <p:cNvPr id="51" name="文本框 37"/>
          <p:cNvSpPr>
            <a:spLocks noChangeArrowheads="1"/>
          </p:cNvSpPr>
          <p:nvPr/>
        </p:nvSpPr>
        <p:spPr bwMode="auto">
          <a:xfrm>
            <a:off x="686999" y="2372241"/>
            <a:ext cx="1330403" cy="38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defRPr/>
            </a:pPr>
            <a:r>
              <a:rPr lang="zh-CN" altLang="en-US" sz="1899" b="1" kern="0" dirty="0">
                <a:solidFill>
                  <a:srgbClr val="0070C0"/>
                </a:solidFill>
                <a:sym typeface="微软雅黑" pitchFamily="34" charset="-122"/>
              </a:rPr>
              <a:t>不足之处</a:t>
            </a:r>
            <a:r>
              <a:rPr lang="en-US" altLang="zh-CN" sz="1899" b="1" kern="0" dirty="0">
                <a:solidFill>
                  <a:srgbClr val="0070C0"/>
                </a:solidFill>
                <a:sym typeface="微软雅黑" pitchFamily="34" charset="-122"/>
              </a:rPr>
              <a:t>B</a:t>
            </a:r>
            <a:endParaRPr lang="zh-CN" altLang="en-US" sz="1899" b="1" kern="0" dirty="0">
              <a:solidFill>
                <a:srgbClr val="0070C0"/>
              </a:solidFill>
              <a:sym typeface="微软雅黑" pitchFamily="34" charset="-122"/>
            </a:endParaRPr>
          </a:p>
        </p:txBody>
      </p:sp>
      <p:sp>
        <p:nvSpPr>
          <p:cNvPr id="52" name="文本框 11"/>
          <p:cNvSpPr txBox="1">
            <a:spLocks noChangeArrowheads="1"/>
          </p:cNvSpPr>
          <p:nvPr/>
        </p:nvSpPr>
        <p:spPr bwMode="auto">
          <a:xfrm>
            <a:off x="677652" y="2716418"/>
            <a:ext cx="4199054" cy="78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defTabSz="914126">
              <a:lnSpc>
                <a:spcPct val="130000"/>
              </a:lnSpc>
              <a:defRPr/>
            </a:pPr>
            <a:r>
              <a:rPr lang="zh-CN" altLang="en-US" sz="1200" kern="0" dirty="0">
                <a:solidFill>
                  <a:srgbClr val="262626"/>
                </a:solidFill>
              </a:rPr>
              <a:t>点击此处输入文字点击此处输入文字点击此处输入文字</a:t>
            </a:r>
            <a:endParaRPr lang="en-US" altLang="zh-CN" sz="1200" kern="0" dirty="0">
              <a:solidFill>
                <a:srgbClr val="262626"/>
              </a:solidFill>
            </a:endParaRPr>
          </a:p>
          <a:p>
            <a:pPr algn="just" defTabSz="914126">
              <a:lnSpc>
                <a:spcPct val="130000"/>
              </a:lnSpc>
              <a:defRPr/>
            </a:pPr>
            <a:r>
              <a:rPr lang="zh-CN" altLang="en-US" sz="1200" kern="0" dirty="0">
                <a:solidFill>
                  <a:srgbClr val="262626"/>
                </a:solidFill>
              </a:rPr>
              <a:t>点击此处输入文字点击此处输入文字点击此处输入文字</a:t>
            </a:r>
            <a:endParaRPr lang="en-US" altLang="zh-CN" sz="1200" kern="0" dirty="0">
              <a:solidFill>
                <a:srgbClr val="262626"/>
              </a:solidFill>
            </a:endParaRPr>
          </a:p>
          <a:p>
            <a:pPr algn="just" defTabSz="914126">
              <a:lnSpc>
                <a:spcPct val="130000"/>
              </a:lnSpc>
              <a:defRPr/>
            </a:pPr>
            <a:r>
              <a:rPr lang="zh-CN" altLang="en-US" sz="1200" kern="0" dirty="0">
                <a:solidFill>
                  <a:srgbClr val="262626"/>
                </a:solidFill>
              </a:rPr>
              <a:t>点击此处输入文字点击此处输入文字点击此处输入文字</a:t>
            </a:r>
          </a:p>
        </p:txBody>
      </p:sp>
      <p:sp>
        <p:nvSpPr>
          <p:cNvPr id="53" name="文本框 37"/>
          <p:cNvSpPr>
            <a:spLocks noChangeArrowheads="1"/>
          </p:cNvSpPr>
          <p:nvPr/>
        </p:nvSpPr>
        <p:spPr bwMode="auto">
          <a:xfrm>
            <a:off x="686999" y="3605575"/>
            <a:ext cx="1330403" cy="38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defRPr/>
            </a:pPr>
            <a:r>
              <a:rPr lang="zh-CN" altLang="en-US" sz="1899" b="1" kern="0" dirty="0">
                <a:solidFill>
                  <a:srgbClr val="0070C0"/>
                </a:solidFill>
                <a:sym typeface="微软雅黑" pitchFamily="34" charset="-122"/>
              </a:rPr>
              <a:t>不足之处</a:t>
            </a:r>
            <a:r>
              <a:rPr lang="en-US" altLang="zh-CN" sz="1899" b="1" kern="0" dirty="0">
                <a:solidFill>
                  <a:srgbClr val="0070C0"/>
                </a:solidFill>
                <a:sym typeface="微软雅黑" pitchFamily="34" charset="-122"/>
              </a:rPr>
              <a:t>C</a:t>
            </a:r>
            <a:endParaRPr lang="zh-CN" altLang="en-US" sz="1899" b="1" kern="0" dirty="0">
              <a:solidFill>
                <a:srgbClr val="0070C0"/>
              </a:solidFill>
              <a:sym typeface="微软雅黑" pitchFamily="34" charset="-122"/>
            </a:endParaRPr>
          </a:p>
        </p:txBody>
      </p:sp>
      <p:sp>
        <p:nvSpPr>
          <p:cNvPr id="54" name="文本框 11"/>
          <p:cNvSpPr txBox="1">
            <a:spLocks noChangeArrowheads="1"/>
          </p:cNvSpPr>
          <p:nvPr/>
        </p:nvSpPr>
        <p:spPr bwMode="auto">
          <a:xfrm>
            <a:off x="677652" y="3949751"/>
            <a:ext cx="4199054" cy="78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defTabSz="914126">
              <a:lnSpc>
                <a:spcPct val="130000"/>
              </a:lnSpc>
              <a:defRPr/>
            </a:pPr>
            <a:r>
              <a:rPr lang="zh-CN" altLang="en-US" sz="1200" kern="0" dirty="0">
                <a:solidFill>
                  <a:srgbClr val="262626"/>
                </a:solidFill>
              </a:rPr>
              <a:t>点击此处输入文字点击此处输入文字点击此处输入文字</a:t>
            </a:r>
            <a:endParaRPr lang="en-US" altLang="zh-CN" sz="1200" kern="0" dirty="0">
              <a:solidFill>
                <a:srgbClr val="262626"/>
              </a:solidFill>
            </a:endParaRPr>
          </a:p>
          <a:p>
            <a:pPr algn="just" defTabSz="914126">
              <a:lnSpc>
                <a:spcPct val="130000"/>
              </a:lnSpc>
              <a:defRPr/>
            </a:pPr>
            <a:r>
              <a:rPr lang="zh-CN" altLang="en-US" sz="1200" kern="0" dirty="0">
                <a:solidFill>
                  <a:srgbClr val="262626"/>
                </a:solidFill>
              </a:rPr>
              <a:t>点击此处输入文字点击此处输入文字点击此处输入文字</a:t>
            </a:r>
            <a:endParaRPr lang="en-US" altLang="zh-CN" sz="1200" kern="0" dirty="0">
              <a:solidFill>
                <a:srgbClr val="262626"/>
              </a:solidFill>
            </a:endParaRPr>
          </a:p>
          <a:p>
            <a:pPr algn="just" defTabSz="914126">
              <a:lnSpc>
                <a:spcPct val="130000"/>
              </a:lnSpc>
              <a:defRPr/>
            </a:pPr>
            <a:r>
              <a:rPr lang="zh-CN" altLang="en-US" sz="1200" kern="0" dirty="0">
                <a:solidFill>
                  <a:srgbClr val="262626"/>
                </a:solidFill>
              </a:rPr>
              <a:t>点击此处输入文字点击此处输入文字点击此处输入文字</a:t>
            </a:r>
          </a:p>
        </p:txBody>
      </p:sp>
    </p:spTree>
    <p:extLst>
      <p:ext uri="{BB962C8B-B14F-4D97-AF65-F5344CB8AC3E}">
        <p14:creationId xmlns:p14="http://schemas.microsoft.com/office/powerpoint/2010/main" val="3089778118"/>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42"/>
                                        </p:tgtEl>
                                        <p:attrNameLst>
                                          <p:attrName>style.visibility</p:attrName>
                                        </p:attrNameLst>
                                      </p:cBhvr>
                                      <p:to>
                                        <p:strVal val="visible"/>
                                      </p:to>
                                    </p:set>
                                    <p:anim calcmode="lin" valueType="num">
                                      <p:cBhvr additive="base">
                                        <p:cTn id="7" dur="500" fill="hold"/>
                                        <p:tgtEl>
                                          <p:spTgt spid="342"/>
                                        </p:tgtEl>
                                        <p:attrNameLst>
                                          <p:attrName>ppt_x</p:attrName>
                                        </p:attrNameLst>
                                      </p:cBhvr>
                                      <p:tavLst>
                                        <p:tav tm="0">
                                          <p:val>
                                            <p:strVal val="#ppt_x"/>
                                          </p:val>
                                        </p:tav>
                                        <p:tav tm="100000">
                                          <p:val>
                                            <p:strVal val="#ppt_x"/>
                                          </p:val>
                                        </p:tav>
                                      </p:tavLst>
                                    </p:anim>
                                    <p:anim calcmode="lin" valueType="num">
                                      <p:cBhvr additive="base">
                                        <p:cTn id="8" dur="500" fill="hold"/>
                                        <p:tgtEl>
                                          <p:spTgt spid="342"/>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45"/>
                                        </p:tgtEl>
                                        <p:attrNameLst>
                                          <p:attrName>style.visibility</p:attrName>
                                        </p:attrNameLst>
                                      </p:cBhvr>
                                      <p:to>
                                        <p:strVal val="visible"/>
                                      </p:to>
                                    </p:set>
                                    <p:anim calcmode="lin" valueType="num">
                                      <p:cBhvr additive="base">
                                        <p:cTn id="11" dur="500" fill="hold"/>
                                        <p:tgtEl>
                                          <p:spTgt spid="345"/>
                                        </p:tgtEl>
                                        <p:attrNameLst>
                                          <p:attrName>ppt_x</p:attrName>
                                        </p:attrNameLst>
                                      </p:cBhvr>
                                      <p:tavLst>
                                        <p:tav tm="0">
                                          <p:val>
                                            <p:strVal val="1+#ppt_w/2"/>
                                          </p:val>
                                        </p:tav>
                                        <p:tav tm="100000">
                                          <p:val>
                                            <p:strVal val="#ppt_x"/>
                                          </p:val>
                                        </p:tav>
                                      </p:tavLst>
                                    </p:anim>
                                    <p:anim calcmode="lin" valueType="num">
                                      <p:cBhvr additive="base">
                                        <p:cTn id="12" dur="500" fill="hold"/>
                                        <p:tgtEl>
                                          <p:spTgt spid="345"/>
                                        </p:tgtEl>
                                        <p:attrNameLst>
                                          <p:attrName>ppt_y</p:attrName>
                                        </p:attrNameLst>
                                      </p:cBhvr>
                                      <p:tavLst>
                                        <p:tav tm="0">
                                          <p:val>
                                            <p:strVal val="0-#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348"/>
                                        </p:tgtEl>
                                        <p:attrNameLst>
                                          <p:attrName>style.visibility</p:attrName>
                                        </p:attrNameLst>
                                      </p:cBhvr>
                                      <p:to>
                                        <p:strVal val="visible"/>
                                      </p:to>
                                    </p:set>
                                    <p:anim calcmode="lin" valueType="num">
                                      <p:cBhvr additive="base">
                                        <p:cTn id="15" dur="500" fill="hold"/>
                                        <p:tgtEl>
                                          <p:spTgt spid="348"/>
                                        </p:tgtEl>
                                        <p:attrNameLst>
                                          <p:attrName>ppt_x</p:attrName>
                                        </p:attrNameLst>
                                      </p:cBhvr>
                                      <p:tavLst>
                                        <p:tav tm="0">
                                          <p:val>
                                            <p:strVal val="0-#ppt_w/2"/>
                                          </p:val>
                                        </p:tav>
                                        <p:tav tm="100000">
                                          <p:val>
                                            <p:strVal val="#ppt_x"/>
                                          </p:val>
                                        </p:tav>
                                      </p:tavLst>
                                    </p:anim>
                                    <p:anim calcmode="lin" valueType="num">
                                      <p:cBhvr additive="base">
                                        <p:cTn id="16" dur="500" fill="hold"/>
                                        <p:tgtEl>
                                          <p:spTgt spid="348"/>
                                        </p:tgtEl>
                                        <p:attrNameLst>
                                          <p:attrName>ppt_y</p:attrName>
                                        </p:attrNameLst>
                                      </p:cBhvr>
                                      <p:tavLst>
                                        <p:tav tm="0">
                                          <p:val>
                                            <p:strVal val="0-#ppt_h/2"/>
                                          </p:val>
                                        </p:tav>
                                        <p:tav tm="100000">
                                          <p:val>
                                            <p:strVal val="#ppt_y"/>
                                          </p:val>
                                        </p:tav>
                                      </p:tavLst>
                                    </p:anim>
                                  </p:childTnLst>
                                </p:cTn>
                              </p:par>
                              <p:par>
                                <p:cTn id="17" presetID="23" presetClass="entr" presetSubtype="36" fill="hold" grpId="0" nodeType="withEffect">
                                  <p:stCondLst>
                                    <p:cond delay="0"/>
                                  </p:stCondLst>
                                  <p:childTnLst>
                                    <p:set>
                                      <p:cBhvr>
                                        <p:cTn id="18" dur="1" fill="hold">
                                          <p:stCondLst>
                                            <p:cond delay="0"/>
                                          </p:stCondLst>
                                        </p:cTn>
                                        <p:tgtEl>
                                          <p:spTgt spid="351"/>
                                        </p:tgtEl>
                                        <p:attrNameLst>
                                          <p:attrName>style.visibility</p:attrName>
                                        </p:attrNameLst>
                                      </p:cBhvr>
                                      <p:to>
                                        <p:strVal val="visible"/>
                                      </p:to>
                                    </p:set>
                                    <p:anim calcmode="lin" valueType="num">
                                      <p:cBhvr>
                                        <p:cTn id="19" dur="500" fill="hold"/>
                                        <p:tgtEl>
                                          <p:spTgt spid="351"/>
                                        </p:tgtEl>
                                        <p:attrNameLst>
                                          <p:attrName>ppt_w</p:attrName>
                                        </p:attrNameLst>
                                      </p:cBhvr>
                                      <p:tavLst>
                                        <p:tav tm="0">
                                          <p:val>
                                            <p:strVal val="(6*min(max(#ppt_w*#ppt_h,.3),1)-7.4)/-.7*#ppt_w"/>
                                          </p:val>
                                        </p:tav>
                                        <p:tav tm="100000">
                                          <p:val>
                                            <p:strVal val="#ppt_w"/>
                                          </p:val>
                                        </p:tav>
                                      </p:tavLst>
                                    </p:anim>
                                    <p:anim calcmode="lin" valueType="num">
                                      <p:cBhvr>
                                        <p:cTn id="20" dur="500" fill="hold"/>
                                        <p:tgtEl>
                                          <p:spTgt spid="351"/>
                                        </p:tgtEl>
                                        <p:attrNameLst>
                                          <p:attrName>ppt_h</p:attrName>
                                        </p:attrNameLst>
                                      </p:cBhvr>
                                      <p:tavLst>
                                        <p:tav tm="0">
                                          <p:val>
                                            <p:strVal val="(6*min(max(#ppt_w*#ppt_h,.3),1)-7.4)/-.7*#ppt_h"/>
                                          </p:val>
                                        </p:tav>
                                        <p:tav tm="100000">
                                          <p:val>
                                            <p:strVal val="#ppt_h"/>
                                          </p:val>
                                        </p:tav>
                                      </p:tavLst>
                                    </p:anim>
                                    <p:anim calcmode="lin" valueType="num">
                                      <p:cBhvr>
                                        <p:cTn id="21" dur="500" fill="hold"/>
                                        <p:tgtEl>
                                          <p:spTgt spid="351"/>
                                        </p:tgtEl>
                                        <p:attrNameLst>
                                          <p:attrName>ppt_x</p:attrName>
                                        </p:attrNameLst>
                                      </p:cBhvr>
                                      <p:tavLst>
                                        <p:tav tm="0">
                                          <p:val>
                                            <p:fltVal val="0.5"/>
                                          </p:val>
                                        </p:tav>
                                        <p:tav tm="100000">
                                          <p:val>
                                            <p:strVal val="#ppt_x"/>
                                          </p:val>
                                        </p:tav>
                                      </p:tavLst>
                                    </p:anim>
                                    <p:anim calcmode="lin" valueType="num">
                                      <p:cBhvr>
                                        <p:cTn id="22" dur="500" fill="hold"/>
                                        <p:tgtEl>
                                          <p:spTgt spid="351"/>
                                        </p:tgtEl>
                                        <p:attrNameLst>
                                          <p:attrName>ppt_y</p:attrName>
                                        </p:attrNameLst>
                                      </p:cBhvr>
                                      <p:tavLst>
                                        <p:tav tm="0">
                                          <p:val>
                                            <p:strVal val="1+(6*min(max(#ppt_w*#ppt_h,.3),1)-7.4)/-.7*#ppt_h/2"/>
                                          </p:val>
                                        </p:tav>
                                        <p:tav tm="100000">
                                          <p:val>
                                            <p:strVal val="#ppt_y"/>
                                          </p:val>
                                        </p:tav>
                                      </p:tavLst>
                                    </p:anim>
                                  </p:childTnLst>
                                </p:cTn>
                              </p:par>
                              <p:par>
                                <p:cTn id="23" presetID="23" presetClass="entr" presetSubtype="36" fill="hold" grpId="0" nodeType="withEffect">
                                  <p:stCondLst>
                                    <p:cond delay="0"/>
                                  </p:stCondLst>
                                  <p:childTnLst>
                                    <p:set>
                                      <p:cBhvr>
                                        <p:cTn id="24" dur="1" fill="hold">
                                          <p:stCondLst>
                                            <p:cond delay="0"/>
                                          </p:stCondLst>
                                        </p:cTn>
                                        <p:tgtEl>
                                          <p:spTgt spid="352"/>
                                        </p:tgtEl>
                                        <p:attrNameLst>
                                          <p:attrName>style.visibility</p:attrName>
                                        </p:attrNameLst>
                                      </p:cBhvr>
                                      <p:to>
                                        <p:strVal val="visible"/>
                                      </p:to>
                                    </p:set>
                                    <p:anim calcmode="lin" valueType="num">
                                      <p:cBhvr>
                                        <p:cTn id="25" dur="500" fill="hold"/>
                                        <p:tgtEl>
                                          <p:spTgt spid="352"/>
                                        </p:tgtEl>
                                        <p:attrNameLst>
                                          <p:attrName>ppt_w</p:attrName>
                                        </p:attrNameLst>
                                      </p:cBhvr>
                                      <p:tavLst>
                                        <p:tav tm="0">
                                          <p:val>
                                            <p:strVal val="(6*min(max(#ppt_w*#ppt_h,.3),1)-7.4)/-.7*#ppt_w"/>
                                          </p:val>
                                        </p:tav>
                                        <p:tav tm="100000">
                                          <p:val>
                                            <p:strVal val="#ppt_w"/>
                                          </p:val>
                                        </p:tav>
                                      </p:tavLst>
                                    </p:anim>
                                    <p:anim calcmode="lin" valueType="num">
                                      <p:cBhvr>
                                        <p:cTn id="26" dur="500" fill="hold"/>
                                        <p:tgtEl>
                                          <p:spTgt spid="352"/>
                                        </p:tgtEl>
                                        <p:attrNameLst>
                                          <p:attrName>ppt_h</p:attrName>
                                        </p:attrNameLst>
                                      </p:cBhvr>
                                      <p:tavLst>
                                        <p:tav tm="0">
                                          <p:val>
                                            <p:strVal val="(6*min(max(#ppt_w*#ppt_h,.3),1)-7.4)/-.7*#ppt_h"/>
                                          </p:val>
                                        </p:tav>
                                        <p:tav tm="100000">
                                          <p:val>
                                            <p:strVal val="#ppt_h"/>
                                          </p:val>
                                        </p:tav>
                                      </p:tavLst>
                                    </p:anim>
                                    <p:anim calcmode="lin" valueType="num">
                                      <p:cBhvr>
                                        <p:cTn id="27" dur="500" fill="hold"/>
                                        <p:tgtEl>
                                          <p:spTgt spid="352"/>
                                        </p:tgtEl>
                                        <p:attrNameLst>
                                          <p:attrName>ppt_x</p:attrName>
                                        </p:attrNameLst>
                                      </p:cBhvr>
                                      <p:tavLst>
                                        <p:tav tm="0">
                                          <p:val>
                                            <p:fltVal val="0.5"/>
                                          </p:val>
                                        </p:tav>
                                        <p:tav tm="100000">
                                          <p:val>
                                            <p:strVal val="#ppt_x"/>
                                          </p:val>
                                        </p:tav>
                                      </p:tavLst>
                                    </p:anim>
                                    <p:anim calcmode="lin" valueType="num">
                                      <p:cBhvr>
                                        <p:cTn id="28" dur="500" fill="hold"/>
                                        <p:tgtEl>
                                          <p:spTgt spid="352"/>
                                        </p:tgtEl>
                                        <p:attrNameLst>
                                          <p:attrName>ppt_y</p:attrName>
                                        </p:attrNameLst>
                                      </p:cBhvr>
                                      <p:tavLst>
                                        <p:tav tm="0">
                                          <p:val>
                                            <p:strVal val="1+(6*min(max(#ppt_w*#ppt_h,.3),1)-7.4)/-.7*#ppt_h/2"/>
                                          </p:val>
                                        </p:tav>
                                        <p:tav tm="100000">
                                          <p:val>
                                            <p:strVal val="#ppt_y"/>
                                          </p:val>
                                        </p:tav>
                                      </p:tavLst>
                                    </p:anim>
                                  </p:childTnLst>
                                </p:cTn>
                              </p:par>
                              <p:par>
                                <p:cTn id="29" presetID="23" presetClass="entr" presetSubtype="36" fill="hold" grpId="0" nodeType="withEffect">
                                  <p:stCondLst>
                                    <p:cond delay="0"/>
                                  </p:stCondLst>
                                  <p:childTnLst>
                                    <p:set>
                                      <p:cBhvr>
                                        <p:cTn id="30" dur="1" fill="hold">
                                          <p:stCondLst>
                                            <p:cond delay="0"/>
                                          </p:stCondLst>
                                        </p:cTn>
                                        <p:tgtEl>
                                          <p:spTgt spid="353"/>
                                        </p:tgtEl>
                                        <p:attrNameLst>
                                          <p:attrName>style.visibility</p:attrName>
                                        </p:attrNameLst>
                                      </p:cBhvr>
                                      <p:to>
                                        <p:strVal val="visible"/>
                                      </p:to>
                                    </p:set>
                                    <p:anim calcmode="lin" valueType="num">
                                      <p:cBhvr>
                                        <p:cTn id="31" dur="500" fill="hold"/>
                                        <p:tgtEl>
                                          <p:spTgt spid="353"/>
                                        </p:tgtEl>
                                        <p:attrNameLst>
                                          <p:attrName>ppt_w</p:attrName>
                                        </p:attrNameLst>
                                      </p:cBhvr>
                                      <p:tavLst>
                                        <p:tav tm="0">
                                          <p:val>
                                            <p:strVal val="(6*min(max(#ppt_w*#ppt_h,.3),1)-7.4)/-.7*#ppt_w"/>
                                          </p:val>
                                        </p:tav>
                                        <p:tav tm="100000">
                                          <p:val>
                                            <p:strVal val="#ppt_w"/>
                                          </p:val>
                                        </p:tav>
                                      </p:tavLst>
                                    </p:anim>
                                    <p:anim calcmode="lin" valueType="num">
                                      <p:cBhvr>
                                        <p:cTn id="32" dur="500" fill="hold"/>
                                        <p:tgtEl>
                                          <p:spTgt spid="353"/>
                                        </p:tgtEl>
                                        <p:attrNameLst>
                                          <p:attrName>ppt_h</p:attrName>
                                        </p:attrNameLst>
                                      </p:cBhvr>
                                      <p:tavLst>
                                        <p:tav tm="0">
                                          <p:val>
                                            <p:strVal val="(6*min(max(#ppt_w*#ppt_h,.3),1)-7.4)/-.7*#ppt_h"/>
                                          </p:val>
                                        </p:tav>
                                        <p:tav tm="100000">
                                          <p:val>
                                            <p:strVal val="#ppt_h"/>
                                          </p:val>
                                        </p:tav>
                                      </p:tavLst>
                                    </p:anim>
                                    <p:anim calcmode="lin" valueType="num">
                                      <p:cBhvr>
                                        <p:cTn id="33" dur="500" fill="hold"/>
                                        <p:tgtEl>
                                          <p:spTgt spid="353"/>
                                        </p:tgtEl>
                                        <p:attrNameLst>
                                          <p:attrName>ppt_x</p:attrName>
                                        </p:attrNameLst>
                                      </p:cBhvr>
                                      <p:tavLst>
                                        <p:tav tm="0">
                                          <p:val>
                                            <p:fltVal val="0.5"/>
                                          </p:val>
                                        </p:tav>
                                        <p:tav tm="100000">
                                          <p:val>
                                            <p:strVal val="#ppt_x"/>
                                          </p:val>
                                        </p:tav>
                                      </p:tavLst>
                                    </p:anim>
                                    <p:anim calcmode="lin" valueType="num">
                                      <p:cBhvr>
                                        <p:cTn id="34" dur="500" fill="hold"/>
                                        <p:tgtEl>
                                          <p:spTgt spid="353"/>
                                        </p:tgtEl>
                                        <p:attrNameLst>
                                          <p:attrName>ppt_y</p:attrName>
                                        </p:attrNameLst>
                                      </p:cBhvr>
                                      <p:tavLst>
                                        <p:tav tm="0">
                                          <p:val>
                                            <p:strVal val="1+(6*min(max(#ppt_w*#ppt_h,.3),1)-7.4)/-.7*#ppt_h/2"/>
                                          </p:val>
                                        </p:tav>
                                        <p:tav tm="100000">
                                          <p:val>
                                            <p:strVal val="#ppt_y"/>
                                          </p:val>
                                        </p:tav>
                                      </p:tavLst>
                                    </p:anim>
                                  </p:childTnLst>
                                </p:cTn>
                              </p:par>
                              <p:par>
                                <p:cTn id="35" presetID="23" presetClass="entr" presetSubtype="36"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strVal val="(6*min(max(#ppt_w*#ppt_h,.3),1)-7.4)/-.7*#ppt_w"/>
                                          </p:val>
                                        </p:tav>
                                        <p:tav tm="100000">
                                          <p:val>
                                            <p:strVal val="#ppt_w"/>
                                          </p:val>
                                        </p:tav>
                                      </p:tavLst>
                                    </p:anim>
                                    <p:anim calcmode="lin" valueType="num">
                                      <p:cBhvr>
                                        <p:cTn id="38" dur="500" fill="hold"/>
                                        <p:tgtEl>
                                          <p:spTgt spid="41"/>
                                        </p:tgtEl>
                                        <p:attrNameLst>
                                          <p:attrName>ppt_h</p:attrName>
                                        </p:attrNameLst>
                                      </p:cBhvr>
                                      <p:tavLst>
                                        <p:tav tm="0">
                                          <p:val>
                                            <p:strVal val="(6*min(max(#ppt_w*#ppt_h,.3),1)-7.4)/-.7*#ppt_h"/>
                                          </p:val>
                                        </p:tav>
                                        <p:tav tm="100000">
                                          <p:val>
                                            <p:strVal val="#ppt_h"/>
                                          </p:val>
                                        </p:tav>
                                      </p:tavLst>
                                    </p:anim>
                                    <p:anim calcmode="lin" valueType="num">
                                      <p:cBhvr>
                                        <p:cTn id="39" dur="500" fill="hold"/>
                                        <p:tgtEl>
                                          <p:spTgt spid="41"/>
                                        </p:tgtEl>
                                        <p:attrNameLst>
                                          <p:attrName>ppt_x</p:attrName>
                                        </p:attrNameLst>
                                      </p:cBhvr>
                                      <p:tavLst>
                                        <p:tav tm="0">
                                          <p:val>
                                            <p:fltVal val="0.5"/>
                                          </p:val>
                                        </p:tav>
                                        <p:tav tm="100000">
                                          <p:val>
                                            <p:strVal val="#ppt_x"/>
                                          </p:val>
                                        </p:tav>
                                      </p:tavLst>
                                    </p:anim>
                                    <p:anim calcmode="lin" valueType="num">
                                      <p:cBhvr>
                                        <p:cTn id="40" dur="500" fill="hold"/>
                                        <p:tgtEl>
                                          <p:spTgt spid="41"/>
                                        </p:tgtEl>
                                        <p:attrNameLst>
                                          <p:attrName>ppt_y</p:attrName>
                                        </p:attrNameLst>
                                      </p:cBhvr>
                                      <p:tavLst>
                                        <p:tav tm="0">
                                          <p:val>
                                            <p:strVal val="1+(6*min(max(#ppt_w*#ppt_h,.3),1)-7.4)/-.7*#ppt_h/2"/>
                                          </p:val>
                                        </p:tav>
                                        <p:tav tm="100000">
                                          <p:val>
                                            <p:strVal val="#ppt_y"/>
                                          </p:val>
                                        </p:tav>
                                      </p:tavLst>
                                    </p:anim>
                                  </p:childTnLst>
                                </p:cTn>
                              </p:par>
                              <p:par>
                                <p:cTn id="41" presetID="49" presetClass="entr" presetSubtype="0" decel="100000" fill="hold" grpId="0" nodeType="withEffect">
                                  <p:stCondLst>
                                    <p:cond delay="0"/>
                                  </p:stCondLst>
                                  <p:childTnLst>
                                    <p:set>
                                      <p:cBhvr>
                                        <p:cTn id="42" dur="1" fill="hold">
                                          <p:stCondLst>
                                            <p:cond delay="0"/>
                                          </p:stCondLst>
                                        </p:cTn>
                                        <p:tgtEl>
                                          <p:spTgt spid="360"/>
                                        </p:tgtEl>
                                        <p:attrNameLst>
                                          <p:attrName>style.visibility</p:attrName>
                                        </p:attrNameLst>
                                      </p:cBhvr>
                                      <p:to>
                                        <p:strVal val="visible"/>
                                      </p:to>
                                    </p:set>
                                    <p:anim calcmode="lin" valueType="num">
                                      <p:cBhvr>
                                        <p:cTn id="43" dur="500" fill="hold"/>
                                        <p:tgtEl>
                                          <p:spTgt spid="360"/>
                                        </p:tgtEl>
                                        <p:attrNameLst>
                                          <p:attrName>ppt_w</p:attrName>
                                        </p:attrNameLst>
                                      </p:cBhvr>
                                      <p:tavLst>
                                        <p:tav tm="0">
                                          <p:val>
                                            <p:fltVal val="0"/>
                                          </p:val>
                                        </p:tav>
                                        <p:tav tm="100000">
                                          <p:val>
                                            <p:strVal val="#ppt_w"/>
                                          </p:val>
                                        </p:tav>
                                      </p:tavLst>
                                    </p:anim>
                                    <p:anim calcmode="lin" valueType="num">
                                      <p:cBhvr>
                                        <p:cTn id="44" dur="500" fill="hold"/>
                                        <p:tgtEl>
                                          <p:spTgt spid="360"/>
                                        </p:tgtEl>
                                        <p:attrNameLst>
                                          <p:attrName>ppt_h</p:attrName>
                                        </p:attrNameLst>
                                      </p:cBhvr>
                                      <p:tavLst>
                                        <p:tav tm="0">
                                          <p:val>
                                            <p:fltVal val="0"/>
                                          </p:val>
                                        </p:tav>
                                        <p:tav tm="100000">
                                          <p:val>
                                            <p:strVal val="#ppt_h"/>
                                          </p:val>
                                        </p:tav>
                                      </p:tavLst>
                                    </p:anim>
                                    <p:anim calcmode="lin" valueType="num">
                                      <p:cBhvr>
                                        <p:cTn id="45" dur="500" fill="hold"/>
                                        <p:tgtEl>
                                          <p:spTgt spid="360"/>
                                        </p:tgtEl>
                                        <p:attrNameLst>
                                          <p:attrName>style.rotation</p:attrName>
                                        </p:attrNameLst>
                                      </p:cBhvr>
                                      <p:tavLst>
                                        <p:tav tm="0">
                                          <p:val>
                                            <p:fltVal val="360"/>
                                          </p:val>
                                        </p:tav>
                                        <p:tav tm="100000">
                                          <p:val>
                                            <p:fltVal val="0"/>
                                          </p:val>
                                        </p:tav>
                                      </p:tavLst>
                                    </p:anim>
                                    <p:animEffect transition="in" filter="fade">
                                      <p:cBhvr>
                                        <p:cTn id="46" dur="500"/>
                                        <p:tgtEl>
                                          <p:spTgt spid="360"/>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361"/>
                                        </p:tgtEl>
                                        <p:attrNameLst>
                                          <p:attrName>style.visibility</p:attrName>
                                        </p:attrNameLst>
                                      </p:cBhvr>
                                      <p:to>
                                        <p:strVal val="visible"/>
                                      </p:to>
                                    </p:set>
                                    <p:anim calcmode="lin" valueType="num">
                                      <p:cBhvr>
                                        <p:cTn id="49" dur="500" fill="hold"/>
                                        <p:tgtEl>
                                          <p:spTgt spid="361"/>
                                        </p:tgtEl>
                                        <p:attrNameLst>
                                          <p:attrName>ppt_w</p:attrName>
                                        </p:attrNameLst>
                                      </p:cBhvr>
                                      <p:tavLst>
                                        <p:tav tm="0">
                                          <p:val>
                                            <p:fltVal val="0"/>
                                          </p:val>
                                        </p:tav>
                                        <p:tav tm="100000">
                                          <p:val>
                                            <p:strVal val="#ppt_w"/>
                                          </p:val>
                                        </p:tav>
                                      </p:tavLst>
                                    </p:anim>
                                    <p:anim calcmode="lin" valueType="num">
                                      <p:cBhvr>
                                        <p:cTn id="50" dur="500" fill="hold"/>
                                        <p:tgtEl>
                                          <p:spTgt spid="361"/>
                                        </p:tgtEl>
                                        <p:attrNameLst>
                                          <p:attrName>ppt_h</p:attrName>
                                        </p:attrNameLst>
                                      </p:cBhvr>
                                      <p:tavLst>
                                        <p:tav tm="0">
                                          <p:val>
                                            <p:fltVal val="0"/>
                                          </p:val>
                                        </p:tav>
                                        <p:tav tm="100000">
                                          <p:val>
                                            <p:strVal val="#ppt_h"/>
                                          </p:val>
                                        </p:tav>
                                      </p:tavLst>
                                    </p:anim>
                                    <p:anim calcmode="lin" valueType="num">
                                      <p:cBhvr>
                                        <p:cTn id="51" dur="500" fill="hold"/>
                                        <p:tgtEl>
                                          <p:spTgt spid="361"/>
                                        </p:tgtEl>
                                        <p:attrNameLst>
                                          <p:attrName>style.rotation</p:attrName>
                                        </p:attrNameLst>
                                      </p:cBhvr>
                                      <p:tavLst>
                                        <p:tav tm="0">
                                          <p:val>
                                            <p:fltVal val="360"/>
                                          </p:val>
                                        </p:tav>
                                        <p:tav tm="100000">
                                          <p:val>
                                            <p:fltVal val="0"/>
                                          </p:val>
                                        </p:tav>
                                      </p:tavLst>
                                    </p:anim>
                                    <p:animEffect transition="in" filter="fade">
                                      <p:cBhvr>
                                        <p:cTn id="52" dur="500"/>
                                        <p:tgtEl>
                                          <p:spTgt spid="361"/>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362"/>
                                        </p:tgtEl>
                                        <p:attrNameLst>
                                          <p:attrName>style.visibility</p:attrName>
                                        </p:attrNameLst>
                                      </p:cBhvr>
                                      <p:to>
                                        <p:strVal val="visible"/>
                                      </p:to>
                                    </p:set>
                                    <p:anim calcmode="lin" valueType="num">
                                      <p:cBhvr>
                                        <p:cTn id="55" dur="500" fill="hold"/>
                                        <p:tgtEl>
                                          <p:spTgt spid="362"/>
                                        </p:tgtEl>
                                        <p:attrNameLst>
                                          <p:attrName>ppt_w</p:attrName>
                                        </p:attrNameLst>
                                      </p:cBhvr>
                                      <p:tavLst>
                                        <p:tav tm="0">
                                          <p:val>
                                            <p:fltVal val="0"/>
                                          </p:val>
                                        </p:tav>
                                        <p:tav tm="100000">
                                          <p:val>
                                            <p:strVal val="#ppt_w"/>
                                          </p:val>
                                        </p:tav>
                                      </p:tavLst>
                                    </p:anim>
                                    <p:anim calcmode="lin" valueType="num">
                                      <p:cBhvr>
                                        <p:cTn id="56" dur="500" fill="hold"/>
                                        <p:tgtEl>
                                          <p:spTgt spid="362"/>
                                        </p:tgtEl>
                                        <p:attrNameLst>
                                          <p:attrName>ppt_h</p:attrName>
                                        </p:attrNameLst>
                                      </p:cBhvr>
                                      <p:tavLst>
                                        <p:tav tm="0">
                                          <p:val>
                                            <p:fltVal val="0"/>
                                          </p:val>
                                        </p:tav>
                                        <p:tav tm="100000">
                                          <p:val>
                                            <p:strVal val="#ppt_h"/>
                                          </p:val>
                                        </p:tav>
                                      </p:tavLst>
                                    </p:anim>
                                    <p:anim calcmode="lin" valueType="num">
                                      <p:cBhvr>
                                        <p:cTn id="57" dur="500" fill="hold"/>
                                        <p:tgtEl>
                                          <p:spTgt spid="362"/>
                                        </p:tgtEl>
                                        <p:attrNameLst>
                                          <p:attrName>style.rotation</p:attrName>
                                        </p:attrNameLst>
                                      </p:cBhvr>
                                      <p:tavLst>
                                        <p:tav tm="0">
                                          <p:val>
                                            <p:fltVal val="360"/>
                                          </p:val>
                                        </p:tav>
                                        <p:tav tm="100000">
                                          <p:val>
                                            <p:fltVal val="0"/>
                                          </p:val>
                                        </p:tav>
                                      </p:tavLst>
                                    </p:anim>
                                    <p:animEffect transition="in" filter="fade">
                                      <p:cBhvr>
                                        <p:cTn id="58" dur="500"/>
                                        <p:tgtEl>
                                          <p:spTgt spid="362"/>
                                        </p:tgtEl>
                                      </p:cBhvr>
                                    </p:animEffect>
                                  </p:childTnLst>
                                </p:cTn>
                              </p:par>
                            </p:childTnLst>
                          </p:cTn>
                        </p:par>
                        <p:par>
                          <p:cTn id="59" fill="hold">
                            <p:stCondLst>
                              <p:cond delay="500"/>
                            </p:stCondLst>
                            <p:childTnLst>
                              <p:par>
                                <p:cTn id="60" presetID="2" presetClass="entr" presetSubtype="4" fill="hold" nodeType="after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500" fill="hold"/>
                                        <p:tgtEl>
                                          <p:spTgt spid="42"/>
                                        </p:tgtEl>
                                        <p:attrNameLst>
                                          <p:attrName>ppt_x</p:attrName>
                                        </p:attrNameLst>
                                      </p:cBhvr>
                                      <p:tavLst>
                                        <p:tav tm="0">
                                          <p:val>
                                            <p:strVal val="#ppt_x"/>
                                          </p:val>
                                        </p:tav>
                                        <p:tav tm="100000">
                                          <p:val>
                                            <p:strVal val="#ppt_x"/>
                                          </p:val>
                                        </p:tav>
                                      </p:tavLst>
                                    </p:anim>
                                    <p:anim calcmode="lin" valueType="num">
                                      <p:cBhvr additive="base">
                                        <p:cTn id="63" dur="500" fill="hold"/>
                                        <p:tgtEl>
                                          <p:spTgt spid="42"/>
                                        </p:tgtEl>
                                        <p:attrNameLst>
                                          <p:attrName>ppt_y</p:attrName>
                                        </p:attrNameLst>
                                      </p:cBhvr>
                                      <p:tavLst>
                                        <p:tav tm="0">
                                          <p:val>
                                            <p:strVal val="1+#ppt_h/2"/>
                                          </p:val>
                                        </p:tav>
                                        <p:tav tm="100000">
                                          <p:val>
                                            <p:strVal val="#ppt_y"/>
                                          </p:val>
                                        </p:tav>
                                      </p:tavLst>
                                    </p:anim>
                                  </p:childTnLst>
                                </p:cTn>
                              </p:par>
                              <p:par>
                                <p:cTn id="64" presetID="23" presetClass="entr" presetSubtype="36"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 calcmode="lin" valueType="num">
                                      <p:cBhvr>
                                        <p:cTn id="66" dur="500" fill="hold"/>
                                        <p:tgtEl>
                                          <p:spTgt spid="45"/>
                                        </p:tgtEl>
                                        <p:attrNameLst>
                                          <p:attrName>ppt_w</p:attrName>
                                        </p:attrNameLst>
                                      </p:cBhvr>
                                      <p:tavLst>
                                        <p:tav tm="0">
                                          <p:val>
                                            <p:strVal val="(6*min(max(#ppt_w*#ppt_h,.3),1)-7.4)/-.7*#ppt_w"/>
                                          </p:val>
                                        </p:tav>
                                        <p:tav tm="100000">
                                          <p:val>
                                            <p:strVal val="#ppt_w"/>
                                          </p:val>
                                        </p:tav>
                                      </p:tavLst>
                                    </p:anim>
                                    <p:anim calcmode="lin" valueType="num">
                                      <p:cBhvr>
                                        <p:cTn id="67" dur="500" fill="hold"/>
                                        <p:tgtEl>
                                          <p:spTgt spid="45"/>
                                        </p:tgtEl>
                                        <p:attrNameLst>
                                          <p:attrName>ppt_h</p:attrName>
                                        </p:attrNameLst>
                                      </p:cBhvr>
                                      <p:tavLst>
                                        <p:tav tm="0">
                                          <p:val>
                                            <p:strVal val="(6*min(max(#ppt_w*#ppt_h,.3),1)-7.4)/-.7*#ppt_h"/>
                                          </p:val>
                                        </p:tav>
                                        <p:tav tm="100000">
                                          <p:val>
                                            <p:strVal val="#ppt_h"/>
                                          </p:val>
                                        </p:tav>
                                      </p:tavLst>
                                    </p:anim>
                                    <p:anim calcmode="lin" valueType="num">
                                      <p:cBhvr>
                                        <p:cTn id="68" dur="500" fill="hold"/>
                                        <p:tgtEl>
                                          <p:spTgt spid="45"/>
                                        </p:tgtEl>
                                        <p:attrNameLst>
                                          <p:attrName>ppt_x</p:attrName>
                                        </p:attrNameLst>
                                      </p:cBhvr>
                                      <p:tavLst>
                                        <p:tav tm="0">
                                          <p:val>
                                            <p:fltVal val="0.5"/>
                                          </p:val>
                                        </p:tav>
                                        <p:tav tm="100000">
                                          <p:val>
                                            <p:strVal val="#ppt_x"/>
                                          </p:val>
                                        </p:tav>
                                      </p:tavLst>
                                    </p:anim>
                                    <p:anim calcmode="lin" valueType="num">
                                      <p:cBhvr>
                                        <p:cTn id="69" dur="500" fill="hold"/>
                                        <p:tgtEl>
                                          <p:spTgt spid="45"/>
                                        </p:tgtEl>
                                        <p:attrNameLst>
                                          <p:attrName>ppt_y</p:attrName>
                                        </p:attrNameLst>
                                      </p:cBhvr>
                                      <p:tavLst>
                                        <p:tav tm="0">
                                          <p:val>
                                            <p:strVal val="1+(6*min(max(#ppt_w*#ppt_h,.3),1)-7.4)/-.7*#ppt_h/2"/>
                                          </p:val>
                                        </p:tav>
                                        <p:tav tm="100000">
                                          <p:val>
                                            <p:strVal val="#ppt_y"/>
                                          </p:val>
                                        </p:tav>
                                      </p:tavLst>
                                    </p:anim>
                                  </p:childTnLst>
                                </p:cTn>
                              </p:par>
                            </p:childTnLst>
                          </p:cTn>
                        </p:par>
                        <p:par>
                          <p:cTn id="70" fill="hold">
                            <p:stCondLst>
                              <p:cond delay="1000"/>
                            </p:stCondLst>
                            <p:childTnLst>
                              <p:par>
                                <p:cTn id="71" presetID="2" presetClass="entr" presetSubtype="4" fill="hold" nodeType="after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additive="base">
                                        <p:cTn id="73" dur="500" fill="hold"/>
                                        <p:tgtEl>
                                          <p:spTgt spid="46"/>
                                        </p:tgtEl>
                                        <p:attrNameLst>
                                          <p:attrName>ppt_x</p:attrName>
                                        </p:attrNameLst>
                                      </p:cBhvr>
                                      <p:tavLst>
                                        <p:tav tm="0">
                                          <p:val>
                                            <p:strVal val="#ppt_x"/>
                                          </p:val>
                                        </p:tav>
                                        <p:tav tm="100000">
                                          <p:val>
                                            <p:strVal val="#ppt_x"/>
                                          </p:val>
                                        </p:tav>
                                      </p:tavLst>
                                    </p:anim>
                                    <p:anim calcmode="lin" valueType="num">
                                      <p:cBhvr additive="base">
                                        <p:cTn id="74" dur="500" fill="hold"/>
                                        <p:tgtEl>
                                          <p:spTgt spid="46"/>
                                        </p:tgtEl>
                                        <p:attrNameLst>
                                          <p:attrName>ppt_y</p:attrName>
                                        </p:attrNameLst>
                                      </p:cBhvr>
                                      <p:tavLst>
                                        <p:tav tm="0">
                                          <p:val>
                                            <p:strVal val="1+#ppt_h/2"/>
                                          </p:val>
                                        </p:tav>
                                        <p:tav tm="100000">
                                          <p:val>
                                            <p:strVal val="#ppt_y"/>
                                          </p:val>
                                        </p:tav>
                                      </p:tavLst>
                                    </p:anim>
                                  </p:childTnLst>
                                </p:cTn>
                              </p:par>
                            </p:childTnLst>
                          </p:cTn>
                        </p:par>
                        <p:par>
                          <p:cTn id="75" fill="hold">
                            <p:stCondLst>
                              <p:cond delay="1500"/>
                            </p:stCondLst>
                            <p:childTnLst>
                              <p:par>
                                <p:cTn id="76" presetID="53" presetClass="entr" presetSubtype="16" fill="hold" grpId="0" nodeType="afterEffect">
                                  <p:stCondLst>
                                    <p:cond delay="0"/>
                                  </p:stCondLst>
                                  <p:childTnLst>
                                    <p:set>
                                      <p:cBhvr>
                                        <p:cTn id="77" dur="1" fill="hold">
                                          <p:stCondLst>
                                            <p:cond delay="0"/>
                                          </p:stCondLst>
                                        </p:cTn>
                                        <p:tgtEl>
                                          <p:spTgt spid="49"/>
                                        </p:tgtEl>
                                        <p:attrNameLst>
                                          <p:attrName>style.visibility</p:attrName>
                                        </p:attrNameLst>
                                      </p:cBhvr>
                                      <p:to>
                                        <p:strVal val="visible"/>
                                      </p:to>
                                    </p:set>
                                    <p:anim calcmode="lin" valueType="num">
                                      <p:cBhvr>
                                        <p:cTn id="78" dur="500" fill="hold"/>
                                        <p:tgtEl>
                                          <p:spTgt spid="49"/>
                                        </p:tgtEl>
                                        <p:attrNameLst>
                                          <p:attrName>ppt_w</p:attrName>
                                        </p:attrNameLst>
                                      </p:cBhvr>
                                      <p:tavLst>
                                        <p:tav tm="0">
                                          <p:val>
                                            <p:fltVal val="0"/>
                                          </p:val>
                                        </p:tav>
                                        <p:tav tm="100000">
                                          <p:val>
                                            <p:strVal val="#ppt_w"/>
                                          </p:val>
                                        </p:tav>
                                      </p:tavLst>
                                    </p:anim>
                                    <p:anim calcmode="lin" valueType="num">
                                      <p:cBhvr>
                                        <p:cTn id="79" dur="500" fill="hold"/>
                                        <p:tgtEl>
                                          <p:spTgt spid="49"/>
                                        </p:tgtEl>
                                        <p:attrNameLst>
                                          <p:attrName>ppt_h</p:attrName>
                                        </p:attrNameLst>
                                      </p:cBhvr>
                                      <p:tavLst>
                                        <p:tav tm="0">
                                          <p:val>
                                            <p:fltVal val="0"/>
                                          </p:val>
                                        </p:tav>
                                        <p:tav tm="100000">
                                          <p:val>
                                            <p:strVal val="#ppt_h"/>
                                          </p:val>
                                        </p:tav>
                                      </p:tavLst>
                                    </p:anim>
                                    <p:animEffect transition="in" filter="fade">
                                      <p:cBhvr>
                                        <p:cTn id="80" dur="500"/>
                                        <p:tgtEl>
                                          <p:spTgt spid="49"/>
                                        </p:tgtEl>
                                      </p:cBhvr>
                                    </p:animEffect>
                                  </p:childTnLst>
                                </p:cTn>
                              </p:par>
                            </p:childTnLst>
                          </p:cTn>
                        </p:par>
                        <p:par>
                          <p:cTn id="81" fill="hold">
                            <p:stCondLst>
                              <p:cond delay="2000"/>
                            </p:stCondLst>
                            <p:childTnLst>
                              <p:par>
                                <p:cTn id="82" presetID="22" presetClass="entr" presetSubtype="8" fill="hold" grpId="0" nodeType="afterEffect">
                                  <p:stCondLst>
                                    <p:cond delay="0"/>
                                  </p:stCondLst>
                                  <p:childTnLst>
                                    <p:set>
                                      <p:cBhvr>
                                        <p:cTn id="83" dur="1" fill="hold">
                                          <p:stCondLst>
                                            <p:cond delay="0"/>
                                          </p:stCondLst>
                                        </p:cTn>
                                        <p:tgtEl>
                                          <p:spTgt spid="50"/>
                                        </p:tgtEl>
                                        <p:attrNameLst>
                                          <p:attrName>style.visibility</p:attrName>
                                        </p:attrNameLst>
                                      </p:cBhvr>
                                      <p:to>
                                        <p:strVal val="visible"/>
                                      </p:to>
                                    </p:set>
                                    <p:animEffect transition="in" filter="wipe(left)">
                                      <p:cBhvr>
                                        <p:cTn id="84" dur="500"/>
                                        <p:tgtEl>
                                          <p:spTgt spid="50"/>
                                        </p:tgtEl>
                                      </p:cBhvr>
                                    </p:animEffect>
                                  </p:childTnLst>
                                </p:cTn>
                              </p:par>
                            </p:childTnLst>
                          </p:cTn>
                        </p:par>
                        <p:par>
                          <p:cTn id="85" fill="hold">
                            <p:stCondLst>
                              <p:cond delay="2500"/>
                            </p:stCondLst>
                            <p:childTnLst>
                              <p:par>
                                <p:cTn id="86" presetID="53" presetClass="entr" presetSubtype="16" fill="hold" grpId="0" nodeType="afterEffect">
                                  <p:stCondLst>
                                    <p:cond delay="0"/>
                                  </p:stCondLst>
                                  <p:childTnLst>
                                    <p:set>
                                      <p:cBhvr>
                                        <p:cTn id="87" dur="1" fill="hold">
                                          <p:stCondLst>
                                            <p:cond delay="0"/>
                                          </p:stCondLst>
                                        </p:cTn>
                                        <p:tgtEl>
                                          <p:spTgt spid="51"/>
                                        </p:tgtEl>
                                        <p:attrNameLst>
                                          <p:attrName>style.visibility</p:attrName>
                                        </p:attrNameLst>
                                      </p:cBhvr>
                                      <p:to>
                                        <p:strVal val="visible"/>
                                      </p:to>
                                    </p:set>
                                    <p:anim calcmode="lin" valueType="num">
                                      <p:cBhvr>
                                        <p:cTn id="88" dur="500" fill="hold"/>
                                        <p:tgtEl>
                                          <p:spTgt spid="51"/>
                                        </p:tgtEl>
                                        <p:attrNameLst>
                                          <p:attrName>ppt_w</p:attrName>
                                        </p:attrNameLst>
                                      </p:cBhvr>
                                      <p:tavLst>
                                        <p:tav tm="0">
                                          <p:val>
                                            <p:fltVal val="0"/>
                                          </p:val>
                                        </p:tav>
                                        <p:tav tm="100000">
                                          <p:val>
                                            <p:strVal val="#ppt_w"/>
                                          </p:val>
                                        </p:tav>
                                      </p:tavLst>
                                    </p:anim>
                                    <p:anim calcmode="lin" valueType="num">
                                      <p:cBhvr>
                                        <p:cTn id="89" dur="500" fill="hold"/>
                                        <p:tgtEl>
                                          <p:spTgt spid="51"/>
                                        </p:tgtEl>
                                        <p:attrNameLst>
                                          <p:attrName>ppt_h</p:attrName>
                                        </p:attrNameLst>
                                      </p:cBhvr>
                                      <p:tavLst>
                                        <p:tav tm="0">
                                          <p:val>
                                            <p:fltVal val="0"/>
                                          </p:val>
                                        </p:tav>
                                        <p:tav tm="100000">
                                          <p:val>
                                            <p:strVal val="#ppt_h"/>
                                          </p:val>
                                        </p:tav>
                                      </p:tavLst>
                                    </p:anim>
                                    <p:animEffect transition="in" filter="fade">
                                      <p:cBhvr>
                                        <p:cTn id="90" dur="500"/>
                                        <p:tgtEl>
                                          <p:spTgt spid="51"/>
                                        </p:tgtEl>
                                      </p:cBhvr>
                                    </p:animEffect>
                                  </p:childTnLst>
                                </p:cTn>
                              </p:par>
                            </p:childTnLst>
                          </p:cTn>
                        </p:par>
                        <p:par>
                          <p:cTn id="91" fill="hold">
                            <p:stCondLst>
                              <p:cond delay="3000"/>
                            </p:stCondLst>
                            <p:childTnLst>
                              <p:par>
                                <p:cTn id="92" presetID="22" presetClass="entr" presetSubtype="8" fill="hold" grpId="0"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wipe(left)">
                                      <p:cBhvr>
                                        <p:cTn id="94" dur="500"/>
                                        <p:tgtEl>
                                          <p:spTgt spid="52"/>
                                        </p:tgtEl>
                                      </p:cBhvr>
                                    </p:animEffect>
                                  </p:childTnLst>
                                </p:cTn>
                              </p:par>
                            </p:childTnLst>
                          </p:cTn>
                        </p:par>
                        <p:par>
                          <p:cTn id="95" fill="hold">
                            <p:stCondLst>
                              <p:cond delay="3500"/>
                            </p:stCondLst>
                            <p:childTnLst>
                              <p:par>
                                <p:cTn id="96" presetID="53" presetClass="entr" presetSubtype="16" fill="hold" grpId="0" nodeType="afterEffect">
                                  <p:stCondLst>
                                    <p:cond delay="0"/>
                                  </p:stCondLst>
                                  <p:childTnLst>
                                    <p:set>
                                      <p:cBhvr>
                                        <p:cTn id="97" dur="1" fill="hold">
                                          <p:stCondLst>
                                            <p:cond delay="0"/>
                                          </p:stCondLst>
                                        </p:cTn>
                                        <p:tgtEl>
                                          <p:spTgt spid="53"/>
                                        </p:tgtEl>
                                        <p:attrNameLst>
                                          <p:attrName>style.visibility</p:attrName>
                                        </p:attrNameLst>
                                      </p:cBhvr>
                                      <p:to>
                                        <p:strVal val="visible"/>
                                      </p:to>
                                    </p:set>
                                    <p:anim calcmode="lin" valueType="num">
                                      <p:cBhvr>
                                        <p:cTn id="98" dur="500" fill="hold"/>
                                        <p:tgtEl>
                                          <p:spTgt spid="53"/>
                                        </p:tgtEl>
                                        <p:attrNameLst>
                                          <p:attrName>ppt_w</p:attrName>
                                        </p:attrNameLst>
                                      </p:cBhvr>
                                      <p:tavLst>
                                        <p:tav tm="0">
                                          <p:val>
                                            <p:fltVal val="0"/>
                                          </p:val>
                                        </p:tav>
                                        <p:tav tm="100000">
                                          <p:val>
                                            <p:strVal val="#ppt_w"/>
                                          </p:val>
                                        </p:tav>
                                      </p:tavLst>
                                    </p:anim>
                                    <p:anim calcmode="lin" valueType="num">
                                      <p:cBhvr>
                                        <p:cTn id="99" dur="500" fill="hold"/>
                                        <p:tgtEl>
                                          <p:spTgt spid="53"/>
                                        </p:tgtEl>
                                        <p:attrNameLst>
                                          <p:attrName>ppt_h</p:attrName>
                                        </p:attrNameLst>
                                      </p:cBhvr>
                                      <p:tavLst>
                                        <p:tav tm="0">
                                          <p:val>
                                            <p:fltVal val="0"/>
                                          </p:val>
                                        </p:tav>
                                        <p:tav tm="100000">
                                          <p:val>
                                            <p:strVal val="#ppt_h"/>
                                          </p:val>
                                        </p:tav>
                                      </p:tavLst>
                                    </p:anim>
                                    <p:animEffect transition="in" filter="fade">
                                      <p:cBhvr>
                                        <p:cTn id="100" dur="500"/>
                                        <p:tgtEl>
                                          <p:spTgt spid="53"/>
                                        </p:tgtEl>
                                      </p:cBhvr>
                                    </p:animEffect>
                                  </p:childTnLst>
                                </p:cTn>
                              </p:par>
                            </p:childTnLst>
                          </p:cTn>
                        </p:par>
                        <p:par>
                          <p:cTn id="101" fill="hold">
                            <p:stCondLst>
                              <p:cond delay="4000"/>
                            </p:stCondLst>
                            <p:childTnLst>
                              <p:par>
                                <p:cTn id="102" presetID="22" presetClass="entr" presetSubtype="8" fill="hold" grpId="0" nodeType="after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wipe(left)">
                                      <p:cBhvr>
                                        <p:cTn id="10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 grpId="0" animBg="1"/>
      <p:bldP spid="352" grpId="0" animBg="1"/>
      <p:bldP spid="353" grpId="0" animBg="1"/>
      <p:bldP spid="360" grpId="0"/>
      <p:bldP spid="361" grpId="0"/>
      <p:bldP spid="362" grpId="0"/>
      <p:bldP spid="41" grpId="0" animBg="1"/>
      <p:bldP spid="45" grpId="0" animBg="1"/>
      <p:bldP spid="49" grpId="0"/>
      <p:bldP spid="50" grpId="0"/>
      <p:bldP spid="51" grpId="0"/>
      <p:bldP spid="52" grpId="0"/>
      <p:bldP spid="53" grpId="0"/>
      <p:bldP spid="5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521096" y="196219"/>
            <a:ext cx="1765509" cy="551352"/>
            <a:chOff x="520640" y="251298"/>
            <a:chExt cx="1766054" cy="551522"/>
          </a:xfrm>
        </p:grpSpPr>
        <p:sp>
          <p:nvSpPr>
            <p:cNvPr id="35" name="矩形 3"/>
            <p:cNvSpPr>
              <a:spLocks noChangeArrowheads="1"/>
            </p:cNvSpPr>
            <p:nvPr/>
          </p:nvSpPr>
          <p:spPr bwMode="auto">
            <a:xfrm>
              <a:off x="757181" y="251298"/>
              <a:ext cx="1293023"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请添加文字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40" name="组合 39"/>
            <p:cNvGrpSpPr/>
            <p:nvPr/>
          </p:nvGrpSpPr>
          <p:grpSpPr>
            <a:xfrm>
              <a:off x="520640" y="556320"/>
              <a:ext cx="1766054" cy="246500"/>
              <a:chOff x="562081" y="466763"/>
              <a:chExt cx="1766054" cy="246500"/>
            </a:xfrm>
          </p:grpSpPr>
          <p:sp>
            <p:nvSpPr>
              <p:cNvPr id="41"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42" name="组合 41"/>
              <p:cNvGrpSpPr/>
              <p:nvPr/>
            </p:nvGrpSpPr>
            <p:grpSpPr>
              <a:xfrm>
                <a:off x="931046" y="667544"/>
                <a:ext cx="1028125" cy="45719"/>
                <a:chOff x="688893" y="2574256"/>
                <a:chExt cx="7739508" cy="81111"/>
              </a:xfrm>
            </p:grpSpPr>
            <p:sp>
              <p:nvSpPr>
                <p:cNvPr id="43"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4"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5"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6"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7"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pic>
        <p:nvPicPr>
          <p:cNvPr id="48"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49" name="直接连接符 48"/>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50" name="文本框 31"/>
          <p:cNvSpPr>
            <a:spLocks noChangeArrowheads="1"/>
          </p:cNvSpPr>
          <p:nvPr/>
        </p:nvSpPr>
        <p:spPr bwMode="auto">
          <a:xfrm>
            <a:off x="4247132" y="261797"/>
            <a:ext cx="3852172" cy="32840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500" kern="0" dirty="0">
                <a:solidFill>
                  <a:srgbClr val="2F5879"/>
                </a:solidFill>
                <a:latin typeface="Impact" pitchFamily="34" charset="0"/>
              </a:rPr>
              <a:t>METHODS AND MEASURES TO IMPROVE THE WORK</a:t>
            </a:r>
            <a:endParaRPr lang="zh-CN" altLang="en-US" sz="1500" kern="0" dirty="0">
              <a:solidFill>
                <a:srgbClr val="2F5879"/>
              </a:solidFill>
              <a:latin typeface="Impact" pitchFamily="34" charset="0"/>
            </a:endParaRPr>
          </a:p>
        </p:txBody>
      </p:sp>
      <p:sp>
        <p:nvSpPr>
          <p:cNvPr id="51"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cxnSp>
        <p:nvCxnSpPr>
          <p:cNvPr id="88" name="直接连接符 72"/>
          <p:cNvCxnSpPr>
            <a:cxnSpLocks noChangeShapeType="1"/>
          </p:cNvCxnSpPr>
          <p:nvPr/>
        </p:nvCxnSpPr>
        <p:spPr bwMode="auto">
          <a:xfrm>
            <a:off x="6907161" y="2090107"/>
            <a:ext cx="559545" cy="184636"/>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cxnSp>
        <p:nvCxnSpPr>
          <p:cNvPr id="89" name="直接连接符 20"/>
          <p:cNvCxnSpPr>
            <a:cxnSpLocks noChangeShapeType="1"/>
          </p:cNvCxnSpPr>
          <p:nvPr/>
        </p:nvCxnSpPr>
        <p:spPr bwMode="auto">
          <a:xfrm flipV="1">
            <a:off x="4914314" y="2427321"/>
            <a:ext cx="683713" cy="622025"/>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grpSp>
        <p:nvGrpSpPr>
          <p:cNvPr id="90" name="组合 89"/>
          <p:cNvGrpSpPr/>
          <p:nvPr/>
        </p:nvGrpSpPr>
        <p:grpSpPr>
          <a:xfrm>
            <a:off x="5363271" y="1012237"/>
            <a:ext cx="1655998" cy="1655998"/>
            <a:chOff x="5252030" y="2008764"/>
            <a:chExt cx="809336" cy="809336"/>
          </a:xfrm>
          <a:solidFill>
            <a:srgbClr val="00B0F0"/>
          </a:solidFill>
        </p:grpSpPr>
        <p:sp>
          <p:nvSpPr>
            <p:cNvPr id="91" name="椭圆 9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914126">
                <a:defRPr/>
              </a:pPr>
              <a:endParaRPr lang="zh-CN" altLang="en-US" kern="0">
                <a:solidFill>
                  <a:sysClr val="window" lastClr="FFFFFF"/>
                </a:solidFill>
                <a:latin typeface="Calibri"/>
                <a:ea typeface="宋体"/>
              </a:endParaRPr>
            </a:p>
          </p:txBody>
        </p:sp>
        <p:sp>
          <p:nvSpPr>
            <p:cNvPr id="92" name="椭圆 91"/>
            <p:cNvSpPr/>
            <p:nvPr/>
          </p:nvSpPr>
          <p:spPr>
            <a:xfrm>
              <a:off x="5269270" y="2029388"/>
              <a:ext cx="769580" cy="769580"/>
            </a:xfrm>
            <a:prstGeom prst="ellipse">
              <a:avLst/>
            </a:prstGeom>
            <a:grpFill/>
            <a:ln w="28575" cap="flat" cmpd="sng" algn="ctr">
              <a:noFill/>
              <a:prstDash val="solid"/>
            </a:ln>
            <a:effectLst>
              <a:innerShdw blurRad="368300" dist="254000">
                <a:prstClr val="black">
                  <a:alpha val="22000"/>
                </a:prstClr>
              </a:innerShdw>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grpSp>
        <p:nvGrpSpPr>
          <p:cNvPr id="96" name="组合 95"/>
          <p:cNvGrpSpPr/>
          <p:nvPr/>
        </p:nvGrpSpPr>
        <p:grpSpPr>
          <a:xfrm>
            <a:off x="2252179" y="1612278"/>
            <a:ext cx="1244414" cy="1244414"/>
            <a:chOff x="5252030" y="2008764"/>
            <a:chExt cx="809336" cy="809336"/>
          </a:xfrm>
        </p:grpSpPr>
        <p:sp>
          <p:nvSpPr>
            <p:cNvPr id="97" name="椭圆 96"/>
            <p:cNvSpPr/>
            <p:nvPr/>
          </p:nvSpPr>
          <p:spPr>
            <a:xfrm>
              <a:off x="5252030" y="2008764"/>
              <a:ext cx="809336" cy="809336"/>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914126">
                <a:defRPr/>
              </a:pPr>
              <a:endParaRPr lang="zh-CN" altLang="en-US" kern="0">
                <a:solidFill>
                  <a:sysClr val="window" lastClr="FFFFFF"/>
                </a:solidFill>
                <a:latin typeface="Calibri"/>
                <a:ea typeface="宋体"/>
              </a:endParaRPr>
            </a:p>
          </p:txBody>
        </p:sp>
        <p:sp>
          <p:nvSpPr>
            <p:cNvPr id="98" name="椭圆 97"/>
            <p:cNvSpPr/>
            <p:nvPr/>
          </p:nvSpPr>
          <p:spPr>
            <a:xfrm>
              <a:off x="5269270" y="2029388"/>
              <a:ext cx="769580" cy="769580"/>
            </a:xfrm>
            <a:prstGeom prst="ellipse">
              <a:avLst/>
            </a:prstGeom>
            <a:solidFill>
              <a:srgbClr val="0070C0"/>
            </a:solidFill>
            <a:ln w="28575" cap="flat" cmpd="sng" algn="ctr">
              <a:noFill/>
              <a:prstDash val="solid"/>
            </a:ln>
            <a:effectLst>
              <a:innerShdw blurRad="368300" dist="254000">
                <a:prstClr val="black">
                  <a:alpha val="22000"/>
                </a:prstClr>
              </a:innerShdw>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cxnSp>
        <p:nvCxnSpPr>
          <p:cNvPr id="99" name="直接连接符 13"/>
          <p:cNvCxnSpPr>
            <a:cxnSpLocks noChangeShapeType="1"/>
          </p:cNvCxnSpPr>
          <p:nvPr/>
        </p:nvCxnSpPr>
        <p:spPr bwMode="auto">
          <a:xfrm flipV="1">
            <a:off x="2017610" y="2694750"/>
            <a:ext cx="413825" cy="321989"/>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cxnSp>
        <p:nvCxnSpPr>
          <p:cNvPr id="100" name="直接连接符 17"/>
          <p:cNvCxnSpPr>
            <a:cxnSpLocks noChangeShapeType="1"/>
          </p:cNvCxnSpPr>
          <p:nvPr/>
        </p:nvCxnSpPr>
        <p:spPr bwMode="auto">
          <a:xfrm>
            <a:off x="3406606" y="2557527"/>
            <a:ext cx="681113" cy="491020"/>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cxnSp>
        <p:nvCxnSpPr>
          <p:cNvPr id="101" name="直接连接符 23"/>
          <p:cNvCxnSpPr>
            <a:cxnSpLocks noChangeShapeType="1"/>
            <a:endCxn id="111" idx="1"/>
          </p:cNvCxnSpPr>
          <p:nvPr/>
        </p:nvCxnSpPr>
        <p:spPr bwMode="auto">
          <a:xfrm>
            <a:off x="1045135" y="2803024"/>
            <a:ext cx="363872" cy="242019"/>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cxnSp>
        <p:nvCxnSpPr>
          <p:cNvPr id="102" name="直接连接符 43"/>
          <p:cNvCxnSpPr>
            <a:cxnSpLocks noChangeShapeType="1"/>
          </p:cNvCxnSpPr>
          <p:nvPr/>
        </p:nvCxnSpPr>
        <p:spPr bwMode="auto">
          <a:xfrm flipV="1">
            <a:off x="3786290" y="3876849"/>
            <a:ext cx="301428" cy="278214"/>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grpSp>
        <p:nvGrpSpPr>
          <p:cNvPr id="103" name="组合 102"/>
          <p:cNvGrpSpPr/>
          <p:nvPr/>
        </p:nvGrpSpPr>
        <p:grpSpPr>
          <a:xfrm>
            <a:off x="7325812" y="2056339"/>
            <a:ext cx="630036" cy="630036"/>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8575" cap="flat" cmpd="sng" algn="ctr">
              <a:noFill/>
              <a:prstDash val="solid"/>
            </a:ln>
            <a:effectLst/>
          </p:spPr>
          <p:txBody>
            <a:bodyPr rtlCol="0" anchor="ctr"/>
            <a:lstStyle/>
            <a:p>
              <a:pPr algn="ctr" defTabSz="914126">
                <a:defRPr/>
              </a:pPr>
              <a:endParaRPr lang="zh-CN" altLang="en-US" sz="1200" kern="0">
                <a:solidFill>
                  <a:sysClr val="windowText" lastClr="000000"/>
                </a:solidFill>
                <a:latin typeface="Palatino Linotype"/>
                <a:ea typeface="宋体"/>
              </a:endParaRPr>
            </a:p>
          </p:txBody>
        </p:sp>
        <p:sp>
          <p:nvSpPr>
            <p:cNvPr id="105" name="椭圆 10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8575" cap="flat" cmpd="sng" algn="ctr">
              <a:noFill/>
              <a:prstDash val="solid"/>
            </a:ln>
            <a:effectLst/>
          </p:spPr>
          <p:txBody>
            <a:bodyPr rtlCol="0" anchor="ctr"/>
            <a:lstStyle/>
            <a:p>
              <a:pPr algn="ctr" defTabSz="914126">
                <a:defRPr/>
              </a:pPr>
              <a:endParaRPr lang="zh-CN" altLang="en-US" sz="1200" kern="0">
                <a:solidFill>
                  <a:sysClr val="windowText" lastClr="000000"/>
                </a:solidFill>
                <a:latin typeface="Palatino Linotype"/>
                <a:ea typeface="宋体"/>
              </a:endParaRPr>
            </a:p>
          </p:txBody>
        </p:sp>
      </p:grpSp>
      <p:grpSp>
        <p:nvGrpSpPr>
          <p:cNvPr id="106" name="组合 105"/>
          <p:cNvGrpSpPr/>
          <p:nvPr/>
        </p:nvGrpSpPr>
        <p:grpSpPr>
          <a:xfrm>
            <a:off x="3888327" y="2837304"/>
            <a:ext cx="1226181" cy="1226181"/>
            <a:chOff x="304800" y="673100"/>
            <a:chExt cx="4000500" cy="4000500"/>
          </a:xfrm>
          <a:effectLst>
            <a:outerShdw blurRad="444500" dist="254000" dir="8100000" algn="tr" rotWithShape="0">
              <a:prstClr val="black">
                <a:alpha val="5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8575" cap="flat" cmpd="sng" algn="ctr">
              <a:noFill/>
              <a:prstDash val="solid"/>
            </a:ln>
            <a:effectLst/>
          </p:spPr>
          <p:txBody>
            <a:bodyPr rtlCol="0" anchor="ctr"/>
            <a:lstStyle/>
            <a:p>
              <a:pPr algn="ctr" defTabSz="914126">
                <a:defRPr/>
              </a:pPr>
              <a:endParaRPr lang="zh-CN" altLang="en-US" kern="0">
                <a:solidFill>
                  <a:sysClr val="windowText" lastClr="000000"/>
                </a:solidFill>
                <a:latin typeface="Palatino Linotype"/>
                <a:ea typeface="宋体"/>
              </a:endParaRPr>
            </a:p>
          </p:txBody>
        </p:sp>
        <p:sp>
          <p:nvSpPr>
            <p:cNvPr id="108" name="椭圆 10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grpSp>
        <p:nvGrpSpPr>
          <p:cNvPr id="109" name="组合 108"/>
          <p:cNvGrpSpPr/>
          <p:nvPr/>
        </p:nvGrpSpPr>
        <p:grpSpPr>
          <a:xfrm>
            <a:off x="1268679" y="2904715"/>
            <a:ext cx="866871" cy="866871"/>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8575" cap="flat" cmpd="sng" algn="ctr">
              <a:noFill/>
              <a:prstDash val="solid"/>
            </a:ln>
            <a:effectLst/>
          </p:spPr>
          <p:txBody>
            <a:bodyPr rtlCol="0" anchor="ctr"/>
            <a:lstStyle/>
            <a:p>
              <a:pPr algn="ctr" defTabSz="914126">
                <a:defRPr/>
              </a:pPr>
              <a:endParaRPr lang="zh-CN" altLang="en-US" kern="0">
                <a:solidFill>
                  <a:sysClr val="windowText" lastClr="000000"/>
                </a:solidFill>
                <a:latin typeface="Palatino Linotype"/>
                <a:ea typeface="宋体"/>
              </a:endParaRPr>
            </a:p>
          </p:txBody>
        </p:sp>
        <p:sp>
          <p:nvSpPr>
            <p:cNvPr id="111" name="椭圆 1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sp>
        <p:nvSpPr>
          <p:cNvPr id="112" name="文本框 37"/>
          <p:cNvSpPr>
            <a:spLocks noChangeArrowheads="1"/>
          </p:cNvSpPr>
          <p:nvPr/>
        </p:nvSpPr>
        <p:spPr bwMode="auto">
          <a:xfrm>
            <a:off x="5842360" y="1452487"/>
            <a:ext cx="748692" cy="7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defRPr/>
            </a:pPr>
            <a:r>
              <a:rPr lang="zh-CN" altLang="en-US" sz="2199" kern="0" dirty="0">
                <a:solidFill>
                  <a:sysClr val="window" lastClr="FFFFFF">
                    <a:lumMod val="95000"/>
                  </a:sysClr>
                </a:solidFill>
                <a:sym typeface="微软雅黑" pitchFamily="34" charset="-122"/>
              </a:rPr>
              <a:t>方案</a:t>
            </a:r>
            <a:endParaRPr lang="en-US" altLang="zh-CN" sz="2199" kern="0" dirty="0">
              <a:solidFill>
                <a:sysClr val="window" lastClr="FFFFFF">
                  <a:lumMod val="95000"/>
                </a:sysClr>
              </a:solidFill>
              <a:sym typeface="微软雅黑" pitchFamily="34" charset="-122"/>
            </a:endParaRPr>
          </a:p>
          <a:p>
            <a:pPr algn="ctr" defTabSz="914126">
              <a:spcBef>
                <a:spcPct val="0"/>
              </a:spcBef>
              <a:buNone/>
              <a:defRPr/>
            </a:pPr>
            <a:r>
              <a:rPr lang="zh-CN" altLang="en-US" sz="2199" kern="0" dirty="0">
                <a:solidFill>
                  <a:sysClr val="window" lastClr="FFFFFF">
                    <a:lumMod val="95000"/>
                  </a:sysClr>
                </a:solidFill>
                <a:sym typeface="微软雅黑" pitchFamily="34" charset="-122"/>
              </a:rPr>
              <a:t>之四</a:t>
            </a:r>
          </a:p>
        </p:txBody>
      </p:sp>
      <p:sp>
        <p:nvSpPr>
          <p:cNvPr id="113" name="文本框 37"/>
          <p:cNvSpPr>
            <a:spLocks noChangeArrowheads="1"/>
          </p:cNvSpPr>
          <p:nvPr/>
        </p:nvSpPr>
        <p:spPr bwMode="auto">
          <a:xfrm>
            <a:off x="4165534" y="3144497"/>
            <a:ext cx="671772"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defRPr/>
            </a:pPr>
            <a:r>
              <a:rPr lang="zh-CN" altLang="en-US" sz="1899" kern="0" dirty="0">
                <a:solidFill>
                  <a:srgbClr val="7F7F7F">
                    <a:lumMod val="50000"/>
                  </a:srgbClr>
                </a:solidFill>
                <a:sym typeface="微软雅黑" pitchFamily="34" charset="-122"/>
              </a:rPr>
              <a:t>方案</a:t>
            </a:r>
            <a:endParaRPr lang="en-US" altLang="zh-CN" sz="1899" kern="0" dirty="0">
              <a:solidFill>
                <a:srgbClr val="7F7F7F">
                  <a:lumMod val="50000"/>
                </a:srgbClr>
              </a:solidFill>
              <a:sym typeface="微软雅黑" pitchFamily="34" charset="-122"/>
            </a:endParaRPr>
          </a:p>
          <a:p>
            <a:pPr algn="ctr" defTabSz="914126">
              <a:spcBef>
                <a:spcPct val="0"/>
              </a:spcBef>
              <a:buNone/>
              <a:defRPr/>
            </a:pPr>
            <a:r>
              <a:rPr lang="zh-CN" altLang="en-US" sz="1899" kern="0" dirty="0">
                <a:solidFill>
                  <a:srgbClr val="7F7F7F">
                    <a:lumMod val="50000"/>
                  </a:srgbClr>
                </a:solidFill>
                <a:sym typeface="微软雅黑" pitchFamily="34" charset="-122"/>
              </a:rPr>
              <a:t>之三</a:t>
            </a:r>
          </a:p>
        </p:txBody>
      </p:sp>
      <p:sp>
        <p:nvSpPr>
          <p:cNvPr id="114" name="文本框 37"/>
          <p:cNvSpPr>
            <a:spLocks noChangeArrowheads="1"/>
          </p:cNvSpPr>
          <p:nvPr/>
        </p:nvSpPr>
        <p:spPr bwMode="auto">
          <a:xfrm>
            <a:off x="2535541" y="1936293"/>
            <a:ext cx="671772"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defRPr/>
            </a:pPr>
            <a:r>
              <a:rPr lang="zh-CN" altLang="en-US" sz="1899" kern="0" dirty="0">
                <a:solidFill>
                  <a:sysClr val="window" lastClr="FFFFFF">
                    <a:lumMod val="95000"/>
                  </a:sysClr>
                </a:solidFill>
                <a:sym typeface="微软雅黑" pitchFamily="34" charset="-122"/>
              </a:rPr>
              <a:t>方案</a:t>
            </a:r>
            <a:endParaRPr lang="en-US" altLang="zh-CN" sz="1899" kern="0" dirty="0">
              <a:solidFill>
                <a:sysClr val="window" lastClr="FFFFFF">
                  <a:lumMod val="95000"/>
                </a:sysClr>
              </a:solidFill>
              <a:sym typeface="微软雅黑" pitchFamily="34" charset="-122"/>
            </a:endParaRPr>
          </a:p>
          <a:p>
            <a:pPr algn="ctr" defTabSz="914126">
              <a:spcBef>
                <a:spcPct val="0"/>
              </a:spcBef>
              <a:buNone/>
              <a:defRPr/>
            </a:pPr>
            <a:r>
              <a:rPr lang="zh-CN" altLang="en-US" sz="1899" kern="0" dirty="0">
                <a:solidFill>
                  <a:sysClr val="window" lastClr="FFFFFF">
                    <a:lumMod val="95000"/>
                  </a:sysClr>
                </a:solidFill>
                <a:sym typeface="微软雅黑" pitchFamily="34" charset="-122"/>
              </a:rPr>
              <a:t>之二</a:t>
            </a:r>
          </a:p>
        </p:txBody>
      </p:sp>
      <p:sp>
        <p:nvSpPr>
          <p:cNvPr id="115" name="文本框 37"/>
          <p:cNvSpPr>
            <a:spLocks noChangeArrowheads="1"/>
          </p:cNvSpPr>
          <p:nvPr/>
        </p:nvSpPr>
        <p:spPr bwMode="auto">
          <a:xfrm>
            <a:off x="1455971" y="3131345"/>
            <a:ext cx="492291" cy="461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defRPr/>
            </a:pPr>
            <a:r>
              <a:rPr lang="zh-CN" altLang="en-US" sz="1200" kern="0" dirty="0">
                <a:solidFill>
                  <a:srgbClr val="7F7F7F">
                    <a:lumMod val="50000"/>
                  </a:srgbClr>
                </a:solidFill>
                <a:sym typeface="微软雅黑" pitchFamily="34" charset="-122"/>
              </a:rPr>
              <a:t>方案</a:t>
            </a:r>
            <a:endParaRPr lang="en-US" altLang="zh-CN" sz="1200" kern="0" dirty="0">
              <a:solidFill>
                <a:srgbClr val="7F7F7F">
                  <a:lumMod val="50000"/>
                </a:srgbClr>
              </a:solidFill>
              <a:sym typeface="微软雅黑" pitchFamily="34" charset="-122"/>
            </a:endParaRPr>
          </a:p>
          <a:p>
            <a:pPr algn="ctr" defTabSz="914126">
              <a:spcBef>
                <a:spcPct val="0"/>
              </a:spcBef>
              <a:buNone/>
              <a:defRPr/>
            </a:pPr>
            <a:r>
              <a:rPr lang="zh-CN" altLang="en-US" sz="1200" kern="0" dirty="0">
                <a:solidFill>
                  <a:srgbClr val="7F7F7F">
                    <a:lumMod val="50000"/>
                  </a:srgbClr>
                </a:solidFill>
                <a:sym typeface="微软雅黑" pitchFamily="34" charset="-122"/>
              </a:rPr>
              <a:t>之一</a:t>
            </a:r>
          </a:p>
        </p:txBody>
      </p:sp>
      <p:sp>
        <p:nvSpPr>
          <p:cNvPr id="116" name="矩形 76"/>
          <p:cNvSpPr>
            <a:spLocks noChangeArrowheads="1"/>
          </p:cNvSpPr>
          <p:nvPr/>
        </p:nvSpPr>
        <p:spPr bwMode="auto">
          <a:xfrm>
            <a:off x="959464" y="3859603"/>
            <a:ext cx="1366063" cy="257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385" tIns="38693" rIns="77385" bIns="3869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ts val="1354"/>
              </a:lnSpc>
              <a:spcBef>
                <a:spcPct val="0"/>
              </a:spcBef>
              <a:buNone/>
              <a:defRPr/>
            </a:pPr>
            <a:r>
              <a:rPr lang="zh-CN" altLang="en-US" sz="900" kern="0" dirty="0">
                <a:solidFill>
                  <a:sysClr val="windowText" lastClr="000000">
                    <a:lumMod val="65000"/>
                    <a:lumOff val="35000"/>
                  </a:sysClr>
                </a:solidFill>
                <a:sym typeface="微软雅黑" pitchFamily="34" charset="-122"/>
              </a:rPr>
              <a:t>点击添加描述总结</a:t>
            </a:r>
            <a:r>
              <a:rPr lang="en-US" altLang="zh-CN" sz="900" kern="0" dirty="0">
                <a:solidFill>
                  <a:sysClr val="windowText" lastClr="000000">
                    <a:lumMod val="65000"/>
                    <a:lumOff val="35000"/>
                  </a:sysClr>
                </a:solidFill>
                <a:sym typeface="微软雅黑" pitchFamily="34" charset="-122"/>
              </a:rPr>
              <a:t> </a:t>
            </a:r>
            <a:endParaRPr lang="zh-CN" altLang="en-US" sz="900" kern="0" dirty="0">
              <a:solidFill>
                <a:sysClr val="windowText" lastClr="000000">
                  <a:lumMod val="65000"/>
                  <a:lumOff val="35000"/>
                </a:sysClr>
              </a:solidFill>
              <a:sym typeface="微软雅黑" pitchFamily="34" charset="-122"/>
            </a:endParaRPr>
          </a:p>
        </p:txBody>
      </p:sp>
      <p:sp>
        <p:nvSpPr>
          <p:cNvPr id="117" name="矩形 80"/>
          <p:cNvSpPr>
            <a:spLocks noChangeArrowheads="1"/>
          </p:cNvSpPr>
          <p:nvPr/>
        </p:nvSpPr>
        <p:spPr bwMode="auto">
          <a:xfrm>
            <a:off x="2144972" y="2961436"/>
            <a:ext cx="1366063" cy="257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385" tIns="38693" rIns="77385" bIns="3869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ts val="1354"/>
              </a:lnSpc>
              <a:spcBef>
                <a:spcPct val="0"/>
              </a:spcBef>
              <a:buNone/>
              <a:defRPr/>
            </a:pPr>
            <a:r>
              <a:rPr lang="zh-CN" altLang="en-US" sz="900" kern="0" dirty="0">
                <a:solidFill>
                  <a:sysClr val="windowText" lastClr="000000">
                    <a:lumMod val="65000"/>
                    <a:lumOff val="35000"/>
                  </a:sysClr>
                </a:solidFill>
                <a:sym typeface="微软雅黑" pitchFamily="34" charset="-122"/>
              </a:rPr>
              <a:t>点击添加描述总结</a:t>
            </a:r>
            <a:r>
              <a:rPr lang="en-US" altLang="zh-CN" sz="900" kern="0" dirty="0">
                <a:solidFill>
                  <a:sysClr val="windowText" lastClr="000000">
                    <a:lumMod val="65000"/>
                    <a:lumOff val="35000"/>
                  </a:sysClr>
                </a:solidFill>
                <a:sym typeface="微软雅黑" pitchFamily="34" charset="-122"/>
              </a:rPr>
              <a:t> </a:t>
            </a:r>
            <a:endParaRPr lang="zh-CN" altLang="en-US" sz="900" kern="0" dirty="0">
              <a:solidFill>
                <a:sysClr val="windowText" lastClr="000000">
                  <a:lumMod val="65000"/>
                  <a:lumOff val="35000"/>
                </a:sysClr>
              </a:solidFill>
              <a:sym typeface="微软雅黑" pitchFamily="34" charset="-122"/>
            </a:endParaRPr>
          </a:p>
        </p:txBody>
      </p:sp>
      <p:sp>
        <p:nvSpPr>
          <p:cNvPr id="118" name="矩形 81"/>
          <p:cNvSpPr>
            <a:spLocks noChangeArrowheads="1"/>
          </p:cNvSpPr>
          <p:nvPr/>
        </p:nvSpPr>
        <p:spPr bwMode="auto">
          <a:xfrm>
            <a:off x="3848353" y="4103411"/>
            <a:ext cx="1366063" cy="257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385" tIns="38693" rIns="77385" bIns="3869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ts val="1354"/>
              </a:lnSpc>
              <a:spcBef>
                <a:spcPct val="0"/>
              </a:spcBef>
              <a:buNone/>
              <a:defRPr/>
            </a:pPr>
            <a:r>
              <a:rPr lang="zh-CN" altLang="en-US" sz="900" kern="0" dirty="0">
                <a:solidFill>
                  <a:sysClr val="windowText" lastClr="000000">
                    <a:lumMod val="65000"/>
                    <a:lumOff val="35000"/>
                  </a:sysClr>
                </a:solidFill>
                <a:sym typeface="微软雅黑" pitchFamily="34" charset="-122"/>
              </a:rPr>
              <a:t>点击添加描述总结</a:t>
            </a:r>
            <a:r>
              <a:rPr lang="en-US" altLang="zh-CN" sz="900" kern="0" dirty="0">
                <a:solidFill>
                  <a:sysClr val="windowText" lastClr="000000">
                    <a:lumMod val="65000"/>
                    <a:lumOff val="35000"/>
                  </a:sysClr>
                </a:solidFill>
                <a:sym typeface="微软雅黑" pitchFamily="34" charset="-122"/>
              </a:rPr>
              <a:t> </a:t>
            </a:r>
            <a:endParaRPr lang="zh-CN" altLang="en-US" sz="900" kern="0" dirty="0">
              <a:solidFill>
                <a:sysClr val="windowText" lastClr="000000">
                  <a:lumMod val="65000"/>
                  <a:lumOff val="35000"/>
                </a:sysClr>
              </a:solidFill>
              <a:sym typeface="微软雅黑" pitchFamily="34" charset="-122"/>
            </a:endParaRPr>
          </a:p>
        </p:txBody>
      </p:sp>
      <p:sp>
        <p:nvSpPr>
          <p:cNvPr id="119" name="矩形 82"/>
          <p:cNvSpPr>
            <a:spLocks noChangeArrowheads="1"/>
          </p:cNvSpPr>
          <p:nvPr/>
        </p:nvSpPr>
        <p:spPr bwMode="auto">
          <a:xfrm>
            <a:off x="5481749" y="2794693"/>
            <a:ext cx="1366063" cy="257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385" tIns="38693" rIns="77385" bIns="3869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ts val="1354"/>
              </a:lnSpc>
              <a:spcBef>
                <a:spcPct val="0"/>
              </a:spcBef>
              <a:buNone/>
              <a:defRPr/>
            </a:pPr>
            <a:r>
              <a:rPr lang="zh-CN" altLang="en-US" sz="900" kern="0" dirty="0">
                <a:solidFill>
                  <a:sysClr val="windowText" lastClr="000000">
                    <a:lumMod val="65000"/>
                    <a:lumOff val="35000"/>
                  </a:sysClr>
                </a:solidFill>
                <a:sym typeface="微软雅黑" pitchFamily="34" charset="-122"/>
              </a:rPr>
              <a:t>点击添加描述总结</a:t>
            </a:r>
          </a:p>
        </p:txBody>
      </p:sp>
      <p:sp>
        <p:nvSpPr>
          <p:cNvPr id="120" name="文本框 13"/>
          <p:cNvSpPr txBox="1"/>
          <p:nvPr/>
        </p:nvSpPr>
        <p:spPr>
          <a:xfrm>
            <a:off x="5869574" y="3854457"/>
            <a:ext cx="2739780" cy="804881"/>
          </a:xfrm>
          <a:prstGeom prst="rect">
            <a:avLst/>
          </a:prstGeom>
          <a:noFill/>
        </p:spPr>
        <p:txBody>
          <a:bodyPr wrap="square" lIns="65804" tIns="32901" rIns="65804" bIns="32901" rtlCol="0">
            <a:spAutoFit/>
          </a:bodyPr>
          <a:lstStyle/>
          <a:p>
            <a:pPr defTabSz="914126">
              <a:lnSpc>
                <a:spcPct val="120000"/>
              </a:lnSpc>
              <a:spcBef>
                <a:spcPct val="0"/>
              </a:spcBef>
              <a:defRPr/>
            </a:pPr>
            <a:r>
              <a:rPr lang="zh-CN" altLang="en-US" sz="1000" kern="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121" name="组合 120"/>
          <p:cNvGrpSpPr/>
          <p:nvPr/>
        </p:nvGrpSpPr>
        <p:grpSpPr>
          <a:xfrm>
            <a:off x="666100" y="2471973"/>
            <a:ext cx="420828" cy="420828"/>
            <a:chOff x="5252030" y="2008764"/>
            <a:chExt cx="809336" cy="809336"/>
          </a:xfrm>
        </p:grpSpPr>
        <p:sp>
          <p:nvSpPr>
            <p:cNvPr id="122" name="椭圆 121"/>
            <p:cNvSpPr/>
            <p:nvPr/>
          </p:nvSpPr>
          <p:spPr>
            <a:xfrm>
              <a:off x="5252030" y="2008764"/>
              <a:ext cx="809336" cy="809336"/>
            </a:xfrm>
            <a:prstGeom prst="ellipse">
              <a:avLst/>
            </a:prstGeom>
            <a:solidFill>
              <a:srgbClr val="00B0F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914126">
                <a:defRPr/>
              </a:pPr>
              <a:endParaRPr lang="zh-CN" altLang="en-US" kern="0">
                <a:solidFill>
                  <a:sysClr val="window" lastClr="FFFFFF"/>
                </a:solidFill>
                <a:latin typeface="Calibri"/>
                <a:ea typeface="宋体"/>
              </a:endParaRPr>
            </a:p>
          </p:txBody>
        </p:sp>
        <p:sp>
          <p:nvSpPr>
            <p:cNvPr id="123" name="椭圆 122"/>
            <p:cNvSpPr/>
            <p:nvPr/>
          </p:nvSpPr>
          <p:spPr>
            <a:xfrm>
              <a:off x="5269270" y="2029388"/>
              <a:ext cx="769580" cy="769580"/>
            </a:xfrm>
            <a:prstGeom prst="ellipse">
              <a:avLst/>
            </a:prstGeom>
            <a:solidFill>
              <a:srgbClr val="00B0F0"/>
            </a:solidFill>
            <a:ln w="28575" cap="flat" cmpd="sng" algn="ctr">
              <a:noFill/>
              <a:prstDash val="solid"/>
            </a:ln>
            <a:effectLst>
              <a:innerShdw blurRad="368300" dist="254000">
                <a:prstClr val="black">
                  <a:alpha val="22000"/>
                </a:prstClr>
              </a:innerShdw>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grpSp>
        <p:nvGrpSpPr>
          <p:cNvPr id="93" name="组合 92"/>
          <p:cNvGrpSpPr/>
          <p:nvPr/>
        </p:nvGrpSpPr>
        <p:grpSpPr>
          <a:xfrm>
            <a:off x="3365969" y="4067627"/>
            <a:ext cx="515360" cy="515360"/>
            <a:chOff x="5252030" y="2008764"/>
            <a:chExt cx="809336" cy="809336"/>
          </a:xfrm>
        </p:grpSpPr>
        <p:sp>
          <p:nvSpPr>
            <p:cNvPr id="94" name="椭圆 93"/>
            <p:cNvSpPr/>
            <p:nvPr/>
          </p:nvSpPr>
          <p:spPr>
            <a:xfrm>
              <a:off x="5252030" y="2008764"/>
              <a:ext cx="809336" cy="809336"/>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914126">
                <a:defRPr/>
              </a:pPr>
              <a:endParaRPr lang="zh-CN" altLang="en-US" kern="0">
                <a:solidFill>
                  <a:sysClr val="window" lastClr="FFFFFF"/>
                </a:solidFill>
                <a:latin typeface="Calibri"/>
                <a:ea typeface="宋体"/>
              </a:endParaRPr>
            </a:p>
          </p:txBody>
        </p:sp>
        <p:sp>
          <p:nvSpPr>
            <p:cNvPr id="95" name="椭圆 94"/>
            <p:cNvSpPr/>
            <p:nvPr/>
          </p:nvSpPr>
          <p:spPr>
            <a:xfrm>
              <a:off x="5269270" y="2029388"/>
              <a:ext cx="769580" cy="769580"/>
            </a:xfrm>
            <a:prstGeom prst="ellipse">
              <a:avLst/>
            </a:prstGeom>
            <a:solidFill>
              <a:srgbClr val="0070C0"/>
            </a:solidFill>
            <a:ln w="28575" cap="flat" cmpd="sng" algn="ctr">
              <a:noFill/>
              <a:prstDash val="solid"/>
            </a:ln>
            <a:effectLst>
              <a:innerShdw blurRad="368300" dist="254000">
                <a:prstClr val="black">
                  <a:alpha val="22000"/>
                </a:prstClr>
              </a:innerShdw>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spTree>
    <p:extLst>
      <p:ext uri="{BB962C8B-B14F-4D97-AF65-F5344CB8AC3E}">
        <p14:creationId xmlns:p14="http://schemas.microsoft.com/office/powerpoint/2010/main" val="1372257569"/>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1"/>
                                        </p:tgtEl>
                                        <p:attrNameLst>
                                          <p:attrName>style.visibility</p:attrName>
                                        </p:attrNameLst>
                                      </p:cBhvr>
                                      <p:to>
                                        <p:strVal val="visible"/>
                                      </p:to>
                                    </p:set>
                                    <p:anim calcmode="lin" valueType="num">
                                      <p:cBhvr>
                                        <p:cTn id="7" dur="500" fill="hold"/>
                                        <p:tgtEl>
                                          <p:spTgt spid="121"/>
                                        </p:tgtEl>
                                        <p:attrNameLst>
                                          <p:attrName>ppt_w</p:attrName>
                                        </p:attrNameLst>
                                      </p:cBhvr>
                                      <p:tavLst>
                                        <p:tav tm="0">
                                          <p:val>
                                            <p:fltVal val="0"/>
                                          </p:val>
                                        </p:tav>
                                        <p:tav tm="100000">
                                          <p:val>
                                            <p:strVal val="#ppt_w"/>
                                          </p:val>
                                        </p:tav>
                                      </p:tavLst>
                                    </p:anim>
                                    <p:anim calcmode="lin" valueType="num">
                                      <p:cBhvr>
                                        <p:cTn id="8" dur="500" fill="hold"/>
                                        <p:tgtEl>
                                          <p:spTgt spid="121"/>
                                        </p:tgtEl>
                                        <p:attrNameLst>
                                          <p:attrName>ppt_h</p:attrName>
                                        </p:attrNameLst>
                                      </p:cBhvr>
                                      <p:tavLst>
                                        <p:tav tm="0">
                                          <p:val>
                                            <p:fltVal val="0"/>
                                          </p:val>
                                        </p:tav>
                                        <p:tav tm="100000">
                                          <p:val>
                                            <p:strVal val="#ppt_h"/>
                                          </p:val>
                                        </p:tav>
                                      </p:tavLst>
                                    </p:anim>
                                    <p:animEffect transition="in" filter="fade">
                                      <p:cBhvr>
                                        <p:cTn id="9" dur="500"/>
                                        <p:tgtEl>
                                          <p:spTgt spid="12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wipe(left)">
                                      <p:cBhvr>
                                        <p:cTn id="13" dur="500"/>
                                        <p:tgtEl>
                                          <p:spTgt spid="10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09"/>
                                        </p:tgtEl>
                                        <p:attrNameLst>
                                          <p:attrName>style.visibility</p:attrName>
                                        </p:attrNameLst>
                                      </p:cBhvr>
                                      <p:to>
                                        <p:strVal val="visible"/>
                                      </p:to>
                                    </p:set>
                                    <p:anim calcmode="lin" valueType="num">
                                      <p:cBhvr>
                                        <p:cTn id="17" dur="500" fill="hold"/>
                                        <p:tgtEl>
                                          <p:spTgt spid="109"/>
                                        </p:tgtEl>
                                        <p:attrNameLst>
                                          <p:attrName>ppt_w</p:attrName>
                                        </p:attrNameLst>
                                      </p:cBhvr>
                                      <p:tavLst>
                                        <p:tav tm="0">
                                          <p:val>
                                            <p:fltVal val="0"/>
                                          </p:val>
                                        </p:tav>
                                        <p:tav tm="100000">
                                          <p:val>
                                            <p:strVal val="#ppt_w"/>
                                          </p:val>
                                        </p:tav>
                                      </p:tavLst>
                                    </p:anim>
                                    <p:anim calcmode="lin" valueType="num">
                                      <p:cBhvr>
                                        <p:cTn id="18" dur="500" fill="hold"/>
                                        <p:tgtEl>
                                          <p:spTgt spid="109"/>
                                        </p:tgtEl>
                                        <p:attrNameLst>
                                          <p:attrName>ppt_h</p:attrName>
                                        </p:attrNameLst>
                                      </p:cBhvr>
                                      <p:tavLst>
                                        <p:tav tm="0">
                                          <p:val>
                                            <p:fltVal val="0"/>
                                          </p:val>
                                        </p:tav>
                                        <p:tav tm="100000">
                                          <p:val>
                                            <p:strVal val="#ppt_h"/>
                                          </p:val>
                                        </p:tav>
                                      </p:tavLst>
                                    </p:anim>
                                    <p:animEffect transition="in" filter="fade">
                                      <p:cBhvr>
                                        <p:cTn id="19" dur="500"/>
                                        <p:tgtEl>
                                          <p:spTgt spid="109"/>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15"/>
                                        </p:tgtEl>
                                        <p:attrNameLst>
                                          <p:attrName>style.visibility</p:attrName>
                                        </p:attrNameLst>
                                      </p:cBhvr>
                                      <p:to>
                                        <p:strVal val="visible"/>
                                      </p:to>
                                    </p:set>
                                    <p:anim calcmode="lin" valueType="num">
                                      <p:cBhvr>
                                        <p:cTn id="23" dur="500" fill="hold"/>
                                        <p:tgtEl>
                                          <p:spTgt spid="115"/>
                                        </p:tgtEl>
                                        <p:attrNameLst>
                                          <p:attrName>ppt_w</p:attrName>
                                        </p:attrNameLst>
                                      </p:cBhvr>
                                      <p:tavLst>
                                        <p:tav tm="0">
                                          <p:val>
                                            <p:fltVal val="0"/>
                                          </p:val>
                                        </p:tav>
                                        <p:tav tm="100000">
                                          <p:val>
                                            <p:strVal val="#ppt_w"/>
                                          </p:val>
                                        </p:tav>
                                      </p:tavLst>
                                    </p:anim>
                                    <p:anim calcmode="lin" valueType="num">
                                      <p:cBhvr>
                                        <p:cTn id="24" dur="500" fill="hold"/>
                                        <p:tgtEl>
                                          <p:spTgt spid="115"/>
                                        </p:tgtEl>
                                        <p:attrNameLst>
                                          <p:attrName>ppt_h</p:attrName>
                                        </p:attrNameLst>
                                      </p:cBhvr>
                                      <p:tavLst>
                                        <p:tav tm="0">
                                          <p:val>
                                            <p:fltVal val="0"/>
                                          </p:val>
                                        </p:tav>
                                        <p:tav tm="100000">
                                          <p:val>
                                            <p:strVal val="#ppt_h"/>
                                          </p:val>
                                        </p:tav>
                                      </p:tavLst>
                                    </p:anim>
                                    <p:animEffect transition="in" filter="fade">
                                      <p:cBhvr>
                                        <p:cTn id="25" dur="500"/>
                                        <p:tgtEl>
                                          <p:spTgt spid="115"/>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wipe(left)">
                                      <p:cBhvr>
                                        <p:cTn id="29" dur="500"/>
                                        <p:tgtEl>
                                          <p:spTgt spid="99"/>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96"/>
                                        </p:tgtEl>
                                        <p:attrNameLst>
                                          <p:attrName>style.visibility</p:attrName>
                                        </p:attrNameLst>
                                      </p:cBhvr>
                                      <p:to>
                                        <p:strVal val="visible"/>
                                      </p:to>
                                    </p:set>
                                    <p:anim calcmode="lin" valueType="num">
                                      <p:cBhvr>
                                        <p:cTn id="33" dur="500" fill="hold"/>
                                        <p:tgtEl>
                                          <p:spTgt spid="96"/>
                                        </p:tgtEl>
                                        <p:attrNameLst>
                                          <p:attrName>ppt_w</p:attrName>
                                        </p:attrNameLst>
                                      </p:cBhvr>
                                      <p:tavLst>
                                        <p:tav tm="0">
                                          <p:val>
                                            <p:fltVal val="0"/>
                                          </p:val>
                                        </p:tav>
                                        <p:tav tm="100000">
                                          <p:val>
                                            <p:strVal val="#ppt_w"/>
                                          </p:val>
                                        </p:tav>
                                      </p:tavLst>
                                    </p:anim>
                                    <p:anim calcmode="lin" valueType="num">
                                      <p:cBhvr>
                                        <p:cTn id="34" dur="500" fill="hold"/>
                                        <p:tgtEl>
                                          <p:spTgt spid="96"/>
                                        </p:tgtEl>
                                        <p:attrNameLst>
                                          <p:attrName>ppt_h</p:attrName>
                                        </p:attrNameLst>
                                      </p:cBhvr>
                                      <p:tavLst>
                                        <p:tav tm="0">
                                          <p:val>
                                            <p:fltVal val="0"/>
                                          </p:val>
                                        </p:tav>
                                        <p:tav tm="100000">
                                          <p:val>
                                            <p:strVal val="#ppt_h"/>
                                          </p:val>
                                        </p:tav>
                                      </p:tavLst>
                                    </p:anim>
                                    <p:animEffect transition="in" filter="fade">
                                      <p:cBhvr>
                                        <p:cTn id="35" dur="500"/>
                                        <p:tgtEl>
                                          <p:spTgt spid="96"/>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114"/>
                                        </p:tgtEl>
                                        <p:attrNameLst>
                                          <p:attrName>style.visibility</p:attrName>
                                        </p:attrNameLst>
                                      </p:cBhvr>
                                      <p:to>
                                        <p:strVal val="visible"/>
                                      </p:to>
                                    </p:set>
                                    <p:anim calcmode="lin" valueType="num">
                                      <p:cBhvr>
                                        <p:cTn id="39" dur="500" fill="hold"/>
                                        <p:tgtEl>
                                          <p:spTgt spid="114"/>
                                        </p:tgtEl>
                                        <p:attrNameLst>
                                          <p:attrName>ppt_w</p:attrName>
                                        </p:attrNameLst>
                                      </p:cBhvr>
                                      <p:tavLst>
                                        <p:tav tm="0">
                                          <p:val>
                                            <p:fltVal val="0"/>
                                          </p:val>
                                        </p:tav>
                                        <p:tav tm="100000">
                                          <p:val>
                                            <p:strVal val="#ppt_w"/>
                                          </p:val>
                                        </p:tav>
                                      </p:tavLst>
                                    </p:anim>
                                    <p:anim calcmode="lin" valueType="num">
                                      <p:cBhvr>
                                        <p:cTn id="40" dur="500" fill="hold"/>
                                        <p:tgtEl>
                                          <p:spTgt spid="114"/>
                                        </p:tgtEl>
                                        <p:attrNameLst>
                                          <p:attrName>ppt_h</p:attrName>
                                        </p:attrNameLst>
                                      </p:cBhvr>
                                      <p:tavLst>
                                        <p:tav tm="0">
                                          <p:val>
                                            <p:fltVal val="0"/>
                                          </p:val>
                                        </p:tav>
                                        <p:tav tm="100000">
                                          <p:val>
                                            <p:strVal val="#ppt_h"/>
                                          </p:val>
                                        </p:tav>
                                      </p:tavLst>
                                    </p:anim>
                                    <p:animEffect transition="in" filter="fade">
                                      <p:cBhvr>
                                        <p:cTn id="41" dur="500"/>
                                        <p:tgtEl>
                                          <p:spTgt spid="114"/>
                                        </p:tgtEl>
                                      </p:cBhvr>
                                    </p:animEffect>
                                  </p:childTnLst>
                                </p:cTn>
                              </p:par>
                            </p:childTnLst>
                          </p:cTn>
                        </p:par>
                        <p:par>
                          <p:cTn id="42" fill="hold">
                            <p:stCondLst>
                              <p:cond delay="3500"/>
                            </p:stCondLst>
                            <p:childTnLst>
                              <p:par>
                                <p:cTn id="43" presetID="22" presetClass="entr" presetSubtype="8" fill="hold"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000"/>
                            </p:stCondLst>
                            <p:childTnLst>
                              <p:par>
                                <p:cTn id="47" presetID="53" presetClass="entr" presetSubtype="16" fill="hold" nodeType="afterEffect">
                                  <p:stCondLst>
                                    <p:cond delay="0"/>
                                  </p:stCondLst>
                                  <p:childTnLst>
                                    <p:set>
                                      <p:cBhvr>
                                        <p:cTn id="48" dur="1" fill="hold">
                                          <p:stCondLst>
                                            <p:cond delay="0"/>
                                          </p:stCondLst>
                                        </p:cTn>
                                        <p:tgtEl>
                                          <p:spTgt spid="106"/>
                                        </p:tgtEl>
                                        <p:attrNameLst>
                                          <p:attrName>style.visibility</p:attrName>
                                        </p:attrNameLst>
                                      </p:cBhvr>
                                      <p:to>
                                        <p:strVal val="visible"/>
                                      </p:to>
                                    </p:set>
                                    <p:anim calcmode="lin" valueType="num">
                                      <p:cBhvr>
                                        <p:cTn id="49" dur="500" fill="hold"/>
                                        <p:tgtEl>
                                          <p:spTgt spid="106"/>
                                        </p:tgtEl>
                                        <p:attrNameLst>
                                          <p:attrName>ppt_w</p:attrName>
                                        </p:attrNameLst>
                                      </p:cBhvr>
                                      <p:tavLst>
                                        <p:tav tm="0">
                                          <p:val>
                                            <p:fltVal val="0"/>
                                          </p:val>
                                        </p:tav>
                                        <p:tav tm="100000">
                                          <p:val>
                                            <p:strVal val="#ppt_w"/>
                                          </p:val>
                                        </p:tav>
                                      </p:tavLst>
                                    </p:anim>
                                    <p:anim calcmode="lin" valueType="num">
                                      <p:cBhvr>
                                        <p:cTn id="50" dur="500" fill="hold"/>
                                        <p:tgtEl>
                                          <p:spTgt spid="106"/>
                                        </p:tgtEl>
                                        <p:attrNameLst>
                                          <p:attrName>ppt_h</p:attrName>
                                        </p:attrNameLst>
                                      </p:cBhvr>
                                      <p:tavLst>
                                        <p:tav tm="0">
                                          <p:val>
                                            <p:fltVal val="0"/>
                                          </p:val>
                                        </p:tav>
                                        <p:tav tm="100000">
                                          <p:val>
                                            <p:strVal val="#ppt_h"/>
                                          </p:val>
                                        </p:tav>
                                      </p:tavLst>
                                    </p:anim>
                                    <p:animEffect transition="in" filter="fade">
                                      <p:cBhvr>
                                        <p:cTn id="51" dur="500"/>
                                        <p:tgtEl>
                                          <p:spTgt spid="106"/>
                                        </p:tgtEl>
                                      </p:cBhvr>
                                    </p:animEffect>
                                  </p:childTnLst>
                                </p:cTn>
                              </p:par>
                            </p:childTnLst>
                          </p:cTn>
                        </p:par>
                        <p:par>
                          <p:cTn id="52" fill="hold">
                            <p:stCondLst>
                              <p:cond delay="4500"/>
                            </p:stCondLst>
                            <p:childTnLst>
                              <p:par>
                                <p:cTn id="53" presetID="53" presetClass="entr" presetSubtype="16" fill="hold" grpId="0" nodeType="afterEffect">
                                  <p:stCondLst>
                                    <p:cond delay="0"/>
                                  </p:stCondLst>
                                  <p:childTnLst>
                                    <p:set>
                                      <p:cBhvr>
                                        <p:cTn id="54" dur="1" fill="hold">
                                          <p:stCondLst>
                                            <p:cond delay="0"/>
                                          </p:stCondLst>
                                        </p:cTn>
                                        <p:tgtEl>
                                          <p:spTgt spid="113"/>
                                        </p:tgtEl>
                                        <p:attrNameLst>
                                          <p:attrName>style.visibility</p:attrName>
                                        </p:attrNameLst>
                                      </p:cBhvr>
                                      <p:to>
                                        <p:strVal val="visible"/>
                                      </p:to>
                                    </p:set>
                                    <p:anim calcmode="lin" valueType="num">
                                      <p:cBhvr>
                                        <p:cTn id="55" dur="500" fill="hold"/>
                                        <p:tgtEl>
                                          <p:spTgt spid="113"/>
                                        </p:tgtEl>
                                        <p:attrNameLst>
                                          <p:attrName>ppt_w</p:attrName>
                                        </p:attrNameLst>
                                      </p:cBhvr>
                                      <p:tavLst>
                                        <p:tav tm="0">
                                          <p:val>
                                            <p:fltVal val="0"/>
                                          </p:val>
                                        </p:tav>
                                        <p:tav tm="100000">
                                          <p:val>
                                            <p:strVal val="#ppt_w"/>
                                          </p:val>
                                        </p:tav>
                                      </p:tavLst>
                                    </p:anim>
                                    <p:anim calcmode="lin" valueType="num">
                                      <p:cBhvr>
                                        <p:cTn id="56" dur="500" fill="hold"/>
                                        <p:tgtEl>
                                          <p:spTgt spid="113"/>
                                        </p:tgtEl>
                                        <p:attrNameLst>
                                          <p:attrName>ppt_h</p:attrName>
                                        </p:attrNameLst>
                                      </p:cBhvr>
                                      <p:tavLst>
                                        <p:tav tm="0">
                                          <p:val>
                                            <p:fltVal val="0"/>
                                          </p:val>
                                        </p:tav>
                                        <p:tav tm="100000">
                                          <p:val>
                                            <p:strVal val="#ppt_h"/>
                                          </p:val>
                                        </p:tav>
                                      </p:tavLst>
                                    </p:anim>
                                    <p:animEffect transition="in" filter="fade">
                                      <p:cBhvr>
                                        <p:cTn id="57" dur="500"/>
                                        <p:tgtEl>
                                          <p:spTgt spid="113"/>
                                        </p:tgtEl>
                                      </p:cBhvr>
                                    </p:animEffect>
                                  </p:childTnLst>
                                </p:cTn>
                              </p:par>
                            </p:childTnLst>
                          </p:cTn>
                        </p:par>
                        <p:par>
                          <p:cTn id="58" fill="hold">
                            <p:stCondLst>
                              <p:cond delay="5000"/>
                            </p:stCondLst>
                            <p:childTnLst>
                              <p:par>
                                <p:cTn id="59" presetID="22" presetClass="entr" presetSubtype="2" fill="hold" nodeType="afterEffect">
                                  <p:stCondLst>
                                    <p:cond delay="0"/>
                                  </p:stCondLst>
                                  <p:childTnLst>
                                    <p:set>
                                      <p:cBhvr>
                                        <p:cTn id="60" dur="1" fill="hold">
                                          <p:stCondLst>
                                            <p:cond delay="0"/>
                                          </p:stCondLst>
                                        </p:cTn>
                                        <p:tgtEl>
                                          <p:spTgt spid="102"/>
                                        </p:tgtEl>
                                        <p:attrNameLst>
                                          <p:attrName>style.visibility</p:attrName>
                                        </p:attrNameLst>
                                      </p:cBhvr>
                                      <p:to>
                                        <p:strVal val="visible"/>
                                      </p:to>
                                    </p:set>
                                    <p:animEffect transition="in" filter="wipe(right)">
                                      <p:cBhvr>
                                        <p:cTn id="61" dur="500"/>
                                        <p:tgtEl>
                                          <p:spTgt spid="102"/>
                                        </p:tgtEl>
                                      </p:cBhvr>
                                    </p:animEffect>
                                  </p:childTnLst>
                                </p:cTn>
                              </p:par>
                              <p:par>
                                <p:cTn id="62" presetID="22" presetClass="entr" presetSubtype="8" fill="hold" nodeType="withEffect">
                                  <p:stCondLst>
                                    <p:cond delay="0"/>
                                  </p:stCondLst>
                                  <p:childTnLst>
                                    <p:set>
                                      <p:cBhvr>
                                        <p:cTn id="63" dur="1" fill="hold">
                                          <p:stCondLst>
                                            <p:cond delay="0"/>
                                          </p:stCondLst>
                                        </p:cTn>
                                        <p:tgtEl>
                                          <p:spTgt spid="89"/>
                                        </p:tgtEl>
                                        <p:attrNameLst>
                                          <p:attrName>style.visibility</p:attrName>
                                        </p:attrNameLst>
                                      </p:cBhvr>
                                      <p:to>
                                        <p:strVal val="visible"/>
                                      </p:to>
                                    </p:set>
                                    <p:animEffect transition="in" filter="wipe(left)">
                                      <p:cBhvr>
                                        <p:cTn id="64" dur="500"/>
                                        <p:tgtEl>
                                          <p:spTgt spid="89"/>
                                        </p:tgtEl>
                                      </p:cBhvr>
                                    </p:animEffect>
                                  </p:childTnLst>
                                </p:cTn>
                              </p:par>
                            </p:childTnLst>
                          </p:cTn>
                        </p:par>
                        <p:par>
                          <p:cTn id="65" fill="hold">
                            <p:stCondLst>
                              <p:cond delay="5500"/>
                            </p:stCondLst>
                            <p:childTnLst>
                              <p:par>
                                <p:cTn id="66" presetID="53" presetClass="entr" presetSubtype="16" fill="hold" nodeType="afterEffect">
                                  <p:stCondLst>
                                    <p:cond delay="0"/>
                                  </p:stCondLst>
                                  <p:childTnLst>
                                    <p:set>
                                      <p:cBhvr>
                                        <p:cTn id="67" dur="1" fill="hold">
                                          <p:stCondLst>
                                            <p:cond delay="0"/>
                                          </p:stCondLst>
                                        </p:cTn>
                                        <p:tgtEl>
                                          <p:spTgt spid="93"/>
                                        </p:tgtEl>
                                        <p:attrNameLst>
                                          <p:attrName>style.visibility</p:attrName>
                                        </p:attrNameLst>
                                      </p:cBhvr>
                                      <p:to>
                                        <p:strVal val="visible"/>
                                      </p:to>
                                    </p:set>
                                    <p:anim calcmode="lin" valueType="num">
                                      <p:cBhvr>
                                        <p:cTn id="68" dur="500" fill="hold"/>
                                        <p:tgtEl>
                                          <p:spTgt spid="93"/>
                                        </p:tgtEl>
                                        <p:attrNameLst>
                                          <p:attrName>ppt_w</p:attrName>
                                        </p:attrNameLst>
                                      </p:cBhvr>
                                      <p:tavLst>
                                        <p:tav tm="0">
                                          <p:val>
                                            <p:fltVal val="0"/>
                                          </p:val>
                                        </p:tav>
                                        <p:tav tm="100000">
                                          <p:val>
                                            <p:strVal val="#ppt_w"/>
                                          </p:val>
                                        </p:tav>
                                      </p:tavLst>
                                    </p:anim>
                                    <p:anim calcmode="lin" valueType="num">
                                      <p:cBhvr>
                                        <p:cTn id="69" dur="500" fill="hold"/>
                                        <p:tgtEl>
                                          <p:spTgt spid="93"/>
                                        </p:tgtEl>
                                        <p:attrNameLst>
                                          <p:attrName>ppt_h</p:attrName>
                                        </p:attrNameLst>
                                      </p:cBhvr>
                                      <p:tavLst>
                                        <p:tav tm="0">
                                          <p:val>
                                            <p:fltVal val="0"/>
                                          </p:val>
                                        </p:tav>
                                        <p:tav tm="100000">
                                          <p:val>
                                            <p:strVal val="#ppt_h"/>
                                          </p:val>
                                        </p:tav>
                                      </p:tavLst>
                                    </p:anim>
                                    <p:animEffect transition="in" filter="fade">
                                      <p:cBhvr>
                                        <p:cTn id="70" dur="500"/>
                                        <p:tgtEl>
                                          <p:spTgt spid="93"/>
                                        </p:tgtEl>
                                      </p:cBhvr>
                                    </p:animEffect>
                                  </p:childTnLst>
                                </p:cTn>
                              </p:par>
                              <p:par>
                                <p:cTn id="71" presetID="53" presetClass="entr" presetSubtype="16" fill="hold" nodeType="withEffect">
                                  <p:stCondLst>
                                    <p:cond delay="0"/>
                                  </p:stCondLst>
                                  <p:childTnLst>
                                    <p:set>
                                      <p:cBhvr>
                                        <p:cTn id="72" dur="1" fill="hold">
                                          <p:stCondLst>
                                            <p:cond delay="0"/>
                                          </p:stCondLst>
                                        </p:cTn>
                                        <p:tgtEl>
                                          <p:spTgt spid="90"/>
                                        </p:tgtEl>
                                        <p:attrNameLst>
                                          <p:attrName>style.visibility</p:attrName>
                                        </p:attrNameLst>
                                      </p:cBhvr>
                                      <p:to>
                                        <p:strVal val="visible"/>
                                      </p:to>
                                    </p:set>
                                    <p:anim calcmode="lin" valueType="num">
                                      <p:cBhvr>
                                        <p:cTn id="73" dur="500" fill="hold"/>
                                        <p:tgtEl>
                                          <p:spTgt spid="90"/>
                                        </p:tgtEl>
                                        <p:attrNameLst>
                                          <p:attrName>ppt_w</p:attrName>
                                        </p:attrNameLst>
                                      </p:cBhvr>
                                      <p:tavLst>
                                        <p:tav tm="0">
                                          <p:val>
                                            <p:fltVal val="0"/>
                                          </p:val>
                                        </p:tav>
                                        <p:tav tm="100000">
                                          <p:val>
                                            <p:strVal val="#ppt_w"/>
                                          </p:val>
                                        </p:tav>
                                      </p:tavLst>
                                    </p:anim>
                                    <p:anim calcmode="lin" valueType="num">
                                      <p:cBhvr>
                                        <p:cTn id="74" dur="500" fill="hold"/>
                                        <p:tgtEl>
                                          <p:spTgt spid="90"/>
                                        </p:tgtEl>
                                        <p:attrNameLst>
                                          <p:attrName>ppt_h</p:attrName>
                                        </p:attrNameLst>
                                      </p:cBhvr>
                                      <p:tavLst>
                                        <p:tav tm="0">
                                          <p:val>
                                            <p:fltVal val="0"/>
                                          </p:val>
                                        </p:tav>
                                        <p:tav tm="100000">
                                          <p:val>
                                            <p:strVal val="#ppt_h"/>
                                          </p:val>
                                        </p:tav>
                                      </p:tavLst>
                                    </p:anim>
                                    <p:animEffect transition="in" filter="fade">
                                      <p:cBhvr>
                                        <p:cTn id="75" dur="500"/>
                                        <p:tgtEl>
                                          <p:spTgt spid="90"/>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112"/>
                                        </p:tgtEl>
                                        <p:attrNameLst>
                                          <p:attrName>style.visibility</p:attrName>
                                        </p:attrNameLst>
                                      </p:cBhvr>
                                      <p:to>
                                        <p:strVal val="visible"/>
                                      </p:to>
                                    </p:set>
                                    <p:anim calcmode="lin" valueType="num">
                                      <p:cBhvr>
                                        <p:cTn id="79" dur="500" fill="hold"/>
                                        <p:tgtEl>
                                          <p:spTgt spid="112"/>
                                        </p:tgtEl>
                                        <p:attrNameLst>
                                          <p:attrName>ppt_w</p:attrName>
                                        </p:attrNameLst>
                                      </p:cBhvr>
                                      <p:tavLst>
                                        <p:tav tm="0">
                                          <p:val>
                                            <p:fltVal val="0"/>
                                          </p:val>
                                        </p:tav>
                                        <p:tav tm="100000">
                                          <p:val>
                                            <p:strVal val="#ppt_w"/>
                                          </p:val>
                                        </p:tav>
                                      </p:tavLst>
                                    </p:anim>
                                    <p:anim calcmode="lin" valueType="num">
                                      <p:cBhvr>
                                        <p:cTn id="80" dur="500" fill="hold"/>
                                        <p:tgtEl>
                                          <p:spTgt spid="112"/>
                                        </p:tgtEl>
                                        <p:attrNameLst>
                                          <p:attrName>ppt_h</p:attrName>
                                        </p:attrNameLst>
                                      </p:cBhvr>
                                      <p:tavLst>
                                        <p:tav tm="0">
                                          <p:val>
                                            <p:fltVal val="0"/>
                                          </p:val>
                                        </p:tav>
                                        <p:tav tm="100000">
                                          <p:val>
                                            <p:strVal val="#ppt_h"/>
                                          </p:val>
                                        </p:tav>
                                      </p:tavLst>
                                    </p:anim>
                                    <p:animEffect transition="in" filter="fade">
                                      <p:cBhvr>
                                        <p:cTn id="81" dur="500"/>
                                        <p:tgtEl>
                                          <p:spTgt spid="112"/>
                                        </p:tgtEl>
                                      </p:cBhvr>
                                    </p:animEffect>
                                  </p:childTnLst>
                                </p:cTn>
                              </p:par>
                            </p:childTnLst>
                          </p:cTn>
                        </p:par>
                        <p:par>
                          <p:cTn id="82" fill="hold">
                            <p:stCondLst>
                              <p:cond delay="6500"/>
                            </p:stCondLst>
                            <p:childTnLst>
                              <p:par>
                                <p:cTn id="83" presetID="22" presetClass="entr" presetSubtype="8" fill="hold" nodeType="afterEffect">
                                  <p:stCondLst>
                                    <p:cond delay="0"/>
                                  </p:stCondLst>
                                  <p:childTnLst>
                                    <p:set>
                                      <p:cBhvr>
                                        <p:cTn id="84" dur="1" fill="hold">
                                          <p:stCondLst>
                                            <p:cond delay="0"/>
                                          </p:stCondLst>
                                        </p:cTn>
                                        <p:tgtEl>
                                          <p:spTgt spid="88"/>
                                        </p:tgtEl>
                                        <p:attrNameLst>
                                          <p:attrName>style.visibility</p:attrName>
                                        </p:attrNameLst>
                                      </p:cBhvr>
                                      <p:to>
                                        <p:strVal val="visible"/>
                                      </p:to>
                                    </p:set>
                                    <p:animEffect transition="in" filter="wipe(left)">
                                      <p:cBhvr>
                                        <p:cTn id="85" dur="500"/>
                                        <p:tgtEl>
                                          <p:spTgt spid="88"/>
                                        </p:tgtEl>
                                      </p:cBhvr>
                                    </p:animEffect>
                                  </p:childTnLst>
                                </p:cTn>
                              </p:par>
                            </p:childTnLst>
                          </p:cTn>
                        </p:par>
                        <p:par>
                          <p:cTn id="86" fill="hold">
                            <p:stCondLst>
                              <p:cond delay="7000"/>
                            </p:stCondLst>
                            <p:childTnLst>
                              <p:par>
                                <p:cTn id="87" presetID="53" presetClass="entr" presetSubtype="16" fill="hold" nodeType="afterEffect">
                                  <p:stCondLst>
                                    <p:cond delay="0"/>
                                  </p:stCondLst>
                                  <p:childTnLst>
                                    <p:set>
                                      <p:cBhvr>
                                        <p:cTn id="88" dur="1" fill="hold">
                                          <p:stCondLst>
                                            <p:cond delay="0"/>
                                          </p:stCondLst>
                                        </p:cTn>
                                        <p:tgtEl>
                                          <p:spTgt spid="103"/>
                                        </p:tgtEl>
                                        <p:attrNameLst>
                                          <p:attrName>style.visibility</p:attrName>
                                        </p:attrNameLst>
                                      </p:cBhvr>
                                      <p:to>
                                        <p:strVal val="visible"/>
                                      </p:to>
                                    </p:set>
                                    <p:anim calcmode="lin" valueType="num">
                                      <p:cBhvr>
                                        <p:cTn id="89" dur="500" fill="hold"/>
                                        <p:tgtEl>
                                          <p:spTgt spid="103"/>
                                        </p:tgtEl>
                                        <p:attrNameLst>
                                          <p:attrName>ppt_w</p:attrName>
                                        </p:attrNameLst>
                                      </p:cBhvr>
                                      <p:tavLst>
                                        <p:tav tm="0">
                                          <p:val>
                                            <p:fltVal val="0"/>
                                          </p:val>
                                        </p:tav>
                                        <p:tav tm="100000">
                                          <p:val>
                                            <p:strVal val="#ppt_w"/>
                                          </p:val>
                                        </p:tav>
                                      </p:tavLst>
                                    </p:anim>
                                    <p:anim calcmode="lin" valueType="num">
                                      <p:cBhvr>
                                        <p:cTn id="90" dur="500" fill="hold"/>
                                        <p:tgtEl>
                                          <p:spTgt spid="103"/>
                                        </p:tgtEl>
                                        <p:attrNameLst>
                                          <p:attrName>ppt_h</p:attrName>
                                        </p:attrNameLst>
                                      </p:cBhvr>
                                      <p:tavLst>
                                        <p:tav tm="0">
                                          <p:val>
                                            <p:fltVal val="0"/>
                                          </p:val>
                                        </p:tav>
                                        <p:tav tm="100000">
                                          <p:val>
                                            <p:strVal val="#ppt_h"/>
                                          </p:val>
                                        </p:tav>
                                      </p:tavLst>
                                    </p:anim>
                                    <p:animEffect transition="in" filter="fade">
                                      <p:cBhvr>
                                        <p:cTn id="91" dur="500"/>
                                        <p:tgtEl>
                                          <p:spTgt spid="103"/>
                                        </p:tgtEl>
                                      </p:cBhvr>
                                    </p:animEffect>
                                  </p:childTnLst>
                                </p:cTn>
                              </p:par>
                              <p:par>
                                <p:cTn id="92" presetID="10" presetClass="entr" presetSubtype="0" fill="hold" grpId="0" nodeType="withEffect">
                                  <p:stCondLst>
                                    <p:cond delay="250"/>
                                  </p:stCondLst>
                                  <p:childTnLst>
                                    <p:set>
                                      <p:cBhvr>
                                        <p:cTn id="93" dur="1" fill="hold">
                                          <p:stCondLst>
                                            <p:cond delay="0"/>
                                          </p:stCondLst>
                                        </p:cTn>
                                        <p:tgtEl>
                                          <p:spTgt spid="116"/>
                                        </p:tgtEl>
                                        <p:attrNameLst>
                                          <p:attrName>style.visibility</p:attrName>
                                        </p:attrNameLst>
                                      </p:cBhvr>
                                      <p:to>
                                        <p:strVal val="visible"/>
                                      </p:to>
                                    </p:set>
                                    <p:animEffect transition="in" filter="fade">
                                      <p:cBhvr>
                                        <p:cTn id="94" dur="400"/>
                                        <p:tgtEl>
                                          <p:spTgt spid="116"/>
                                        </p:tgtEl>
                                      </p:cBhvr>
                                    </p:animEffect>
                                  </p:childTnLst>
                                </p:cTn>
                              </p:par>
                              <p:par>
                                <p:cTn id="95" presetID="10" presetClass="entr" presetSubtype="0" fill="hold" grpId="0" nodeType="withEffect">
                                  <p:stCondLst>
                                    <p:cond delay="250"/>
                                  </p:stCondLst>
                                  <p:childTnLst>
                                    <p:set>
                                      <p:cBhvr>
                                        <p:cTn id="96" dur="1" fill="hold">
                                          <p:stCondLst>
                                            <p:cond delay="0"/>
                                          </p:stCondLst>
                                        </p:cTn>
                                        <p:tgtEl>
                                          <p:spTgt spid="117"/>
                                        </p:tgtEl>
                                        <p:attrNameLst>
                                          <p:attrName>style.visibility</p:attrName>
                                        </p:attrNameLst>
                                      </p:cBhvr>
                                      <p:to>
                                        <p:strVal val="visible"/>
                                      </p:to>
                                    </p:set>
                                    <p:animEffect transition="in" filter="fade">
                                      <p:cBhvr>
                                        <p:cTn id="97" dur="500"/>
                                        <p:tgtEl>
                                          <p:spTgt spid="117"/>
                                        </p:tgtEl>
                                      </p:cBhvr>
                                    </p:animEffect>
                                  </p:childTnLst>
                                </p:cTn>
                              </p:par>
                              <p:par>
                                <p:cTn id="98" presetID="10" presetClass="entr" presetSubtype="0" fill="hold" grpId="0" nodeType="withEffect">
                                  <p:stCondLst>
                                    <p:cond delay="250"/>
                                  </p:stCondLst>
                                  <p:childTnLst>
                                    <p:set>
                                      <p:cBhvr>
                                        <p:cTn id="99" dur="1" fill="hold">
                                          <p:stCondLst>
                                            <p:cond delay="0"/>
                                          </p:stCondLst>
                                        </p:cTn>
                                        <p:tgtEl>
                                          <p:spTgt spid="118"/>
                                        </p:tgtEl>
                                        <p:attrNameLst>
                                          <p:attrName>style.visibility</p:attrName>
                                        </p:attrNameLst>
                                      </p:cBhvr>
                                      <p:to>
                                        <p:strVal val="visible"/>
                                      </p:to>
                                    </p:set>
                                    <p:animEffect transition="in" filter="fade">
                                      <p:cBhvr>
                                        <p:cTn id="100" dur="400"/>
                                        <p:tgtEl>
                                          <p:spTgt spid="118"/>
                                        </p:tgtEl>
                                      </p:cBhvr>
                                    </p:animEffect>
                                  </p:childTnLst>
                                </p:cTn>
                              </p:par>
                              <p:par>
                                <p:cTn id="101" presetID="10" presetClass="entr" presetSubtype="0" fill="hold" grpId="0" nodeType="withEffect">
                                  <p:stCondLst>
                                    <p:cond delay="250"/>
                                  </p:stCondLst>
                                  <p:childTnLst>
                                    <p:set>
                                      <p:cBhvr>
                                        <p:cTn id="102" dur="1" fill="hold">
                                          <p:stCondLst>
                                            <p:cond delay="0"/>
                                          </p:stCondLst>
                                        </p:cTn>
                                        <p:tgtEl>
                                          <p:spTgt spid="119"/>
                                        </p:tgtEl>
                                        <p:attrNameLst>
                                          <p:attrName>style.visibility</p:attrName>
                                        </p:attrNameLst>
                                      </p:cBhvr>
                                      <p:to>
                                        <p:strVal val="visible"/>
                                      </p:to>
                                    </p:set>
                                    <p:animEffect transition="in" filter="fade">
                                      <p:cBhvr>
                                        <p:cTn id="103" dur="500"/>
                                        <p:tgtEl>
                                          <p:spTgt spid="119"/>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120"/>
                                        </p:tgtEl>
                                        <p:attrNameLst>
                                          <p:attrName>style.visibility</p:attrName>
                                        </p:attrNameLst>
                                      </p:cBhvr>
                                      <p:to>
                                        <p:strVal val="visible"/>
                                      </p:to>
                                    </p:set>
                                    <p:animEffect transition="in" filter="wipe(right)">
                                      <p:cBhvr>
                                        <p:cTn id="106" dur="75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p:bldP spid="114" grpId="0"/>
      <p:bldP spid="115" grpId="0"/>
      <p:bldP spid="116" grpId="0"/>
      <p:bldP spid="117" grpId="0"/>
      <p:bldP spid="118" grpId="0"/>
      <p:bldP spid="119" grpId="0"/>
      <p:bldP spid="1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3780157" y="916077"/>
            <a:ext cx="1599706" cy="1521942"/>
            <a:chOff x="1424226" y="1858045"/>
            <a:chExt cx="1600200" cy="1522412"/>
          </a:xfrm>
        </p:grpSpPr>
        <p:grpSp>
          <p:nvGrpSpPr>
            <p:cNvPr id="17" name="组合 35"/>
            <p:cNvGrpSpPr>
              <a:grpSpLocks/>
            </p:cNvGrpSpPr>
            <p:nvPr/>
          </p:nvGrpSpPr>
          <p:grpSpPr bwMode="auto">
            <a:xfrm>
              <a:off x="1449388" y="1858045"/>
              <a:ext cx="1524000" cy="1522412"/>
              <a:chOff x="3091333" y="1182834"/>
              <a:chExt cx="3298687" cy="3298688"/>
            </a:xfrm>
          </p:grpSpPr>
          <p:sp>
            <p:nvSpPr>
              <p:cNvPr id="19" name="椭圆 18"/>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511">
                  <a:defRPr/>
                </a:pPr>
                <a:endParaRPr lang="zh-CN" altLang="en-US" sz="1899">
                  <a:solidFill>
                    <a:schemeClr val="lt1"/>
                  </a:solidFill>
                </a:endParaRPr>
              </a:p>
            </p:txBody>
          </p:sp>
          <p:grpSp>
            <p:nvGrpSpPr>
              <p:cNvPr id="20" name="组合 1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1" name="同心圆 2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1899">
                    <a:solidFill>
                      <a:schemeClr val="tx1"/>
                    </a:solidFill>
                  </a:endParaRPr>
                </a:p>
              </p:txBody>
            </p:sp>
            <p:sp>
              <p:nvSpPr>
                <p:cNvPr id="35" name="同心圆 34"/>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1899">
                    <a:solidFill>
                      <a:schemeClr val="tx1"/>
                    </a:solidFill>
                  </a:endParaRPr>
                </a:p>
              </p:txBody>
            </p:sp>
          </p:grpSp>
        </p:grpSp>
        <p:sp>
          <p:nvSpPr>
            <p:cNvPr id="18"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539"/>
              <a:r>
                <a:rPr lang="en-US" altLang="zh-CN" sz="4999" b="1" dirty="0">
                  <a:solidFill>
                    <a:schemeClr val="bg1"/>
                  </a:solidFill>
                  <a:latin typeface="微软雅黑" pitchFamily="34" charset="-122"/>
                  <a:ea typeface="微软雅黑" pitchFamily="34" charset="-122"/>
                  <a:cs typeface="宋体" pitchFamily="2" charset="-122"/>
                </a:rPr>
                <a:t>05</a:t>
              </a:r>
              <a:endParaRPr lang="en-US" altLang="zh-CN" sz="4999" dirty="0">
                <a:solidFill>
                  <a:schemeClr val="bg1"/>
                </a:solidFill>
                <a:latin typeface="微软雅黑" pitchFamily="34" charset="-122"/>
                <a:ea typeface="微软雅黑" pitchFamily="34" charset="-122"/>
                <a:cs typeface="宋体" pitchFamily="2" charset="-122"/>
              </a:endParaRPr>
            </a:p>
          </p:txBody>
        </p:sp>
      </p:grpSp>
      <p:sp>
        <p:nvSpPr>
          <p:cNvPr id="36" name="Rectangle 4"/>
          <p:cNvSpPr txBox="1">
            <a:spLocks noChangeArrowheads="1"/>
          </p:cNvSpPr>
          <p:nvPr/>
        </p:nvSpPr>
        <p:spPr bwMode="auto">
          <a:xfrm>
            <a:off x="3070167" y="2571750"/>
            <a:ext cx="3013534" cy="575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a:defRPr/>
            </a:pPr>
            <a:r>
              <a:rPr lang="zh-CN" altLang="en-US" sz="2999" b="0" kern="0" dirty="0" smtClean="0">
                <a:solidFill>
                  <a:schemeClr val="tx1">
                    <a:lumMod val="85000"/>
                    <a:lumOff val="15000"/>
                  </a:schemeClr>
                </a:solidFill>
                <a:latin typeface="Arial"/>
                <a:ea typeface="微软雅黑"/>
              </a:rPr>
              <a:t>添加文字</a:t>
            </a:r>
            <a:endParaRPr lang="zh-CN" altLang="en-US" sz="2999" b="0" kern="0" dirty="0">
              <a:solidFill>
                <a:schemeClr val="tx1">
                  <a:lumMod val="85000"/>
                  <a:lumOff val="15000"/>
                </a:schemeClr>
              </a:solidFill>
              <a:latin typeface="Arial"/>
              <a:ea typeface="微软雅黑"/>
            </a:endParaRPr>
          </a:p>
        </p:txBody>
      </p:sp>
      <p:sp>
        <p:nvSpPr>
          <p:cNvPr id="14" name="Rectangle 4"/>
          <p:cNvSpPr txBox="1">
            <a:spLocks noChangeArrowheads="1"/>
          </p:cNvSpPr>
          <p:nvPr/>
        </p:nvSpPr>
        <p:spPr bwMode="auto">
          <a:xfrm>
            <a:off x="3388840" y="3075651"/>
            <a:ext cx="2319794" cy="6019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defPPr>
              <a:defRPr lang="zh-CN"/>
            </a:defPPr>
            <a:lvl1pPr lvl="0" indent="0" algn="ctr" fontAlgn="auto">
              <a:spcBef>
                <a:spcPts val="0"/>
              </a:spcBef>
              <a:spcAft>
                <a:spcPts val="0"/>
              </a:spcAft>
              <a:buFontTx/>
              <a:buNone/>
              <a:defRPr sz="1500" b="0" kern="0">
                <a:solidFill>
                  <a:schemeClr val="tx1">
                    <a:lumMod val="85000"/>
                    <a:lumOff val="15000"/>
                  </a:schemeClr>
                </a:solidFill>
                <a:latin typeface="Arial"/>
                <a:ea typeface="微软雅黑"/>
                <a:cs typeface="+mj-cs"/>
              </a:defRPr>
            </a:lvl1pPr>
            <a:lvl2pPr marL="742950" indent="-285750" eaLnBrk="0" hangingPunct="0">
              <a:spcBef>
                <a:spcPct val="20000"/>
              </a:spcBef>
              <a:buChar char="–"/>
              <a:defRPr sz="2000">
                <a:ea typeface="仿宋_GB2312" pitchFamily="49" charset="-122"/>
              </a:defRPr>
            </a:lvl2pPr>
            <a:lvl3pPr marL="1143000" indent="-228600" eaLnBrk="0" hangingPunct="0">
              <a:spcBef>
                <a:spcPct val="20000"/>
              </a:spcBef>
              <a:buChar char="•"/>
              <a:defRPr sz="2400"/>
            </a:lvl3pPr>
            <a:lvl4pPr marL="1600200" indent="-228600" eaLnBrk="0" hangingPunct="0">
              <a:spcBef>
                <a:spcPct val="20000"/>
              </a:spcBef>
              <a:buChar char="–"/>
              <a:defRPr sz="2000"/>
            </a:lvl4pPr>
            <a:lvl5pPr marL="2057400" indent="-228600" eaLnBrk="0" hangingPunct="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n-US" altLang="zh-CN" dirty="0"/>
              <a:t>NEXT YEAR GOALS ANDPLANS</a:t>
            </a:r>
            <a:endParaRPr lang="zh-CN" altLang="en-US" dirty="0"/>
          </a:p>
        </p:txBody>
      </p:sp>
      <p:sp>
        <p:nvSpPr>
          <p:cNvPr id="22" name="TextBox 15"/>
          <p:cNvSpPr txBox="1">
            <a:spLocks noChangeArrowheads="1"/>
          </p:cNvSpPr>
          <p:nvPr/>
        </p:nvSpPr>
        <p:spPr bwMode="auto">
          <a:xfrm>
            <a:off x="3429353" y="3795509"/>
            <a:ext cx="2325262" cy="6461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50000"/>
              </a:lnSpc>
              <a:defRPr sz="1200" b="0" kern="0">
                <a:solidFill>
                  <a:schemeClr val="accent3">
                    <a:lumMod val="50000"/>
                  </a:schemeClr>
                </a:solidFill>
                <a:latin typeface="微软雅黑" pitchFamily="34" charset="-122"/>
                <a:ea typeface="微软雅黑" pitchFamily="34" charset="-122"/>
              </a:defRPr>
            </a:lvl1pPr>
          </a:lstStyle>
          <a:p>
            <a:pPr algn="ctr"/>
            <a:r>
              <a:rPr lang="zh-CN" altLang="en-US" dirty="0">
                <a:solidFill>
                  <a:schemeClr val="tx1">
                    <a:lumMod val="95000"/>
                    <a:lumOff val="5000"/>
                  </a:schemeClr>
                </a:solidFill>
              </a:rPr>
              <a:t>★ </a:t>
            </a:r>
            <a:r>
              <a:rPr lang="zh-CN" altLang="en-US" dirty="0" smtClean="0">
                <a:solidFill>
                  <a:schemeClr val="tx1">
                    <a:lumMod val="95000"/>
                    <a:lumOff val="5000"/>
                  </a:schemeClr>
                </a:solidFill>
              </a:rPr>
              <a:t>添加文字</a:t>
            </a:r>
            <a:endParaRPr lang="zh-CN" altLang="en-US" dirty="0">
              <a:solidFill>
                <a:schemeClr val="tx1">
                  <a:lumMod val="95000"/>
                  <a:lumOff val="5000"/>
                </a:schemeClr>
              </a:solidFill>
            </a:endParaRPr>
          </a:p>
          <a:p>
            <a:pPr algn="ctr"/>
            <a:r>
              <a:rPr lang="zh-CN" altLang="en-US" dirty="0">
                <a:solidFill>
                  <a:schemeClr val="tx1">
                    <a:lumMod val="95000"/>
                    <a:lumOff val="5000"/>
                  </a:schemeClr>
                </a:solidFill>
              </a:rPr>
              <a:t>★ </a:t>
            </a:r>
            <a:r>
              <a:rPr lang="zh-CN" altLang="en-US" dirty="0" smtClean="0">
                <a:solidFill>
                  <a:schemeClr val="tx1">
                    <a:lumMod val="95000"/>
                    <a:lumOff val="5000"/>
                  </a:schemeClr>
                </a:solidFill>
              </a:rPr>
              <a:t>添加文字</a:t>
            </a:r>
            <a:endParaRPr lang="zh-CN" altLang="en-US" dirty="0">
              <a:solidFill>
                <a:schemeClr val="tx1">
                  <a:lumMod val="95000"/>
                  <a:lumOff val="5000"/>
                </a:schemeClr>
              </a:solidFill>
            </a:endParaRPr>
          </a:p>
        </p:txBody>
      </p:sp>
      <p:grpSp>
        <p:nvGrpSpPr>
          <p:cNvPr id="23" name="组合 22"/>
          <p:cNvGrpSpPr/>
          <p:nvPr/>
        </p:nvGrpSpPr>
        <p:grpSpPr>
          <a:xfrm>
            <a:off x="-898920" y="1677049"/>
            <a:ext cx="1806297" cy="1589775"/>
            <a:chOff x="686505" y="3160938"/>
            <a:chExt cx="1636825" cy="1440620"/>
          </a:xfrm>
        </p:grpSpPr>
        <p:sp>
          <p:nvSpPr>
            <p:cNvPr id="29"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30"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a:defRPr/>
              </a:pPr>
              <a:endParaRPr lang="zh-CN" altLang="en-US" sz="1798"/>
            </a:p>
          </p:txBody>
        </p:sp>
      </p:grpSp>
      <p:grpSp>
        <p:nvGrpSpPr>
          <p:cNvPr id="31" name="组合 30"/>
          <p:cNvGrpSpPr/>
          <p:nvPr/>
        </p:nvGrpSpPr>
        <p:grpSpPr>
          <a:xfrm>
            <a:off x="8185127" y="1677049"/>
            <a:ext cx="1806297" cy="1589775"/>
            <a:chOff x="686505" y="3160938"/>
            <a:chExt cx="1636825" cy="1440620"/>
          </a:xfrm>
        </p:grpSpPr>
        <p:sp>
          <p:nvSpPr>
            <p:cNvPr id="32"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33"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a:defRPr/>
              </a:pPr>
              <a:endParaRPr lang="zh-CN" altLang="en-US" sz="1798"/>
            </a:p>
          </p:txBody>
        </p:sp>
      </p:grpSp>
    </p:spTree>
    <p:extLst>
      <p:ext uri="{BB962C8B-B14F-4D97-AF65-F5344CB8AC3E}">
        <p14:creationId xmlns:p14="http://schemas.microsoft.com/office/powerpoint/2010/main" val="2063711574"/>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1+#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8" presetClass="emph" presetSubtype="0" fill="hold" nodeType="withEffect">
                                  <p:stCondLst>
                                    <p:cond delay="0"/>
                                  </p:stCondLst>
                                  <p:childTnLst>
                                    <p:animRot by="21600000">
                                      <p:cBhvr>
                                        <p:cTn id="18" dur="500" fill="hold"/>
                                        <p:tgtEl>
                                          <p:spTgt spid="16"/>
                                        </p:tgtEl>
                                        <p:attrNameLst>
                                          <p:attrName>r</p:attrName>
                                        </p:attrNameLst>
                                      </p:cBhvr>
                                    </p:animRo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left)">
                                      <p:cBhvr>
                                        <p:cTn id="22" dur="700"/>
                                        <p:tgtEl>
                                          <p:spTgt spid="3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700"/>
                                        <p:tgtEl>
                                          <p:spTgt spid="14"/>
                                        </p:tgtEl>
                                      </p:cBhvr>
                                    </p:animEffect>
                                  </p:childTnLst>
                                </p:cTn>
                              </p:par>
                            </p:childTnLst>
                          </p:cTn>
                        </p:par>
                        <p:par>
                          <p:cTn id="26" fill="hold">
                            <p:stCondLst>
                              <p:cond delay="1700"/>
                            </p:stCondLst>
                            <p:childTnLst>
                              <p:par>
                                <p:cTn id="27" presetID="27" presetClass="entr" presetSubtype="0" fill="hold" grpId="0" nodeType="afterEffect">
                                  <p:stCondLst>
                                    <p:cond delay="0"/>
                                  </p:stCondLst>
                                  <p:iterate type="lt">
                                    <p:tmPct val="50000"/>
                                  </p:iterate>
                                  <p:childTnLst>
                                    <p:set>
                                      <p:cBhvr>
                                        <p:cTn id="28" dur="1" fill="hold">
                                          <p:stCondLst>
                                            <p:cond delay="0"/>
                                          </p:stCondLst>
                                        </p:cTn>
                                        <p:tgtEl>
                                          <p:spTgt spid="22"/>
                                        </p:tgtEl>
                                        <p:attrNameLst>
                                          <p:attrName>style.visibility</p:attrName>
                                        </p:attrNameLst>
                                      </p:cBhvr>
                                      <p:to>
                                        <p:strVal val="visible"/>
                                      </p:to>
                                    </p:set>
                                    <p:anim calcmode="discrete" valueType="clr">
                                      <p:cBhvr override="childStyle">
                                        <p:cTn id="29" dur="80"/>
                                        <p:tgtEl>
                                          <p:spTgt spid="22"/>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22"/>
                                        </p:tgtEl>
                                        <p:attrNameLst>
                                          <p:attrName>fillcolor</p:attrName>
                                        </p:attrNameLst>
                                      </p:cBhvr>
                                      <p:tavLst>
                                        <p:tav tm="0">
                                          <p:val>
                                            <p:clrVal>
                                              <a:schemeClr val="accent2"/>
                                            </p:clrVal>
                                          </p:val>
                                        </p:tav>
                                        <p:tav tm="50000">
                                          <p:val>
                                            <p:clrVal>
                                              <a:schemeClr val="hlink"/>
                                            </p:clrVal>
                                          </p:val>
                                        </p:tav>
                                      </p:tavLst>
                                    </p:anim>
                                    <p:set>
                                      <p:cBhvr>
                                        <p:cTn id="31" dur="80"/>
                                        <p:tgtEl>
                                          <p:spTgt spid="2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4"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521096" y="196219"/>
            <a:ext cx="1765509" cy="551352"/>
            <a:chOff x="520640" y="251298"/>
            <a:chExt cx="1766054" cy="551522"/>
          </a:xfrm>
        </p:grpSpPr>
        <p:sp>
          <p:nvSpPr>
            <p:cNvPr id="25" name="矩形 3"/>
            <p:cNvSpPr>
              <a:spLocks noChangeArrowheads="1"/>
            </p:cNvSpPr>
            <p:nvPr/>
          </p:nvSpPr>
          <p:spPr bwMode="auto">
            <a:xfrm>
              <a:off x="757183" y="251298"/>
              <a:ext cx="1293023"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请添加文字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6" name="组合 25"/>
            <p:cNvGrpSpPr/>
            <p:nvPr/>
          </p:nvGrpSpPr>
          <p:grpSpPr>
            <a:xfrm>
              <a:off x="520640" y="556320"/>
              <a:ext cx="1766054" cy="246500"/>
              <a:chOff x="562081" y="466763"/>
              <a:chExt cx="1766054" cy="246500"/>
            </a:xfrm>
          </p:grpSpPr>
          <p:sp>
            <p:nvSpPr>
              <p:cNvPr id="27"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8" name="组合 27"/>
              <p:cNvGrpSpPr/>
              <p:nvPr/>
            </p:nvGrpSpPr>
            <p:grpSpPr>
              <a:xfrm>
                <a:off x="931046" y="667544"/>
                <a:ext cx="1028125" cy="45719"/>
                <a:chOff x="688893" y="2574256"/>
                <a:chExt cx="7739508" cy="81111"/>
              </a:xfrm>
            </p:grpSpPr>
            <p:sp>
              <p:nvSpPr>
                <p:cNvPr id="29"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1"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2"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3"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pic>
        <p:nvPicPr>
          <p:cNvPr id="38"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39" name="直接连接符 38"/>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40" name="文本框 31"/>
          <p:cNvSpPr>
            <a:spLocks noChangeArrowheads="1"/>
          </p:cNvSpPr>
          <p:nvPr/>
        </p:nvSpPr>
        <p:spPr bwMode="auto">
          <a:xfrm>
            <a:off x="5795758" y="261797"/>
            <a:ext cx="3141526"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rPr>
              <a:t>NEXT YEAR KEY PROJECTS</a:t>
            </a:r>
            <a:endParaRPr lang="zh-CN" altLang="en-US" sz="1600" kern="0" dirty="0">
              <a:solidFill>
                <a:srgbClr val="2F5879"/>
              </a:solidFill>
              <a:latin typeface="Impact" pitchFamily="34" charset="0"/>
            </a:endParaRPr>
          </a:p>
        </p:txBody>
      </p:sp>
      <p:sp>
        <p:nvSpPr>
          <p:cNvPr id="41"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3" name="组合 2"/>
          <p:cNvGrpSpPr/>
          <p:nvPr/>
        </p:nvGrpSpPr>
        <p:grpSpPr>
          <a:xfrm>
            <a:off x="1783391" y="1133772"/>
            <a:ext cx="3253714" cy="1083047"/>
            <a:chOff x="2006479" y="1219446"/>
            <a:chExt cx="3254718" cy="1083381"/>
          </a:xfrm>
        </p:grpSpPr>
        <p:sp>
          <p:nvSpPr>
            <p:cNvPr id="100" name="Freeform 6"/>
            <p:cNvSpPr>
              <a:spLocks/>
            </p:cNvSpPr>
            <p:nvPr/>
          </p:nvSpPr>
          <p:spPr bwMode="auto">
            <a:xfrm>
              <a:off x="2006479" y="1219446"/>
              <a:ext cx="3254718" cy="1083381"/>
            </a:xfrm>
            <a:custGeom>
              <a:avLst/>
              <a:gdLst>
                <a:gd name="T0" fmla="*/ 2484 w 2802"/>
                <a:gd name="T1" fmla="*/ 930 h 930"/>
                <a:gd name="T2" fmla="*/ 2580 w 2802"/>
                <a:gd name="T3" fmla="*/ 874 h 930"/>
                <a:gd name="T4" fmla="*/ 2784 w 2802"/>
                <a:gd name="T5" fmla="*/ 521 h 930"/>
                <a:gd name="T6" fmla="*/ 2784 w 2802"/>
                <a:gd name="T7" fmla="*/ 409 h 930"/>
                <a:gd name="T8" fmla="*/ 2580 w 2802"/>
                <a:gd name="T9" fmla="*/ 56 h 930"/>
                <a:gd name="T10" fmla="*/ 2484 w 2802"/>
                <a:gd name="T11" fmla="*/ 0 h 930"/>
                <a:gd name="T12" fmla="*/ 319 w 2802"/>
                <a:gd name="T13" fmla="*/ 0 h 930"/>
                <a:gd name="T14" fmla="*/ 222 w 2802"/>
                <a:gd name="T15" fmla="*/ 56 h 930"/>
                <a:gd name="T16" fmla="*/ 18 w 2802"/>
                <a:gd name="T17" fmla="*/ 409 h 930"/>
                <a:gd name="T18" fmla="*/ 18 w 2802"/>
                <a:gd name="T19" fmla="*/ 521 h 930"/>
                <a:gd name="T20" fmla="*/ 222 w 2802"/>
                <a:gd name="T21" fmla="*/ 874 h 930"/>
                <a:gd name="T22" fmla="*/ 319 w 2802"/>
                <a:gd name="T23" fmla="*/ 930 h 930"/>
                <a:gd name="T24" fmla="*/ 2484 w 2802"/>
                <a:gd name="T25" fmla="*/ 93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02" h="930">
                  <a:moveTo>
                    <a:pt x="2484" y="930"/>
                  </a:moveTo>
                  <a:cubicBezTo>
                    <a:pt x="2519" y="930"/>
                    <a:pt x="2562" y="905"/>
                    <a:pt x="2580" y="874"/>
                  </a:cubicBezTo>
                  <a:cubicBezTo>
                    <a:pt x="2784" y="521"/>
                    <a:pt x="2784" y="521"/>
                    <a:pt x="2784" y="521"/>
                  </a:cubicBezTo>
                  <a:cubicBezTo>
                    <a:pt x="2802" y="490"/>
                    <a:pt x="2802" y="440"/>
                    <a:pt x="2784" y="409"/>
                  </a:cubicBezTo>
                  <a:cubicBezTo>
                    <a:pt x="2580" y="56"/>
                    <a:pt x="2580" y="56"/>
                    <a:pt x="2580" y="56"/>
                  </a:cubicBezTo>
                  <a:cubicBezTo>
                    <a:pt x="2562" y="25"/>
                    <a:pt x="2519" y="0"/>
                    <a:pt x="2484" y="0"/>
                  </a:cubicBezTo>
                  <a:cubicBezTo>
                    <a:pt x="319" y="0"/>
                    <a:pt x="319" y="0"/>
                    <a:pt x="319" y="0"/>
                  </a:cubicBezTo>
                  <a:cubicBezTo>
                    <a:pt x="283" y="0"/>
                    <a:pt x="240" y="25"/>
                    <a:pt x="222" y="56"/>
                  </a:cubicBezTo>
                  <a:cubicBezTo>
                    <a:pt x="18" y="409"/>
                    <a:pt x="18" y="409"/>
                    <a:pt x="18" y="409"/>
                  </a:cubicBezTo>
                  <a:cubicBezTo>
                    <a:pt x="0" y="440"/>
                    <a:pt x="0" y="490"/>
                    <a:pt x="18" y="521"/>
                  </a:cubicBezTo>
                  <a:cubicBezTo>
                    <a:pt x="222" y="874"/>
                    <a:pt x="222" y="874"/>
                    <a:pt x="222" y="874"/>
                  </a:cubicBezTo>
                  <a:cubicBezTo>
                    <a:pt x="240" y="905"/>
                    <a:pt x="283" y="930"/>
                    <a:pt x="319" y="930"/>
                  </a:cubicBezTo>
                  <a:lnTo>
                    <a:pt x="2484" y="930"/>
                  </a:lnTo>
                  <a:close/>
                </a:path>
              </a:pathLst>
            </a:custGeom>
            <a:solidFill>
              <a:srgbClr val="00B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defTabSz="914126">
                <a:defRPr/>
              </a:pPr>
              <a:endParaRPr lang="zh-CN" altLang="en-US" kern="0">
                <a:solidFill>
                  <a:prstClr val="white"/>
                </a:solidFill>
                <a:latin typeface="Calibri"/>
                <a:ea typeface="微软雅黑"/>
              </a:endParaRPr>
            </a:p>
          </p:txBody>
        </p:sp>
        <p:sp>
          <p:nvSpPr>
            <p:cNvPr id="101" name="Freeform 7"/>
            <p:cNvSpPr>
              <a:spLocks noEditPoints="1"/>
            </p:cNvSpPr>
            <p:nvPr/>
          </p:nvSpPr>
          <p:spPr bwMode="auto">
            <a:xfrm>
              <a:off x="2071674" y="1279078"/>
              <a:ext cx="3124327" cy="964119"/>
            </a:xfrm>
            <a:custGeom>
              <a:avLst/>
              <a:gdLst>
                <a:gd name="T0" fmla="*/ 2428 w 2690"/>
                <a:gd name="T1" fmla="*/ 828 h 828"/>
                <a:gd name="T2" fmla="*/ 2480 w 2690"/>
                <a:gd name="T3" fmla="*/ 798 h 828"/>
                <a:gd name="T4" fmla="*/ 2684 w 2690"/>
                <a:gd name="T5" fmla="*/ 444 h 828"/>
                <a:gd name="T6" fmla="*/ 2690 w 2690"/>
                <a:gd name="T7" fmla="*/ 414 h 828"/>
                <a:gd name="T8" fmla="*/ 2684 w 2690"/>
                <a:gd name="T9" fmla="*/ 384 h 828"/>
                <a:gd name="T10" fmla="*/ 2480 w 2690"/>
                <a:gd name="T11" fmla="*/ 31 h 828"/>
                <a:gd name="T12" fmla="*/ 2428 w 2690"/>
                <a:gd name="T13" fmla="*/ 0 h 828"/>
                <a:gd name="T14" fmla="*/ 263 w 2690"/>
                <a:gd name="T15" fmla="*/ 0 h 828"/>
                <a:gd name="T16" fmla="*/ 210 w 2690"/>
                <a:gd name="T17" fmla="*/ 31 h 828"/>
                <a:gd name="T18" fmla="*/ 6 w 2690"/>
                <a:gd name="T19" fmla="*/ 384 h 828"/>
                <a:gd name="T20" fmla="*/ 0 w 2690"/>
                <a:gd name="T21" fmla="*/ 414 h 828"/>
                <a:gd name="T22" fmla="*/ 6 w 2690"/>
                <a:gd name="T23" fmla="*/ 445 h 828"/>
                <a:gd name="T24" fmla="*/ 210 w 2690"/>
                <a:gd name="T25" fmla="*/ 798 h 828"/>
                <a:gd name="T26" fmla="*/ 263 w 2690"/>
                <a:gd name="T27" fmla="*/ 828 h 828"/>
                <a:gd name="T28" fmla="*/ 2428 w 2690"/>
                <a:gd name="T29" fmla="*/ 828 h 828"/>
                <a:gd name="T30" fmla="*/ 2528 w 2690"/>
                <a:gd name="T31" fmla="*/ 549 h 828"/>
                <a:gd name="T32" fmla="*/ 2519 w 2690"/>
                <a:gd name="T33" fmla="*/ 515 h 828"/>
                <a:gd name="T34" fmla="*/ 2578 w 2690"/>
                <a:gd name="T35" fmla="*/ 414 h 828"/>
                <a:gd name="T36" fmla="*/ 2519 w 2690"/>
                <a:gd name="T37" fmla="*/ 313 h 828"/>
                <a:gd name="T38" fmla="*/ 2528 w 2690"/>
                <a:gd name="T39" fmla="*/ 280 h 828"/>
                <a:gd name="T40" fmla="*/ 2562 w 2690"/>
                <a:gd name="T41" fmla="*/ 289 h 828"/>
                <a:gd name="T42" fmla="*/ 2634 w 2690"/>
                <a:gd name="T43" fmla="*/ 414 h 828"/>
                <a:gd name="T44" fmla="*/ 2562 w 2690"/>
                <a:gd name="T45" fmla="*/ 540 h 828"/>
                <a:gd name="T46" fmla="*/ 2541 w 2690"/>
                <a:gd name="T47" fmla="*/ 552 h 828"/>
                <a:gd name="T48" fmla="*/ 2528 w 2690"/>
                <a:gd name="T49" fmla="*/ 549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90" h="828">
                  <a:moveTo>
                    <a:pt x="2428" y="828"/>
                  </a:moveTo>
                  <a:cubicBezTo>
                    <a:pt x="2445" y="828"/>
                    <a:pt x="2471" y="813"/>
                    <a:pt x="2480" y="798"/>
                  </a:cubicBezTo>
                  <a:cubicBezTo>
                    <a:pt x="2684" y="444"/>
                    <a:pt x="2684" y="444"/>
                    <a:pt x="2684" y="444"/>
                  </a:cubicBezTo>
                  <a:cubicBezTo>
                    <a:pt x="2687" y="439"/>
                    <a:pt x="2690" y="428"/>
                    <a:pt x="2690" y="414"/>
                  </a:cubicBezTo>
                  <a:cubicBezTo>
                    <a:pt x="2690" y="400"/>
                    <a:pt x="2687" y="389"/>
                    <a:pt x="2684" y="384"/>
                  </a:cubicBezTo>
                  <a:cubicBezTo>
                    <a:pt x="2480" y="31"/>
                    <a:pt x="2480" y="31"/>
                    <a:pt x="2480" y="31"/>
                  </a:cubicBezTo>
                  <a:cubicBezTo>
                    <a:pt x="2471" y="16"/>
                    <a:pt x="2445" y="0"/>
                    <a:pt x="2428" y="0"/>
                  </a:cubicBezTo>
                  <a:cubicBezTo>
                    <a:pt x="263" y="0"/>
                    <a:pt x="263" y="0"/>
                    <a:pt x="263" y="0"/>
                  </a:cubicBezTo>
                  <a:cubicBezTo>
                    <a:pt x="245" y="0"/>
                    <a:pt x="219" y="16"/>
                    <a:pt x="210" y="31"/>
                  </a:cubicBezTo>
                  <a:cubicBezTo>
                    <a:pt x="6" y="384"/>
                    <a:pt x="6" y="384"/>
                    <a:pt x="6" y="384"/>
                  </a:cubicBezTo>
                  <a:cubicBezTo>
                    <a:pt x="3" y="389"/>
                    <a:pt x="0" y="400"/>
                    <a:pt x="0" y="414"/>
                  </a:cubicBezTo>
                  <a:cubicBezTo>
                    <a:pt x="0" y="428"/>
                    <a:pt x="3" y="439"/>
                    <a:pt x="6" y="445"/>
                  </a:cubicBezTo>
                  <a:cubicBezTo>
                    <a:pt x="210" y="798"/>
                    <a:pt x="210" y="798"/>
                    <a:pt x="210" y="798"/>
                  </a:cubicBezTo>
                  <a:cubicBezTo>
                    <a:pt x="219" y="813"/>
                    <a:pt x="245" y="828"/>
                    <a:pt x="263" y="828"/>
                  </a:cubicBezTo>
                  <a:lnTo>
                    <a:pt x="2428" y="828"/>
                  </a:lnTo>
                  <a:close/>
                  <a:moveTo>
                    <a:pt x="2528" y="549"/>
                  </a:moveTo>
                  <a:cubicBezTo>
                    <a:pt x="2517" y="542"/>
                    <a:pt x="2513" y="527"/>
                    <a:pt x="2519" y="515"/>
                  </a:cubicBezTo>
                  <a:cubicBezTo>
                    <a:pt x="2578" y="414"/>
                    <a:pt x="2578" y="414"/>
                    <a:pt x="2578" y="414"/>
                  </a:cubicBezTo>
                  <a:cubicBezTo>
                    <a:pt x="2519" y="313"/>
                    <a:pt x="2519" y="313"/>
                    <a:pt x="2519" y="313"/>
                  </a:cubicBezTo>
                  <a:cubicBezTo>
                    <a:pt x="2513" y="301"/>
                    <a:pt x="2517" y="287"/>
                    <a:pt x="2528" y="280"/>
                  </a:cubicBezTo>
                  <a:cubicBezTo>
                    <a:pt x="2540" y="273"/>
                    <a:pt x="2555" y="277"/>
                    <a:pt x="2562" y="289"/>
                  </a:cubicBezTo>
                  <a:cubicBezTo>
                    <a:pt x="2634" y="414"/>
                    <a:pt x="2634" y="414"/>
                    <a:pt x="2634" y="414"/>
                  </a:cubicBezTo>
                  <a:cubicBezTo>
                    <a:pt x="2562" y="540"/>
                    <a:pt x="2562" y="540"/>
                    <a:pt x="2562" y="540"/>
                  </a:cubicBezTo>
                  <a:cubicBezTo>
                    <a:pt x="2557" y="547"/>
                    <a:pt x="2549" y="552"/>
                    <a:pt x="2541" y="552"/>
                  </a:cubicBezTo>
                  <a:cubicBezTo>
                    <a:pt x="2536" y="552"/>
                    <a:pt x="2532" y="551"/>
                    <a:pt x="2528" y="549"/>
                  </a:cubicBez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defTabSz="914126">
                <a:defRPr/>
              </a:pPr>
              <a:endParaRPr lang="zh-CN" altLang="en-US" kern="0">
                <a:solidFill>
                  <a:prstClr val="white"/>
                </a:solidFill>
                <a:latin typeface="Calibri"/>
                <a:ea typeface="微软雅黑"/>
              </a:endParaRPr>
            </a:p>
          </p:txBody>
        </p:sp>
        <p:sp>
          <p:nvSpPr>
            <p:cNvPr id="102" name="Freeform 8"/>
            <p:cNvSpPr>
              <a:spLocks/>
            </p:cNvSpPr>
            <p:nvPr/>
          </p:nvSpPr>
          <p:spPr bwMode="auto">
            <a:xfrm>
              <a:off x="2071417" y="1279221"/>
              <a:ext cx="3124277" cy="964085"/>
            </a:xfrm>
            <a:custGeom>
              <a:avLst/>
              <a:gdLst>
                <a:gd name="T0" fmla="*/ 4045089 w 2690"/>
                <a:gd name="T1" fmla="*/ 1382761 h 828"/>
                <a:gd name="T2" fmla="*/ 4131721 w 2690"/>
                <a:gd name="T3" fmla="*/ 1332661 h 828"/>
                <a:gd name="T4" fmla="*/ 4471589 w 2690"/>
                <a:gd name="T5" fmla="*/ 741481 h 828"/>
                <a:gd name="T6" fmla="*/ 4481585 w 2690"/>
                <a:gd name="T7" fmla="*/ 691381 h 828"/>
                <a:gd name="T8" fmla="*/ 4471589 w 2690"/>
                <a:gd name="T9" fmla="*/ 641280 h 828"/>
                <a:gd name="T10" fmla="*/ 4131721 w 2690"/>
                <a:gd name="T11" fmla="*/ 51770 h 828"/>
                <a:gd name="T12" fmla="*/ 4045089 w 2690"/>
                <a:gd name="T13" fmla="*/ 0 h 828"/>
                <a:gd name="T14" fmla="*/ 438162 w 2690"/>
                <a:gd name="T15" fmla="*/ 0 h 828"/>
                <a:gd name="T16" fmla="*/ 349864 w 2690"/>
                <a:gd name="T17" fmla="*/ 51770 h 828"/>
                <a:gd name="T18" fmla="*/ 9996 w 2690"/>
                <a:gd name="T19" fmla="*/ 641280 h 828"/>
                <a:gd name="T20" fmla="*/ 0 w 2690"/>
                <a:gd name="T21" fmla="*/ 691381 h 828"/>
                <a:gd name="T22" fmla="*/ 9996 w 2690"/>
                <a:gd name="T23" fmla="*/ 743151 h 828"/>
                <a:gd name="T24" fmla="*/ 349864 w 2690"/>
                <a:gd name="T25" fmla="*/ 1332661 h 828"/>
                <a:gd name="T26" fmla="*/ 438162 w 2690"/>
                <a:gd name="T27" fmla="*/ 1382761 h 828"/>
                <a:gd name="T28" fmla="*/ 4045089 w 2690"/>
                <a:gd name="T29" fmla="*/ 1382761 h 8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90" h="828">
                  <a:moveTo>
                    <a:pt x="2428" y="828"/>
                  </a:moveTo>
                  <a:cubicBezTo>
                    <a:pt x="2445" y="828"/>
                    <a:pt x="2471" y="813"/>
                    <a:pt x="2480" y="798"/>
                  </a:cubicBezTo>
                  <a:cubicBezTo>
                    <a:pt x="2684" y="444"/>
                    <a:pt x="2684" y="444"/>
                    <a:pt x="2684" y="444"/>
                  </a:cubicBezTo>
                  <a:cubicBezTo>
                    <a:pt x="2687" y="439"/>
                    <a:pt x="2690" y="428"/>
                    <a:pt x="2690" y="414"/>
                  </a:cubicBezTo>
                  <a:cubicBezTo>
                    <a:pt x="2690" y="400"/>
                    <a:pt x="2687" y="389"/>
                    <a:pt x="2684" y="384"/>
                  </a:cubicBezTo>
                  <a:cubicBezTo>
                    <a:pt x="2480" y="31"/>
                    <a:pt x="2480" y="31"/>
                    <a:pt x="2480" y="31"/>
                  </a:cubicBezTo>
                  <a:cubicBezTo>
                    <a:pt x="2471" y="16"/>
                    <a:pt x="2445" y="0"/>
                    <a:pt x="2428" y="0"/>
                  </a:cubicBezTo>
                  <a:cubicBezTo>
                    <a:pt x="263" y="0"/>
                    <a:pt x="263" y="0"/>
                    <a:pt x="263" y="0"/>
                  </a:cubicBezTo>
                  <a:cubicBezTo>
                    <a:pt x="245" y="0"/>
                    <a:pt x="219" y="16"/>
                    <a:pt x="210" y="31"/>
                  </a:cubicBezTo>
                  <a:cubicBezTo>
                    <a:pt x="6" y="384"/>
                    <a:pt x="6" y="384"/>
                    <a:pt x="6" y="384"/>
                  </a:cubicBezTo>
                  <a:cubicBezTo>
                    <a:pt x="3" y="389"/>
                    <a:pt x="0" y="400"/>
                    <a:pt x="0" y="414"/>
                  </a:cubicBezTo>
                  <a:cubicBezTo>
                    <a:pt x="0" y="428"/>
                    <a:pt x="3" y="439"/>
                    <a:pt x="6" y="445"/>
                  </a:cubicBezTo>
                  <a:cubicBezTo>
                    <a:pt x="210" y="798"/>
                    <a:pt x="210" y="798"/>
                    <a:pt x="210" y="798"/>
                  </a:cubicBezTo>
                  <a:cubicBezTo>
                    <a:pt x="219" y="813"/>
                    <a:pt x="245" y="828"/>
                    <a:pt x="263" y="828"/>
                  </a:cubicBezTo>
                  <a:lnTo>
                    <a:pt x="2428" y="828"/>
                  </a:lnTo>
                  <a:close/>
                </a:path>
              </a:pathLst>
            </a:custGeom>
            <a:noFill/>
            <a:ln w="2222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lIns="68568" tIns="34284" rIns="68568" bIns="34284"/>
            <a:lstStyle/>
            <a:p>
              <a:pPr defTabSz="914126">
                <a:defRPr/>
              </a:pPr>
              <a:endParaRPr lang="zh-CN" altLang="en-US" kern="0">
                <a:solidFill>
                  <a:sysClr val="windowText" lastClr="000000"/>
                </a:solidFill>
              </a:endParaRPr>
            </a:p>
          </p:txBody>
        </p:sp>
      </p:grpSp>
      <p:grpSp>
        <p:nvGrpSpPr>
          <p:cNvPr id="4" name="组合 3"/>
          <p:cNvGrpSpPr/>
          <p:nvPr/>
        </p:nvGrpSpPr>
        <p:grpSpPr>
          <a:xfrm>
            <a:off x="2241074" y="1302683"/>
            <a:ext cx="2539755" cy="715602"/>
            <a:chOff x="2464303" y="-1386968"/>
            <a:chExt cx="2540539" cy="715823"/>
          </a:xfrm>
        </p:grpSpPr>
        <p:sp>
          <p:nvSpPr>
            <p:cNvPr id="120" name="文本框 88"/>
            <p:cNvSpPr txBox="1"/>
            <p:nvPr/>
          </p:nvSpPr>
          <p:spPr>
            <a:xfrm>
              <a:off x="2464303" y="-1386968"/>
              <a:ext cx="1164440" cy="377036"/>
            </a:xfrm>
            <a:prstGeom prst="rect">
              <a:avLst/>
            </a:prstGeom>
            <a:noFill/>
          </p:spPr>
          <p:txBody>
            <a:bodyPr wrap="none" lIns="68568" tIns="34284" rIns="68568" bIns="34284">
              <a:spAutoFit/>
            </a:bodyPr>
            <a:lstStyle/>
            <a:p>
              <a:pPr defTabSz="914126">
                <a:defRPr/>
              </a:pPr>
              <a:r>
                <a:rPr lang="zh-CN" altLang="en-US" sz="1999" b="1" kern="0" dirty="0">
                  <a:solidFill>
                    <a:srgbClr val="0070C0"/>
                  </a:solidFill>
                  <a:latin typeface="Impact" panose="020B0806030902050204" pitchFamily="34" charset="0"/>
                  <a:ea typeface="微软雅黑"/>
                </a:rPr>
                <a:t>文字标题</a:t>
              </a:r>
            </a:p>
          </p:txBody>
        </p:sp>
        <p:sp>
          <p:nvSpPr>
            <p:cNvPr id="121" name="TextBox 49"/>
            <p:cNvSpPr txBox="1"/>
            <p:nvPr/>
          </p:nvSpPr>
          <p:spPr>
            <a:xfrm>
              <a:off x="2464304" y="-955848"/>
              <a:ext cx="2540538" cy="284703"/>
            </a:xfrm>
            <a:prstGeom prst="rect">
              <a:avLst/>
            </a:prstGeom>
            <a:noFill/>
            <a:ln w="3175">
              <a:noFill/>
            </a:ln>
          </p:spPr>
          <p:txBody>
            <a:bodyPr wrap="square" lIns="68568" tIns="34284" rIns="68568" bIns="34284">
              <a:spAutoFit/>
            </a:bodyPr>
            <a:lstStyle/>
            <a:p>
              <a:pPr defTabSz="914126">
                <a:defRPr/>
              </a:pPr>
              <a:r>
                <a:rPr lang="zh-CN" altLang="en-US" sz="1400" kern="0" dirty="0">
                  <a:solidFill>
                    <a:sysClr val="windowText" lastClr="000000">
                      <a:lumMod val="65000"/>
                      <a:lumOff val="35000"/>
                    </a:sysClr>
                  </a:solidFill>
                  <a:latin typeface="+mn-ea"/>
                  <a:cs typeface="Arial Unicode MS" panose="020B0604020202020204" pitchFamily="34" charset="-122"/>
                  <a:sym typeface="Batang"/>
                </a:rPr>
                <a:t>在此处添加相关的文字概述</a:t>
              </a:r>
              <a:endParaRPr lang="en-US" altLang="zh-CN" sz="1400" kern="0" dirty="0">
                <a:solidFill>
                  <a:sysClr val="windowText" lastClr="000000">
                    <a:lumMod val="65000"/>
                    <a:lumOff val="35000"/>
                  </a:sysClr>
                </a:solidFill>
                <a:latin typeface="+mn-ea"/>
                <a:cs typeface="Arial Unicode MS" panose="020B0604020202020204" pitchFamily="34" charset="-122"/>
                <a:sym typeface="Batang"/>
              </a:endParaRPr>
            </a:p>
          </p:txBody>
        </p:sp>
      </p:grpSp>
      <p:grpSp>
        <p:nvGrpSpPr>
          <p:cNvPr id="2" name="组合 1"/>
          <p:cNvGrpSpPr/>
          <p:nvPr/>
        </p:nvGrpSpPr>
        <p:grpSpPr>
          <a:xfrm>
            <a:off x="756754" y="1133772"/>
            <a:ext cx="1212135" cy="1083047"/>
            <a:chOff x="979525" y="1219446"/>
            <a:chExt cx="1212509" cy="1083381"/>
          </a:xfrm>
        </p:grpSpPr>
        <p:sp>
          <p:nvSpPr>
            <p:cNvPr id="103" name="Freeform 10"/>
            <p:cNvSpPr>
              <a:spLocks/>
            </p:cNvSpPr>
            <p:nvPr/>
          </p:nvSpPr>
          <p:spPr bwMode="auto">
            <a:xfrm>
              <a:off x="979525" y="1219446"/>
              <a:ext cx="1212509" cy="1083381"/>
            </a:xfrm>
            <a:custGeom>
              <a:avLst/>
              <a:gdLst>
                <a:gd name="T0" fmla="*/ 726 w 1044"/>
                <a:gd name="T1" fmla="*/ 930 h 930"/>
                <a:gd name="T2" fmla="*/ 823 w 1044"/>
                <a:gd name="T3" fmla="*/ 874 h 930"/>
                <a:gd name="T4" fmla="*/ 1027 w 1044"/>
                <a:gd name="T5" fmla="*/ 521 h 930"/>
                <a:gd name="T6" fmla="*/ 1027 w 1044"/>
                <a:gd name="T7" fmla="*/ 409 h 930"/>
                <a:gd name="T8" fmla="*/ 823 w 1044"/>
                <a:gd name="T9" fmla="*/ 56 h 930"/>
                <a:gd name="T10" fmla="*/ 726 w 1044"/>
                <a:gd name="T11" fmla="*/ 0 h 930"/>
                <a:gd name="T12" fmla="*/ 318 w 1044"/>
                <a:gd name="T13" fmla="*/ 0 h 930"/>
                <a:gd name="T14" fmla="*/ 222 w 1044"/>
                <a:gd name="T15" fmla="*/ 56 h 930"/>
                <a:gd name="T16" fmla="*/ 18 w 1044"/>
                <a:gd name="T17" fmla="*/ 409 h 930"/>
                <a:gd name="T18" fmla="*/ 18 w 1044"/>
                <a:gd name="T19" fmla="*/ 521 h 930"/>
                <a:gd name="T20" fmla="*/ 222 w 1044"/>
                <a:gd name="T21" fmla="*/ 874 h 930"/>
                <a:gd name="T22" fmla="*/ 318 w 1044"/>
                <a:gd name="T23" fmla="*/ 930 h 930"/>
                <a:gd name="T24" fmla="*/ 726 w 1044"/>
                <a:gd name="T25" fmla="*/ 93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4" h="930">
                  <a:moveTo>
                    <a:pt x="726" y="930"/>
                  </a:moveTo>
                  <a:cubicBezTo>
                    <a:pt x="762" y="930"/>
                    <a:pt x="805" y="905"/>
                    <a:pt x="823" y="874"/>
                  </a:cubicBezTo>
                  <a:cubicBezTo>
                    <a:pt x="1027" y="521"/>
                    <a:pt x="1027" y="521"/>
                    <a:pt x="1027" y="521"/>
                  </a:cubicBezTo>
                  <a:cubicBezTo>
                    <a:pt x="1044" y="490"/>
                    <a:pt x="1044" y="440"/>
                    <a:pt x="1027" y="409"/>
                  </a:cubicBezTo>
                  <a:cubicBezTo>
                    <a:pt x="823" y="56"/>
                    <a:pt x="823" y="56"/>
                    <a:pt x="823" y="56"/>
                  </a:cubicBezTo>
                  <a:cubicBezTo>
                    <a:pt x="805" y="25"/>
                    <a:pt x="762" y="0"/>
                    <a:pt x="726" y="0"/>
                  </a:cubicBezTo>
                  <a:cubicBezTo>
                    <a:pt x="318" y="0"/>
                    <a:pt x="318" y="0"/>
                    <a:pt x="318" y="0"/>
                  </a:cubicBezTo>
                  <a:cubicBezTo>
                    <a:pt x="283" y="0"/>
                    <a:pt x="239" y="25"/>
                    <a:pt x="222" y="56"/>
                  </a:cubicBezTo>
                  <a:cubicBezTo>
                    <a:pt x="18" y="409"/>
                    <a:pt x="18" y="409"/>
                    <a:pt x="18" y="409"/>
                  </a:cubicBezTo>
                  <a:cubicBezTo>
                    <a:pt x="0" y="440"/>
                    <a:pt x="0" y="490"/>
                    <a:pt x="18" y="521"/>
                  </a:cubicBezTo>
                  <a:cubicBezTo>
                    <a:pt x="222" y="874"/>
                    <a:pt x="222" y="874"/>
                    <a:pt x="222" y="874"/>
                  </a:cubicBezTo>
                  <a:cubicBezTo>
                    <a:pt x="239" y="905"/>
                    <a:pt x="283" y="930"/>
                    <a:pt x="318" y="930"/>
                  </a:cubicBezTo>
                  <a:lnTo>
                    <a:pt x="726" y="930"/>
                  </a:lnTo>
                  <a:close/>
                </a:path>
              </a:pathLst>
            </a:custGeom>
            <a:solidFill>
              <a:srgbClr val="0070C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defTabSz="914126">
                <a:defRPr/>
              </a:pPr>
              <a:endParaRPr lang="zh-CN" altLang="en-US" kern="0">
                <a:solidFill>
                  <a:prstClr val="white"/>
                </a:solidFill>
                <a:latin typeface="Calibri"/>
                <a:ea typeface="微软雅黑"/>
              </a:endParaRPr>
            </a:p>
          </p:txBody>
        </p:sp>
        <p:sp>
          <p:nvSpPr>
            <p:cNvPr id="104" name="Freeform 11"/>
            <p:cNvSpPr>
              <a:spLocks noEditPoints="1"/>
            </p:cNvSpPr>
            <p:nvPr/>
          </p:nvSpPr>
          <p:spPr bwMode="auto">
            <a:xfrm>
              <a:off x="1044719" y="1279078"/>
              <a:ext cx="1083791" cy="964119"/>
            </a:xfrm>
            <a:custGeom>
              <a:avLst/>
              <a:gdLst>
                <a:gd name="T0" fmla="*/ 670 w 933"/>
                <a:gd name="T1" fmla="*/ 828 h 828"/>
                <a:gd name="T2" fmla="*/ 723 w 933"/>
                <a:gd name="T3" fmla="*/ 798 h 828"/>
                <a:gd name="T4" fmla="*/ 926 w 933"/>
                <a:gd name="T5" fmla="*/ 444 h 828"/>
                <a:gd name="T6" fmla="*/ 933 w 933"/>
                <a:gd name="T7" fmla="*/ 414 h 828"/>
                <a:gd name="T8" fmla="*/ 926 w 933"/>
                <a:gd name="T9" fmla="*/ 384 h 828"/>
                <a:gd name="T10" fmla="*/ 723 w 933"/>
                <a:gd name="T11" fmla="*/ 31 h 828"/>
                <a:gd name="T12" fmla="*/ 670 w 933"/>
                <a:gd name="T13" fmla="*/ 0 h 828"/>
                <a:gd name="T14" fmla="*/ 262 w 933"/>
                <a:gd name="T15" fmla="*/ 0 h 828"/>
                <a:gd name="T16" fmla="*/ 210 w 933"/>
                <a:gd name="T17" fmla="*/ 31 h 828"/>
                <a:gd name="T18" fmla="*/ 6 w 933"/>
                <a:gd name="T19" fmla="*/ 384 h 828"/>
                <a:gd name="T20" fmla="*/ 0 w 933"/>
                <a:gd name="T21" fmla="*/ 414 h 828"/>
                <a:gd name="T22" fmla="*/ 6 w 933"/>
                <a:gd name="T23" fmla="*/ 445 h 828"/>
                <a:gd name="T24" fmla="*/ 210 w 933"/>
                <a:gd name="T25" fmla="*/ 798 h 828"/>
                <a:gd name="T26" fmla="*/ 262 w 933"/>
                <a:gd name="T27" fmla="*/ 828 h 828"/>
                <a:gd name="T28" fmla="*/ 670 w 933"/>
                <a:gd name="T29" fmla="*/ 828 h 828"/>
                <a:gd name="T30" fmla="*/ 771 w 933"/>
                <a:gd name="T31" fmla="*/ 549 h 828"/>
                <a:gd name="T32" fmla="*/ 762 w 933"/>
                <a:gd name="T33" fmla="*/ 515 h 828"/>
                <a:gd name="T34" fmla="*/ 820 w 933"/>
                <a:gd name="T35" fmla="*/ 414 h 828"/>
                <a:gd name="T36" fmla="*/ 762 w 933"/>
                <a:gd name="T37" fmla="*/ 313 h 828"/>
                <a:gd name="T38" fmla="*/ 771 w 933"/>
                <a:gd name="T39" fmla="*/ 280 h 828"/>
                <a:gd name="T40" fmla="*/ 804 w 933"/>
                <a:gd name="T41" fmla="*/ 289 h 828"/>
                <a:gd name="T42" fmla="*/ 877 w 933"/>
                <a:gd name="T43" fmla="*/ 414 h 828"/>
                <a:gd name="T44" fmla="*/ 804 w 933"/>
                <a:gd name="T45" fmla="*/ 540 h 828"/>
                <a:gd name="T46" fmla="*/ 783 w 933"/>
                <a:gd name="T47" fmla="*/ 552 h 828"/>
                <a:gd name="T48" fmla="*/ 771 w 933"/>
                <a:gd name="T49" fmla="*/ 549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33" h="828">
                  <a:moveTo>
                    <a:pt x="670" y="828"/>
                  </a:moveTo>
                  <a:cubicBezTo>
                    <a:pt x="687" y="828"/>
                    <a:pt x="714" y="813"/>
                    <a:pt x="723" y="798"/>
                  </a:cubicBezTo>
                  <a:cubicBezTo>
                    <a:pt x="926" y="444"/>
                    <a:pt x="926" y="444"/>
                    <a:pt x="926" y="444"/>
                  </a:cubicBezTo>
                  <a:cubicBezTo>
                    <a:pt x="930" y="439"/>
                    <a:pt x="933" y="428"/>
                    <a:pt x="933" y="414"/>
                  </a:cubicBezTo>
                  <a:cubicBezTo>
                    <a:pt x="933" y="400"/>
                    <a:pt x="930" y="389"/>
                    <a:pt x="926" y="384"/>
                  </a:cubicBezTo>
                  <a:cubicBezTo>
                    <a:pt x="723" y="31"/>
                    <a:pt x="723" y="31"/>
                    <a:pt x="723" y="31"/>
                  </a:cubicBezTo>
                  <a:cubicBezTo>
                    <a:pt x="714" y="16"/>
                    <a:pt x="687" y="0"/>
                    <a:pt x="670" y="0"/>
                  </a:cubicBezTo>
                  <a:cubicBezTo>
                    <a:pt x="262" y="0"/>
                    <a:pt x="262" y="0"/>
                    <a:pt x="262" y="0"/>
                  </a:cubicBezTo>
                  <a:cubicBezTo>
                    <a:pt x="245" y="0"/>
                    <a:pt x="219" y="16"/>
                    <a:pt x="210" y="31"/>
                  </a:cubicBezTo>
                  <a:cubicBezTo>
                    <a:pt x="6" y="384"/>
                    <a:pt x="6" y="384"/>
                    <a:pt x="6" y="384"/>
                  </a:cubicBezTo>
                  <a:cubicBezTo>
                    <a:pt x="3" y="389"/>
                    <a:pt x="0" y="400"/>
                    <a:pt x="0" y="414"/>
                  </a:cubicBezTo>
                  <a:cubicBezTo>
                    <a:pt x="0" y="428"/>
                    <a:pt x="3" y="439"/>
                    <a:pt x="6" y="445"/>
                  </a:cubicBezTo>
                  <a:cubicBezTo>
                    <a:pt x="210" y="798"/>
                    <a:pt x="210" y="798"/>
                    <a:pt x="210" y="798"/>
                  </a:cubicBezTo>
                  <a:cubicBezTo>
                    <a:pt x="219" y="813"/>
                    <a:pt x="245" y="828"/>
                    <a:pt x="262" y="828"/>
                  </a:cubicBezTo>
                  <a:lnTo>
                    <a:pt x="670" y="828"/>
                  </a:lnTo>
                  <a:close/>
                  <a:moveTo>
                    <a:pt x="771" y="549"/>
                  </a:moveTo>
                  <a:cubicBezTo>
                    <a:pt x="759" y="542"/>
                    <a:pt x="755" y="527"/>
                    <a:pt x="762" y="515"/>
                  </a:cubicBezTo>
                  <a:cubicBezTo>
                    <a:pt x="820" y="414"/>
                    <a:pt x="820" y="414"/>
                    <a:pt x="820" y="414"/>
                  </a:cubicBezTo>
                  <a:cubicBezTo>
                    <a:pt x="762" y="313"/>
                    <a:pt x="762" y="313"/>
                    <a:pt x="762" y="313"/>
                  </a:cubicBezTo>
                  <a:cubicBezTo>
                    <a:pt x="755" y="301"/>
                    <a:pt x="759" y="287"/>
                    <a:pt x="771" y="280"/>
                  </a:cubicBezTo>
                  <a:cubicBezTo>
                    <a:pt x="783" y="273"/>
                    <a:pt x="798" y="277"/>
                    <a:pt x="804" y="289"/>
                  </a:cubicBezTo>
                  <a:cubicBezTo>
                    <a:pt x="877" y="414"/>
                    <a:pt x="877" y="414"/>
                    <a:pt x="877" y="414"/>
                  </a:cubicBezTo>
                  <a:cubicBezTo>
                    <a:pt x="804" y="540"/>
                    <a:pt x="804" y="540"/>
                    <a:pt x="804" y="540"/>
                  </a:cubicBezTo>
                  <a:cubicBezTo>
                    <a:pt x="800" y="547"/>
                    <a:pt x="792" y="552"/>
                    <a:pt x="783" y="552"/>
                  </a:cubicBezTo>
                  <a:cubicBezTo>
                    <a:pt x="779" y="552"/>
                    <a:pt x="775" y="551"/>
                    <a:pt x="771" y="549"/>
                  </a:cubicBez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defTabSz="914126">
                <a:defRPr/>
              </a:pPr>
              <a:endParaRPr lang="zh-CN" altLang="en-US" kern="0">
                <a:solidFill>
                  <a:prstClr val="white"/>
                </a:solidFill>
                <a:latin typeface="Calibri"/>
                <a:ea typeface="微软雅黑"/>
              </a:endParaRPr>
            </a:p>
          </p:txBody>
        </p:sp>
        <p:sp>
          <p:nvSpPr>
            <p:cNvPr id="105" name="Freeform 12"/>
            <p:cNvSpPr>
              <a:spLocks/>
            </p:cNvSpPr>
            <p:nvPr/>
          </p:nvSpPr>
          <p:spPr bwMode="auto">
            <a:xfrm>
              <a:off x="1044379" y="1279221"/>
              <a:ext cx="1084588" cy="964085"/>
            </a:xfrm>
            <a:custGeom>
              <a:avLst/>
              <a:gdLst>
                <a:gd name="T0" fmla="*/ 1116384 w 933"/>
                <a:gd name="T1" fmla="*/ 1382761 h 828"/>
                <a:gd name="T2" fmla="*/ 1204695 w 933"/>
                <a:gd name="T3" fmla="*/ 1332661 h 828"/>
                <a:gd name="T4" fmla="*/ 1542943 w 933"/>
                <a:gd name="T5" fmla="*/ 741481 h 828"/>
                <a:gd name="T6" fmla="*/ 1554607 w 933"/>
                <a:gd name="T7" fmla="*/ 691381 h 828"/>
                <a:gd name="T8" fmla="*/ 1542943 w 933"/>
                <a:gd name="T9" fmla="*/ 641280 h 828"/>
                <a:gd name="T10" fmla="*/ 1204695 w 933"/>
                <a:gd name="T11" fmla="*/ 51770 h 828"/>
                <a:gd name="T12" fmla="*/ 1116384 w 933"/>
                <a:gd name="T13" fmla="*/ 0 h 828"/>
                <a:gd name="T14" fmla="*/ 436556 w 933"/>
                <a:gd name="T15" fmla="*/ 0 h 828"/>
                <a:gd name="T16" fmla="*/ 349912 w 933"/>
                <a:gd name="T17" fmla="*/ 51770 h 828"/>
                <a:gd name="T18" fmla="*/ 9997 w 933"/>
                <a:gd name="T19" fmla="*/ 641280 h 828"/>
                <a:gd name="T20" fmla="*/ 0 w 933"/>
                <a:gd name="T21" fmla="*/ 691381 h 828"/>
                <a:gd name="T22" fmla="*/ 9997 w 933"/>
                <a:gd name="T23" fmla="*/ 743151 h 828"/>
                <a:gd name="T24" fmla="*/ 349912 w 933"/>
                <a:gd name="T25" fmla="*/ 1332661 h 828"/>
                <a:gd name="T26" fmla="*/ 436556 w 933"/>
                <a:gd name="T27" fmla="*/ 1382761 h 828"/>
                <a:gd name="T28" fmla="*/ 1116384 w 933"/>
                <a:gd name="T29" fmla="*/ 1382761 h 8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33" h="828">
                  <a:moveTo>
                    <a:pt x="670" y="828"/>
                  </a:moveTo>
                  <a:cubicBezTo>
                    <a:pt x="687" y="828"/>
                    <a:pt x="714" y="813"/>
                    <a:pt x="723" y="798"/>
                  </a:cubicBezTo>
                  <a:cubicBezTo>
                    <a:pt x="926" y="444"/>
                    <a:pt x="926" y="444"/>
                    <a:pt x="926" y="444"/>
                  </a:cubicBezTo>
                  <a:cubicBezTo>
                    <a:pt x="930" y="439"/>
                    <a:pt x="933" y="428"/>
                    <a:pt x="933" y="414"/>
                  </a:cubicBezTo>
                  <a:cubicBezTo>
                    <a:pt x="933" y="400"/>
                    <a:pt x="930" y="389"/>
                    <a:pt x="926" y="384"/>
                  </a:cubicBezTo>
                  <a:cubicBezTo>
                    <a:pt x="723" y="31"/>
                    <a:pt x="723" y="31"/>
                    <a:pt x="723" y="31"/>
                  </a:cubicBezTo>
                  <a:cubicBezTo>
                    <a:pt x="714" y="16"/>
                    <a:pt x="687" y="0"/>
                    <a:pt x="670" y="0"/>
                  </a:cubicBezTo>
                  <a:cubicBezTo>
                    <a:pt x="262" y="0"/>
                    <a:pt x="262" y="0"/>
                    <a:pt x="262" y="0"/>
                  </a:cubicBezTo>
                  <a:cubicBezTo>
                    <a:pt x="245" y="0"/>
                    <a:pt x="219" y="16"/>
                    <a:pt x="210" y="31"/>
                  </a:cubicBezTo>
                  <a:cubicBezTo>
                    <a:pt x="6" y="384"/>
                    <a:pt x="6" y="384"/>
                    <a:pt x="6" y="384"/>
                  </a:cubicBezTo>
                  <a:cubicBezTo>
                    <a:pt x="3" y="389"/>
                    <a:pt x="0" y="400"/>
                    <a:pt x="0" y="414"/>
                  </a:cubicBezTo>
                  <a:cubicBezTo>
                    <a:pt x="0" y="428"/>
                    <a:pt x="3" y="439"/>
                    <a:pt x="6" y="445"/>
                  </a:cubicBezTo>
                  <a:cubicBezTo>
                    <a:pt x="210" y="798"/>
                    <a:pt x="210" y="798"/>
                    <a:pt x="210" y="798"/>
                  </a:cubicBezTo>
                  <a:cubicBezTo>
                    <a:pt x="219" y="813"/>
                    <a:pt x="245" y="828"/>
                    <a:pt x="262" y="828"/>
                  </a:cubicBezTo>
                  <a:lnTo>
                    <a:pt x="670" y="828"/>
                  </a:lnTo>
                  <a:close/>
                </a:path>
              </a:pathLst>
            </a:custGeom>
            <a:noFill/>
            <a:ln w="2222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lIns="68568" tIns="34284" rIns="68568" bIns="34284"/>
            <a:lstStyle/>
            <a:p>
              <a:pPr defTabSz="914126">
                <a:defRPr/>
              </a:pPr>
              <a:endParaRPr lang="zh-CN" altLang="en-US" kern="0">
                <a:solidFill>
                  <a:sysClr val="windowText" lastClr="000000"/>
                </a:solidFill>
              </a:endParaRPr>
            </a:p>
          </p:txBody>
        </p:sp>
        <p:sp>
          <p:nvSpPr>
            <p:cNvPr id="126" name="Freeform 9"/>
            <p:cNvSpPr>
              <a:spLocks noEditPoints="1"/>
            </p:cNvSpPr>
            <p:nvPr/>
          </p:nvSpPr>
          <p:spPr bwMode="auto">
            <a:xfrm>
              <a:off x="1352048" y="1511664"/>
              <a:ext cx="468143" cy="469314"/>
            </a:xfrm>
            <a:custGeom>
              <a:avLst/>
              <a:gdLst>
                <a:gd name="T0" fmla="*/ 77737 w 406"/>
                <a:gd name="T1" fmla="*/ 370453 h 407"/>
                <a:gd name="T2" fmla="*/ 72775 w 406"/>
                <a:gd name="T3" fmla="*/ 358876 h 407"/>
                <a:gd name="T4" fmla="*/ 62851 w 406"/>
                <a:gd name="T5" fmla="*/ 352261 h 407"/>
                <a:gd name="T6" fmla="*/ 67813 w 406"/>
                <a:gd name="T7" fmla="*/ 372107 h 407"/>
                <a:gd name="T8" fmla="*/ 86007 w 406"/>
                <a:gd name="T9" fmla="*/ 380376 h 407"/>
                <a:gd name="T10" fmla="*/ 26464 w 406"/>
                <a:gd name="T11" fmla="*/ 253033 h 407"/>
                <a:gd name="T12" fmla="*/ 97584 w 406"/>
                <a:gd name="T13" fmla="*/ 138920 h 407"/>
                <a:gd name="T14" fmla="*/ 135626 w 406"/>
                <a:gd name="T15" fmla="*/ 114113 h 407"/>
                <a:gd name="T16" fmla="*/ 150512 w 406"/>
                <a:gd name="T17" fmla="*/ 67806 h 407"/>
                <a:gd name="T18" fmla="*/ 99238 w 406"/>
                <a:gd name="T19" fmla="*/ 104190 h 407"/>
                <a:gd name="T20" fmla="*/ 3308 w 406"/>
                <a:gd name="T21" fmla="*/ 297686 h 407"/>
                <a:gd name="T22" fmla="*/ 79391 w 406"/>
                <a:gd name="T23" fmla="*/ 386991 h 407"/>
                <a:gd name="T24" fmla="*/ 168705 w 406"/>
                <a:gd name="T25" fmla="*/ 49614 h 407"/>
                <a:gd name="T26" fmla="*/ 244788 w 406"/>
                <a:gd name="T27" fmla="*/ 23153 h 407"/>
                <a:gd name="T28" fmla="*/ 188553 w 406"/>
                <a:gd name="T29" fmla="*/ 47960 h 407"/>
                <a:gd name="T30" fmla="*/ 234864 w 406"/>
                <a:gd name="T31" fmla="*/ 19846 h 407"/>
                <a:gd name="T32" fmla="*/ 190207 w 406"/>
                <a:gd name="T33" fmla="*/ 39691 h 407"/>
                <a:gd name="T34" fmla="*/ 170359 w 406"/>
                <a:gd name="T35" fmla="*/ 51268 h 407"/>
                <a:gd name="T36" fmla="*/ 16540 w 406"/>
                <a:gd name="T37" fmla="*/ 324146 h 407"/>
                <a:gd name="T38" fmla="*/ 18194 w 406"/>
                <a:gd name="T39" fmla="*/ 324146 h 407"/>
                <a:gd name="T40" fmla="*/ 332449 w 406"/>
                <a:gd name="T41" fmla="*/ 625140 h 407"/>
                <a:gd name="T42" fmla="*/ 229902 w 406"/>
                <a:gd name="T43" fmla="*/ 454797 h 407"/>
                <a:gd name="T44" fmla="*/ 84353 w 406"/>
                <a:gd name="T45" fmla="*/ 411798 h 407"/>
                <a:gd name="T46" fmla="*/ 47965 w 406"/>
                <a:gd name="T47" fmla="*/ 415106 h 407"/>
                <a:gd name="T48" fmla="*/ 8270 w 406"/>
                <a:gd name="T49" fmla="*/ 398568 h 407"/>
                <a:gd name="T50" fmla="*/ 14886 w 406"/>
                <a:gd name="T51" fmla="*/ 436605 h 407"/>
                <a:gd name="T52" fmla="*/ 133972 w 406"/>
                <a:gd name="T53" fmla="*/ 583794 h 407"/>
                <a:gd name="T54" fmla="*/ 28118 w 406"/>
                <a:gd name="T55" fmla="*/ 373761 h 407"/>
                <a:gd name="T56" fmla="*/ 31425 w 406"/>
                <a:gd name="T57" fmla="*/ 365492 h 407"/>
                <a:gd name="T58" fmla="*/ 23156 w 406"/>
                <a:gd name="T59" fmla="*/ 355569 h 407"/>
                <a:gd name="T60" fmla="*/ 13232 w 406"/>
                <a:gd name="T61" fmla="*/ 355569 h 407"/>
                <a:gd name="T62" fmla="*/ 466420 w 406"/>
                <a:gd name="T63" fmla="*/ 61191 h 407"/>
                <a:gd name="T64" fmla="*/ 511078 w 406"/>
                <a:gd name="T65" fmla="*/ 69460 h 407"/>
                <a:gd name="T66" fmla="*/ 645049 w 406"/>
                <a:gd name="T67" fmla="*/ 464720 h 407"/>
                <a:gd name="T68" fmla="*/ 471382 w 406"/>
                <a:gd name="T69" fmla="*/ 61191 h 407"/>
                <a:gd name="T70" fmla="*/ 471382 w 406"/>
                <a:gd name="T71" fmla="*/ 61191 h 407"/>
                <a:gd name="T72" fmla="*/ 654973 w 406"/>
                <a:gd name="T73" fmla="*/ 223264 h 407"/>
                <a:gd name="T74" fmla="*/ 650011 w 406"/>
                <a:gd name="T75" fmla="*/ 196803 h 407"/>
                <a:gd name="T76" fmla="*/ 562351 w 406"/>
                <a:gd name="T77" fmla="*/ 76075 h 407"/>
                <a:gd name="T78" fmla="*/ 320871 w 406"/>
                <a:gd name="T79" fmla="*/ 11577 h 407"/>
                <a:gd name="T80" fmla="*/ 305985 w 406"/>
                <a:gd name="T81" fmla="*/ 24807 h 407"/>
                <a:gd name="T82" fmla="*/ 279521 w 406"/>
                <a:gd name="T83" fmla="*/ 21500 h 407"/>
                <a:gd name="T84" fmla="*/ 274560 w 406"/>
                <a:gd name="T85" fmla="*/ 33076 h 407"/>
                <a:gd name="T86" fmla="*/ 296061 w 406"/>
                <a:gd name="T87" fmla="*/ 28115 h 407"/>
                <a:gd name="T88" fmla="*/ 317563 w 406"/>
                <a:gd name="T89" fmla="*/ 31422 h 407"/>
                <a:gd name="T90" fmla="*/ 305985 w 406"/>
                <a:gd name="T91" fmla="*/ 90959 h 407"/>
                <a:gd name="T92" fmla="*/ 370490 w 406"/>
                <a:gd name="T93" fmla="*/ 44653 h 407"/>
                <a:gd name="T94" fmla="*/ 400261 w 406"/>
                <a:gd name="T95" fmla="*/ 41345 h 407"/>
                <a:gd name="T96" fmla="*/ 491230 w 406"/>
                <a:gd name="T97" fmla="*/ 61191 h 407"/>
                <a:gd name="T98" fmla="*/ 469728 w 406"/>
                <a:gd name="T99" fmla="*/ 82690 h 407"/>
                <a:gd name="T100" fmla="*/ 393646 w 406"/>
                <a:gd name="T101" fmla="*/ 74421 h 407"/>
                <a:gd name="T102" fmla="*/ 310947 w 406"/>
                <a:gd name="T103" fmla="*/ 158766 h 407"/>
                <a:gd name="T104" fmla="*/ 365528 w 406"/>
                <a:gd name="T105" fmla="*/ 309262 h 407"/>
                <a:gd name="T106" fmla="*/ 529271 w 406"/>
                <a:gd name="T107" fmla="*/ 353915 h 407"/>
                <a:gd name="T108" fmla="*/ 539195 w 406"/>
                <a:gd name="T109" fmla="*/ 570564 h 407"/>
                <a:gd name="T110" fmla="*/ 613624 w 406"/>
                <a:gd name="T111" fmla="*/ 128997 h 407"/>
                <a:gd name="T112" fmla="*/ 347334 w 406"/>
                <a:gd name="T113" fmla="*/ 11577 h 407"/>
                <a:gd name="T114" fmla="*/ 353950 w 406"/>
                <a:gd name="T115" fmla="*/ 11577 h 407"/>
                <a:gd name="T116" fmla="*/ 444919 w 406"/>
                <a:gd name="T117" fmla="*/ 23153 h 407"/>
                <a:gd name="T118" fmla="*/ 448227 w 406"/>
                <a:gd name="T119" fmla="*/ 38038 h 407"/>
                <a:gd name="T120" fmla="*/ 456497 w 406"/>
                <a:gd name="T121" fmla="*/ 28115 h 407"/>
                <a:gd name="T122" fmla="*/ 382068 w 406"/>
                <a:gd name="T123" fmla="*/ 54576 h 407"/>
                <a:gd name="T124" fmla="*/ 461458 w 406"/>
                <a:gd name="T125" fmla="*/ 57883 h 40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06" h="407">
                  <a:moveTo>
                    <a:pt x="44" y="222"/>
                  </a:moveTo>
                  <a:cubicBezTo>
                    <a:pt x="44" y="223"/>
                    <a:pt x="45" y="223"/>
                    <a:pt x="45" y="223"/>
                  </a:cubicBezTo>
                  <a:cubicBezTo>
                    <a:pt x="45" y="223"/>
                    <a:pt x="45" y="223"/>
                    <a:pt x="45" y="223"/>
                  </a:cubicBezTo>
                  <a:cubicBezTo>
                    <a:pt x="45" y="222"/>
                    <a:pt x="45" y="222"/>
                    <a:pt x="45" y="222"/>
                  </a:cubicBezTo>
                  <a:cubicBezTo>
                    <a:pt x="45" y="221"/>
                    <a:pt x="45" y="221"/>
                    <a:pt x="45" y="221"/>
                  </a:cubicBezTo>
                  <a:cubicBezTo>
                    <a:pt x="45" y="221"/>
                    <a:pt x="45" y="221"/>
                    <a:pt x="45" y="221"/>
                  </a:cubicBezTo>
                  <a:cubicBezTo>
                    <a:pt x="45" y="221"/>
                    <a:pt x="45" y="221"/>
                    <a:pt x="45" y="221"/>
                  </a:cubicBezTo>
                  <a:cubicBezTo>
                    <a:pt x="44" y="221"/>
                    <a:pt x="44" y="221"/>
                    <a:pt x="44" y="221"/>
                  </a:cubicBezTo>
                  <a:cubicBezTo>
                    <a:pt x="44" y="222"/>
                    <a:pt x="44" y="222"/>
                    <a:pt x="44" y="222"/>
                  </a:cubicBezTo>
                  <a:close/>
                  <a:moveTo>
                    <a:pt x="45" y="221"/>
                  </a:moveTo>
                  <a:cubicBezTo>
                    <a:pt x="45" y="221"/>
                    <a:pt x="45" y="221"/>
                    <a:pt x="45" y="221"/>
                  </a:cubicBezTo>
                  <a:cubicBezTo>
                    <a:pt x="45" y="221"/>
                    <a:pt x="45" y="221"/>
                    <a:pt x="45" y="221"/>
                  </a:cubicBezTo>
                  <a:cubicBezTo>
                    <a:pt x="45" y="221"/>
                    <a:pt x="45" y="220"/>
                    <a:pt x="45" y="220"/>
                  </a:cubicBezTo>
                  <a:cubicBezTo>
                    <a:pt x="45" y="219"/>
                    <a:pt x="45" y="219"/>
                    <a:pt x="45" y="219"/>
                  </a:cubicBezTo>
                  <a:cubicBezTo>
                    <a:pt x="45" y="219"/>
                    <a:pt x="45" y="219"/>
                    <a:pt x="45" y="219"/>
                  </a:cubicBezTo>
                  <a:cubicBezTo>
                    <a:pt x="45" y="219"/>
                    <a:pt x="45" y="219"/>
                    <a:pt x="45" y="219"/>
                  </a:cubicBezTo>
                  <a:cubicBezTo>
                    <a:pt x="44" y="220"/>
                    <a:pt x="44" y="220"/>
                    <a:pt x="44" y="220"/>
                  </a:cubicBezTo>
                  <a:cubicBezTo>
                    <a:pt x="44" y="220"/>
                    <a:pt x="44" y="220"/>
                    <a:pt x="45" y="221"/>
                  </a:cubicBezTo>
                  <a:close/>
                  <a:moveTo>
                    <a:pt x="47" y="225"/>
                  </a:moveTo>
                  <a:cubicBezTo>
                    <a:pt x="47" y="224"/>
                    <a:pt x="47" y="224"/>
                    <a:pt x="47" y="224"/>
                  </a:cubicBezTo>
                  <a:cubicBezTo>
                    <a:pt x="47" y="224"/>
                    <a:pt x="47" y="224"/>
                    <a:pt x="47" y="224"/>
                  </a:cubicBezTo>
                  <a:cubicBezTo>
                    <a:pt x="46" y="224"/>
                    <a:pt x="46" y="224"/>
                    <a:pt x="46" y="224"/>
                  </a:cubicBezTo>
                  <a:cubicBezTo>
                    <a:pt x="46" y="225"/>
                    <a:pt x="46" y="225"/>
                    <a:pt x="46" y="225"/>
                  </a:cubicBezTo>
                  <a:cubicBezTo>
                    <a:pt x="46" y="225"/>
                    <a:pt x="46" y="225"/>
                    <a:pt x="46" y="225"/>
                  </a:cubicBezTo>
                  <a:cubicBezTo>
                    <a:pt x="46" y="226"/>
                    <a:pt x="46" y="226"/>
                    <a:pt x="46" y="226"/>
                  </a:cubicBezTo>
                  <a:cubicBezTo>
                    <a:pt x="46" y="227"/>
                    <a:pt x="46" y="227"/>
                    <a:pt x="46" y="227"/>
                  </a:cubicBezTo>
                  <a:cubicBezTo>
                    <a:pt x="47" y="226"/>
                    <a:pt x="47" y="226"/>
                    <a:pt x="47" y="226"/>
                  </a:cubicBezTo>
                  <a:cubicBezTo>
                    <a:pt x="47" y="226"/>
                    <a:pt x="47" y="225"/>
                    <a:pt x="47" y="225"/>
                  </a:cubicBezTo>
                  <a:close/>
                  <a:moveTo>
                    <a:pt x="40" y="214"/>
                  </a:moveTo>
                  <a:cubicBezTo>
                    <a:pt x="40" y="215"/>
                    <a:pt x="40" y="215"/>
                    <a:pt x="40" y="215"/>
                  </a:cubicBezTo>
                  <a:cubicBezTo>
                    <a:pt x="39" y="215"/>
                    <a:pt x="39" y="215"/>
                    <a:pt x="39" y="215"/>
                  </a:cubicBezTo>
                  <a:cubicBezTo>
                    <a:pt x="39" y="215"/>
                    <a:pt x="39" y="216"/>
                    <a:pt x="40" y="216"/>
                  </a:cubicBezTo>
                  <a:cubicBezTo>
                    <a:pt x="40" y="216"/>
                    <a:pt x="40" y="216"/>
                    <a:pt x="40" y="216"/>
                  </a:cubicBezTo>
                  <a:cubicBezTo>
                    <a:pt x="40" y="216"/>
                    <a:pt x="40" y="216"/>
                    <a:pt x="40" y="216"/>
                  </a:cubicBezTo>
                  <a:cubicBezTo>
                    <a:pt x="40" y="216"/>
                    <a:pt x="40" y="216"/>
                    <a:pt x="40" y="216"/>
                  </a:cubicBezTo>
                  <a:cubicBezTo>
                    <a:pt x="40" y="216"/>
                    <a:pt x="40" y="216"/>
                    <a:pt x="40" y="215"/>
                  </a:cubicBezTo>
                  <a:cubicBezTo>
                    <a:pt x="40" y="214"/>
                    <a:pt x="40" y="214"/>
                    <a:pt x="40" y="214"/>
                  </a:cubicBezTo>
                  <a:cubicBezTo>
                    <a:pt x="40" y="214"/>
                    <a:pt x="40" y="214"/>
                    <a:pt x="40" y="214"/>
                  </a:cubicBezTo>
                  <a:cubicBezTo>
                    <a:pt x="40" y="214"/>
                    <a:pt x="40" y="214"/>
                    <a:pt x="40" y="214"/>
                  </a:cubicBezTo>
                  <a:close/>
                  <a:moveTo>
                    <a:pt x="44" y="217"/>
                  </a:moveTo>
                  <a:cubicBezTo>
                    <a:pt x="43" y="217"/>
                    <a:pt x="43" y="217"/>
                    <a:pt x="43" y="217"/>
                  </a:cubicBezTo>
                  <a:cubicBezTo>
                    <a:pt x="43" y="217"/>
                    <a:pt x="43" y="217"/>
                    <a:pt x="43" y="217"/>
                  </a:cubicBezTo>
                  <a:cubicBezTo>
                    <a:pt x="43" y="218"/>
                    <a:pt x="43" y="219"/>
                    <a:pt x="43" y="219"/>
                  </a:cubicBezTo>
                  <a:cubicBezTo>
                    <a:pt x="43" y="219"/>
                    <a:pt x="43" y="219"/>
                    <a:pt x="43" y="219"/>
                  </a:cubicBezTo>
                  <a:cubicBezTo>
                    <a:pt x="44" y="219"/>
                    <a:pt x="44" y="218"/>
                    <a:pt x="44" y="217"/>
                  </a:cubicBezTo>
                  <a:cubicBezTo>
                    <a:pt x="44" y="217"/>
                    <a:pt x="44" y="217"/>
                    <a:pt x="44" y="217"/>
                  </a:cubicBezTo>
                  <a:close/>
                  <a:moveTo>
                    <a:pt x="41" y="215"/>
                  </a:moveTo>
                  <a:cubicBezTo>
                    <a:pt x="42" y="214"/>
                    <a:pt x="42" y="214"/>
                    <a:pt x="42" y="214"/>
                  </a:cubicBezTo>
                  <a:cubicBezTo>
                    <a:pt x="42" y="214"/>
                    <a:pt x="42" y="214"/>
                    <a:pt x="42" y="214"/>
                  </a:cubicBezTo>
                  <a:cubicBezTo>
                    <a:pt x="41" y="214"/>
                    <a:pt x="41" y="214"/>
                    <a:pt x="41" y="214"/>
                  </a:cubicBezTo>
                  <a:cubicBezTo>
                    <a:pt x="41" y="214"/>
                    <a:pt x="41" y="214"/>
                    <a:pt x="41" y="214"/>
                  </a:cubicBezTo>
                  <a:cubicBezTo>
                    <a:pt x="41" y="214"/>
                    <a:pt x="41" y="214"/>
                    <a:pt x="41" y="214"/>
                  </a:cubicBezTo>
                  <a:cubicBezTo>
                    <a:pt x="41" y="214"/>
                    <a:pt x="41" y="215"/>
                    <a:pt x="41" y="215"/>
                  </a:cubicBezTo>
                  <a:close/>
                  <a:moveTo>
                    <a:pt x="39" y="213"/>
                  </a:moveTo>
                  <a:cubicBezTo>
                    <a:pt x="39" y="212"/>
                    <a:pt x="39" y="212"/>
                    <a:pt x="39" y="212"/>
                  </a:cubicBezTo>
                  <a:cubicBezTo>
                    <a:pt x="39" y="212"/>
                    <a:pt x="39" y="212"/>
                    <a:pt x="39" y="212"/>
                  </a:cubicBezTo>
                  <a:cubicBezTo>
                    <a:pt x="39" y="211"/>
                    <a:pt x="39" y="211"/>
                    <a:pt x="39" y="211"/>
                  </a:cubicBezTo>
                  <a:cubicBezTo>
                    <a:pt x="38" y="211"/>
                    <a:pt x="38" y="211"/>
                    <a:pt x="38" y="211"/>
                  </a:cubicBezTo>
                  <a:cubicBezTo>
                    <a:pt x="38" y="211"/>
                    <a:pt x="38" y="211"/>
                    <a:pt x="38" y="211"/>
                  </a:cubicBezTo>
                  <a:cubicBezTo>
                    <a:pt x="38" y="212"/>
                    <a:pt x="38" y="212"/>
                    <a:pt x="38" y="213"/>
                  </a:cubicBezTo>
                  <a:lnTo>
                    <a:pt x="39" y="213"/>
                  </a:lnTo>
                  <a:close/>
                  <a:moveTo>
                    <a:pt x="41" y="224"/>
                  </a:moveTo>
                  <a:cubicBezTo>
                    <a:pt x="41" y="224"/>
                    <a:pt x="41" y="224"/>
                    <a:pt x="41" y="224"/>
                  </a:cubicBezTo>
                  <a:cubicBezTo>
                    <a:pt x="41" y="224"/>
                    <a:pt x="41" y="224"/>
                    <a:pt x="41" y="224"/>
                  </a:cubicBezTo>
                  <a:cubicBezTo>
                    <a:pt x="41" y="224"/>
                    <a:pt x="41" y="224"/>
                    <a:pt x="41" y="224"/>
                  </a:cubicBezTo>
                  <a:cubicBezTo>
                    <a:pt x="40" y="224"/>
                    <a:pt x="40" y="224"/>
                    <a:pt x="40" y="224"/>
                  </a:cubicBezTo>
                  <a:cubicBezTo>
                    <a:pt x="40" y="224"/>
                    <a:pt x="40" y="224"/>
                    <a:pt x="40" y="224"/>
                  </a:cubicBezTo>
                  <a:cubicBezTo>
                    <a:pt x="40" y="224"/>
                    <a:pt x="40" y="224"/>
                    <a:pt x="40" y="224"/>
                  </a:cubicBezTo>
                  <a:cubicBezTo>
                    <a:pt x="40" y="224"/>
                    <a:pt x="40" y="224"/>
                    <a:pt x="40" y="224"/>
                  </a:cubicBezTo>
                  <a:cubicBezTo>
                    <a:pt x="40" y="224"/>
                    <a:pt x="40" y="224"/>
                    <a:pt x="40" y="224"/>
                  </a:cubicBezTo>
                  <a:cubicBezTo>
                    <a:pt x="40" y="224"/>
                    <a:pt x="40" y="224"/>
                    <a:pt x="40" y="224"/>
                  </a:cubicBezTo>
                  <a:cubicBezTo>
                    <a:pt x="40" y="225"/>
                    <a:pt x="40" y="225"/>
                    <a:pt x="40" y="225"/>
                  </a:cubicBezTo>
                  <a:cubicBezTo>
                    <a:pt x="40" y="225"/>
                    <a:pt x="40" y="225"/>
                    <a:pt x="40" y="225"/>
                  </a:cubicBezTo>
                  <a:cubicBezTo>
                    <a:pt x="40" y="225"/>
                    <a:pt x="40" y="225"/>
                    <a:pt x="40" y="225"/>
                  </a:cubicBezTo>
                  <a:cubicBezTo>
                    <a:pt x="40" y="225"/>
                    <a:pt x="40" y="225"/>
                    <a:pt x="40" y="225"/>
                  </a:cubicBezTo>
                  <a:cubicBezTo>
                    <a:pt x="41" y="225"/>
                    <a:pt x="41" y="225"/>
                    <a:pt x="41" y="225"/>
                  </a:cubicBezTo>
                  <a:cubicBezTo>
                    <a:pt x="41" y="225"/>
                    <a:pt x="41" y="225"/>
                    <a:pt x="41" y="225"/>
                  </a:cubicBezTo>
                  <a:cubicBezTo>
                    <a:pt x="41" y="225"/>
                    <a:pt x="41" y="225"/>
                    <a:pt x="41" y="225"/>
                  </a:cubicBezTo>
                  <a:cubicBezTo>
                    <a:pt x="41" y="225"/>
                    <a:pt x="41" y="225"/>
                    <a:pt x="41" y="225"/>
                  </a:cubicBezTo>
                  <a:cubicBezTo>
                    <a:pt x="41" y="225"/>
                    <a:pt x="41" y="225"/>
                    <a:pt x="41" y="225"/>
                  </a:cubicBezTo>
                  <a:cubicBezTo>
                    <a:pt x="41" y="225"/>
                    <a:pt x="41" y="225"/>
                    <a:pt x="41" y="225"/>
                  </a:cubicBezTo>
                  <a:lnTo>
                    <a:pt x="41" y="224"/>
                  </a:lnTo>
                  <a:close/>
                  <a:moveTo>
                    <a:pt x="48" y="239"/>
                  </a:moveTo>
                  <a:cubicBezTo>
                    <a:pt x="49" y="239"/>
                    <a:pt x="49" y="239"/>
                    <a:pt x="49" y="239"/>
                  </a:cubicBezTo>
                  <a:cubicBezTo>
                    <a:pt x="49" y="239"/>
                    <a:pt x="49" y="239"/>
                    <a:pt x="49" y="239"/>
                  </a:cubicBezTo>
                  <a:cubicBezTo>
                    <a:pt x="49" y="238"/>
                    <a:pt x="48" y="238"/>
                    <a:pt x="48" y="238"/>
                  </a:cubicBezTo>
                  <a:cubicBezTo>
                    <a:pt x="48" y="238"/>
                    <a:pt x="48" y="238"/>
                    <a:pt x="48" y="238"/>
                  </a:cubicBezTo>
                  <a:cubicBezTo>
                    <a:pt x="48" y="238"/>
                    <a:pt x="48" y="238"/>
                    <a:pt x="48" y="238"/>
                  </a:cubicBezTo>
                  <a:cubicBezTo>
                    <a:pt x="48" y="238"/>
                    <a:pt x="48" y="238"/>
                    <a:pt x="48" y="238"/>
                  </a:cubicBezTo>
                  <a:cubicBezTo>
                    <a:pt x="48" y="238"/>
                    <a:pt x="48" y="238"/>
                    <a:pt x="48" y="238"/>
                  </a:cubicBezTo>
                  <a:cubicBezTo>
                    <a:pt x="48" y="238"/>
                    <a:pt x="48" y="238"/>
                    <a:pt x="48" y="238"/>
                  </a:cubicBezTo>
                  <a:cubicBezTo>
                    <a:pt x="48" y="238"/>
                    <a:pt x="48" y="238"/>
                    <a:pt x="48" y="238"/>
                  </a:cubicBezTo>
                  <a:cubicBezTo>
                    <a:pt x="48" y="239"/>
                    <a:pt x="48" y="239"/>
                    <a:pt x="48" y="239"/>
                  </a:cubicBezTo>
                  <a:close/>
                  <a:moveTo>
                    <a:pt x="52" y="230"/>
                  </a:moveTo>
                  <a:cubicBezTo>
                    <a:pt x="51" y="230"/>
                    <a:pt x="51" y="230"/>
                    <a:pt x="51" y="230"/>
                  </a:cubicBezTo>
                  <a:cubicBezTo>
                    <a:pt x="51" y="230"/>
                    <a:pt x="51" y="230"/>
                    <a:pt x="51" y="230"/>
                  </a:cubicBezTo>
                  <a:cubicBezTo>
                    <a:pt x="51" y="231"/>
                    <a:pt x="52" y="232"/>
                    <a:pt x="52" y="232"/>
                  </a:cubicBezTo>
                  <a:cubicBezTo>
                    <a:pt x="52" y="231"/>
                    <a:pt x="52" y="231"/>
                    <a:pt x="52" y="231"/>
                  </a:cubicBezTo>
                  <a:cubicBezTo>
                    <a:pt x="53" y="231"/>
                    <a:pt x="53" y="231"/>
                    <a:pt x="53" y="231"/>
                  </a:cubicBezTo>
                  <a:cubicBezTo>
                    <a:pt x="52" y="230"/>
                    <a:pt x="52" y="230"/>
                    <a:pt x="52" y="230"/>
                  </a:cubicBezTo>
                  <a:close/>
                  <a:moveTo>
                    <a:pt x="3" y="184"/>
                  </a:moveTo>
                  <a:cubicBezTo>
                    <a:pt x="3" y="183"/>
                    <a:pt x="3" y="181"/>
                    <a:pt x="5" y="179"/>
                  </a:cubicBezTo>
                  <a:cubicBezTo>
                    <a:pt x="5" y="179"/>
                    <a:pt x="5" y="180"/>
                    <a:pt x="5" y="181"/>
                  </a:cubicBezTo>
                  <a:cubicBezTo>
                    <a:pt x="5" y="182"/>
                    <a:pt x="5" y="182"/>
                    <a:pt x="5" y="182"/>
                  </a:cubicBezTo>
                  <a:cubicBezTo>
                    <a:pt x="5" y="182"/>
                    <a:pt x="5" y="182"/>
                    <a:pt x="5" y="182"/>
                  </a:cubicBezTo>
                  <a:cubicBezTo>
                    <a:pt x="5" y="181"/>
                    <a:pt x="6" y="181"/>
                    <a:pt x="6" y="180"/>
                  </a:cubicBezTo>
                  <a:cubicBezTo>
                    <a:pt x="6" y="181"/>
                    <a:pt x="6" y="181"/>
                    <a:pt x="6" y="181"/>
                  </a:cubicBezTo>
                  <a:cubicBezTo>
                    <a:pt x="6" y="183"/>
                    <a:pt x="6" y="184"/>
                    <a:pt x="6" y="185"/>
                  </a:cubicBezTo>
                  <a:cubicBezTo>
                    <a:pt x="6" y="186"/>
                    <a:pt x="6" y="188"/>
                    <a:pt x="6" y="189"/>
                  </a:cubicBezTo>
                  <a:cubicBezTo>
                    <a:pt x="6" y="190"/>
                    <a:pt x="6" y="191"/>
                    <a:pt x="6" y="192"/>
                  </a:cubicBezTo>
                  <a:cubicBezTo>
                    <a:pt x="6" y="194"/>
                    <a:pt x="6" y="195"/>
                    <a:pt x="7" y="199"/>
                  </a:cubicBezTo>
                  <a:cubicBezTo>
                    <a:pt x="7" y="199"/>
                    <a:pt x="7" y="199"/>
                    <a:pt x="7" y="199"/>
                  </a:cubicBezTo>
                  <a:cubicBezTo>
                    <a:pt x="7" y="199"/>
                    <a:pt x="7" y="199"/>
                    <a:pt x="7" y="199"/>
                  </a:cubicBezTo>
                  <a:cubicBezTo>
                    <a:pt x="7" y="199"/>
                    <a:pt x="7" y="199"/>
                    <a:pt x="7" y="199"/>
                  </a:cubicBezTo>
                  <a:cubicBezTo>
                    <a:pt x="7" y="199"/>
                    <a:pt x="7" y="199"/>
                    <a:pt x="7" y="199"/>
                  </a:cubicBezTo>
                  <a:cubicBezTo>
                    <a:pt x="9" y="195"/>
                    <a:pt x="9" y="194"/>
                    <a:pt x="9" y="184"/>
                  </a:cubicBezTo>
                  <a:cubicBezTo>
                    <a:pt x="9" y="174"/>
                    <a:pt x="9" y="172"/>
                    <a:pt x="10" y="170"/>
                  </a:cubicBezTo>
                  <a:cubicBezTo>
                    <a:pt x="11" y="166"/>
                    <a:pt x="12" y="163"/>
                    <a:pt x="13" y="160"/>
                  </a:cubicBezTo>
                  <a:cubicBezTo>
                    <a:pt x="14" y="158"/>
                    <a:pt x="15" y="155"/>
                    <a:pt x="16" y="153"/>
                  </a:cubicBezTo>
                  <a:cubicBezTo>
                    <a:pt x="16" y="153"/>
                    <a:pt x="16" y="153"/>
                    <a:pt x="16" y="153"/>
                  </a:cubicBezTo>
                  <a:cubicBezTo>
                    <a:pt x="16" y="153"/>
                    <a:pt x="16" y="153"/>
                    <a:pt x="16" y="153"/>
                  </a:cubicBezTo>
                  <a:cubicBezTo>
                    <a:pt x="22" y="138"/>
                    <a:pt x="23" y="135"/>
                    <a:pt x="24" y="133"/>
                  </a:cubicBezTo>
                  <a:cubicBezTo>
                    <a:pt x="24" y="133"/>
                    <a:pt x="24" y="133"/>
                    <a:pt x="24" y="133"/>
                  </a:cubicBezTo>
                  <a:cubicBezTo>
                    <a:pt x="24" y="132"/>
                    <a:pt x="24" y="132"/>
                    <a:pt x="24" y="132"/>
                  </a:cubicBezTo>
                  <a:cubicBezTo>
                    <a:pt x="28" y="127"/>
                    <a:pt x="31" y="122"/>
                    <a:pt x="34" y="116"/>
                  </a:cubicBezTo>
                  <a:cubicBezTo>
                    <a:pt x="37" y="109"/>
                    <a:pt x="41" y="102"/>
                    <a:pt x="48" y="96"/>
                  </a:cubicBezTo>
                  <a:cubicBezTo>
                    <a:pt x="48" y="96"/>
                    <a:pt x="48" y="96"/>
                    <a:pt x="48" y="96"/>
                  </a:cubicBezTo>
                  <a:cubicBezTo>
                    <a:pt x="48" y="96"/>
                    <a:pt x="48" y="96"/>
                    <a:pt x="48" y="96"/>
                  </a:cubicBezTo>
                  <a:cubicBezTo>
                    <a:pt x="49" y="95"/>
                    <a:pt x="51" y="93"/>
                    <a:pt x="52" y="92"/>
                  </a:cubicBezTo>
                  <a:cubicBezTo>
                    <a:pt x="53" y="91"/>
                    <a:pt x="53" y="90"/>
                    <a:pt x="54" y="90"/>
                  </a:cubicBezTo>
                  <a:cubicBezTo>
                    <a:pt x="50" y="94"/>
                    <a:pt x="50" y="95"/>
                    <a:pt x="49" y="97"/>
                  </a:cubicBezTo>
                  <a:cubicBezTo>
                    <a:pt x="49" y="97"/>
                    <a:pt x="49" y="97"/>
                    <a:pt x="49" y="97"/>
                  </a:cubicBezTo>
                  <a:cubicBezTo>
                    <a:pt x="49" y="97"/>
                    <a:pt x="49" y="97"/>
                    <a:pt x="49" y="97"/>
                  </a:cubicBezTo>
                  <a:cubicBezTo>
                    <a:pt x="50" y="97"/>
                    <a:pt x="50" y="97"/>
                    <a:pt x="50" y="97"/>
                  </a:cubicBezTo>
                  <a:cubicBezTo>
                    <a:pt x="54" y="93"/>
                    <a:pt x="62" y="85"/>
                    <a:pt x="62" y="85"/>
                  </a:cubicBezTo>
                  <a:cubicBezTo>
                    <a:pt x="62" y="85"/>
                    <a:pt x="62" y="85"/>
                    <a:pt x="62" y="85"/>
                  </a:cubicBezTo>
                  <a:cubicBezTo>
                    <a:pt x="62" y="85"/>
                    <a:pt x="62" y="85"/>
                    <a:pt x="62" y="85"/>
                  </a:cubicBezTo>
                  <a:cubicBezTo>
                    <a:pt x="62" y="84"/>
                    <a:pt x="62" y="84"/>
                    <a:pt x="62" y="84"/>
                  </a:cubicBezTo>
                  <a:cubicBezTo>
                    <a:pt x="61" y="84"/>
                    <a:pt x="60" y="84"/>
                    <a:pt x="60" y="84"/>
                  </a:cubicBezTo>
                  <a:cubicBezTo>
                    <a:pt x="59" y="84"/>
                    <a:pt x="59" y="84"/>
                    <a:pt x="59" y="84"/>
                  </a:cubicBezTo>
                  <a:cubicBezTo>
                    <a:pt x="59" y="82"/>
                    <a:pt x="60" y="81"/>
                    <a:pt x="61" y="79"/>
                  </a:cubicBezTo>
                  <a:cubicBezTo>
                    <a:pt x="62" y="78"/>
                    <a:pt x="63" y="76"/>
                    <a:pt x="64" y="75"/>
                  </a:cubicBezTo>
                  <a:cubicBezTo>
                    <a:pt x="64" y="75"/>
                    <a:pt x="64" y="75"/>
                    <a:pt x="63" y="74"/>
                  </a:cubicBezTo>
                  <a:cubicBezTo>
                    <a:pt x="63" y="74"/>
                    <a:pt x="63" y="74"/>
                    <a:pt x="63" y="74"/>
                  </a:cubicBezTo>
                  <a:cubicBezTo>
                    <a:pt x="63" y="74"/>
                    <a:pt x="63" y="74"/>
                    <a:pt x="63" y="74"/>
                  </a:cubicBezTo>
                  <a:cubicBezTo>
                    <a:pt x="63" y="74"/>
                    <a:pt x="63" y="74"/>
                    <a:pt x="63" y="74"/>
                  </a:cubicBezTo>
                  <a:cubicBezTo>
                    <a:pt x="62" y="74"/>
                    <a:pt x="60" y="76"/>
                    <a:pt x="57" y="79"/>
                  </a:cubicBezTo>
                  <a:cubicBezTo>
                    <a:pt x="59" y="76"/>
                    <a:pt x="62" y="73"/>
                    <a:pt x="62" y="73"/>
                  </a:cubicBezTo>
                  <a:cubicBezTo>
                    <a:pt x="62" y="73"/>
                    <a:pt x="78" y="62"/>
                    <a:pt x="80" y="61"/>
                  </a:cubicBezTo>
                  <a:cubicBezTo>
                    <a:pt x="79" y="63"/>
                    <a:pt x="77" y="64"/>
                    <a:pt x="76" y="65"/>
                  </a:cubicBezTo>
                  <a:cubicBezTo>
                    <a:pt x="73" y="69"/>
                    <a:pt x="71" y="72"/>
                    <a:pt x="69" y="76"/>
                  </a:cubicBezTo>
                  <a:cubicBezTo>
                    <a:pt x="68" y="76"/>
                    <a:pt x="68" y="76"/>
                    <a:pt x="68" y="76"/>
                  </a:cubicBezTo>
                  <a:cubicBezTo>
                    <a:pt x="69" y="76"/>
                    <a:pt x="69" y="76"/>
                    <a:pt x="69" y="76"/>
                  </a:cubicBezTo>
                  <a:cubicBezTo>
                    <a:pt x="70" y="76"/>
                    <a:pt x="72" y="75"/>
                    <a:pt x="73" y="74"/>
                  </a:cubicBezTo>
                  <a:cubicBezTo>
                    <a:pt x="74" y="73"/>
                    <a:pt x="75" y="73"/>
                    <a:pt x="76" y="72"/>
                  </a:cubicBezTo>
                  <a:cubicBezTo>
                    <a:pt x="76" y="73"/>
                    <a:pt x="76" y="73"/>
                    <a:pt x="76" y="73"/>
                  </a:cubicBezTo>
                  <a:cubicBezTo>
                    <a:pt x="76" y="73"/>
                    <a:pt x="76" y="73"/>
                    <a:pt x="76" y="73"/>
                  </a:cubicBezTo>
                  <a:cubicBezTo>
                    <a:pt x="78" y="73"/>
                    <a:pt x="79" y="73"/>
                    <a:pt x="79" y="73"/>
                  </a:cubicBezTo>
                  <a:cubicBezTo>
                    <a:pt x="79" y="73"/>
                    <a:pt x="79" y="73"/>
                    <a:pt x="79" y="73"/>
                  </a:cubicBezTo>
                  <a:cubicBezTo>
                    <a:pt x="81" y="71"/>
                    <a:pt x="81" y="70"/>
                    <a:pt x="82" y="69"/>
                  </a:cubicBezTo>
                  <a:cubicBezTo>
                    <a:pt x="82" y="69"/>
                    <a:pt x="82" y="69"/>
                    <a:pt x="82" y="69"/>
                  </a:cubicBezTo>
                  <a:cubicBezTo>
                    <a:pt x="81" y="69"/>
                    <a:pt x="81" y="69"/>
                    <a:pt x="81" y="69"/>
                  </a:cubicBezTo>
                  <a:cubicBezTo>
                    <a:pt x="81" y="68"/>
                    <a:pt x="81" y="67"/>
                    <a:pt x="83" y="64"/>
                  </a:cubicBezTo>
                  <a:cubicBezTo>
                    <a:pt x="83" y="64"/>
                    <a:pt x="83" y="64"/>
                    <a:pt x="83" y="64"/>
                  </a:cubicBezTo>
                  <a:cubicBezTo>
                    <a:pt x="83" y="63"/>
                    <a:pt x="83" y="63"/>
                    <a:pt x="83" y="63"/>
                  </a:cubicBezTo>
                  <a:cubicBezTo>
                    <a:pt x="83" y="63"/>
                    <a:pt x="83" y="63"/>
                    <a:pt x="83" y="63"/>
                  </a:cubicBezTo>
                  <a:cubicBezTo>
                    <a:pt x="82" y="63"/>
                    <a:pt x="82" y="63"/>
                    <a:pt x="80" y="64"/>
                  </a:cubicBezTo>
                  <a:cubicBezTo>
                    <a:pt x="80" y="64"/>
                    <a:pt x="80" y="64"/>
                    <a:pt x="80" y="64"/>
                  </a:cubicBezTo>
                  <a:cubicBezTo>
                    <a:pt x="80" y="64"/>
                    <a:pt x="81" y="63"/>
                    <a:pt x="83" y="59"/>
                  </a:cubicBezTo>
                  <a:cubicBezTo>
                    <a:pt x="84" y="58"/>
                    <a:pt x="84" y="57"/>
                    <a:pt x="85" y="56"/>
                  </a:cubicBezTo>
                  <a:cubicBezTo>
                    <a:pt x="86" y="55"/>
                    <a:pt x="86" y="54"/>
                    <a:pt x="87" y="53"/>
                  </a:cubicBezTo>
                  <a:cubicBezTo>
                    <a:pt x="87" y="53"/>
                    <a:pt x="87" y="53"/>
                    <a:pt x="87" y="53"/>
                  </a:cubicBezTo>
                  <a:cubicBezTo>
                    <a:pt x="87" y="53"/>
                    <a:pt x="87" y="53"/>
                    <a:pt x="86" y="52"/>
                  </a:cubicBezTo>
                  <a:cubicBezTo>
                    <a:pt x="87" y="52"/>
                    <a:pt x="87" y="51"/>
                    <a:pt x="87" y="51"/>
                  </a:cubicBezTo>
                  <a:cubicBezTo>
                    <a:pt x="87" y="51"/>
                    <a:pt x="87" y="51"/>
                    <a:pt x="87" y="51"/>
                  </a:cubicBezTo>
                  <a:cubicBezTo>
                    <a:pt x="87" y="51"/>
                    <a:pt x="87" y="51"/>
                    <a:pt x="87" y="51"/>
                  </a:cubicBezTo>
                  <a:cubicBezTo>
                    <a:pt x="86" y="51"/>
                    <a:pt x="86" y="51"/>
                    <a:pt x="85" y="50"/>
                  </a:cubicBezTo>
                  <a:cubicBezTo>
                    <a:pt x="85" y="50"/>
                    <a:pt x="85" y="50"/>
                    <a:pt x="85" y="50"/>
                  </a:cubicBezTo>
                  <a:cubicBezTo>
                    <a:pt x="85" y="50"/>
                    <a:pt x="85" y="50"/>
                    <a:pt x="85" y="50"/>
                  </a:cubicBezTo>
                  <a:cubicBezTo>
                    <a:pt x="85" y="49"/>
                    <a:pt x="86" y="47"/>
                    <a:pt x="91" y="41"/>
                  </a:cubicBezTo>
                  <a:cubicBezTo>
                    <a:pt x="91" y="41"/>
                    <a:pt x="91" y="41"/>
                    <a:pt x="91" y="41"/>
                  </a:cubicBezTo>
                  <a:cubicBezTo>
                    <a:pt x="91" y="41"/>
                    <a:pt x="91" y="41"/>
                    <a:pt x="91" y="41"/>
                  </a:cubicBezTo>
                  <a:cubicBezTo>
                    <a:pt x="91" y="41"/>
                    <a:pt x="91" y="41"/>
                    <a:pt x="91" y="41"/>
                  </a:cubicBezTo>
                  <a:cubicBezTo>
                    <a:pt x="91" y="41"/>
                    <a:pt x="91" y="41"/>
                    <a:pt x="91" y="41"/>
                  </a:cubicBezTo>
                  <a:cubicBezTo>
                    <a:pt x="91" y="41"/>
                    <a:pt x="91" y="41"/>
                    <a:pt x="91" y="41"/>
                  </a:cubicBezTo>
                  <a:cubicBezTo>
                    <a:pt x="91" y="41"/>
                    <a:pt x="91" y="41"/>
                    <a:pt x="91" y="41"/>
                  </a:cubicBezTo>
                  <a:cubicBezTo>
                    <a:pt x="90" y="41"/>
                    <a:pt x="89" y="42"/>
                    <a:pt x="88" y="43"/>
                  </a:cubicBezTo>
                  <a:cubicBezTo>
                    <a:pt x="87" y="44"/>
                    <a:pt x="85" y="46"/>
                    <a:pt x="84" y="46"/>
                  </a:cubicBezTo>
                  <a:cubicBezTo>
                    <a:pt x="84" y="45"/>
                    <a:pt x="86" y="44"/>
                    <a:pt x="86" y="43"/>
                  </a:cubicBezTo>
                  <a:cubicBezTo>
                    <a:pt x="87" y="42"/>
                    <a:pt x="88" y="41"/>
                    <a:pt x="89" y="40"/>
                  </a:cubicBezTo>
                  <a:cubicBezTo>
                    <a:pt x="89" y="40"/>
                    <a:pt x="89" y="40"/>
                    <a:pt x="89" y="40"/>
                  </a:cubicBezTo>
                  <a:cubicBezTo>
                    <a:pt x="89" y="40"/>
                    <a:pt x="89" y="40"/>
                    <a:pt x="89" y="40"/>
                  </a:cubicBezTo>
                  <a:cubicBezTo>
                    <a:pt x="79" y="44"/>
                    <a:pt x="63" y="63"/>
                    <a:pt x="51" y="77"/>
                  </a:cubicBezTo>
                  <a:cubicBezTo>
                    <a:pt x="52" y="76"/>
                    <a:pt x="53" y="73"/>
                    <a:pt x="59" y="66"/>
                  </a:cubicBezTo>
                  <a:cubicBezTo>
                    <a:pt x="59" y="66"/>
                    <a:pt x="59" y="66"/>
                    <a:pt x="59" y="66"/>
                  </a:cubicBezTo>
                  <a:cubicBezTo>
                    <a:pt x="58" y="66"/>
                    <a:pt x="58" y="66"/>
                    <a:pt x="58" y="66"/>
                  </a:cubicBezTo>
                  <a:cubicBezTo>
                    <a:pt x="59" y="66"/>
                    <a:pt x="59" y="66"/>
                    <a:pt x="60" y="64"/>
                  </a:cubicBezTo>
                  <a:cubicBezTo>
                    <a:pt x="60" y="64"/>
                    <a:pt x="60" y="64"/>
                    <a:pt x="60" y="64"/>
                  </a:cubicBezTo>
                  <a:cubicBezTo>
                    <a:pt x="60" y="64"/>
                    <a:pt x="60" y="64"/>
                    <a:pt x="60" y="64"/>
                  </a:cubicBezTo>
                  <a:cubicBezTo>
                    <a:pt x="60" y="63"/>
                    <a:pt x="60" y="63"/>
                    <a:pt x="60" y="63"/>
                  </a:cubicBezTo>
                  <a:cubicBezTo>
                    <a:pt x="60" y="63"/>
                    <a:pt x="60" y="63"/>
                    <a:pt x="60" y="63"/>
                  </a:cubicBezTo>
                  <a:cubicBezTo>
                    <a:pt x="60" y="63"/>
                    <a:pt x="60" y="63"/>
                    <a:pt x="60" y="63"/>
                  </a:cubicBezTo>
                  <a:cubicBezTo>
                    <a:pt x="60" y="63"/>
                    <a:pt x="60" y="63"/>
                    <a:pt x="60" y="63"/>
                  </a:cubicBezTo>
                  <a:cubicBezTo>
                    <a:pt x="61" y="62"/>
                    <a:pt x="63" y="60"/>
                    <a:pt x="64" y="59"/>
                  </a:cubicBezTo>
                  <a:cubicBezTo>
                    <a:pt x="67" y="57"/>
                    <a:pt x="69" y="54"/>
                    <a:pt x="71" y="52"/>
                  </a:cubicBezTo>
                  <a:cubicBezTo>
                    <a:pt x="71" y="52"/>
                    <a:pt x="71" y="52"/>
                    <a:pt x="71" y="52"/>
                  </a:cubicBezTo>
                  <a:cubicBezTo>
                    <a:pt x="71" y="52"/>
                    <a:pt x="71" y="52"/>
                    <a:pt x="71" y="52"/>
                  </a:cubicBezTo>
                  <a:cubicBezTo>
                    <a:pt x="71" y="52"/>
                    <a:pt x="71" y="52"/>
                    <a:pt x="71" y="52"/>
                  </a:cubicBezTo>
                  <a:cubicBezTo>
                    <a:pt x="71" y="52"/>
                    <a:pt x="71" y="52"/>
                    <a:pt x="71" y="52"/>
                  </a:cubicBezTo>
                  <a:cubicBezTo>
                    <a:pt x="71" y="52"/>
                    <a:pt x="71" y="52"/>
                    <a:pt x="71" y="52"/>
                  </a:cubicBezTo>
                  <a:cubicBezTo>
                    <a:pt x="71" y="52"/>
                    <a:pt x="71" y="52"/>
                    <a:pt x="71" y="52"/>
                  </a:cubicBezTo>
                  <a:cubicBezTo>
                    <a:pt x="69" y="54"/>
                    <a:pt x="67" y="56"/>
                    <a:pt x="64" y="59"/>
                  </a:cubicBezTo>
                  <a:cubicBezTo>
                    <a:pt x="61" y="62"/>
                    <a:pt x="61" y="62"/>
                    <a:pt x="61" y="62"/>
                  </a:cubicBezTo>
                  <a:cubicBezTo>
                    <a:pt x="49" y="74"/>
                    <a:pt x="47" y="76"/>
                    <a:pt x="39" y="88"/>
                  </a:cubicBezTo>
                  <a:cubicBezTo>
                    <a:pt x="28" y="105"/>
                    <a:pt x="27" y="106"/>
                    <a:pt x="22" y="117"/>
                  </a:cubicBezTo>
                  <a:cubicBezTo>
                    <a:pt x="13" y="136"/>
                    <a:pt x="13" y="136"/>
                    <a:pt x="9" y="148"/>
                  </a:cubicBezTo>
                  <a:cubicBezTo>
                    <a:pt x="9" y="148"/>
                    <a:pt x="9" y="148"/>
                    <a:pt x="9" y="148"/>
                  </a:cubicBezTo>
                  <a:cubicBezTo>
                    <a:pt x="9" y="149"/>
                    <a:pt x="9" y="149"/>
                    <a:pt x="9" y="149"/>
                  </a:cubicBezTo>
                  <a:cubicBezTo>
                    <a:pt x="7" y="155"/>
                    <a:pt x="5" y="163"/>
                    <a:pt x="4" y="168"/>
                  </a:cubicBezTo>
                  <a:cubicBezTo>
                    <a:pt x="2" y="180"/>
                    <a:pt x="2" y="180"/>
                    <a:pt x="2" y="180"/>
                  </a:cubicBezTo>
                  <a:cubicBezTo>
                    <a:pt x="2" y="180"/>
                    <a:pt x="2" y="183"/>
                    <a:pt x="1" y="188"/>
                  </a:cubicBezTo>
                  <a:cubicBezTo>
                    <a:pt x="1" y="188"/>
                    <a:pt x="1" y="190"/>
                    <a:pt x="1" y="194"/>
                  </a:cubicBezTo>
                  <a:cubicBezTo>
                    <a:pt x="0" y="195"/>
                    <a:pt x="0" y="195"/>
                    <a:pt x="0" y="195"/>
                  </a:cubicBezTo>
                  <a:cubicBezTo>
                    <a:pt x="1" y="195"/>
                    <a:pt x="1" y="195"/>
                    <a:pt x="1" y="195"/>
                  </a:cubicBezTo>
                  <a:cubicBezTo>
                    <a:pt x="1" y="195"/>
                    <a:pt x="1" y="189"/>
                    <a:pt x="1" y="189"/>
                  </a:cubicBezTo>
                  <a:cubicBezTo>
                    <a:pt x="1" y="189"/>
                    <a:pt x="1" y="189"/>
                    <a:pt x="1" y="189"/>
                  </a:cubicBezTo>
                  <a:cubicBezTo>
                    <a:pt x="2" y="188"/>
                    <a:pt x="2" y="188"/>
                    <a:pt x="2" y="188"/>
                  </a:cubicBezTo>
                  <a:cubicBezTo>
                    <a:pt x="2" y="188"/>
                    <a:pt x="2" y="188"/>
                    <a:pt x="2" y="188"/>
                  </a:cubicBezTo>
                  <a:cubicBezTo>
                    <a:pt x="2" y="188"/>
                    <a:pt x="2" y="188"/>
                    <a:pt x="2" y="188"/>
                  </a:cubicBezTo>
                  <a:cubicBezTo>
                    <a:pt x="2" y="188"/>
                    <a:pt x="2" y="188"/>
                    <a:pt x="2" y="188"/>
                  </a:cubicBezTo>
                  <a:cubicBezTo>
                    <a:pt x="3" y="187"/>
                    <a:pt x="3" y="186"/>
                    <a:pt x="3" y="184"/>
                  </a:cubicBezTo>
                  <a:close/>
                  <a:moveTo>
                    <a:pt x="47" y="230"/>
                  </a:moveTo>
                  <a:cubicBezTo>
                    <a:pt x="48" y="230"/>
                    <a:pt x="48" y="230"/>
                    <a:pt x="48" y="230"/>
                  </a:cubicBezTo>
                  <a:cubicBezTo>
                    <a:pt x="48" y="229"/>
                    <a:pt x="48" y="229"/>
                    <a:pt x="48" y="229"/>
                  </a:cubicBezTo>
                  <a:cubicBezTo>
                    <a:pt x="48" y="228"/>
                    <a:pt x="48" y="228"/>
                    <a:pt x="48" y="228"/>
                  </a:cubicBezTo>
                  <a:cubicBezTo>
                    <a:pt x="47" y="228"/>
                    <a:pt x="47" y="228"/>
                    <a:pt x="47" y="228"/>
                  </a:cubicBezTo>
                  <a:cubicBezTo>
                    <a:pt x="47" y="228"/>
                    <a:pt x="47" y="228"/>
                    <a:pt x="47" y="228"/>
                  </a:cubicBezTo>
                  <a:cubicBezTo>
                    <a:pt x="47" y="229"/>
                    <a:pt x="47" y="229"/>
                    <a:pt x="47" y="229"/>
                  </a:cubicBezTo>
                  <a:lnTo>
                    <a:pt x="47" y="230"/>
                  </a:lnTo>
                  <a:close/>
                  <a:moveTo>
                    <a:pt x="48" y="234"/>
                  </a:moveTo>
                  <a:cubicBezTo>
                    <a:pt x="49" y="233"/>
                    <a:pt x="49" y="233"/>
                    <a:pt x="49" y="233"/>
                  </a:cubicBezTo>
                  <a:cubicBezTo>
                    <a:pt x="49" y="233"/>
                    <a:pt x="49" y="233"/>
                    <a:pt x="49" y="233"/>
                  </a:cubicBezTo>
                  <a:cubicBezTo>
                    <a:pt x="49" y="232"/>
                    <a:pt x="48" y="232"/>
                    <a:pt x="48" y="232"/>
                  </a:cubicBezTo>
                  <a:cubicBezTo>
                    <a:pt x="48" y="232"/>
                    <a:pt x="48" y="232"/>
                    <a:pt x="48" y="232"/>
                  </a:cubicBezTo>
                  <a:cubicBezTo>
                    <a:pt x="47" y="232"/>
                    <a:pt x="47" y="232"/>
                    <a:pt x="47" y="232"/>
                  </a:cubicBezTo>
                  <a:cubicBezTo>
                    <a:pt x="48" y="233"/>
                    <a:pt x="48" y="234"/>
                    <a:pt x="48" y="234"/>
                  </a:cubicBezTo>
                  <a:close/>
                  <a:moveTo>
                    <a:pt x="76" y="49"/>
                  </a:moveTo>
                  <a:cubicBezTo>
                    <a:pt x="77" y="47"/>
                    <a:pt x="80" y="46"/>
                    <a:pt x="82" y="44"/>
                  </a:cubicBezTo>
                  <a:cubicBezTo>
                    <a:pt x="82" y="44"/>
                    <a:pt x="82" y="44"/>
                    <a:pt x="82" y="44"/>
                  </a:cubicBezTo>
                  <a:cubicBezTo>
                    <a:pt x="86" y="41"/>
                    <a:pt x="86" y="41"/>
                    <a:pt x="86" y="41"/>
                  </a:cubicBezTo>
                  <a:cubicBezTo>
                    <a:pt x="86" y="41"/>
                    <a:pt x="86" y="41"/>
                    <a:pt x="86" y="41"/>
                  </a:cubicBezTo>
                  <a:cubicBezTo>
                    <a:pt x="86" y="41"/>
                    <a:pt x="86" y="41"/>
                    <a:pt x="86" y="41"/>
                  </a:cubicBezTo>
                  <a:cubicBezTo>
                    <a:pt x="87" y="41"/>
                    <a:pt x="89" y="39"/>
                    <a:pt x="89" y="39"/>
                  </a:cubicBezTo>
                  <a:cubicBezTo>
                    <a:pt x="89" y="39"/>
                    <a:pt x="90" y="38"/>
                    <a:pt x="91" y="37"/>
                  </a:cubicBezTo>
                  <a:cubicBezTo>
                    <a:pt x="95" y="35"/>
                    <a:pt x="99" y="32"/>
                    <a:pt x="102" y="30"/>
                  </a:cubicBezTo>
                  <a:cubicBezTo>
                    <a:pt x="102" y="30"/>
                    <a:pt x="102" y="30"/>
                    <a:pt x="102" y="30"/>
                  </a:cubicBezTo>
                  <a:cubicBezTo>
                    <a:pt x="102" y="30"/>
                    <a:pt x="102" y="30"/>
                    <a:pt x="102" y="30"/>
                  </a:cubicBezTo>
                  <a:cubicBezTo>
                    <a:pt x="102" y="30"/>
                    <a:pt x="102" y="30"/>
                    <a:pt x="102" y="30"/>
                  </a:cubicBezTo>
                  <a:cubicBezTo>
                    <a:pt x="102" y="30"/>
                    <a:pt x="102" y="30"/>
                    <a:pt x="102" y="30"/>
                  </a:cubicBezTo>
                  <a:cubicBezTo>
                    <a:pt x="102" y="30"/>
                    <a:pt x="102" y="30"/>
                    <a:pt x="102" y="30"/>
                  </a:cubicBezTo>
                  <a:cubicBezTo>
                    <a:pt x="101" y="30"/>
                    <a:pt x="101" y="30"/>
                    <a:pt x="101" y="30"/>
                  </a:cubicBezTo>
                  <a:cubicBezTo>
                    <a:pt x="100" y="31"/>
                    <a:pt x="95" y="34"/>
                    <a:pt x="91" y="37"/>
                  </a:cubicBezTo>
                  <a:cubicBezTo>
                    <a:pt x="89" y="38"/>
                    <a:pt x="89" y="38"/>
                    <a:pt x="89" y="38"/>
                  </a:cubicBezTo>
                  <a:cubicBezTo>
                    <a:pt x="88" y="39"/>
                    <a:pt x="88" y="39"/>
                    <a:pt x="88" y="39"/>
                  </a:cubicBezTo>
                  <a:cubicBezTo>
                    <a:pt x="88" y="39"/>
                    <a:pt x="88" y="39"/>
                    <a:pt x="88" y="39"/>
                  </a:cubicBezTo>
                  <a:cubicBezTo>
                    <a:pt x="84" y="42"/>
                    <a:pt x="84" y="42"/>
                    <a:pt x="76" y="48"/>
                  </a:cubicBezTo>
                  <a:cubicBezTo>
                    <a:pt x="75" y="49"/>
                    <a:pt x="75" y="49"/>
                    <a:pt x="75" y="49"/>
                  </a:cubicBezTo>
                  <a:cubicBezTo>
                    <a:pt x="76" y="49"/>
                    <a:pt x="76" y="49"/>
                    <a:pt x="76" y="49"/>
                  </a:cubicBezTo>
                  <a:close/>
                  <a:moveTo>
                    <a:pt x="141" y="14"/>
                  </a:moveTo>
                  <a:cubicBezTo>
                    <a:pt x="141" y="14"/>
                    <a:pt x="141" y="14"/>
                    <a:pt x="141" y="14"/>
                  </a:cubicBezTo>
                  <a:cubicBezTo>
                    <a:pt x="141" y="14"/>
                    <a:pt x="141" y="14"/>
                    <a:pt x="141" y="14"/>
                  </a:cubicBezTo>
                  <a:cubicBezTo>
                    <a:pt x="142" y="14"/>
                    <a:pt x="142" y="14"/>
                    <a:pt x="142" y="14"/>
                  </a:cubicBezTo>
                  <a:cubicBezTo>
                    <a:pt x="143" y="14"/>
                    <a:pt x="143" y="14"/>
                    <a:pt x="143" y="14"/>
                  </a:cubicBezTo>
                  <a:cubicBezTo>
                    <a:pt x="143" y="14"/>
                    <a:pt x="143" y="14"/>
                    <a:pt x="143" y="14"/>
                  </a:cubicBezTo>
                  <a:cubicBezTo>
                    <a:pt x="143" y="14"/>
                    <a:pt x="143" y="14"/>
                    <a:pt x="143" y="14"/>
                  </a:cubicBezTo>
                  <a:cubicBezTo>
                    <a:pt x="143" y="14"/>
                    <a:pt x="143" y="14"/>
                    <a:pt x="143" y="14"/>
                  </a:cubicBezTo>
                  <a:cubicBezTo>
                    <a:pt x="143" y="14"/>
                    <a:pt x="143" y="14"/>
                    <a:pt x="144" y="14"/>
                  </a:cubicBezTo>
                  <a:cubicBezTo>
                    <a:pt x="143" y="15"/>
                    <a:pt x="143" y="15"/>
                    <a:pt x="143" y="15"/>
                  </a:cubicBezTo>
                  <a:cubicBezTo>
                    <a:pt x="143" y="15"/>
                    <a:pt x="143" y="15"/>
                    <a:pt x="143" y="15"/>
                  </a:cubicBezTo>
                  <a:cubicBezTo>
                    <a:pt x="144" y="15"/>
                    <a:pt x="148" y="14"/>
                    <a:pt x="148" y="14"/>
                  </a:cubicBezTo>
                  <a:cubicBezTo>
                    <a:pt x="149" y="13"/>
                    <a:pt x="149" y="13"/>
                    <a:pt x="149" y="13"/>
                  </a:cubicBezTo>
                  <a:cubicBezTo>
                    <a:pt x="149" y="13"/>
                    <a:pt x="149" y="13"/>
                    <a:pt x="149" y="13"/>
                  </a:cubicBezTo>
                  <a:cubicBezTo>
                    <a:pt x="150" y="12"/>
                    <a:pt x="150" y="12"/>
                    <a:pt x="150" y="12"/>
                  </a:cubicBezTo>
                  <a:cubicBezTo>
                    <a:pt x="151" y="12"/>
                    <a:pt x="151" y="12"/>
                    <a:pt x="151" y="12"/>
                  </a:cubicBezTo>
                  <a:cubicBezTo>
                    <a:pt x="152" y="11"/>
                    <a:pt x="152" y="11"/>
                    <a:pt x="152" y="11"/>
                  </a:cubicBezTo>
                  <a:cubicBezTo>
                    <a:pt x="152" y="11"/>
                    <a:pt x="152" y="11"/>
                    <a:pt x="152" y="11"/>
                  </a:cubicBezTo>
                  <a:cubicBezTo>
                    <a:pt x="152" y="11"/>
                    <a:pt x="152" y="11"/>
                    <a:pt x="152" y="11"/>
                  </a:cubicBezTo>
                  <a:cubicBezTo>
                    <a:pt x="149" y="11"/>
                    <a:pt x="149" y="11"/>
                    <a:pt x="149" y="11"/>
                  </a:cubicBezTo>
                  <a:cubicBezTo>
                    <a:pt x="145" y="12"/>
                    <a:pt x="145" y="12"/>
                    <a:pt x="145" y="12"/>
                  </a:cubicBezTo>
                  <a:cubicBezTo>
                    <a:pt x="145" y="13"/>
                    <a:pt x="145" y="13"/>
                    <a:pt x="145" y="13"/>
                  </a:cubicBezTo>
                  <a:cubicBezTo>
                    <a:pt x="145" y="13"/>
                    <a:pt x="145" y="13"/>
                    <a:pt x="145" y="13"/>
                  </a:cubicBezTo>
                  <a:cubicBezTo>
                    <a:pt x="144" y="12"/>
                    <a:pt x="144" y="13"/>
                    <a:pt x="143" y="13"/>
                  </a:cubicBezTo>
                  <a:cubicBezTo>
                    <a:pt x="141" y="13"/>
                    <a:pt x="141" y="14"/>
                    <a:pt x="141" y="14"/>
                  </a:cubicBezTo>
                  <a:close/>
                  <a:moveTo>
                    <a:pt x="115" y="24"/>
                  </a:moveTo>
                  <a:cubicBezTo>
                    <a:pt x="113" y="26"/>
                    <a:pt x="111" y="28"/>
                    <a:pt x="111" y="30"/>
                  </a:cubicBezTo>
                  <a:cubicBezTo>
                    <a:pt x="112" y="30"/>
                    <a:pt x="112" y="30"/>
                    <a:pt x="112" y="30"/>
                  </a:cubicBezTo>
                  <a:cubicBezTo>
                    <a:pt x="112" y="30"/>
                    <a:pt x="112" y="30"/>
                    <a:pt x="112" y="30"/>
                  </a:cubicBezTo>
                  <a:cubicBezTo>
                    <a:pt x="112" y="30"/>
                    <a:pt x="112" y="30"/>
                    <a:pt x="112" y="30"/>
                  </a:cubicBezTo>
                  <a:cubicBezTo>
                    <a:pt x="113" y="30"/>
                    <a:pt x="114" y="29"/>
                    <a:pt x="114" y="29"/>
                  </a:cubicBezTo>
                  <a:cubicBezTo>
                    <a:pt x="114" y="29"/>
                    <a:pt x="114" y="29"/>
                    <a:pt x="114" y="29"/>
                  </a:cubicBezTo>
                  <a:cubicBezTo>
                    <a:pt x="114" y="30"/>
                    <a:pt x="114" y="30"/>
                    <a:pt x="114" y="30"/>
                  </a:cubicBezTo>
                  <a:cubicBezTo>
                    <a:pt x="115" y="30"/>
                    <a:pt x="116" y="30"/>
                    <a:pt x="116" y="30"/>
                  </a:cubicBezTo>
                  <a:cubicBezTo>
                    <a:pt x="116" y="29"/>
                    <a:pt x="117" y="29"/>
                    <a:pt x="118" y="28"/>
                  </a:cubicBezTo>
                  <a:cubicBezTo>
                    <a:pt x="118" y="28"/>
                    <a:pt x="119" y="27"/>
                    <a:pt x="119" y="26"/>
                  </a:cubicBezTo>
                  <a:cubicBezTo>
                    <a:pt x="120" y="26"/>
                    <a:pt x="120" y="25"/>
                    <a:pt x="121" y="25"/>
                  </a:cubicBezTo>
                  <a:cubicBezTo>
                    <a:pt x="121" y="24"/>
                    <a:pt x="121" y="24"/>
                    <a:pt x="121" y="24"/>
                  </a:cubicBezTo>
                  <a:cubicBezTo>
                    <a:pt x="122" y="24"/>
                    <a:pt x="122" y="24"/>
                    <a:pt x="122" y="24"/>
                  </a:cubicBezTo>
                  <a:cubicBezTo>
                    <a:pt x="123" y="23"/>
                    <a:pt x="123" y="23"/>
                    <a:pt x="124" y="22"/>
                  </a:cubicBezTo>
                  <a:cubicBezTo>
                    <a:pt x="124" y="22"/>
                    <a:pt x="125" y="21"/>
                    <a:pt x="125" y="21"/>
                  </a:cubicBezTo>
                  <a:cubicBezTo>
                    <a:pt x="126" y="20"/>
                    <a:pt x="126" y="20"/>
                    <a:pt x="126" y="20"/>
                  </a:cubicBezTo>
                  <a:cubicBezTo>
                    <a:pt x="127" y="20"/>
                    <a:pt x="127" y="20"/>
                    <a:pt x="127" y="20"/>
                  </a:cubicBezTo>
                  <a:cubicBezTo>
                    <a:pt x="128" y="19"/>
                    <a:pt x="128" y="19"/>
                    <a:pt x="129" y="19"/>
                  </a:cubicBezTo>
                  <a:cubicBezTo>
                    <a:pt x="129" y="19"/>
                    <a:pt x="129" y="19"/>
                    <a:pt x="129" y="19"/>
                  </a:cubicBezTo>
                  <a:cubicBezTo>
                    <a:pt x="129" y="19"/>
                    <a:pt x="129" y="19"/>
                    <a:pt x="129" y="19"/>
                  </a:cubicBezTo>
                  <a:cubicBezTo>
                    <a:pt x="129" y="19"/>
                    <a:pt x="130" y="19"/>
                    <a:pt x="135" y="15"/>
                  </a:cubicBezTo>
                  <a:cubicBezTo>
                    <a:pt x="135" y="15"/>
                    <a:pt x="135" y="15"/>
                    <a:pt x="135" y="15"/>
                  </a:cubicBezTo>
                  <a:cubicBezTo>
                    <a:pt x="135" y="15"/>
                    <a:pt x="135" y="15"/>
                    <a:pt x="135" y="15"/>
                  </a:cubicBezTo>
                  <a:cubicBezTo>
                    <a:pt x="136" y="15"/>
                    <a:pt x="136" y="15"/>
                    <a:pt x="136" y="15"/>
                  </a:cubicBezTo>
                  <a:cubicBezTo>
                    <a:pt x="137" y="15"/>
                    <a:pt x="137" y="15"/>
                    <a:pt x="137" y="15"/>
                  </a:cubicBezTo>
                  <a:cubicBezTo>
                    <a:pt x="139" y="14"/>
                    <a:pt x="141" y="12"/>
                    <a:pt x="142" y="12"/>
                  </a:cubicBezTo>
                  <a:cubicBezTo>
                    <a:pt x="142" y="12"/>
                    <a:pt x="142" y="12"/>
                    <a:pt x="142" y="12"/>
                  </a:cubicBezTo>
                  <a:cubicBezTo>
                    <a:pt x="143" y="12"/>
                    <a:pt x="143" y="12"/>
                    <a:pt x="143" y="12"/>
                  </a:cubicBezTo>
                  <a:cubicBezTo>
                    <a:pt x="143" y="11"/>
                    <a:pt x="143" y="11"/>
                    <a:pt x="143" y="11"/>
                  </a:cubicBezTo>
                  <a:cubicBezTo>
                    <a:pt x="143" y="11"/>
                    <a:pt x="143" y="11"/>
                    <a:pt x="143" y="11"/>
                  </a:cubicBezTo>
                  <a:cubicBezTo>
                    <a:pt x="143" y="11"/>
                    <a:pt x="143" y="11"/>
                    <a:pt x="143" y="11"/>
                  </a:cubicBezTo>
                  <a:cubicBezTo>
                    <a:pt x="143" y="11"/>
                    <a:pt x="143" y="11"/>
                    <a:pt x="143" y="11"/>
                  </a:cubicBezTo>
                  <a:cubicBezTo>
                    <a:pt x="143" y="11"/>
                    <a:pt x="143" y="11"/>
                    <a:pt x="141" y="12"/>
                  </a:cubicBezTo>
                  <a:cubicBezTo>
                    <a:pt x="141" y="12"/>
                    <a:pt x="141" y="12"/>
                    <a:pt x="141" y="12"/>
                  </a:cubicBezTo>
                  <a:cubicBezTo>
                    <a:pt x="141" y="12"/>
                    <a:pt x="141" y="12"/>
                    <a:pt x="141" y="12"/>
                  </a:cubicBezTo>
                  <a:cubicBezTo>
                    <a:pt x="135" y="14"/>
                    <a:pt x="135" y="14"/>
                    <a:pt x="135" y="14"/>
                  </a:cubicBezTo>
                  <a:cubicBezTo>
                    <a:pt x="135" y="14"/>
                    <a:pt x="135" y="14"/>
                    <a:pt x="135" y="14"/>
                  </a:cubicBezTo>
                  <a:cubicBezTo>
                    <a:pt x="131" y="15"/>
                    <a:pt x="131" y="15"/>
                    <a:pt x="131" y="15"/>
                  </a:cubicBezTo>
                  <a:cubicBezTo>
                    <a:pt x="129" y="16"/>
                    <a:pt x="129" y="16"/>
                    <a:pt x="129" y="16"/>
                  </a:cubicBezTo>
                  <a:cubicBezTo>
                    <a:pt x="125" y="18"/>
                    <a:pt x="125" y="18"/>
                    <a:pt x="125" y="18"/>
                  </a:cubicBezTo>
                  <a:cubicBezTo>
                    <a:pt x="125" y="18"/>
                    <a:pt x="125" y="18"/>
                    <a:pt x="125" y="18"/>
                  </a:cubicBezTo>
                  <a:cubicBezTo>
                    <a:pt x="125" y="18"/>
                    <a:pt x="125" y="18"/>
                    <a:pt x="124" y="18"/>
                  </a:cubicBezTo>
                  <a:cubicBezTo>
                    <a:pt x="124" y="18"/>
                    <a:pt x="124" y="18"/>
                    <a:pt x="124" y="18"/>
                  </a:cubicBezTo>
                  <a:cubicBezTo>
                    <a:pt x="124" y="19"/>
                    <a:pt x="124" y="19"/>
                    <a:pt x="124" y="19"/>
                  </a:cubicBezTo>
                  <a:cubicBezTo>
                    <a:pt x="121" y="20"/>
                    <a:pt x="121" y="20"/>
                    <a:pt x="121" y="20"/>
                  </a:cubicBezTo>
                  <a:cubicBezTo>
                    <a:pt x="119" y="21"/>
                    <a:pt x="117" y="22"/>
                    <a:pt x="115" y="24"/>
                  </a:cubicBezTo>
                  <a:close/>
                  <a:moveTo>
                    <a:pt x="91" y="37"/>
                  </a:moveTo>
                  <a:cubicBezTo>
                    <a:pt x="91" y="37"/>
                    <a:pt x="91" y="37"/>
                    <a:pt x="91" y="37"/>
                  </a:cubicBezTo>
                  <a:cubicBezTo>
                    <a:pt x="91" y="37"/>
                    <a:pt x="91" y="37"/>
                    <a:pt x="91" y="37"/>
                  </a:cubicBezTo>
                  <a:cubicBezTo>
                    <a:pt x="91" y="37"/>
                    <a:pt x="91" y="37"/>
                    <a:pt x="91" y="37"/>
                  </a:cubicBezTo>
                  <a:cubicBezTo>
                    <a:pt x="91" y="37"/>
                    <a:pt x="91" y="37"/>
                    <a:pt x="91" y="37"/>
                  </a:cubicBezTo>
                  <a:cubicBezTo>
                    <a:pt x="91" y="37"/>
                    <a:pt x="91" y="37"/>
                    <a:pt x="91" y="37"/>
                  </a:cubicBezTo>
                  <a:cubicBezTo>
                    <a:pt x="91" y="37"/>
                    <a:pt x="91" y="37"/>
                    <a:pt x="91" y="37"/>
                  </a:cubicBezTo>
                  <a:cubicBezTo>
                    <a:pt x="92" y="37"/>
                    <a:pt x="92" y="37"/>
                    <a:pt x="94" y="36"/>
                  </a:cubicBezTo>
                  <a:cubicBezTo>
                    <a:pt x="93" y="37"/>
                    <a:pt x="93" y="37"/>
                    <a:pt x="93" y="37"/>
                  </a:cubicBezTo>
                  <a:cubicBezTo>
                    <a:pt x="93" y="37"/>
                    <a:pt x="92" y="38"/>
                    <a:pt x="92" y="38"/>
                  </a:cubicBezTo>
                  <a:cubicBezTo>
                    <a:pt x="92" y="38"/>
                    <a:pt x="92" y="38"/>
                    <a:pt x="92" y="38"/>
                  </a:cubicBezTo>
                  <a:cubicBezTo>
                    <a:pt x="92" y="38"/>
                    <a:pt x="92" y="38"/>
                    <a:pt x="92" y="38"/>
                  </a:cubicBezTo>
                  <a:cubicBezTo>
                    <a:pt x="92" y="38"/>
                    <a:pt x="92" y="38"/>
                    <a:pt x="92" y="38"/>
                  </a:cubicBezTo>
                  <a:cubicBezTo>
                    <a:pt x="92" y="38"/>
                    <a:pt x="92" y="38"/>
                    <a:pt x="92" y="38"/>
                  </a:cubicBezTo>
                  <a:cubicBezTo>
                    <a:pt x="93" y="38"/>
                    <a:pt x="93" y="38"/>
                    <a:pt x="93" y="38"/>
                  </a:cubicBezTo>
                  <a:cubicBezTo>
                    <a:pt x="93" y="38"/>
                    <a:pt x="93" y="38"/>
                    <a:pt x="93" y="38"/>
                  </a:cubicBezTo>
                  <a:cubicBezTo>
                    <a:pt x="94" y="38"/>
                    <a:pt x="94" y="38"/>
                    <a:pt x="96" y="36"/>
                  </a:cubicBezTo>
                  <a:cubicBezTo>
                    <a:pt x="96" y="36"/>
                    <a:pt x="96" y="36"/>
                    <a:pt x="96" y="36"/>
                  </a:cubicBezTo>
                  <a:cubicBezTo>
                    <a:pt x="96" y="36"/>
                    <a:pt x="96" y="36"/>
                    <a:pt x="96" y="36"/>
                  </a:cubicBezTo>
                  <a:cubicBezTo>
                    <a:pt x="97" y="36"/>
                    <a:pt x="101" y="33"/>
                    <a:pt x="103" y="31"/>
                  </a:cubicBezTo>
                  <a:cubicBezTo>
                    <a:pt x="103" y="30"/>
                    <a:pt x="103" y="30"/>
                    <a:pt x="104" y="29"/>
                  </a:cubicBezTo>
                  <a:cubicBezTo>
                    <a:pt x="104" y="30"/>
                    <a:pt x="104" y="30"/>
                    <a:pt x="103" y="30"/>
                  </a:cubicBezTo>
                  <a:cubicBezTo>
                    <a:pt x="103" y="30"/>
                    <a:pt x="103" y="30"/>
                    <a:pt x="103" y="30"/>
                  </a:cubicBezTo>
                  <a:cubicBezTo>
                    <a:pt x="104" y="30"/>
                    <a:pt x="104" y="30"/>
                    <a:pt x="104" y="30"/>
                  </a:cubicBezTo>
                  <a:cubicBezTo>
                    <a:pt x="104" y="30"/>
                    <a:pt x="104" y="30"/>
                    <a:pt x="108" y="27"/>
                  </a:cubicBezTo>
                  <a:cubicBezTo>
                    <a:pt x="110" y="27"/>
                    <a:pt x="111" y="26"/>
                    <a:pt x="111" y="25"/>
                  </a:cubicBezTo>
                  <a:cubicBezTo>
                    <a:pt x="111" y="25"/>
                    <a:pt x="111" y="25"/>
                    <a:pt x="111" y="25"/>
                  </a:cubicBezTo>
                  <a:cubicBezTo>
                    <a:pt x="111" y="25"/>
                    <a:pt x="111" y="25"/>
                    <a:pt x="111" y="25"/>
                  </a:cubicBezTo>
                  <a:cubicBezTo>
                    <a:pt x="111" y="25"/>
                    <a:pt x="115" y="23"/>
                    <a:pt x="115" y="23"/>
                  </a:cubicBezTo>
                  <a:cubicBezTo>
                    <a:pt x="115" y="23"/>
                    <a:pt x="115" y="23"/>
                    <a:pt x="115" y="23"/>
                  </a:cubicBezTo>
                  <a:cubicBezTo>
                    <a:pt x="115" y="23"/>
                    <a:pt x="115" y="23"/>
                    <a:pt x="115" y="23"/>
                  </a:cubicBezTo>
                  <a:cubicBezTo>
                    <a:pt x="115" y="22"/>
                    <a:pt x="115" y="22"/>
                    <a:pt x="115" y="22"/>
                  </a:cubicBezTo>
                  <a:cubicBezTo>
                    <a:pt x="115" y="22"/>
                    <a:pt x="115" y="22"/>
                    <a:pt x="115" y="22"/>
                  </a:cubicBezTo>
                  <a:cubicBezTo>
                    <a:pt x="115" y="22"/>
                    <a:pt x="115" y="22"/>
                    <a:pt x="115" y="22"/>
                  </a:cubicBezTo>
                  <a:cubicBezTo>
                    <a:pt x="115" y="22"/>
                    <a:pt x="115" y="22"/>
                    <a:pt x="115" y="22"/>
                  </a:cubicBezTo>
                  <a:cubicBezTo>
                    <a:pt x="113" y="23"/>
                    <a:pt x="110" y="25"/>
                    <a:pt x="108" y="26"/>
                  </a:cubicBezTo>
                  <a:cubicBezTo>
                    <a:pt x="106" y="27"/>
                    <a:pt x="106" y="27"/>
                    <a:pt x="106" y="27"/>
                  </a:cubicBezTo>
                  <a:cubicBezTo>
                    <a:pt x="106" y="27"/>
                    <a:pt x="106" y="27"/>
                    <a:pt x="106" y="27"/>
                  </a:cubicBezTo>
                  <a:cubicBezTo>
                    <a:pt x="104" y="29"/>
                    <a:pt x="94" y="35"/>
                    <a:pt x="91" y="37"/>
                  </a:cubicBezTo>
                  <a:close/>
                  <a:moveTo>
                    <a:pt x="10" y="196"/>
                  </a:moveTo>
                  <a:cubicBezTo>
                    <a:pt x="10" y="196"/>
                    <a:pt x="10" y="196"/>
                    <a:pt x="10" y="196"/>
                  </a:cubicBezTo>
                  <a:cubicBezTo>
                    <a:pt x="10" y="196"/>
                    <a:pt x="10" y="196"/>
                    <a:pt x="10" y="196"/>
                  </a:cubicBezTo>
                  <a:cubicBezTo>
                    <a:pt x="10" y="197"/>
                    <a:pt x="10" y="197"/>
                    <a:pt x="10" y="198"/>
                  </a:cubicBezTo>
                  <a:cubicBezTo>
                    <a:pt x="10" y="200"/>
                    <a:pt x="10" y="201"/>
                    <a:pt x="11" y="202"/>
                  </a:cubicBezTo>
                  <a:cubicBezTo>
                    <a:pt x="11" y="202"/>
                    <a:pt x="11" y="202"/>
                    <a:pt x="11" y="202"/>
                  </a:cubicBezTo>
                  <a:cubicBezTo>
                    <a:pt x="11" y="202"/>
                    <a:pt x="11" y="202"/>
                    <a:pt x="11" y="202"/>
                  </a:cubicBezTo>
                  <a:cubicBezTo>
                    <a:pt x="11" y="201"/>
                    <a:pt x="11" y="201"/>
                    <a:pt x="11" y="199"/>
                  </a:cubicBezTo>
                  <a:cubicBezTo>
                    <a:pt x="11" y="198"/>
                    <a:pt x="11" y="197"/>
                    <a:pt x="10" y="196"/>
                  </a:cubicBezTo>
                  <a:close/>
                  <a:moveTo>
                    <a:pt x="12" y="195"/>
                  </a:moveTo>
                  <a:cubicBezTo>
                    <a:pt x="12" y="195"/>
                    <a:pt x="12" y="195"/>
                    <a:pt x="12" y="195"/>
                  </a:cubicBezTo>
                  <a:cubicBezTo>
                    <a:pt x="12" y="195"/>
                    <a:pt x="12" y="195"/>
                    <a:pt x="12" y="194"/>
                  </a:cubicBezTo>
                  <a:cubicBezTo>
                    <a:pt x="12" y="194"/>
                    <a:pt x="12" y="192"/>
                    <a:pt x="12" y="192"/>
                  </a:cubicBezTo>
                  <a:cubicBezTo>
                    <a:pt x="12" y="192"/>
                    <a:pt x="12" y="192"/>
                    <a:pt x="12" y="192"/>
                  </a:cubicBezTo>
                  <a:cubicBezTo>
                    <a:pt x="12" y="192"/>
                    <a:pt x="12" y="192"/>
                    <a:pt x="12" y="192"/>
                  </a:cubicBezTo>
                  <a:cubicBezTo>
                    <a:pt x="11" y="193"/>
                    <a:pt x="11" y="193"/>
                    <a:pt x="12" y="194"/>
                  </a:cubicBezTo>
                  <a:cubicBezTo>
                    <a:pt x="12" y="194"/>
                    <a:pt x="12" y="195"/>
                    <a:pt x="12" y="195"/>
                  </a:cubicBezTo>
                  <a:close/>
                  <a:moveTo>
                    <a:pt x="11" y="195"/>
                  </a:moveTo>
                  <a:cubicBezTo>
                    <a:pt x="11" y="195"/>
                    <a:pt x="11" y="195"/>
                    <a:pt x="11" y="195"/>
                  </a:cubicBezTo>
                  <a:cubicBezTo>
                    <a:pt x="11" y="195"/>
                    <a:pt x="11" y="195"/>
                    <a:pt x="11" y="195"/>
                  </a:cubicBezTo>
                  <a:cubicBezTo>
                    <a:pt x="11" y="195"/>
                    <a:pt x="11" y="195"/>
                    <a:pt x="11" y="196"/>
                  </a:cubicBezTo>
                  <a:cubicBezTo>
                    <a:pt x="11" y="196"/>
                    <a:pt x="11" y="196"/>
                    <a:pt x="11" y="196"/>
                  </a:cubicBezTo>
                  <a:cubicBezTo>
                    <a:pt x="11" y="196"/>
                    <a:pt x="12" y="196"/>
                    <a:pt x="12" y="196"/>
                  </a:cubicBezTo>
                  <a:cubicBezTo>
                    <a:pt x="12" y="195"/>
                    <a:pt x="11" y="195"/>
                    <a:pt x="11" y="195"/>
                  </a:cubicBezTo>
                  <a:close/>
                  <a:moveTo>
                    <a:pt x="279" y="403"/>
                  </a:moveTo>
                  <a:cubicBezTo>
                    <a:pt x="279" y="403"/>
                    <a:pt x="279" y="403"/>
                    <a:pt x="279" y="403"/>
                  </a:cubicBezTo>
                  <a:cubicBezTo>
                    <a:pt x="256" y="406"/>
                    <a:pt x="251" y="405"/>
                    <a:pt x="225" y="401"/>
                  </a:cubicBezTo>
                  <a:cubicBezTo>
                    <a:pt x="226" y="401"/>
                    <a:pt x="226" y="401"/>
                    <a:pt x="227" y="401"/>
                  </a:cubicBezTo>
                  <a:cubicBezTo>
                    <a:pt x="227" y="401"/>
                    <a:pt x="227" y="401"/>
                    <a:pt x="227" y="401"/>
                  </a:cubicBezTo>
                  <a:cubicBezTo>
                    <a:pt x="227" y="401"/>
                    <a:pt x="227" y="401"/>
                    <a:pt x="227" y="401"/>
                  </a:cubicBezTo>
                  <a:cubicBezTo>
                    <a:pt x="226" y="400"/>
                    <a:pt x="226" y="400"/>
                    <a:pt x="226" y="400"/>
                  </a:cubicBezTo>
                  <a:cubicBezTo>
                    <a:pt x="225" y="399"/>
                    <a:pt x="223" y="399"/>
                    <a:pt x="220" y="398"/>
                  </a:cubicBezTo>
                  <a:cubicBezTo>
                    <a:pt x="220" y="398"/>
                    <a:pt x="220" y="397"/>
                    <a:pt x="221" y="397"/>
                  </a:cubicBezTo>
                  <a:cubicBezTo>
                    <a:pt x="220" y="393"/>
                    <a:pt x="211" y="391"/>
                    <a:pt x="206" y="390"/>
                  </a:cubicBezTo>
                  <a:cubicBezTo>
                    <a:pt x="208" y="390"/>
                    <a:pt x="208" y="390"/>
                    <a:pt x="208" y="390"/>
                  </a:cubicBezTo>
                  <a:cubicBezTo>
                    <a:pt x="210" y="389"/>
                    <a:pt x="210" y="389"/>
                    <a:pt x="210" y="389"/>
                  </a:cubicBezTo>
                  <a:cubicBezTo>
                    <a:pt x="210" y="389"/>
                    <a:pt x="210" y="389"/>
                    <a:pt x="210" y="388"/>
                  </a:cubicBezTo>
                  <a:cubicBezTo>
                    <a:pt x="211" y="388"/>
                    <a:pt x="211" y="388"/>
                    <a:pt x="211" y="388"/>
                  </a:cubicBezTo>
                  <a:cubicBezTo>
                    <a:pt x="209" y="386"/>
                    <a:pt x="207" y="384"/>
                    <a:pt x="205" y="383"/>
                  </a:cubicBezTo>
                  <a:cubicBezTo>
                    <a:pt x="203" y="381"/>
                    <a:pt x="202" y="380"/>
                    <a:pt x="200" y="378"/>
                  </a:cubicBezTo>
                  <a:cubicBezTo>
                    <a:pt x="201" y="378"/>
                    <a:pt x="201" y="378"/>
                    <a:pt x="201" y="378"/>
                  </a:cubicBezTo>
                  <a:cubicBezTo>
                    <a:pt x="201" y="378"/>
                    <a:pt x="201" y="378"/>
                    <a:pt x="201" y="378"/>
                  </a:cubicBezTo>
                  <a:cubicBezTo>
                    <a:pt x="200" y="374"/>
                    <a:pt x="197" y="372"/>
                    <a:pt x="194" y="370"/>
                  </a:cubicBezTo>
                  <a:cubicBezTo>
                    <a:pt x="190" y="368"/>
                    <a:pt x="187" y="366"/>
                    <a:pt x="186" y="362"/>
                  </a:cubicBezTo>
                  <a:cubicBezTo>
                    <a:pt x="186" y="361"/>
                    <a:pt x="186" y="360"/>
                    <a:pt x="186" y="360"/>
                  </a:cubicBezTo>
                  <a:cubicBezTo>
                    <a:pt x="186" y="355"/>
                    <a:pt x="190" y="352"/>
                    <a:pt x="192" y="351"/>
                  </a:cubicBezTo>
                  <a:cubicBezTo>
                    <a:pt x="192" y="351"/>
                    <a:pt x="192" y="351"/>
                    <a:pt x="192" y="350"/>
                  </a:cubicBezTo>
                  <a:cubicBezTo>
                    <a:pt x="192" y="346"/>
                    <a:pt x="190" y="338"/>
                    <a:pt x="173" y="312"/>
                  </a:cubicBezTo>
                  <a:cubicBezTo>
                    <a:pt x="173" y="311"/>
                    <a:pt x="174" y="309"/>
                    <a:pt x="174" y="308"/>
                  </a:cubicBezTo>
                  <a:cubicBezTo>
                    <a:pt x="174" y="307"/>
                    <a:pt x="174" y="306"/>
                    <a:pt x="174" y="305"/>
                  </a:cubicBezTo>
                  <a:cubicBezTo>
                    <a:pt x="173" y="304"/>
                    <a:pt x="173" y="303"/>
                    <a:pt x="173" y="302"/>
                  </a:cubicBezTo>
                  <a:cubicBezTo>
                    <a:pt x="173" y="301"/>
                    <a:pt x="173" y="301"/>
                    <a:pt x="173" y="300"/>
                  </a:cubicBezTo>
                  <a:cubicBezTo>
                    <a:pt x="173" y="300"/>
                    <a:pt x="173" y="300"/>
                    <a:pt x="173" y="300"/>
                  </a:cubicBezTo>
                  <a:cubicBezTo>
                    <a:pt x="174" y="299"/>
                    <a:pt x="174" y="298"/>
                    <a:pt x="174" y="297"/>
                  </a:cubicBezTo>
                  <a:cubicBezTo>
                    <a:pt x="174" y="295"/>
                    <a:pt x="173" y="291"/>
                    <a:pt x="172" y="287"/>
                  </a:cubicBezTo>
                  <a:cubicBezTo>
                    <a:pt x="171" y="285"/>
                    <a:pt x="168" y="279"/>
                    <a:pt x="163" y="276"/>
                  </a:cubicBezTo>
                  <a:cubicBezTo>
                    <a:pt x="161" y="275"/>
                    <a:pt x="160" y="276"/>
                    <a:pt x="159" y="276"/>
                  </a:cubicBezTo>
                  <a:cubicBezTo>
                    <a:pt x="158" y="277"/>
                    <a:pt x="157" y="277"/>
                    <a:pt x="156" y="277"/>
                  </a:cubicBezTo>
                  <a:cubicBezTo>
                    <a:pt x="154" y="277"/>
                    <a:pt x="153" y="276"/>
                    <a:pt x="152" y="275"/>
                  </a:cubicBezTo>
                  <a:cubicBezTo>
                    <a:pt x="151" y="275"/>
                    <a:pt x="150" y="274"/>
                    <a:pt x="149" y="274"/>
                  </a:cubicBezTo>
                  <a:cubicBezTo>
                    <a:pt x="144" y="272"/>
                    <a:pt x="142" y="273"/>
                    <a:pt x="139" y="275"/>
                  </a:cubicBezTo>
                  <a:cubicBezTo>
                    <a:pt x="139" y="275"/>
                    <a:pt x="139" y="275"/>
                    <a:pt x="139" y="275"/>
                  </a:cubicBezTo>
                  <a:cubicBezTo>
                    <a:pt x="139" y="275"/>
                    <a:pt x="139" y="275"/>
                    <a:pt x="139" y="275"/>
                  </a:cubicBezTo>
                  <a:cubicBezTo>
                    <a:pt x="138" y="276"/>
                    <a:pt x="136" y="275"/>
                    <a:pt x="135" y="275"/>
                  </a:cubicBezTo>
                  <a:cubicBezTo>
                    <a:pt x="132" y="275"/>
                    <a:pt x="130" y="275"/>
                    <a:pt x="128" y="278"/>
                  </a:cubicBezTo>
                  <a:cubicBezTo>
                    <a:pt x="126" y="276"/>
                    <a:pt x="126" y="276"/>
                    <a:pt x="114" y="275"/>
                  </a:cubicBezTo>
                  <a:cubicBezTo>
                    <a:pt x="114" y="275"/>
                    <a:pt x="114" y="275"/>
                    <a:pt x="112" y="276"/>
                  </a:cubicBezTo>
                  <a:cubicBezTo>
                    <a:pt x="109" y="275"/>
                    <a:pt x="109" y="275"/>
                    <a:pt x="107" y="275"/>
                  </a:cubicBezTo>
                  <a:cubicBezTo>
                    <a:pt x="102" y="273"/>
                    <a:pt x="99" y="270"/>
                    <a:pt x="96" y="266"/>
                  </a:cubicBezTo>
                  <a:cubicBezTo>
                    <a:pt x="92" y="262"/>
                    <a:pt x="89" y="258"/>
                    <a:pt x="84" y="256"/>
                  </a:cubicBezTo>
                  <a:cubicBezTo>
                    <a:pt x="84" y="256"/>
                    <a:pt x="81" y="255"/>
                    <a:pt x="71" y="260"/>
                  </a:cubicBezTo>
                  <a:cubicBezTo>
                    <a:pt x="70" y="260"/>
                    <a:pt x="69" y="259"/>
                    <a:pt x="68" y="259"/>
                  </a:cubicBezTo>
                  <a:cubicBezTo>
                    <a:pt x="68" y="259"/>
                    <a:pt x="67" y="258"/>
                    <a:pt x="67" y="258"/>
                  </a:cubicBezTo>
                  <a:cubicBezTo>
                    <a:pt x="66" y="258"/>
                    <a:pt x="66" y="258"/>
                    <a:pt x="66" y="258"/>
                  </a:cubicBezTo>
                  <a:cubicBezTo>
                    <a:pt x="65" y="257"/>
                    <a:pt x="64" y="257"/>
                    <a:pt x="63" y="256"/>
                  </a:cubicBezTo>
                  <a:cubicBezTo>
                    <a:pt x="61" y="255"/>
                    <a:pt x="59" y="253"/>
                    <a:pt x="56" y="254"/>
                  </a:cubicBezTo>
                  <a:cubicBezTo>
                    <a:pt x="55" y="250"/>
                    <a:pt x="55" y="250"/>
                    <a:pt x="53" y="249"/>
                  </a:cubicBezTo>
                  <a:cubicBezTo>
                    <a:pt x="53" y="245"/>
                    <a:pt x="53" y="245"/>
                    <a:pt x="52" y="244"/>
                  </a:cubicBezTo>
                  <a:cubicBezTo>
                    <a:pt x="51" y="244"/>
                    <a:pt x="51" y="244"/>
                    <a:pt x="50" y="245"/>
                  </a:cubicBezTo>
                  <a:cubicBezTo>
                    <a:pt x="50" y="246"/>
                    <a:pt x="50" y="246"/>
                    <a:pt x="50" y="246"/>
                  </a:cubicBezTo>
                  <a:cubicBezTo>
                    <a:pt x="50" y="246"/>
                    <a:pt x="51" y="247"/>
                    <a:pt x="51" y="249"/>
                  </a:cubicBezTo>
                  <a:cubicBezTo>
                    <a:pt x="50" y="249"/>
                    <a:pt x="50" y="249"/>
                    <a:pt x="50" y="249"/>
                  </a:cubicBezTo>
                  <a:cubicBezTo>
                    <a:pt x="50" y="249"/>
                    <a:pt x="50" y="249"/>
                    <a:pt x="50" y="247"/>
                  </a:cubicBezTo>
                  <a:cubicBezTo>
                    <a:pt x="50" y="247"/>
                    <a:pt x="50" y="247"/>
                    <a:pt x="50" y="247"/>
                  </a:cubicBezTo>
                  <a:cubicBezTo>
                    <a:pt x="50" y="246"/>
                    <a:pt x="50" y="246"/>
                    <a:pt x="50" y="246"/>
                  </a:cubicBezTo>
                  <a:cubicBezTo>
                    <a:pt x="49" y="246"/>
                    <a:pt x="49" y="246"/>
                    <a:pt x="49" y="246"/>
                  </a:cubicBezTo>
                  <a:cubicBezTo>
                    <a:pt x="49" y="246"/>
                    <a:pt x="49" y="246"/>
                    <a:pt x="49" y="246"/>
                  </a:cubicBezTo>
                  <a:cubicBezTo>
                    <a:pt x="47" y="247"/>
                    <a:pt x="47" y="248"/>
                    <a:pt x="46" y="250"/>
                  </a:cubicBezTo>
                  <a:cubicBezTo>
                    <a:pt x="45" y="251"/>
                    <a:pt x="45" y="251"/>
                    <a:pt x="44" y="252"/>
                  </a:cubicBezTo>
                  <a:cubicBezTo>
                    <a:pt x="43" y="254"/>
                    <a:pt x="41" y="253"/>
                    <a:pt x="40" y="253"/>
                  </a:cubicBezTo>
                  <a:cubicBezTo>
                    <a:pt x="39" y="253"/>
                    <a:pt x="38" y="253"/>
                    <a:pt x="37" y="254"/>
                  </a:cubicBezTo>
                  <a:cubicBezTo>
                    <a:pt x="36" y="253"/>
                    <a:pt x="36" y="253"/>
                    <a:pt x="35" y="251"/>
                  </a:cubicBezTo>
                  <a:cubicBezTo>
                    <a:pt x="34" y="251"/>
                    <a:pt x="34" y="252"/>
                    <a:pt x="33" y="252"/>
                  </a:cubicBezTo>
                  <a:cubicBezTo>
                    <a:pt x="33" y="252"/>
                    <a:pt x="32" y="251"/>
                    <a:pt x="32" y="250"/>
                  </a:cubicBezTo>
                  <a:cubicBezTo>
                    <a:pt x="32" y="250"/>
                    <a:pt x="32" y="250"/>
                    <a:pt x="32" y="250"/>
                  </a:cubicBezTo>
                  <a:cubicBezTo>
                    <a:pt x="31" y="250"/>
                    <a:pt x="31" y="250"/>
                    <a:pt x="31" y="250"/>
                  </a:cubicBezTo>
                  <a:cubicBezTo>
                    <a:pt x="31" y="252"/>
                    <a:pt x="31" y="254"/>
                    <a:pt x="31" y="255"/>
                  </a:cubicBezTo>
                  <a:cubicBezTo>
                    <a:pt x="30" y="258"/>
                    <a:pt x="30" y="258"/>
                    <a:pt x="30" y="258"/>
                  </a:cubicBezTo>
                  <a:cubicBezTo>
                    <a:pt x="30" y="256"/>
                    <a:pt x="30" y="256"/>
                    <a:pt x="30" y="256"/>
                  </a:cubicBezTo>
                  <a:cubicBezTo>
                    <a:pt x="30" y="256"/>
                    <a:pt x="30" y="255"/>
                    <a:pt x="30" y="254"/>
                  </a:cubicBezTo>
                  <a:cubicBezTo>
                    <a:pt x="30" y="253"/>
                    <a:pt x="30" y="252"/>
                    <a:pt x="29" y="251"/>
                  </a:cubicBezTo>
                  <a:cubicBezTo>
                    <a:pt x="29" y="251"/>
                    <a:pt x="29" y="251"/>
                    <a:pt x="29" y="251"/>
                  </a:cubicBezTo>
                  <a:cubicBezTo>
                    <a:pt x="28" y="251"/>
                    <a:pt x="28" y="251"/>
                    <a:pt x="28" y="251"/>
                  </a:cubicBezTo>
                  <a:cubicBezTo>
                    <a:pt x="27" y="252"/>
                    <a:pt x="25" y="263"/>
                    <a:pt x="25" y="263"/>
                  </a:cubicBezTo>
                  <a:cubicBezTo>
                    <a:pt x="25" y="264"/>
                    <a:pt x="25" y="264"/>
                    <a:pt x="25" y="264"/>
                  </a:cubicBezTo>
                  <a:cubicBezTo>
                    <a:pt x="25" y="267"/>
                    <a:pt x="26" y="269"/>
                    <a:pt x="26" y="272"/>
                  </a:cubicBezTo>
                  <a:cubicBezTo>
                    <a:pt x="26" y="273"/>
                    <a:pt x="27" y="275"/>
                    <a:pt x="27" y="276"/>
                  </a:cubicBezTo>
                  <a:cubicBezTo>
                    <a:pt x="27" y="275"/>
                    <a:pt x="26" y="274"/>
                    <a:pt x="23" y="274"/>
                  </a:cubicBezTo>
                  <a:cubicBezTo>
                    <a:pt x="23" y="274"/>
                    <a:pt x="23" y="274"/>
                    <a:pt x="23" y="274"/>
                  </a:cubicBezTo>
                  <a:cubicBezTo>
                    <a:pt x="23" y="274"/>
                    <a:pt x="23" y="274"/>
                    <a:pt x="23" y="274"/>
                  </a:cubicBezTo>
                  <a:cubicBezTo>
                    <a:pt x="23" y="274"/>
                    <a:pt x="23" y="274"/>
                    <a:pt x="23" y="274"/>
                  </a:cubicBezTo>
                  <a:cubicBezTo>
                    <a:pt x="23" y="274"/>
                    <a:pt x="23" y="274"/>
                    <a:pt x="22" y="279"/>
                  </a:cubicBezTo>
                  <a:cubicBezTo>
                    <a:pt x="21" y="279"/>
                    <a:pt x="21" y="279"/>
                    <a:pt x="21" y="279"/>
                  </a:cubicBezTo>
                  <a:cubicBezTo>
                    <a:pt x="20" y="278"/>
                    <a:pt x="20" y="278"/>
                    <a:pt x="11" y="250"/>
                  </a:cubicBezTo>
                  <a:cubicBezTo>
                    <a:pt x="10" y="250"/>
                    <a:pt x="10" y="250"/>
                    <a:pt x="9" y="249"/>
                  </a:cubicBezTo>
                  <a:cubicBezTo>
                    <a:pt x="9" y="248"/>
                    <a:pt x="9" y="248"/>
                    <a:pt x="9" y="248"/>
                  </a:cubicBezTo>
                  <a:cubicBezTo>
                    <a:pt x="9" y="248"/>
                    <a:pt x="9" y="248"/>
                    <a:pt x="9" y="248"/>
                  </a:cubicBezTo>
                  <a:cubicBezTo>
                    <a:pt x="8" y="248"/>
                    <a:pt x="8" y="248"/>
                    <a:pt x="8" y="248"/>
                  </a:cubicBezTo>
                  <a:cubicBezTo>
                    <a:pt x="8" y="249"/>
                    <a:pt x="8" y="249"/>
                    <a:pt x="7" y="252"/>
                  </a:cubicBezTo>
                  <a:cubicBezTo>
                    <a:pt x="7" y="252"/>
                    <a:pt x="6" y="250"/>
                    <a:pt x="5" y="241"/>
                  </a:cubicBezTo>
                  <a:cubicBezTo>
                    <a:pt x="5" y="241"/>
                    <a:pt x="5" y="241"/>
                    <a:pt x="5" y="241"/>
                  </a:cubicBezTo>
                  <a:cubicBezTo>
                    <a:pt x="3" y="223"/>
                    <a:pt x="3" y="223"/>
                    <a:pt x="3" y="223"/>
                  </a:cubicBezTo>
                  <a:cubicBezTo>
                    <a:pt x="3" y="223"/>
                    <a:pt x="3" y="223"/>
                    <a:pt x="3" y="223"/>
                  </a:cubicBezTo>
                  <a:cubicBezTo>
                    <a:pt x="3" y="223"/>
                    <a:pt x="3" y="223"/>
                    <a:pt x="3" y="223"/>
                  </a:cubicBezTo>
                  <a:cubicBezTo>
                    <a:pt x="2" y="224"/>
                    <a:pt x="2" y="224"/>
                    <a:pt x="2" y="227"/>
                  </a:cubicBezTo>
                  <a:cubicBezTo>
                    <a:pt x="2" y="229"/>
                    <a:pt x="2" y="235"/>
                    <a:pt x="3" y="243"/>
                  </a:cubicBezTo>
                  <a:cubicBezTo>
                    <a:pt x="3" y="242"/>
                    <a:pt x="3" y="242"/>
                    <a:pt x="3" y="242"/>
                  </a:cubicBezTo>
                  <a:cubicBezTo>
                    <a:pt x="3" y="242"/>
                    <a:pt x="3" y="242"/>
                    <a:pt x="3" y="242"/>
                  </a:cubicBezTo>
                  <a:cubicBezTo>
                    <a:pt x="3" y="242"/>
                    <a:pt x="3" y="242"/>
                    <a:pt x="3" y="242"/>
                  </a:cubicBezTo>
                  <a:cubicBezTo>
                    <a:pt x="3" y="242"/>
                    <a:pt x="3" y="242"/>
                    <a:pt x="3" y="242"/>
                  </a:cubicBezTo>
                  <a:cubicBezTo>
                    <a:pt x="3" y="242"/>
                    <a:pt x="3" y="242"/>
                    <a:pt x="3" y="242"/>
                  </a:cubicBezTo>
                  <a:cubicBezTo>
                    <a:pt x="3" y="247"/>
                    <a:pt x="3" y="247"/>
                    <a:pt x="3" y="247"/>
                  </a:cubicBezTo>
                  <a:cubicBezTo>
                    <a:pt x="6" y="258"/>
                    <a:pt x="6" y="258"/>
                    <a:pt x="6" y="258"/>
                  </a:cubicBezTo>
                  <a:cubicBezTo>
                    <a:pt x="6" y="260"/>
                    <a:pt x="6" y="260"/>
                    <a:pt x="6" y="260"/>
                  </a:cubicBezTo>
                  <a:cubicBezTo>
                    <a:pt x="6" y="260"/>
                    <a:pt x="6" y="260"/>
                    <a:pt x="6" y="260"/>
                  </a:cubicBezTo>
                  <a:cubicBezTo>
                    <a:pt x="6" y="260"/>
                    <a:pt x="6" y="260"/>
                    <a:pt x="6" y="260"/>
                  </a:cubicBezTo>
                  <a:cubicBezTo>
                    <a:pt x="6" y="260"/>
                    <a:pt x="6" y="260"/>
                    <a:pt x="6" y="260"/>
                  </a:cubicBezTo>
                  <a:cubicBezTo>
                    <a:pt x="7" y="260"/>
                    <a:pt x="7" y="261"/>
                    <a:pt x="7" y="262"/>
                  </a:cubicBezTo>
                  <a:cubicBezTo>
                    <a:pt x="7" y="263"/>
                    <a:pt x="8" y="264"/>
                    <a:pt x="8" y="265"/>
                  </a:cubicBezTo>
                  <a:cubicBezTo>
                    <a:pt x="9" y="265"/>
                    <a:pt x="9" y="265"/>
                    <a:pt x="9" y="265"/>
                  </a:cubicBezTo>
                  <a:cubicBezTo>
                    <a:pt x="9" y="264"/>
                    <a:pt x="9" y="264"/>
                    <a:pt x="9" y="264"/>
                  </a:cubicBezTo>
                  <a:cubicBezTo>
                    <a:pt x="9" y="266"/>
                    <a:pt x="10" y="267"/>
                    <a:pt x="14" y="273"/>
                  </a:cubicBezTo>
                  <a:cubicBezTo>
                    <a:pt x="15" y="273"/>
                    <a:pt x="15" y="273"/>
                    <a:pt x="15" y="273"/>
                  </a:cubicBezTo>
                  <a:cubicBezTo>
                    <a:pt x="15" y="273"/>
                    <a:pt x="15" y="273"/>
                    <a:pt x="15" y="273"/>
                  </a:cubicBezTo>
                  <a:cubicBezTo>
                    <a:pt x="15" y="272"/>
                    <a:pt x="15" y="272"/>
                    <a:pt x="14" y="271"/>
                  </a:cubicBezTo>
                  <a:cubicBezTo>
                    <a:pt x="16" y="274"/>
                    <a:pt x="18" y="277"/>
                    <a:pt x="19" y="279"/>
                  </a:cubicBezTo>
                  <a:cubicBezTo>
                    <a:pt x="20" y="281"/>
                    <a:pt x="21" y="283"/>
                    <a:pt x="22" y="285"/>
                  </a:cubicBezTo>
                  <a:cubicBezTo>
                    <a:pt x="22" y="285"/>
                    <a:pt x="22" y="285"/>
                    <a:pt x="22" y="285"/>
                  </a:cubicBezTo>
                  <a:cubicBezTo>
                    <a:pt x="22" y="285"/>
                    <a:pt x="22" y="285"/>
                    <a:pt x="22" y="285"/>
                  </a:cubicBezTo>
                  <a:cubicBezTo>
                    <a:pt x="22" y="285"/>
                    <a:pt x="22" y="285"/>
                    <a:pt x="22" y="285"/>
                  </a:cubicBezTo>
                  <a:cubicBezTo>
                    <a:pt x="24" y="285"/>
                    <a:pt x="24" y="285"/>
                    <a:pt x="25" y="286"/>
                  </a:cubicBezTo>
                  <a:cubicBezTo>
                    <a:pt x="26" y="286"/>
                    <a:pt x="26" y="286"/>
                    <a:pt x="26" y="286"/>
                  </a:cubicBezTo>
                  <a:cubicBezTo>
                    <a:pt x="27" y="286"/>
                    <a:pt x="27" y="286"/>
                    <a:pt x="27" y="286"/>
                  </a:cubicBezTo>
                  <a:cubicBezTo>
                    <a:pt x="27" y="286"/>
                    <a:pt x="27" y="286"/>
                    <a:pt x="27" y="286"/>
                  </a:cubicBezTo>
                  <a:cubicBezTo>
                    <a:pt x="26" y="285"/>
                    <a:pt x="26" y="284"/>
                    <a:pt x="25" y="283"/>
                  </a:cubicBezTo>
                  <a:cubicBezTo>
                    <a:pt x="25" y="281"/>
                    <a:pt x="25" y="280"/>
                    <a:pt x="24" y="279"/>
                  </a:cubicBezTo>
                  <a:cubicBezTo>
                    <a:pt x="25" y="279"/>
                    <a:pt x="27" y="279"/>
                    <a:pt x="34" y="293"/>
                  </a:cubicBezTo>
                  <a:cubicBezTo>
                    <a:pt x="37" y="298"/>
                    <a:pt x="39" y="303"/>
                    <a:pt x="41" y="308"/>
                  </a:cubicBezTo>
                  <a:cubicBezTo>
                    <a:pt x="43" y="313"/>
                    <a:pt x="45" y="318"/>
                    <a:pt x="47" y="322"/>
                  </a:cubicBezTo>
                  <a:cubicBezTo>
                    <a:pt x="47" y="323"/>
                    <a:pt x="51" y="329"/>
                    <a:pt x="53" y="329"/>
                  </a:cubicBezTo>
                  <a:cubicBezTo>
                    <a:pt x="62" y="342"/>
                    <a:pt x="62" y="342"/>
                    <a:pt x="81" y="353"/>
                  </a:cubicBezTo>
                  <a:cubicBezTo>
                    <a:pt x="96" y="363"/>
                    <a:pt x="97" y="363"/>
                    <a:pt x="101" y="365"/>
                  </a:cubicBezTo>
                  <a:cubicBezTo>
                    <a:pt x="104" y="366"/>
                    <a:pt x="107" y="366"/>
                    <a:pt x="110" y="366"/>
                  </a:cubicBezTo>
                  <a:cubicBezTo>
                    <a:pt x="113" y="367"/>
                    <a:pt x="116" y="367"/>
                    <a:pt x="119" y="368"/>
                  </a:cubicBezTo>
                  <a:cubicBezTo>
                    <a:pt x="128" y="371"/>
                    <a:pt x="136" y="376"/>
                    <a:pt x="144" y="381"/>
                  </a:cubicBezTo>
                  <a:cubicBezTo>
                    <a:pt x="151" y="385"/>
                    <a:pt x="157" y="389"/>
                    <a:pt x="165" y="392"/>
                  </a:cubicBezTo>
                  <a:cubicBezTo>
                    <a:pt x="194" y="401"/>
                    <a:pt x="194" y="401"/>
                    <a:pt x="194" y="401"/>
                  </a:cubicBezTo>
                  <a:cubicBezTo>
                    <a:pt x="217" y="407"/>
                    <a:pt x="251" y="407"/>
                    <a:pt x="272" y="404"/>
                  </a:cubicBezTo>
                  <a:cubicBezTo>
                    <a:pt x="272" y="404"/>
                    <a:pt x="272" y="404"/>
                    <a:pt x="272" y="404"/>
                  </a:cubicBezTo>
                  <a:cubicBezTo>
                    <a:pt x="272" y="404"/>
                    <a:pt x="272" y="404"/>
                    <a:pt x="272" y="404"/>
                  </a:cubicBezTo>
                  <a:cubicBezTo>
                    <a:pt x="272" y="404"/>
                    <a:pt x="272" y="404"/>
                    <a:pt x="272" y="404"/>
                  </a:cubicBezTo>
                  <a:cubicBezTo>
                    <a:pt x="272" y="404"/>
                    <a:pt x="272" y="404"/>
                    <a:pt x="272" y="404"/>
                  </a:cubicBezTo>
                  <a:cubicBezTo>
                    <a:pt x="272" y="404"/>
                    <a:pt x="272" y="404"/>
                    <a:pt x="272" y="404"/>
                  </a:cubicBezTo>
                  <a:cubicBezTo>
                    <a:pt x="279" y="403"/>
                    <a:pt x="279" y="403"/>
                    <a:pt x="279" y="403"/>
                  </a:cubicBezTo>
                  <a:close/>
                  <a:moveTo>
                    <a:pt x="19" y="222"/>
                  </a:moveTo>
                  <a:cubicBezTo>
                    <a:pt x="19" y="222"/>
                    <a:pt x="19" y="222"/>
                    <a:pt x="19" y="222"/>
                  </a:cubicBezTo>
                  <a:cubicBezTo>
                    <a:pt x="17" y="223"/>
                    <a:pt x="17" y="224"/>
                    <a:pt x="17" y="225"/>
                  </a:cubicBezTo>
                  <a:cubicBezTo>
                    <a:pt x="17" y="226"/>
                    <a:pt x="17" y="226"/>
                    <a:pt x="17" y="226"/>
                  </a:cubicBezTo>
                  <a:cubicBezTo>
                    <a:pt x="17" y="226"/>
                    <a:pt x="17" y="226"/>
                    <a:pt x="17" y="226"/>
                  </a:cubicBezTo>
                  <a:cubicBezTo>
                    <a:pt x="17" y="226"/>
                    <a:pt x="17" y="226"/>
                    <a:pt x="17" y="226"/>
                  </a:cubicBezTo>
                  <a:cubicBezTo>
                    <a:pt x="17" y="226"/>
                    <a:pt x="17" y="226"/>
                    <a:pt x="17" y="226"/>
                  </a:cubicBezTo>
                  <a:cubicBezTo>
                    <a:pt x="21" y="226"/>
                    <a:pt x="22" y="225"/>
                    <a:pt x="23" y="222"/>
                  </a:cubicBezTo>
                  <a:cubicBezTo>
                    <a:pt x="23" y="222"/>
                    <a:pt x="24" y="222"/>
                    <a:pt x="24" y="221"/>
                  </a:cubicBezTo>
                  <a:cubicBezTo>
                    <a:pt x="24" y="221"/>
                    <a:pt x="25" y="220"/>
                    <a:pt x="25" y="220"/>
                  </a:cubicBezTo>
                  <a:cubicBezTo>
                    <a:pt x="25" y="219"/>
                    <a:pt x="25" y="219"/>
                    <a:pt x="25" y="219"/>
                  </a:cubicBezTo>
                  <a:cubicBezTo>
                    <a:pt x="26" y="219"/>
                    <a:pt x="26" y="219"/>
                    <a:pt x="26" y="219"/>
                  </a:cubicBezTo>
                  <a:cubicBezTo>
                    <a:pt x="27" y="219"/>
                    <a:pt x="27" y="219"/>
                    <a:pt x="27" y="219"/>
                  </a:cubicBezTo>
                  <a:cubicBezTo>
                    <a:pt x="27" y="218"/>
                    <a:pt x="27" y="218"/>
                    <a:pt x="27" y="218"/>
                  </a:cubicBezTo>
                  <a:cubicBezTo>
                    <a:pt x="27" y="216"/>
                    <a:pt x="26" y="215"/>
                    <a:pt x="26" y="214"/>
                  </a:cubicBezTo>
                  <a:cubicBezTo>
                    <a:pt x="25" y="214"/>
                    <a:pt x="24" y="214"/>
                    <a:pt x="23" y="214"/>
                  </a:cubicBezTo>
                  <a:cubicBezTo>
                    <a:pt x="23" y="214"/>
                    <a:pt x="23" y="214"/>
                    <a:pt x="23" y="214"/>
                  </a:cubicBezTo>
                  <a:cubicBezTo>
                    <a:pt x="23" y="215"/>
                    <a:pt x="23" y="215"/>
                    <a:pt x="23" y="215"/>
                  </a:cubicBezTo>
                  <a:cubicBezTo>
                    <a:pt x="23" y="214"/>
                    <a:pt x="23" y="214"/>
                    <a:pt x="23" y="214"/>
                  </a:cubicBezTo>
                  <a:cubicBezTo>
                    <a:pt x="22" y="214"/>
                    <a:pt x="22" y="213"/>
                    <a:pt x="21" y="213"/>
                  </a:cubicBezTo>
                  <a:cubicBezTo>
                    <a:pt x="21" y="213"/>
                    <a:pt x="21" y="214"/>
                    <a:pt x="21" y="214"/>
                  </a:cubicBezTo>
                  <a:cubicBezTo>
                    <a:pt x="20" y="215"/>
                    <a:pt x="20" y="215"/>
                    <a:pt x="19" y="215"/>
                  </a:cubicBezTo>
                  <a:cubicBezTo>
                    <a:pt x="18" y="216"/>
                    <a:pt x="18" y="216"/>
                    <a:pt x="18" y="216"/>
                  </a:cubicBezTo>
                  <a:cubicBezTo>
                    <a:pt x="18" y="216"/>
                    <a:pt x="17" y="217"/>
                    <a:pt x="17" y="217"/>
                  </a:cubicBezTo>
                  <a:cubicBezTo>
                    <a:pt x="17" y="217"/>
                    <a:pt x="17" y="217"/>
                    <a:pt x="17" y="217"/>
                  </a:cubicBezTo>
                  <a:cubicBezTo>
                    <a:pt x="17" y="218"/>
                    <a:pt x="18" y="218"/>
                    <a:pt x="18" y="219"/>
                  </a:cubicBezTo>
                  <a:cubicBezTo>
                    <a:pt x="19" y="220"/>
                    <a:pt x="19" y="220"/>
                    <a:pt x="19" y="221"/>
                  </a:cubicBezTo>
                  <a:cubicBezTo>
                    <a:pt x="19" y="221"/>
                    <a:pt x="19" y="221"/>
                    <a:pt x="19" y="221"/>
                  </a:cubicBezTo>
                  <a:lnTo>
                    <a:pt x="19" y="222"/>
                  </a:lnTo>
                  <a:close/>
                  <a:moveTo>
                    <a:pt x="30" y="214"/>
                  </a:moveTo>
                  <a:cubicBezTo>
                    <a:pt x="30" y="214"/>
                    <a:pt x="30" y="214"/>
                    <a:pt x="30" y="214"/>
                  </a:cubicBezTo>
                  <a:cubicBezTo>
                    <a:pt x="29" y="215"/>
                    <a:pt x="29" y="216"/>
                    <a:pt x="30" y="218"/>
                  </a:cubicBezTo>
                  <a:cubicBezTo>
                    <a:pt x="30" y="218"/>
                    <a:pt x="31" y="218"/>
                    <a:pt x="31" y="218"/>
                  </a:cubicBezTo>
                  <a:cubicBezTo>
                    <a:pt x="32" y="217"/>
                    <a:pt x="32" y="216"/>
                    <a:pt x="32" y="215"/>
                  </a:cubicBezTo>
                  <a:cubicBezTo>
                    <a:pt x="32" y="214"/>
                    <a:pt x="32" y="214"/>
                    <a:pt x="32" y="214"/>
                  </a:cubicBezTo>
                  <a:cubicBezTo>
                    <a:pt x="31" y="213"/>
                    <a:pt x="31" y="213"/>
                    <a:pt x="30" y="214"/>
                  </a:cubicBezTo>
                  <a:close/>
                  <a:moveTo>
                    <a:pt x="12" y="219"/>
                  </a:moveTo>
                  <a:cubicBezTo>
                    <a:pt x="12" y="219"/>
                    <a:pt x="12" y="221"/>
                    <a:pt x="12" y="222"/>
                  </a:cubicBezTo>
                  <a:cubicBezTo>
                    <a:pt x="12" y="222"/>
                    <a:pt x="13" y="222"/>
                    <a:pt x="13" y="222"/>
                  </a:cubicBezTo>
                  <a:cubicBezTo>
                    <a:pt x="13" y="221"/>
                    <a:pt x="13" y="221"/>
                    <a:pt x="13" y="221"/>
                  </a:cubicBezTo>
                  <a:cubicBezTo>
                    <a:pt x="14" y="220"/>
                    <a:pt x="14" y="220"/>
                    <a:pt x="14" y="220"/>
                  </a:cubicBezTo>
                  <a:cubicBezTo>
                    <a:pt x="14" y="221"/>
                    <a:pt x="15" y="221"/>
                    <a:pt x="15" y="221"/>
                  </a:cubicBezTo>
                  <a:cubicBezTo>
                    <a:pt x="16" y="221"/>
                    <a:pt x="17" y="220"/>
                    <a:pt x="17" y="219"/>
                  </a:cubicBezTo>
                  <a:cubicBezTo>
                    <a:pt x="17" y="218"/>
                    <a:pt x="17" y="218"/>
                    <a:pt x="17" y="217"/>
                  </a:cubicBezTo>
                  <a:cubicBezTo>
                    <a:pt x="17" y="216"/>
                    <a:pt x="17" y="216"/>
                    <a:pt x="16" y="216"/>
                  </a:cubicBezTo>
                  <a:cubicBezTo>
                    <a:pt x="16" y="215"/>
                    <a:pt x="16" y="215"/>
                    <a:pt x="15" y="215"/>
                  </a:cubicBezTo>
                  <a:cubicBezTo>
                    <a:pt x="14" y="215"/>
                    <a:pt x="14" y="215"/>
                    <a:pt x="14" y="215"/>
                  </a:cubicBezTo>
                  <a:cubicBezTo>
                    <a:pt x="14" y="214"/>
                    <a:pt x="14" y="214"/>
                    <a:pt x="14" y="214"/>
                  </a:cubicBezTo>
                  <a:cubicBezTo>
                    <a:pt x="14" y="213"/>
                    <a:pt x="14" y="213"/>
                    <a:pt x="14" y="213"/>
                  </a:cubicBezTo>
                  <a:cubicBezTo>
                    <a:pt x="13" y="213"/>
                    <a:pt x="13" y="213"/>
                    <a:pt x="13" y="213"/>
                  </a:cubicBezTo>
                  <a:cubicBezTo>
                    <a:pt x="13" y="213"/>
                    <a:pt x="13" y="213"/>
                    <a:pt x="13" y="213"/>
                  </a:cubicBezTo>
                  <a:cubicBezTo>
                    <a:pt x="13" y="213"/>
                    <a:pt x="13" y="213"/>
                    <a:pt x="13" y="213"/>
                  </a:cubicBezTo>
                  <a:cubicBezTo>
                    <a:pt x="12" y="213"/>
                    <a:pt x="12" y="213"/>
                    <a:pt x="12" y="213"/>
                  </a:cubicBezTo>
                  <a:cubicBezTo>
                    <a:pt x="12" y="213"/>
                    <a:pt x="12" y="213"/>
                    <a:pt x="12" y="213"/>
                  </a:cubicBezTo>
                  <a:cubicBezTo>
                    <a:pt x="12" y="213"/>
                    <a:pt x="12" y="212"/>
                    <a:pt x="11" y="211"/>
                  </a:cubicBezTo>
                  <a:cubicBezTo>
                    <a:pt x="11" y="211"/>
                    <a:pt x="11" y="210"/>
                    <a:pt x="10" y="209"/>
                  </a:cubicBezTo>
                  <a:cubicBezTo>
                    <a:pt x="10" y="210"/>
                    <a:pt x="9" y="210"/>
                    <a:pt x="9" y="210"/>
                  </a:cubicBezTo>
                  <a:cubicBezTo>
                    <a:pt x="9" y="209"/>
                    <a:pt x="8" y="208"/>
                    <a:pt x="8" y="208"/>
                  </a:cubicBezTo>
                  <a:cubicBezTo>
                    <a:pt x="7" y="208"/>
                    <a:pt x="6" y="209"/>
                    <a:pt x="6" y="210"/>
                  </a:cubicBezTo>
                  <a:cubicBezTo>
                    <a:pt x="6" y="210"/>
                    <a:pt x="6" y="210"/>
                    <a:pt x="6" y="210"/>
                  </a:cubicBezTo>
                  <a:cubicBezTo>
                    <a:pt x="4" y="213"/>
                    <a:pt x="4" y="216"/>
                    <a:pt x="4" y="220"/>
                  </a:cubicBezTo>
                  <a:cubicBezTo>
                    <a:pt x="4" y="220"/>
                    <a:pt x="4" y="220"/>
                    <a:pt x="4" y="220"/>
                  </a:cubicBezTo>
                  <a:cubicBezTo>
                    <a:pt x="5" y="220"/>
                    <a:pt x="5" y="220"/>
                    <a:pt x="5" y="220"/>
                  </a:cubicBezTo>
                  <a:cubicBezTo>
                    <a:pt x="5" y="220"/>
                    <a:pt x="5" y="219"/>
                    <a:pt x="5" y="218"/>
                  </a:cubicBezTo>
                  <a:cubicBezTo>
                    <a:pt x="6" y="216"/>
                    <a:pt x="6" y="215"/>
                    <a:pt x="6" y="214"/>
                  </a:cubicBezTo>
                  <a:cubicBezTo>
                    <a:pt x="7" y="215"/>
                    <a:pt x="7" y="215"/>
                    <a:pt x="7" y="215"/>
                  </a:cubicBezTo>
                  <a:cubicBezTo>
                    <a:pt x="7" y="215"/>
                    <a:pt x="8" y="215"/>
                    <a:pt x="8" y="215"/>
                  </a:cubicBezTo>
                  <a:cubicBezTo>
                    <a:pt x="9" y="215"/>
                    <a:pt x="9" y="215"/>
                    <a:pt x="9" y="215"/>
                  </a:cubicBezTo>
                  <a:cubicBezTo>
                    <a:pt x="9" y="215"/>
                    <a:pt x="9" y="216"/>
                    <a:pt x="10" y="216"/>
                  </a:cubicBezTo>
                  <a:cubicBezTo>
                    <a:pt x="10" y="216"/>
                    <a:pt x="10" y="216"/>
                    <a:pt x="10" y="216"/>
                  </a:cubicBezTo>
                  <a:cubicBezTo>
                    <a:pt x="10" y="217"/>
                    <a:pt x="10" y="217"/>
                    <a:pt x="11" y="218"/>
                  </a:cubicBezTo>
                  <a:cubicBezTo>
                    <a:pt x="11" y="218"/>
                    <a:pt x="12" y="218"/>
                    <a:pt x="12" y="218"/>
                  </a:cubicBezTo>
                  <a:cubicBezTo>
                    <a:pt x="12" y="219"/>
                    <a:pt x="12" y="219"/>
                    <a:pt x="12" y="219"/>
                  </a:cubicBezTo>
                  <a:cubicBezTo>
                    <a:pt x="12" y="219"/>
                    <a:pt x="12" y="219"/>
                    <a:pt x="12" y="219"/>
                  </a:cubicBezTo>
                  <a:close/>
                  <a:moveTo>
                    <a:pt x="36" y="210"/>
                  </a:moveTo>
                  <a:cubicBezTo>
                    <a:pt x="35" y="210"/>
                    <a:pt x="35" y="210"/>
                    <a:pt x="35" y="210"/>
                  </a:cubicBezTo>
                  <a:cubicBezTo>
                    <a:pt x="35" y="210"/>
                    <a:pt x="35" y="210"/>
                    <a:pt x="35" y="210"/>
                  </a:cubicBezTo>
                  <a:cubicBezTo>
                    <a:pt x="35" y="211"/>
                    <a:pt x="35" y="211"/>
                    <a:pt x="35" y="211"/>
                  </a:cubicBezTo>
                  <a:cubicBezTo>
                    <a:pt x="35" y="211"/>
                    <a:pt x="35" y="211"/>
                    <a:pt x="35" y="211"/>
                  </a:cubicBezTo>
                  <a:cubicBezTo>
                    <a:pt x="36" y="211"/>
                    <a:pt x="36" y="211"/>
                    <a:pt x="36" y="211"/>
                  </a:cubicBezTo>
                  <a:cubicBezTo>
                    <a:pt x="36" y="211"/>
                    <a:pt x="36" y="210"/>
                    <a:pt x="36" y="210"/>
                  </a:cubicBezTo>
                  <a:close/>
                  <a:moveTo>
                    <a:pt x="282" y="37"/>
                  </a:moveTo>
                  <a:cubicBezTo>
                    <a:pt x="283" y="38"/>
                    <a:pt x="283" y="38"/>
                    <a:pt x="284" y="38"/>
                  </a:cubicBezTo>
                  <a:cubicBezTo>
                    <a:pt x="284" y="38"/>
                    <a:pt x="284" y="38"/>
                    <a:pt x="284" y="38"/>
                  </a:cubicBezTo>
                  <a:cubicBezTo>
                    <a:pt x="284" y="37"/>
                    <a:pt x="284" y="37"/>
                    <a:pt x="284" y="37"/>
                  </a:cubicBezTo>
                  <a:cubicBezTo>
                    <a:pt x="283" y="37"/>
                    <a:pt x="283" y="37"/>
                    <a:pt x="282" y="37"/>
                  </a:cubicBezTo>
                  <a:cubicBezTo>
                    <a:pt x="282" y="37"/>
                    <a:pt x="282" y="37"/>
                    <a:pt x="282" y="37"/>
                  </a:cubicBezTo>
                  <a:close/>
                  <a:moveTo>
                    <a:pt x="284" y="36"/>
                  </a:moveTo>
                  <a:cubicBezTo>
                    <a:pt x="283" y="36"/>
                    <a:pt x="283" y="36"/>
                    <a:pt x="283" y="36"/>
                  </a:cubicBezTo>
                  <a:cubicBezTo>
                    <a:pt x="283" y="36"/>
                    <a:pt x="283" y="36"/>
                    <a:pt x="283" y="36"/>
                  </a:cubicBezTo>
                  <a:cubicBezTo>
                    <a:pt x="282" y="36"/>
                    <a:pt x="282" y="36"/>
                    <a:pt x="282" y="36"/>
                  </a:cubicBezTo>
                  <a:cubicBezTo>
                    <a:pt x="282" y="36"/>
                    <a:pt x="282" y="36"/>
                    <a:pt x="282" y="36"/>
                  </a:cubicBezTo>
                  <a:cubicBezTo>
                    <a:pt x="283" y="37"/>
                    <a:pt x="284" y="37"/>
                    <a:pt x="284" y="37"/>
                  </a:cubicBezTo>
                  <a:cubicBezTo>
                    <a:pt x="284" y="37"/>
                    <a:pt x="284" y="37"/>
                    <a:pt x="284" y="37"/>
                  </a:cubicBezTo>
                  <a:cubicBezTo>
                    <a:pt x="284" y="36"/>
                    <a:pt x="284" y="36"/>
                    <a:pt x="284" y="36"/>
                  </a:cubicBezTo>
                  <a:close/>
                  <a:moveTo>
                    <a:pt x="285" y="41"/>
                  </a:moveTo>
                  <a:cubicBezTo>
                    <a:pt x="285" y="41"/>
                    <a:pt x="285" y="41"/>
                    <a:pt x="285" y="41"/>
                  </a:cubicBezTo>
                  <a:cubicBezTo>
                    <a:pt x="285" y="41"/>
                    <a:pt x="284" y="41"/>
                    <a:pt x="284" y="42"/>
                  </a:cubicBezTo>
                  <a:cubicBezTo>
                    <a:pt x="284" y="42"/>
                    <a:pt x="284" y="42"/>
                    <a:pt x="284" y="42"/>
                  </a:cubicBezTo>
                  <a:cubicBezTo>
                    <a:pt x="284" y="42"/>
                    <a:pt x="284" y="42"/>
                    <a:pt x="284" y="42"/>
                  </a:cubicBezTo>
                  <a:cubicBezTo>
                    <a:pt x="287" y="43"/>
                    <a:pt x="291" y="43"/>
                    <a:pt x="292" y="42"/>
                  </a:cubicBezTo>
                  <a:cubicBezTo>
                    <a:pt x="292" y="42"/>
                    <a:pt x="292" y="42"/>
                    <a:pt x="292" y="42"/>
                  </a:cubicBezTo>
                  <a:cubicBezTo>
                    <a:pt x="292" y="41"/>
                    <a:pt x="292" y="41"/>
                    <a:pt x="292" y="41"/>
                  </a:cubicBezTo>
                  <a:cubicBezTo>
                    <a:pt x="292" y="41"/>
                    <a:pt x="292" y="41"/>
                    <a:pt x="292" y="41"/>
                  </a:cubicBezTo>
                  <a:cubicBezTo>
                    <a:pt x="287" y="41"/>
                    <a:pt x="286" y="41"/>
                    <a:pt x="285" y="41"/>
                  </a:cubicBezTo>
                  <a:close/>
                  <a:moveTo>
                    <a:pt x="307" y="42"/>
                  </a:moveTo>
                  <a:cubicBezTo>
                    <a:pt x="307" y="42"/>
                    <a:pt x="308" y="42"/>
                    <a:pt x="309" y="42"/>
                  </a:cubicBezTo>
                  <a:cubicBezTo>
                    <a:pt x="309" y="41"/>
                    <a:pt x="309" y="41"/>
                    <a:pt x="309" y="41"/>
                  </a:cubicBezTo>
                  <a:cubicBezTo>
                    <a:pt x="309" y="41"/>
                    <a:pt x="309" y="41"/>
                    <a:pt x="308" y="39"/>
                  </a:cubicBezTo>
                  <a:cubicBezTo>
                    <a:pt x="308" y="38"/>
                    <a:pt x="308" y="38"/>
                    <a:pt x="308" y="38"/>
                  </a:cubicBezTo>
                  <a:cubicBezTo>
                    <a:pt x="307" y="38"/>
                    <a:pt x="307" y="38"/>
                    <a:pt x="307" y="38"/>
                  </a:cubicBezTo>
                  <a:cubicBezTo>
                    <a:pt x="307" y="38"/>
                    <a:pt x="307" y="38"/>
                    <a:pt x="307" y="38"/>
                  </a:cubicBezTo>
                  <a:cubicBezTo>
                    <a:pt x="307" y="38"/>
                    <a:pt x="307" y="38"/>
                    <a:pt x="307" y="38"/>
                  </a:cubicBezTo>
                  <a:cubicBezTo>
                    <a:pt x="307" y="38"/>
                    <a:pt x="307" y="38"/>
                    <a:pt x="307" y="38"/>
                  </a:cubicBezTo>
                  <a:cubicBezTo>
                    <a:pt x="306" y="38"/>
                    <a:pt x="306" y="38"/>
                    <a:pt x="306" y="39"/>
                  </a:cubicBezTo>
                  <a:cubicBezTo>
                    <a:pt x="305" y="39"/>
                    <a:pt x="305" y="39"/>
                    <a:pt x="305" y="40"/>
                  </a:cubicBezTo>
                  <a:cubicBezTo>
                    <a:pt x="304" y="40"/>
                    <a:pt x="304" y="40"/>
                    <a:pt x="304" y="40"/>
                  </a:cubicBezTo>
                  <a:cubicBezTo>
                    <a:pt x="305" y="40"/>
                    <a:pt x="305" y="40"/>
                    <a:pt x="305" y="40"/>
                  </a:cubicBezTo>
                  <a:cubicBezTo>
                    <a:pt x="306" y="41"/>
                    <a:pt x="306" y="42"/>
                    <a:pt x="307" y="42"/>
                  </a:cubicBezTo>
                  <a:close/>
                  <a:moveTo>
                    <a:pt x="405" y="248"/>
                  </a:moveTo>
                  <a:cubicBezTo>
                    <a:pt x="405" y="248"/>
                    <a:pt x="405" y="248"/>
                    <a:pt x="405" y="248"/>
                  </a:cubicBezTo>
                  <a:cubicBezTo>
                    <a:pt x="404" y="250"/>
                    <a:pt x="404" y="252"/>
                    <a:pt x="403" y="254"/>
                  </a:cubicBezTo>
                  <a:cubicBezTo>
                    <a:pt x="402" y="255"/>
                    <a:pt x="402" y="257"/>
                    <a:pt x="401" y="259"/>
                  </a:cubicBezTo>
                  <a:cubicBezTo>
                    <a:pt x="399" y="264"/>
                    <a:pt x="397" y="265"/>
                    <a:pt x="396" y="265"/>
                  </a:cubicBezTo>
                  <a:cubicBezTo>
                    <a:pt x="395" y="266"/>
                    <a:pt x="395" y="266"/>
                    <a:pt x="393" y="271"/>
                  </a:cubicBezTo>
                  <a:cubicBezTo>
                    <a:pt x="392" y="273"/>
                    <a:pt x="392" y="275"/>
                    <a:pt x="391" y="277"/>
                  </a:cubicBezTo>
                  <a:cubicBezTo>
                    <a:pt x="391" y="278"/>
                    <a:pt x="390" y="279"/>
                    <a:pt x="390" y="281"/>
                  </a:cubicBezTo>
                  <a:cubicBezTo>
                    <a:pt x="389" y="283"/>
                    <a:pt x="389" y="283"/>
                    <a:pt x="385" y="290"/>
                  </a:cubicBezTo>
                  <a:cubicBezTo>
                    <a:pt x="385" y="291"/>
                    <a:pt x="383" y="293"/>
                    <a:pt x="379" y="305"/>
                  </a:cubicBezTo>
                  <a:cubicBezTo>
                    <a:pt x="379" y="305"/>
                    <a:pt x="378" y="307"/>
                    <a:pt x="379" y="309"/>
                  </a:cubicBezTo>
                  <a:cubicBezTo>
                    <a:pt x="379" y="309"/>
                    <a:pt x="379" y="309"/>
                    <a:pt x="379" y="309"/>
                  </a:cubicBezTo>
                  <a:cubicBezTo>
                    <a:pt x="379" y="309"/>
                    <a:pt x="379" y="309"/>
                    <a:pt x="379" y="309"/>
                  </a:cubicBezTo>
                  <a:cubicBezTo>
                    <a:pt x="385" y="307"/>
                    <a:pt x="401" y="270"/>
                    <a:pt x="401" y="270"/>
                  </a:cubicBezTo>
                  <a:cubicBezTo>
                    <a:pt x="402" y="266"/>
                    <a:pt x="402" y="266"/>
                    <a:pt x="402" y="266"/>
                  </a:cubicBezTo>
                  <a:cubicBezTo>
                    <a:pt x="402" y="266"/>
                    <a:pt x="402" y="266"/>
                    <a:pt x="403" y="265"/>
                  </a:cubicBezTo>
                  <a:cubicBezTo>
                    <a:pt x="403" y="265"/>
                    <a:pt x="406" y="256"/>
                    <a:pt x="406" y="248"/>
                  </a:cubicBezTo>
                  <a:cubicBezTo>
                    <a:pt x="406" y="248"/>
                    <a:pt x="406" y="248"/>
                    <a:pt x="406" y="248"/>
                  </a:cubicBezTo>
                  <a:cubicBezTo>
                    <a:pt x="405" y="248"/>
                    <a:pt x="405" y="248"/>
                    <a:pt x="405" y="248"/>
                  </a:cubicBezTo>
                  <a:close/>
                  <a:moveTo>
                    <a:pt x="284" y="37"/>
                  </a:moveTo>
                  <a:cubicBezTo>
                    <a:pt x="284" y="37"/>
                    <a:pt x="284" y="37"/>
                    <a:pt x="284" y="37"/>
                  </a:cubicBezTo>
                  <a:cubicBezTo>
                    <a:pt x="284" y="37"/>
                    <a:pt x="284" y="37"/>
                    <a:pt x="284" y="37"/>
                  </a:cubicBezTo>
                  <a:cubicBezTo>
                    <a:pt x="284" y="37"/>
                    <a:pt x="284" y="37"/>
                    <a:pt x="284" y="37"/>
                  </a:cubicBezTo>
                  <a:cubicBezTo>
                    <a:pt x="285" y="38"/>
                    <a:pt x="285" y="38"/>
                    <a:pt x="285" y="38"/>
                  </a:cubicBezTo>
                  <a:cubicBezTo>
                    <a:pt x="285" y="38"/>
                    <a:pt x="285" y="38"/>
                    <a:pt x="286" y="38"/>
                  </a:cubicBezTo>
                  <a:cubicBezTo>
                    <a:pt x="286" y="38"/>
                    <a:pt x="286" y="38"/>
                    <a:pt x="286" y="38"/>
                  </a:cubicBezTo>
                  <a:cubicBezTo>
                    <a:pt x="286" y="38"/>
                    <a:pt x="286" y="38"/>
                    <a:pt x="286" y="38"/>
                  </a:cubicBezTo>
                  <a:cubicBezTo>
                    <a:pt x="285" y="37"/>
                    <a:pt x="285" y="37"/>
                    <a:pt x="285" y="37"/>
                  </a:cubicBezTo>
                  <a:cubicBezTo>
                    <a:pt x="285" y="37"/>
                    <a:pt x="285" y="37"/>
                    <a:pt x="285" y="37"/>
                  </a:cubicBezTo>
                  <a:cubicBezTo>
                    <a:pt x="286" y="37"/>
                    <a:pt x="286" y="37"/>
                    <a:pt x="286" y="37"/>
                  </a:cubicBezTo>
                  <a:cubicBezTo>
                    <a:pt x="287" y="38"/>
                    <a:pt x="287" y="38"/>
                    <a:pt x="287" y="38"/>
                  </a:cubicBezTo>
                  <a:cubicBezTo>
                    <a:pt x="288" y="38"/>
                    <a:pt x="288" y="38"/>
                    <a:pt x="288" y="38"/>
                  </a:cubicBezTo>
                  <a:cubicBezTo>
                    <a:pt x="288" y="38"/>
                    <a:pt x="288" y="38"/>
                    <a:pt x="288" y="38"/>
                  </a:cubicBezTo>
                  <a:cubicBezTo>
                    <a:pt x="288" y="38"/>
                    <a:pt x="288" y="38"/>
                    <a:pt x="288" y="38"/>
                  </a:cubicBezTo>
                  <a:cubicBezTo>
                    <a:pt x="288" y="37"/>
                    <a:pt x="288" y="37"/>
                    <a:pt x="288" y="37"/>
                  </a:cubicBezTo>
                  <a:cubicBezTo>
                    <a:pt x="287" y="37"/>
                    <a:pt x="287" y="37"/>
                    <a:pt x="287" y="37"/>
                  </a:cubicBezTo>
                  <a:cubicBezTo>
                    <a:pt x="287" y="37"/>
                    <a:pt x="287" y="37"/>
                    <a:pt x="287" y="37"/>
                  </a:cubicBezTo>
                  <a:cubicBezTo>
                    <a:pt x="286" y="37"/>
                    <a:pt x="286" y="37"/>
                    <a:pt x="286" y="37"/>
                  </a:cubicBezTo>
                  <a:cubicBezTo>
                    <a:pt x="286" y="36"/>
                    <a:pt x="286" y="36"/>
                    <a:pt x="286" y="36"/>
                  </a:cubicBezTo>
                  <a:cubicBezTo>
                    <a:pt x="286" y="37"/>
                    <a:pt x="286" y="37"/>
                    <a:pt x="286" y="37"/>
                  </a:cubicBezTo>
                  <a:cubicBezTo>
                    <a:pt x="286" y="37"/>
                    <a:pt x="286" y="37"/>
                    <a:pt x="286" y="37"/>
                  </a:cubicBezTo>
                  <a:cubicBezTo>
                    <a:pt x="285" y="36"/>
                    <a:pt x="285" y="36"/>
                    <a:pt x="285" y="36"/>
                  </a:cubicBezTo>
                  <a:cubicBezTo>
                    <a:pt x="285" y="36"/>
                    <a:pt x="285" y="36"/>
                    <a:pt x="285" y="36"/>
                  </a:cubicBezTo>
                  <a:cubicBezTo>
                    <a:pt x="285" y="36"/>
                    <a:pt x="285" y="36"/>
                    <a:pt x="285" y="36"/>
                  </a:cubicBezTo>
                  <a:cubicBezTo>
                    <a:pt x="285" y="36"/>
                    <a:pt x="285" y="36"/>
                    <a:pt x="285" y="36"/>
                  </a:cubicBezTo>
                  <a:cubicBezTo>
                    <a:pt x="285" y="37"/>
                    <a:pt x="285" y="37"/>
                    <a:pt x="285" y="37"/>
                  </a:cubicBezTo>
                  <a:cubicBezTo>
                    <a:pt x="285" y="37"/>
                    <a:pt x="285" y="37"/>
                    <a:pt x="285" y="37"/>
                  </a:cubicBezTo>
                  <a:cubicBezTo>
                    <a:pt x="285" y="37"/>
                    <a:pt x="285" y="37"/>
                    <a:pt x="285" y="37"/>
                  </a:cubicBezTo>
                  <a:cubicBezTo>
                    <a:pt x="285" y="37"/>
                    <a:pt x="285" y="37"/>
                    <a:pt x="284" y="37"/>
                  </a:cubicBezTo>
                  <a:close/>
                  <a:moveTo>
                    <a:pt x="390" y="266"/>
                  </a:moveTo>
                  <a:cubicBezTo>
                    <a:pt x="391" y="265"/>
                    <a:pt x="392" y="263"/>
                    <a:pt x="392" y="261"/>
                  </a:cubicBezTo>
                  <a:cubicBezTo>
                    <a:pt x="394" y="256"/>
                    <a:pt x="397" y="240"/>
                    <a:pt x="397" y="239"/>
                  </a:cubicBezTo>
                  <a:cubicBezTo>
                    <a:pt x="397" y="239"/>
                    <a:pt x="397" y="239"/>
                    <a:pt x="397" y="239"/>
                  </a:cubicBezTo>
                  <a:cubicBezTo>
                    <a:pt x="396" y="238"/>
                    <a:pt x="396" y="237"/>
                    <a:pt x="396" y="235"/>
                  </a:cubicBezTo>
                  <a:cubicBezTo>
                    <a:pt x="396" y="233"/>
                    <a:pt x="397" y="231"/>
                    <a:pt x="397" y="230"/>
                  </a:cubicBezTo>
                  <a:cubicBezTo>
                    <a:pt x="397" y="228"/>
                    <a:pt x="397" y="226"/>
                    <a:pt x="397" y="224"/>
                  </a:cubicBezTo>
                  <a:cubicBezTo>
                    <a:pt x="397" y="222"/>
                    <a:pt x="397" y="220"/>
                    <a:pt x="396" y="218"/>
                  </a:cubicBezTo>
                  <a:cubicBezTo>
                    <a:pt x="396" y="217"/>
                    <a:pt x="396" y="216"/>
                    <a:pt x="396" y="215"/>
                  </a:cubicBezTo>
                  <a:cubicBezTo>
                    <a:pt x="396" y="214"/>
                    <a:pt x="396" y="214"/>
                    <a:pt x="396" y="214"/>
                  </a:cubicBezTo>
                  <a:cubicBezTo>
                    <a:pt x="396" y="214"/>
                    <a:pt x="396" y="214"/>
                    <a:pt x="396" y="214"/>
                  </a:cubicBezTo>
                  <a:cubicBezTo>
                    <a:pt x="403" y="193"/>
                    <a:pt x="406" y="176"/>
                    <a:pt x="406" y="161"/>
                  </a:cubicBezTo>
                  <a:cubicBezTo>
                    <a:pt x="406" y="149"/>
                    <a:pt x="404" y="139"/>
                    <a:pt x="399" y="131"/>
                  </a:cubicBezTo>
                  <a:cubicBezTo>
                    <a:pt x="399" y="131"/>
                    <a:pt x="399" y="131"/>
                    <a:pt x="399" y="131"/>
                  </a:cubicBezTo>
                  <a:cubicBezTo>
                    <a:pt x="399" y="131"/>
                    <a:pt x="399" y="131"/>
                    <a:pt x="399" y="131"/>
                  </a:cubicBezTo>
                  <a:cubicBezTo>
                    <a:pt x="399" y="132"/>
                    <a:pt x="398" y="133"/>
                    <a:pt x="398" y="133"/>
                  </a:cubicBezTo>
                  <a:cubicBezTo>
                    <a:pt x="397" y="133"/>
                    <a:pt x="397" y="133"/>
                    <a:pt x="397" y="133"/>
                  </a:cubicBezTo>
                  <a:cubicBezTo>
                    <a:pt x="397" y="134"/>
                    <a:pt x="397" y="134"/>
                    <a:pt x="397" y="134"/>
                  </a:cubicBezTo>
                  <a:cubicBezTo>
                    <a:pt x="396" y="134"/>
                    <a:pt x="396" y="135"/>
                    <a:pt x="396" y="135"/>
                  </a:cubicBezTo>
                  <a:cubicBezTo>
                    <a:pt x="395" y="134"/>
                    <a:pt x="395" y="134"/>
                    <a:pt x="395" y="134"/>
                  </a:cubicBezTo>
                  <a:cubicBezTo>
                    <a:pt x="394" y="135"/>
                    <a:pt x="394" y="135"/>
                    <a:pt x="394" y="135"/>
                  </a:cubicBezTo>
                  <a:cubicBezTo>
                    <a:pt x="391" y="133"/>
                    <a:pt x="373" y="108"/>
                    <a:pt x="373" y="107"/>
                  </a:cubicBezTo>
                  <a:cubicBezTo>
                    <a:pt x="360" y="86"/>
                    <a:pt x="340" y="69"/>
                    <a:pt x="330" y="62"/>
                  </a:cubicBezTo>
                  <a:cubicBezTo>
                    <a:pt x="332" y="63"/>
                    <a:pt x="332" y="63"/>
                    <a:pt x="333" y="63"/>
                  </a:cubicBezTo>
                  <a:cubicBezTo>
                    <a:pt x="334" y="63"/>
                    <a:pt x="334" y="63"/>
                    <a:pt x="334" y="63"/>
                  </a:cubicBezTo>
                  <a:cubicBezTo>
                    <a:pt x="333" y="62"/>
                    <a:pt x="333" y="62"/>
                    <a:pt x="333" y="62"/>
                  </a:cubicBezTo>
                  <a:cubicBezTo>
                    <a:pt x="335" y="64"/>
                    <a:pt x="366" y="93"/>
                    <a:pt x="366" y="93"/>
                  </a:cubicBezTo>
                  <a:cubicBezTo>
                    <a:pt x="371" y="97"/>
                    <a:pt x="374" y="103"/>
                    <a:pt x="377" y="109"/>
                  </a:cubicBezTo>
                  <a:cubicBezTo>
                    <a:pt x="380" y="116"/>
                    <a:pt x="383" y="122"/>
                    <a:pt x="389" y="127"/>
                  </a:cubicBezTo>
                  <a:cubicBezTo>
                    <a:pt x="389" y="127"/>
                    <a:pt x="389" y="127"/>
                    <a:pt x="389" y="127"/>
                  </a:cubicBezTo>
                  <a:cubicBezTo>
                    <a:pt x="391" y="126"/>
                    <a:pt x="391" y="126"/>
                    <a:pt x="391" y="126"/>
                  </a:cubicBezTo>
                  <a:cubicBezTo>
                    <a:pt x="391" y="126"/>
                    <a:pt x="391" y="126"/>
                    <a:pt x="391" y="126"/>
                  </a:cubicBezTo>
                  <a:cubicBezTo>
                    <a:pt x="391" y="126"/>
                    <a:pt x="391" y="126"/>
                    <a:pt x="391" y="126"/>
                  </a:cubicBezTo>
                  <a:cubicBezTo>
                    <a:pt x="391" y="125"/>
                    <a:pt x="391" y="125"/>
                    <a:pt x="391" y="124"/>
                  </a:cubicBezTo>
                  <a:cubicBezTo>
                    <a:pt x="392" y="124"/>
                    <a:pt x="392" y="124"/>
                    <a:pt x="392" y="124"/>
                  </a:cubicBezTo>
                  <a:cubicBezTo>
                    <a:pt x="392" y="124"/>
                    <a:pt x="392" y="124"/>
                    <a:pt x="392" y="124"/>
                  </a:cubicBezTo>
                  <a:cubicBezTo>
                    <a:pt x="392" y="123"/>
                    <a:pt x="393" y="122"/>
                    <a:pt x="393" y="122"/>
                  </a:cubicBezTo>
                  <a:cubicBezTo>
                    <a:pt x="393" y="122"/>
                    <a:pt x="393" y="122"/>
                    <a:pt x="393" y="122"/>
                  </a:cubicBezTo>
                  <a:cubicBezTo>
                    <a:pt x="393" y="119"/>
                    <a:pt x="393" y="119"/>
                    <a:pt x="393" y="119"/>
                  </a:cubicBezTo>
                  <a:cubicBezTo>
                    <a:pt x="394" y="118"/>
                    <a:pt x="394" y="118"/>
                    <a:pt x="394" y="118"/>
                  </a:cubicBezTo>
                  <a:cubicBezTo>
                    <a:pt x="394" y="118"/>
                    <a:pt x="394" y="118"/>
                    <a:pt x="394" y="118"/>
                  </a:cubicBezTo>
                  <a:cubicBezTo>
                    <a:pt x="394" y="117"/>
                    <a:pt x="394" y="117"/>
                    <a:pt x="394" y="117"/>
                  </a:cubicBezTo>
                  <a:cubicBezTo>
                    <a:pt x="394" y="117"/>
                    <a:pt x="394" y="116"/>
                    <a:pt x="394" y="116"/>
                  </a:cubicBezTo>
                  <a:cubicBezTo>
                    <a:pt x="394" y="116"/>
                    <a:pt x="394" y="116"/>
                    <a:pt x="392" y="112"/>
                  </a:cubicBezTo>
                  <a:cubicBezTo>
                    <a:pt x="392" y="112"/>
                    <a:pt x="392" y="112"/>
                    <a:pt x="392" y="112"/>
                  </a:cubicBezTo>
                  <a:cubicBezTo>
                    <a:pt x="392" y="112"/>
                    <a:pt x="392" y="112"/>
                    <a:pt x="392" y="111"/>
                  </a:cubicBezTo>
                  <a:cubicBezTo>
                    <a:pt x="392" y="109"/>
                    <a:pt x="391" y="105"/>
                    <a:pt x="384" y="94"/>
                  </a:cubicBezTo>
                  <a:cubicBezTo>
                    <a:pt x="383" y="93"/>
                    <a:pt x="382" y="90"/>
                    <a:pt x="380" y="89"/>
                  </a:cubicBezTo>
                  <a:cubicBezTo>
                    <a:pt x="379" y="87"/>
                    <a:pt x="379" y="87"/>
                    <a:pt x="379" y="87"/>
                  </a:cubicBezTo>
                  <a:cubicBezTo>
                    <a:pt x="379" y="87"/>
                    <a:pt x="379" y="87"/>
                    <a:pt x="379" y="87"/>
                  </a:cubicBezTo>
                  <a:cubicBezTo>
                    <a:pt x="378" y="85"/>
                    <a:pt x="376" y="83"/>
                    <a:pt x="371" y="77"/>
                  </a:cubicBezTo>
                  <a:cubicBezTo>
                    <a:pt x="371" y="77"/>
                    <a:pt x="371" y="77"/>
                    <a:pt x="371" y="77"/>
                  </a:cubicBezTo>
                  <a:cubicBezTo>
                    <a:pt x="371" y="77"/>
                    <a:pt x="371" y="77"/>
                    <a:pt x="371" y="77"/>
                  </a:cubicBezTo>
                  <a:cubicBezTo>
                    <a:pt x="365" y="70"/>
                    <a:pt x="357" y="61"/>
                    <a:pt x="350" y="55"/>
                  </a:cubicBezTo>
                  <a:cubicBezTo>
                    <a:pt x="342" y="47"/>
                    <a:pt x="342" y="47"/>
                    <a:pt x="342" y="47"/>
                  </a:cubicBezTo>
                  <a:cubicBezTo>
                    <a:pt x="341" y="47"/>
                    <a:pt x="341" y="47"/>
                    <a:pt x="341" y="47"/>
                  </a:cubicBezTo>
                  <a:cubicBezTo>
                    <a:pt x="341" y="47"/>
                    <a:pt x="341" y="47"/>
                    <a:pt x="341" y="47"/>
                  </a:cubicBezTo>
                  <a:cubicBezTo>
                    <a:pt x="341" y="47"/>
                    <a:pt x="341" y="47"/>
                    <a:pt x="341" y="47"/>
                  </a:cubicBezTo>
                  <a:cubicBezTo>
                    <a:pt x="341" y="47"/>
                    <a:pt x="341" y="47"/>
                    <a:pt x="340" y="46"/>
                  </a:cubicBezTo>
                  <a:cubicBezTo>
                    <a:pt x="335" y="42"/>
                    <a:pt x="329" y="38"/>
                    <a:pt x="324" y="34"/>
                  </a:cubicBezTo>
                  <a:cubicBezTo>
                    <a:pt x="307" y="24"/>
                    <a:pt x="306" y="23"/>
                    <a:pt x="295" y="18"/>
                  </a:cubicBezTo>
                  <a:cubicBezTo>
                    <a:pt x="277" y="11"/>
                    <a:pt x="276" y="11"/>
                    <a:pt x="264" y="7"/>
                  </a:cubicBezTo>
                  <a:cubicBezTo>
                    <a:pt x="246" y="3"/>
                    <a:pt x="244" y="3"/>
                    <a:pt x="230" y="1"/>
                  </a:cubicBezTo>
                  <a:cubicBezTo>
                    <a:pt x="218" y="0"/>
                    <a:pt x="211" y="0"/>
                    <a:pt x="195" y="0"/>
                  </a:cubicBezTo>
                  <a:cubicBezTo>
                    <a:pt x="195" y="0"/>
                    <a:pt x="195" y="0"/>
                    <a:pt x="195" y="0"/>
                  </a:cubicBezTo>
                  <a:cubicBezTo>
                    <a:pt x="195" y="1"/>
                    <a:pt x="195" y="1"/>
                    <a:pt x="195" y="1"/>
                  </a:cubicBezTo>
                  <a:cubicBezTo>
                    <a:pt x="189" y="1"/>
                    <a:pt x="186" y="1"/>
                    <a:pt x="180" y="2"/>
                  </a:cubicBezTo>
                  <a:cubicBezTo>
                    <a:pt x="177" y="2"/>
                    <a:pt x="173" y="3"/>
                    <a:pt x="170" y="4"/>
                  </a:cubicBezTo>
                  <a:cubicBezTo>
                    <a:pt x="169" y="4"/>
                    <a:pt x="169" y="4"/>
                    <a:pt x="169" y="4"/>
                  </a:cubicBezTo>
                  <a:cubicBezTo>
                    <a:pt x="169" y="4"/>
                    <a:pt x="169" y="4"/>
                    <a:pt x="169" y="4"/>
                  </a:cubicBezTo>
                  <a:cubicBezTo>
                    <a:pt x="169" y="4"/>
                    <a:pt x="169" y="4"/>
                    <a:pt x="169" y="4"/>
                  </a:cubicBezTo>
                  <a:cubicBezTo>
                    <a:pt x="172" y="4"/>
                    <a:pt x="173" y="4"/>
                    <a:pt x="174" y="4"/>
                  </a:cubicBezTo>
                  <a:cubicBezTo>
                    <a:pt x="175" y="4"/>
                    <a:pt x="175" y="4"/>
                    <a:pt x="176" y="4"/>
                  </a:cubicBezTo>
                  <a:cubicBezTo>
                    <a:pt x="176" y="4"/>
                    <a:pt x="176" y="4"/>
                    <a:pt x="176" y="4"/>
                  </a:cubicBezTo>
                  <a:cubicBezTo>
                    <a:pt x="176" y="6"/>
                    <a:pt x="176" y="6"/>
                    <a:pt x="176" y="6"/>
                  </a:cubicBezTo>
                  <a:cubicBezTo>
                    <a:pt x="176" y="6"/>
                    <a:pt x="176" y="6"/>
                    <a:pt x="176" y="6"/>
                  </a:cubicBezTo>
                  <a:cubicBezTo>
                    <a:pt x="177" y="7"/>
                    <a:pt x="184" y="9"/>
                    <a:pt x="187" y="8"/>
                  </a:cubicBezTo>
                  <a:cubicBezTo>
                    <a:pt x="188" y="8"/>
                    <a:pt x="189" y="7"/>
                    <a:pt x="189" y="6"/>
                  </a:cubicBezTo>
                  <a:cubicBezTo>
                    <a:pt x="190" y="6"/>
                    <a:pt x="191" y="7"/>
                    <a:pt x="194" y="7"/>
                  </a:cubicBezTo>
                  <a:cubicBezTo>
                    <a:pt x="193" y="7"/>
                    <a:pt x="193" y="7"/>
                    <a:pt x="192" y="7"/>
                  </a:cubicBezTo>
                  <a:cubicBezTo>
                    <a:pt x="192" y="7"/>
                    <a:pt x="192" y="7"/>
                    <a:pt x="192" y="7"/>
                  </a:cubicBezTo>
                  <a:cubicBezTo>
                    <a:pt x="191" y="8"/>
                    <a:pt x="191" y="8"/>
                    <a:pt x="191" y="8"/>
                  </a:cubicBezTo>
                  <a:cubicBezTo>
                    <a:pt x="191" y="8"/>
                    <a:pt x="191" y="8"/>
                    <a:pt x="191" y="8"/>
                  </a:cubicBezTo>
                  <a:cubicBezTo>
                    <a:pt x="192" y="9"/>
                    <a:pt x="192" y="9"/>
                    <a:pt x="198" y="11"/>
                  </a:cubicBezTo>
                  <a:cubicBezTo>
                    <a:pt x="197" y="12"/>
                    <a:pt x="197" y="12"/>
                    <a:pt x="196" y="13"/>
                  </a:cubicBezTo>
                  <a:cubicBezTo>
                    <a:pt x="196" y="13"/>
                    <a:pt x="195" y="13"/>
                    <a:pt x="195" y="14"/>
                  </a:cubicBezTo>
                  <a:cubicBezTo>
                    <a:pt x="194" y="14"/>
                    <a:pt x="194" y="14"/>
                    <a:pt x="194" y="14"/>
                  </a:cubicBezTo>
                  <a:cubicBezTo>
                    <a:pt x="194" y="14"/>
                    <a:pt x="194" y="14"/>
                    <a:pt x="194" y="14"/>
                  </a:cubicBezTo>
                  <a:cubicBezTo>
                    <a:pt x="195" y="15"/>
                    <a:pt x="195" y="15"/>
                    <a:pt x="195" y="16"/>
                  </a:cubicBezTo>
                  <a:cubicBezTo>
                    <a:pt x="195" y="17"/>
                    <a:pt x="194" y="17"/>
                    <a:pt x="193" y="19"/>
                  </a:cubicBezTo>
                  <a:cubicBezTo>
                    <a:pt x="193" y="19"/>
                    <a:pt x="193" y="19"/>
                    <a:pt x="193" y="19"/>
                  </a:cubicBezTo>
                  <a:cubicBezTo>
                    <a:pt x="192" y="18"/>
                    <a:pt x="192" y="18"/>
                    <a:pt x="192" y="18"/>
                  </a:cubicBezTo>
                  <a:cubicBezTo>
                    <a:pt x="192" y="18"/>
                    <a:pt x="191" y="18"/>
                    <a:pt x="191" y="18"/>
                  </a:cubicBezTo>
                  <a:cubicBezTo>
                    <a:pt x="191" y="18"/>
                    <a:pt x="191" y="18"/>
                    <a:pt x="191" y="18"/>
                  </a:cubicBezTo>
                  <a:cubicBezTo>
                    <a:pt x="191" y="17"/>
                    <a:pt x="191" y="17"/>
                    <a:pt x="191" y="17"/>
                  </a:cubicBezTo>
                  <a:cubicBezTo>
                    <a:pt x="191" y="17"/>
                    <a:pt x="191" y="17"/>
                    <a:pt x="191" y="17"/>
                  </a:cubicBezTo>
                  <a:cubicBezTo>
                    <a:pt x="190" y="16"/>
                    <a:pt x="189" y="16"/>
                    <a:pt x="188" y="16"/>
                  </a:cubicBezTo>
                  <a:cubicBezTo>
                    <a:pt x="187" y="16"/>
                    <a:pt x="187" y="16"/>
                    <a:pt x="186" y="16"/>
                  </a:cubicBezTo>
                  <a:cubicBezTo>
                    <a:pt x="185" y="15"/>
                    <a:pt x="185" y="15"/>
                    <a:pt x="185" y="15"/>
                  </a:cubicBezTo>
                  <a:cubicBezTo>
                    <a:pt x="185" y="15"/>
                    <a:pt x="184" y="15"/>
                    <a:pt x="184" y="15"/>
                  </a:cubicBezTo>
                  <a:cubicBezTo>
                    <a:pt x="184" y="15"/>
                    <a:pt x="183" y="14"/>
                    <a:pt x="182" y="14"/>
                  </a:cubicBezTo>
                  <a:cubicBezTo>
                    <a:pt x="181" y="14"/>
                    <a:pt x="181" y="14"/>
                    <a:pt x="181" y="14"/>
                  </a:cubicBezTo>
                  <a:cubicBezTo>
                    <a:pt x="181" y="14"/>
                    <a:pt x="177" y="13"/>
                    <a:pt x="176" y="13"/>
                  </a:cubicBezTo>
                  <a:cubicBezTo>
                    <a:pt x="177" y="13"/>
                    <a:pt x="177" y="13"/>
                    <a:pt x="177" y="13"/>
                  </a:cubicBezTo>
                  <a:cubicBezTo>
                    <a:pt x="177" y="12"/>
                    <a:pt x="177" y="12"/>
                    <a:pt x="177" y="12"/>
                  </a:cubicBezTo>
                  <a:cubicBezTo>
                    <a:pt x="177" y="12"/>
                    <a:pt x="177" y="12"/>
                    <a:pt x="177" y="12"/>
                  </a:cubicBezTo>
                  <a:cubicBezTo>
                    <a:pt x="175" y="12"/>
                    <a:pt x="175" y="12"/>
                    <a:pt x="175" y="12"/>
                  </a:cubicBezTo>
                  <a:cubicBezTo>
                    <a:pt x="174" y="12"/>
                    <a:pt x="174" y="12"/>
                    <a:pt x="173" y="12"/>
                  </a:cubicBezTo>
                  <a:cubicBezTo>
                    <a:pt x="173" y="12"/>
                    <a:pt x="173" y="12"/>
                    <a:pt x="173" y="12"/>
                  </a:cubicBezTo>
                  <a:cubicBezTo>
                    <a:pt x="173" y="12"/>
                    <a:pt x="173" y="12"/>
                    <a:pt x="173" y="12"/>
                  </a:cubicBezTo>
                  <a:cubicBezTo>
                    <a:pt x="173" y="12"/>
                    <a:pt x="173" y="12"/>
                    <a:pt x="173" y="12"/>
                  </a:cubicBezTo>
                  <a:cubicBezTo>
                    <a:pt x="172" y="11"/>
                    <a:pt x="172" y="11"/>
                    <a:pt x="172" y="11"/>
                  </a:cubicBezTo>
                  <a:cubicBezTo>
                    <a:pt x="172" y="11"/>
                    <a:pt x="172" y="11"/>
                    <a:pt x="172" y="11"/>
                  </a:cubicBezTo>
                  <a:cubicBezTo>
                    <a:pt x="172" y="11"/>
                    <a:pt x="172" y="11"/>
                    <a:pt x="172" y="11"/>
                  </a:cubicBezTo>
                  <a:cubicBezTo>
                    <a:pt x="172" y="11"/>
                    <a:pt x="171" y="11"/>
                    <a:pt x="170" y="12"/>
                  </a:cubicBezTo>
                  <a:cubicBezTo>
                    <a:pt x="169" y="12"/>
                    <a:pt x="169" y="12"/>
                    <a:pt x="169" y="12"/>
                  </a:cubicBezTo>
                  <a:cubicBezTo>
                    <a:pt x="169" y="12"/>
                    <a:pt x="169" y="12"/>
                    <a:pt x="169" y="12"/>
                  </a:cubicBezTo>
                  <a:cubicBezTo>
                    <a:pt x="169" y="12"/>
                    <a:pt x="169" y="12"/>
                    <a:pt x="169" y="12"/>
                  </a:cubicBezTo>
                  <a:cubicBezTo>
                    <a:pt x="169" y="13"/>
                    <a:pt x="169" y="13"/>
                    <a:pt x="169" y="13"/>
                  </a:cubicBezTo>
                  <a:cubicBezTo>
                    <a:pt x="168" y="13"/>
                    <a:pt x="168" y="13"/>
                    <a:pt x="168" y="13"/>
                  </a:cubicBezTo>
                  <a:cubicBezTo>
                    <a:pt x="168" y="13"/>
                    <a:pt x="168" y="13"/>
                    <a:pt x="168" y="13"/>
                  </a:cubicBezTo>
                  <a:cubicBezTo>
                    <a:pt x="168" y="13"/>
                    <a:pt x="168" y="13"/>
                    <a:pt x="168" y="13"/>
                  </a:cubicBezTo>
                  <a:cubicBezTo>
                    <a:pt x="169" y="14"/>
                    <a:pt x="169" y="14"/>
                    <a:pt x="169" y="14"/>
                  </a:cubicBezTo>
                  <a:cubicBezTo>
                    <a:pt x="168" y="14"/>
                    <a:pt x="168" y="14"/>
                    <a:pt x="168" y="14"/>
                  </a:cubicBezTo>
                  <a:cubicBezTo>
                    <a:pt x="168" y="14"/>
                    <a:pt x="168" y="14"/>
                    <a:pt x="168" y="14"/>
                  </a:cubicBezTo>
                  <a:cubicBezTo>
                    <a:pt x="169" y="15"/>
                    <a:pt x="169" y="15"/>
                    <a:pt x="169" y="15"/>
                  </a:cubicBezTo>
                  <a:cubicBezTo>
                    <a:pt x="170" y="15"/>
                    <a:pt x="170" y="15"/>
                    <a:pt x="171" y="15"/>
                  </a:cubicBezTo>
                  <a:cubicBezTo>
                    <a:pt x="171" y="16"/>
                    <a:pt x="171" y="16"/>
                    <a:pt x="171" y="16"/>
                  </a:cubicBezTo>
                  <a:cubicBezTo>
                    <a:pt x="172" y="16"/>
                    <a:pt x="172" y="16"/>
                    <a:pt x="172" y="16"/>
                  </a:cubicBezTo>
                  <a:cubicBezTo>
                    <a:pt x="173" y="16"/>
                    <a:pt x="173" y="16"/>
                    <a:pt x="173" y="16"/>
                  </a:cubicBezTo>
                  <a:cubicBezTo>
                    <a:pt x="173" y="17"/>
                    <a:pt x="173" y="17"/>
                    <a:pt x="173" y="17"/>
                  </a:cubicBezTo>
                  <a:cubicBezTo>
                    <a:pt x="172" y="16"/>
                    <a:pt x="170" y="16"/>
                    <a:pt x="169" y="17"/>
                  </a:cubicBezTo>
                  <a:cubicBezTo>
                    <a:pt x="169" y="17"/>
                    <a:pt x="169" y="17"/>
                    <a:pt x="169" y="17"/>
                  </a:cubicBezTo>
                  <a:cubicBezTo>
                    <a:pt x="168" y="17"/>
                    <a:pt x="168" y="18"/>
                    <a:pt x="168" y="18"/>
                  </a:cubicBezTo>
                  <a:cubicBezTo>
                    <a:pt x="168" y="18"/>
                    <a:pt x="168" y="18"/>
                    <a:pt x="168" y="18"/>
                  </a:cubicBezTo>
                  <a:cubicBezTo>
                    <a:pt x="168" y="19"/>
                    <a:pt x="168" y="19"/>
                    <a:pt x="168" y="19"/>
                  </a:cubicBezTo>
                  <a:cubicBezTo>
                    <a:pt x="167" y="19"/>
                    <a:pt x="167" y="19"/>
                    <a:pt x="167" y="19"/>
                  </a:cubicBezTo>
                  <a:cubicBezTo>
                    <a:pt x="167" y="19"/>
                    <a:pt x="166" y="19"/>
                    <a:pt x="166" y="20"/>
                  </a:cubicBezTo>
                  <a:cubicBezTo>
                    <a:pt x="166" y="20"/>
                    <a:pt x="166" y="20"/>
                    <a:pt x="166" y="20"/>
                  </a:cubicBezTo>
                  <a:cubicBezTo>
                    <a:pt x="166" y="20"/>
                    <a:pt x="166" y="20"/>
                    <a:pt x="166" y="20"/>
                  </a:cubicBezTo>
                  <a:cubicBezTo>
                    <a:pt x="166" y="21"/>
                    <a:pt x="167" y="21"/>
                    <a:pt x="168" y="22"/>
                  </a:cubicBezTo>
                  <a:cubicBezTo>
                    <a:pt x="168" y="22"/>
                    <a:pt x="168" y="22"/>
                    <a:pt x="168" y="22"/>
                  </a:cubicBezTo>
                  <a:cubicBezTo>
                    <a:pt x="168" y="22"/>
                    <a:pt x="167" y="23"/>
                    <a:pt x="167" y="23"/>
                  </a:cubicBezTo>
                  <a:cubicBezTo>
                    <a:pt x="167" y="23"/>
                    <a:pt x="167" y="23"/>
                    <a:pt x="167" y="23"/>
                  </a:cubicBezTo>
                  <a:cubicBezTo>
                    <a:pt x="167" y="24"/>
                    <a:pt x="167" y="24"/>
                    <a:pt x="167" y="24"/>
                  </a:cubicBezTo>
                  <a:cubicBezTo>
                    <a:pt x="168" y="24"/>
                    <a:pt x="168" y="24"/>
                    <a:pt x="168" y="24"/>
                  </a:cubicBezTo>
                  <a:cubicBezTo>
                    <a:pt x="169" y="24"/>
                    <a:pt x="170" y="25"/>
                    <a:pt x="171" y="25"/>
                  </a:cubicBezTo>
                  <a:cubicBezTo>
                    <a:pt x="171" y="25"/>
                    <a:pt x="171" y="24"/>
                    <a:pt x="173" y="23"/>
                  </a:cubicBezTo>
                  <a:cubicBezTo>
                    <a:pt x="173" y="23"/>
                    <a:pt x="174" y="22"/>
                    <a:pt x="175" y="22"/>
                  </a:cubicBezTo>
                  <a:cubicBezTo>
                    <a:pt x="176" y="21"/>
                    <a:pt x="176" y="21"/>
                    <a:pt x="176" y="21"/>
                  </a:cubicBezTo>
                  <a:cubicBezTo>
                    <a:pt x="176" y="21"/>
                    <a:pt x="176" y="21"/>
                    <a:pt x="176" y="21"/>
                  </a:cubicBezTo>
                  <a:cubicBezTo>
                    <a:pt x="176" y="21"/>
                    <a:pt x="176" y="21"/>
                    <a:pt x="176" y="21"/>
                  </a:cubicBezTo>
                  <a:cubicBezTo>
                    <a:pt x="176" y="20"/>
                    <a:pt x="175" y="19"/>
                    <a:pt x="174" y="19"/>
                  </a:cubicBezTo>
                  <a:cubicBezTo>
                    <a:pt x="175" y="18"/>
                    <a:pt x="175" y="18"/>
                    <a:pt x="175" y="18"/>
                  </a:cubicBezTo>
                  <a:cubicBezTo>
                    <a:pt x="175" y="17"/>
                    <a:pt x="175" y="17"/>
                    <a:pt x="175" y="17"/>
                  </a:cubicBezTo>
                  <a:cubicBezTo>
                    <a:pt x="175" y="17"/>
                    <a:pt x="174" y="17"/>
                    <a:pt x="174" y="17"/>
                  </a:cubicBezTo>
                  <a:cubicBezTo>
                    <a:pt x="175" y="17"/>
                    <a:pt x="176" y="16"/>
                    <a:pt x="177" y="16"/>
                  </a:cubicBezTo>
                  <a:cubicBezTo>
                    <a:pt x="177" y="17"/>
                    <a:pt x="178" y="17"/>
                    <a:pt x="178" y="17"/>
                  </a:cubicBezTo>
                  <a:cubicBezTo>
                    <a:pt x="179" y="17"/>
                    <a:pt x="179" y="17"/>
                    <a:pt x="179" y="17"/>
                  </a:cubicBezTo>
                  <a:cubicBezTo>
                    <a:pt x="179" y="18"/>
                    <a:pt x="179" y="18"/>
                    <a:pt x="179" y="18"/>
                  </a:cubicBezTo>
                  <a:cubicBezTo>
                    <a:pt x="178" y="18"/>
                    <a:pt x="178" y="18"/>
                    <a:pt x="177" y="19"/>
                  </a:cubicBezTo>
                  <a:cubicBezTo>
                    <a:pt x="177" y="19"/>
                    <a:pt x="177" y="19"/>
                    <a:pt x="177" y="19"/>
                  </a:cubicBezTo>
                  <a:cubicBezTo>
                    <a:pt x="178" y="19"/>
                    <a:pt x="178" y="19"/>
                    <a:pt x="178" y="19"/>
                  </a:cubicBezTo>
                  <a:cubicBezTo>
                    <a:pt x="178" y="20"/>
                    <a:pt x="178" y="20"/>
                    <a:pt x="179" y="20"/>
                  </a:cubicBezTo>
                  <a:cubicBezTo>
                    <a:pt x="179" y="20"/>
                    <a:pt x="179" y="20"/>
                    <a:pt x="179" y="20"/>
                  </a:cubicBezTo>
                  <a:cubicBezTo>
                    <a:pt x="179" y="20"/>
                    <a:pt x="178" y="20"/>
                    <a:pt x="178" y="21"/>
                  </a:cubicBezTo>
                  <a:cubicBezTo>
                    <a:pt x="178" y="21"/>
                    <a:pt x="178" y="21"/>
                    <a:pt x="178" y="21"/>
                  </a:cubicBezTo>
                  <a:cubicBezTo>
                    <a:pt x="178" y="21"/>
                    <a:pt x="178" y="21"/>
                    <a:pt x="178" y="21"/>
                  </a:cubicBezTo>
                  <a:cubicBezTo>
                    <a:pt x="179" y="22"/>
                    <a:pt x="180" y="21"/>
                    <a:pt x="181" y="21"/>
                  </a:cubicBezTo>
                  <a:cubicBezTo>
                    <a:pt x="181" y="21"/>
                    <a:pt x="181" y="21"/>
                    <a:pt x="181" y="21"/>
                  </a:cubicBezTo>
                  <a:cubicBezTo>
                    <a:pt x="180" y="22"/>
                    <a:pt x="180" y="23"/>
                    <a:pt x="180" y="23"/>
                  </a:cubicBezTo>
                  <a:cubicBezTo>
                    <a:pt x="180" y="24"/>
                    <a:pt x="180" y="24"/>
                    <a:pt x="180" y="24"/>
                  </a:cubicBezTo>
                  <a:cubicBezTo>
                    <a:pt x="180" y="24"/>
                    <a:pt x="180" y="24"/>
                    <a:pt x="180" y="24"/>
                  </a:cubicBezTo>
                  <a:cubicBezTo>
                    <a:pt x="180" y="24"/>
                    <a:pt x="180" y="24"/>
                    <a:pt x="180" y="24"/>
                  </a:cubicBezTo>
                  <a:cubicBezTo>
                    <a:pt x="181" y="24"/>
                    <a:pt x="182" y="24"/>
                    <a:pt x="182" y="24"/>
                  </a:cubicBezTo>
                  <a:cubicBezTo>
                    <a:pt x="183" y="24"/>
                    <a:pt x="183" y="24"/>
                    <a:pt x="184" y="23"/>
                  </a:cubicBezTo>
                  <a:cubicBezTo>
                    <a:pt x="184" y="23"/>
                    <a:pt x="184" y="23"/>
                    <a:pt x="185" y="22"/>
                  </a:cubicBezTo>
                  <a:cubicBezTo>
                    <a:pt x="185" y="22"/>
                    <a:pt x="187" y="22"/>
                    <a:pt x="188" y="21"/>
                  </a:cubicBezTo>
                  <a:cubicBezTo>
                    <a:pt x="188" y="21"/>
                    <a:pt x="191" y="20"/>
                    <a:pt x="192" y="19"/>
                  </a:cubicBezTo>
                  <a:cubicBezTo>
                    <a:pt x="192" y="20"/>
                    <a:pt x="190" y="21"/>
                    <a:pt x="188" y="23"/>
                  </a:cubicBezTo>
                  <a:cubicBezTo>
                    <a:pt x="188" y="23"/>
                    <a:pt x="188" y="23"/>
                    <a:pt x="188" y="23"/>
                  </a:cubicBezTo>
                  <a:cubicBezTo>
                    <a:pt x="189" y="24"/>
                    <a:pt x="189" y="24"/>
                    <a:pt x="189" y="24"/>
                  </a:cubicBezTo>
                  <a:cubicBezTo>
                    <a:pt x="188" y="25"/>
                    <a:pt x="187" y="25"/>
                    <a:pt x="186" y="25"/>
                  </a:cubicBezTo>
                  <a:cubicBezTo>
                    <a:pt x="185" y="25"/>
                    <a:pt x="184" y="25"/>
                    <a:pt x="184" y="26"/>
                  </a:cubicBezTo>
                  <a:cubicBezTo>
                    <a:pt x="183" y="26"/>
                    <a:pt x="183" y="26"/>
                    <a:pt x="183" y="26"/>
                  </a:cubicBezTo>
                  <a:cubicBezTo>
                    <a:pt x="184" y="26"/>
                    <a:pt x="184" y="26"/>
                    <a:pt x="184" y="26"/>
                  </a:cubicBezTo>
                  <a:cubicBezTo>
                    <a:pt x="184" y="28"/>
                    <a:pt x="185" y="28"/>
                    <a:pt x="189" y="28"/>
                  </a:cubicBezTo>
                  <a:cubicBezTo>
                    <a:pt x="196" y="28"/>
                    <a:pt x="198" y="32"/>
                    <a:pt x="199" y="36"/>
                  </a:cubicBezTo>
                  <a:cubicBezTo>
                    <a:pt x="197" y="36"/>
                    <a:pt x="195" y="37"/>
                    <a:pt x="192" y="37"/>
                  </a:cubicBezTo>
                  <a:cubicBezTo>
                    <a:pt x="190" y="38"/>
                    <a:pt x="187" y="39"/>
                    <a:pt x="184" y="39"/>
                  </a:cubicBezTo>
                  <a:cubicBezTo>
                    <a:pt x="184" y="39"/>
                    <a:pt x="184" y="39"/>
                    <a:pt x="184" y="39"/>
                  </a:cubicBezTo>
                  <a:cubicBezTo>
                    <a:pt x="183" y="39"/>
                    <a:pt x="183" y="39"/>
                    <a:pt x="183" y="39"/>
                  </a:cubicBezTo>
                  <a:cubicBezTo>
                    <a:pt x="183" y="40"/>
                    <a:pt x="183" y="40"/>
                    <a:pt x="183" y="40"/>
                  </a:cubicBezTo>
                  <a:cubicBezTo>
                    <a:pt x="182" y="41"/>
                    <a:pt x="182" y="42"/>
                    <a:pt x="181" y="42"/>
                  </a:cubicBezTo>
                  <a:cubicBezTo>
                    <a:pt x="181" y="42"/>
                    <a:pt x="181" y="42"/>
                    <a:pt x="181" y="42"/>
                  </a:cubicBezTo>
                  <a:cubicBezTo>
                    <a:pt x="181" y="43"/>
                    <a:pt x="181" y="43"/>
                    <a:pt x="181" y="43"/>
                  </a:cubicBezTo>
                  <a:cubicBezTo>
                    <a:pt x="184" y="46"/>
                    <a:pt x="186" y="50"/>
                    <a:pt x="186" y="53"/>
                  </a:cubicBezTo>
                  <a:cubicBezTo>
                    <a:pt x="186" y="54"/>
                    <a:pt x="186" y="54"/>
                    <a:pt x="186" y="54"/>
                  </a:cubicBezTo>
                  <a:cubicBezTo>
                    <a:pt x="185" y="55"/>
                    <a:pt x="185" y="55"/>
                    <a:pt x="185" y="55"/>
                  </a:cubicBezTo>
                  <a:cubicBezTo>
                    <a:pt x="186" y="55"/>
                    <a:pt x="186" y="55"/>
                    <a:pt x="186" y="55"/>
                  </a:cubicBezTo>
                  <a:cubicBezTo>
                    <a:pt x="187" y="55"/>
                    <a:pt x="188" y="56"/>
                    <a:pt x="190" y="59"/>
                  </a:cubicBezTo>
                  <a:cubicBezTo>
                    <a:pt x="190" y="59"/>
                    <a:pt x="190" y="59"/>
                    <a:pt x="190" y="59"/>
                  </a:cubicBezTo>
                  <a:cubicBezTo>
                    <a:pt x="190" y="59"/>
                    <a:pt x="190" y="59"/>
                    <a:pt x="190" y="59"/>
                  </a:cubicBezTo>
                  <a:cubicBezTo>
                    <a:pt x="203" y="60"/>
                    <a:pt x="208" y="60"/>
                    <a:pt x="214" y="51"/>
                  </a:cubicBezTo>
                  <a:cubicBezTo>
                    <a:pt x="214" y="51"/>
                    <a:pt x="214" y="51"/>
                    <a:pt x="214" y="51"/>
                  </a:cubicBezTo>
                  <a:cubicBezTo>
                    <a:pt x="214" y="51"/>
                    <a:pt x="214" y="51"/>
                    <a:pt x="214" y="51"/>
                  </a:cubicBezTo>
                  <a:cubicBezTo>
                    <a:pt x="214" y="50"/>
                    <a:pt x="213" y="50"/>
                    <a:pt x="213" y="49"/>
                  </a:cubicBezTo>
                  <a:cubicBezTo>
                    <a:pt x="213" y="49"/>
                    <a:pt x="214" y="48"/>
                    <a:pt x="214" y="47"/>
                  </a:cubicBezTo>
                  <a:cubicBezTo>
                    <a:pt x="214" y="47"/>
                    <a:pt x="214" y="47"/>
                    <a:pt x="214" y="47"/>
                  </a:cubicBezTo>
                  <a:cubicBezTo>
                    <a:pt x="214" y="47"/>
                    <a:pt x="214" y="47"/>
                    <a:pt x="214" y="47"/>
                  </a:cubicBezTo>
                  <a:cubicBezTo>
                    <a:pt x="213" y="46"/>
                    <a:pt x="213" y="45"/>
                    <a:pt x="213" y="44"/>
                  </a:cubicBezTo>
                  <a:cubicBezTo>
                    <a:pt x="213" y="43"/>
                    <a:pt x="213" y="42"/>
                    <a:pt x="214" y="40"/>
                  </a:cubicBezTo>
                  <a:cubicBezTo>
                    <a:pt x="214" y="39"/>
                    <a:pt x="215" y="38"/>
                    <a:pt x="215" y="36"/>
                  </a:cubicBezTo>
                  <a:cubicBezTo>
                    <a:pt x="215" y="35"/>
                    <a:pt x="214" y="34"/>
                    <a:pt x="214" y="34"/>
                  </a:cubicBezTo>
                  <a:cubicBezTo>
                    <a:pt x="214" y="31"/>
                    <a:pt x="216" y="31"/>
                    <a:pt x="218" y="31"/>
                  </a:cubicBezTo>
                  <a:cubicBezTo>
                    <a:pt x="219" y="31"/>
                    <a:pt x="221" y="31"/>
                    <a:pt x="222" y="31"/>
                  </a:cubicBezTo>
                  <a:cubicBezTo>
                    <a:pt x="222" y="31"/>
                    <a:pt x="222" y="31"/>
                    <a:pt x="222" y="31"/>
                  </a:cubicBezTo>
                  <a:cubicBezTo>
                    <a:pt x="222" y="30"/>
                    <a:pt x="222" y="30"/>
                    <a:pt x="222" y="30"/>
                  </a:cubicBezTo>
                  <a:cubicBezTo>
                    <a:pt x="223" y="29"/>
                    <a:pt x="223" y="29"/>
                    <a:pt x="224" y="27"/>
                  </a:cubicBezTo>
                  <a:cubicBezTo>
                    <a:pt x="225" y="28"/>
                    <a:pt x="250" y="31"/>
                    <a:pt x="255" y="37"/>
                  </a:cubicBezTo>
                  <a:cubicBezTo>
                    <a:pt x="254" y="38"/>
                    <a:pt x="252" y="38"/>
                    <a:pt x="251" y="38"/>
                  </a:cubicBezTo>
                  <a:cubicBezTo>
                    <a:pt x="250" y="39"/>
                    <a:pt x="249" y="39"/>
                    <a:pt x="248" y="39"/>
                  </a:cubicBezTo>
                  <a:cubicBezTo>
                    <a:pt x="248" y="39"/>
                    <a:pt x="248" y="39"/>
                    <a:pt x="248" y="39"/>
                  </a:cubicBezTo>
                  <a:cubicBezTo>
                    <a:pt x="248" y="41"/>
                    <a:pt x="248" y="41"/>
                    <a:pt x="248" y="41"/>
                  </a:cubicBezTo>
                  <a:cubicBezTo>
                    <a:pt x="249" y="41"/>
                    <a:pt x="249" y="41"/>
                    <a:pt x="249" y="41"/>
                  </a:cubicBezTo>
                  <a:cubicBezTo>
                    <a:pt x="251" y="42"/>
                    <a:pt x="258" y="42"/>
                    <a:pt x="258" y="42"/>
                  </a:cubicBezTo>
                  <a:cubicBezTo>
                    <a:pt x="259" y="42"/>
                    <a:pt x="259" y="42"/>
                    <a:pt x="259" y="42"/>
                  </a:cubicBezTo>
                  <a:cubicBezTo>
                    <a:pt x="259" y="41"/>
                    <a:pt x="259" y="41"/>
                    <a:pt x="259" y="41"/>
                  </a:cubicBezTo>
                  <a:cubicBezTo>
                    <a:pt x="257" y="39"/>
                    <a:pt x="257" y="39"/>
                    <a:pt x="257" y="39"/>
                  </a:cubicBezTo>
                  <a:cubicBezTo>
                    <a:pt x="257" y="39"/>
                    <a:pt x="257" y="39"/>
                    <a:pt x="257" y="39"/>
                  </a:cubicBezTo>
                  <a:cubicBezTo>
                    <a:pt x="257" y="38"/>
                    <a:pt x="257" y="37"/>
                    <a:pt x="254" y="32"/>
                  </a:cubicBezTo>
                  <a:cubicBezTo>
                    <a:pt x="255" y="32"/>
                    <a:pt x="256" y="32"/>
                    <a:pt x="256" y="32"/>
                  </a:cubicBezTo>
                  <a:cubicBezTo>
                    <a:pt x="259" y="33"/>
                    <a:pt x="259" y="33"/>
                    <a:pt x="259" y="33"/>
                  </a:cubicBezTo>
                  <a:cubicBezTo>
                    <a:pt x="258" y="32"/>
                    <a:pt x="258" y="32"/>
                    <a:pt x="258" y="32"/>
                  </a:cubicBezTo>
                  <a:cubicBezTo>
                    <a:pt x="256" y="29"/>
                    <a:pt x="249" y="28"/>
                    <a:pt x="244" y="28"/>
                  </a:cubicBezTo>
                  <a:cubicBezTo>
                    <a:pt x="239" y="28"/>
                    <a:pt x="231" y="24"/>
                    <a:pt x="230" y="23"/>
                  </a:cubicBezTo>
                  <a:cubicBezTo>
                    <a:pt x="230" y="23"/>
                    <a:pt x="231" y="23"/>
                    <a:pt x="231" y="22"/>
                  </a:cubicBezTo>
                  <a:cubicBezTo>
                    <a:pt x="231" y="22"/>
                    <a:pt x="231" y="22"/>
                    <a:pt x="231" y="22"/>
                  </a:cubicBezTo>
                  <a:cubicBezTo>
                    <a:pt x="235" y="24"/>
                    <a:pt x="239" y="24"/>
                    <a:pt x="242" y="25"/>
                  </a:cubicBezTo>
                  <a:cubicBezTo>
                    <a:pt x="246" y="25"/>
                    <a:pt x="250" y="26"/>
                    <a:pt x="253" y="27"/>
                  </a:cubicBezTo>
                  <a:cubicBezTo>
                    <a:pt x="257" y="29"/>
                    <a:pt x="261" y="31"/>
                    <a:pt x="264" y="33"/>
                  </a:cubicBezTo>
                  <a:cubicBezTo>
                    <a:pt x="268" y="35"/>
                    <a:pt x="272" y="38"/>
                    <a:pt x="276" y="39"/>
                  </a:cubicBezTo>
                  <a:cubicBezTo>
                    <a:pt x="277" y="39"/>
                    <a:pt x="278" y="39"/>
                    <a:pt x="279" y="39"/>
                  </a:cubicBezTo>
                  <a:cubicBezTo>
                    <a:pt x="279" y="39"/>
                    <a:pt x="279" y="39"/>
                    <a:pt x="280" y="39"/>
                  </a:cubicBezTo>
                  <a:cubicBezTo>
                    <a:pt x="280" y="39"/>
                    <a:pt x="280" y="39"/>
                    <a:pt x="280" y="39"/>
                  </a:cubicBezTo>
                  <a:cubicBezTo>
                    <a:pt x="280" y="39"/>
                    <a:pt x="280" y="39"/>
                    <a:pt x="280" y="39"/>
                  </a:cubicBezTo>
                  <a:cubicBezTo>
                    <a:pt x="280" y="38"/>
                    <a:pt x="278" y="37"/>
                    <a:pt x="276" y="35"/>
                  </a:cubicBezTo>
                  <a:cubicBezTo>
                    <a:pt x="276" y="35"/>
                    <a:pt x="276" y="35"/>
                    <a:pt x="277" y="35"/>
                  </a:cubicBezTo>
                  <a:cubicBezTo>
                    <a:pt x="277" y="35"/>
                    <a:pt x="277" y="35"/>
                    <a:pt x="277" y="35"/>
                  </a:cubicBezTo>
                  <a:cubicBezTo>
                    <a:pt x="277" y="35"/>
                    <a:pt x="277" y="35"/>
                    <a:pt x="277" y="35"/>
                  </a:cubicBezTo>
                  <a:cubicBezTo>
                    <a:pt x="277" y="35"/>
                    <a:pt x="277" y="35"/>
                    <a:pt x="269" y="29"/>
                  </a:cubicBezTo>
                  <a:cubicBezTo>
                    <a:pt x="269" y="29"/>
                    <a:pt x="269" y="28"/>
                    <a:pt x="269" y="28"/>
                  </a:cubicBezTo>
                  <a:cubicBezTo>
                    <a:pt x="270" y="28"/>
                    <a:pt x="271" y="28"/>
                    <a:pt x="272" y="28"/>
                  </a:cubicBezTo>
                  <a:cubicBezTo>
                    <a:pt x="273" y="28"/>
                    <a:pt x="274" y="28"/>
                    <a:pt x="274" y="28"/>
                  </a:cubicBezTo>
                  <a:cubicBezTo>
                    <a:pt x="275" y="29"/>
                    <a:pt x="275" y="30"/>
                    <a:pt x="281" y="32"/>
                  </a:cubicBezTo>
                  <a:cubicBezTo>
                    <a:pt x="281" y="33"/>
                    <a:pt x="281" y="33"/>
                    <a:pt x="281" y="33"/>
                  </a:cubicBezTo>
                  <a:cubicBezTo>
                    <a:pt x="281" y="33"/>
                    <a:pt x="281" y="33"/>
                    <a:pt x="281" y="33"/>
                  </a:cubicBezTo>
                  <a:cubicBezTo>
                    <a:pt x="292" y="38"/>
                    <a:pt x="292" y="38"/>
                    <a:pt x="296" y="37"/>
                  </a:cubicBezTo>
                  <a:cubicBezTo>
                    <a:pt x="297" y="37"/>
                    <a:pt x="297" y="37"/>
                    <a:pt x="297" y="37"/>
                  </a:cubicBezTo>
                  <a:cubicBezTo>
                    <a:pt x="297" y="36"/>
                    <a:pt x="297" y="36"/>
                    <a:pt x="297" y="36"/>
                  </a:cubicBezTo>
                  <a:cubicBezTo>
                    <a:pt x="298" y="36"/>
                    <a:pt x="300" y="37"/>
                    <a:pt x="301" y="37"/>
                  </a:cubicBezTo>
                  <a:cubicBezTo>
                    <a:pt x="302" y="38"/>
                    <a:pt x="303" y="38"/>
                    <a:pt x="304" y="38"/>
                  </a:cubicBezTo>
                  <a:cubicBezTo>
                    <a:pt x="304" y="38"/>
                    <a:pt x="304" y="38"/>
                    <a:pt x="304" y="38"/>
                  </a:cubicBezTo>
                  <a:cubicBezTo>
                    <a:pt x="304" y="37"/>
                    <a:pt x="304" y="37"/>
                    <a:pt x="304" y="37"/>
                  </a:cubicBezTo>
                  <a:cubicBezTo>
                    <a:pt x="304" y="36"/>
                    <a:pt x="304" y="36"/>
                    <a:pt x="304" y="36"/>
                  </a:cubicBezTo>
                  <a:cubicBezTo>
                    <a:pt x="308" y="36"/>
                    <a:pt x="312" y="40"/>
                    <a:pt x="314" y="43"/>
                  </a:cubicBezTo>
                  <a:cubicBezTo>
                    <a:pt x="314" y="43"/>
                    <a:pt x="314" y="43"/>
                    <a:pt x="314" y="43"/>
                  </a:cubicBezTo>
                  <a:cubicBezTo>
                    <a:pt x="314" y="43"/>
                    <a:pt x="314" y="43"/>
                    <a:pt x="314" y="43"/>
                  </a:cubicBezTo>
                  <a:cubicBezTo>
                    <a:pt x="315" y="43"/>
                    <a:pt x="315" y="43"/>
                    <a:pt x="315" y="43"/>
                  </a:cubicBezTo>
                  <a:cubicBezTo>
                    <a:pt x="315" y="44"/>
                    <a:pt x="316" y="45"/>
                    <a:pt x="317" y="47"/>
                  </a:cubicBezTo>
                  <a:cubicBezTo>
                    <a:pt x="318" y="48"/>
                    <a:pt x="320" y="49"/>
                    <a:pt x="321" y="51"/>
                  </a:cubicBezTo>
                  <a:cubicBezTo>
                    <a:pt x="320" y="51"/>
                    <a:pt x="320" y="51"/>
                    <a:pt x="320" y="51"/>
                  </a:cubicBezTo>
                  <a:cubicBezTo>
                    <a:pt x="319" y="51"/>
                    <a:pt x="318" y="51"/>
                    <a:pt x="317" y="51"/>
                  </a:cubicBezTo>
                  <a:cubicBezTo>
                    <a:pt x="315" y="50"/>
                    <a:pt x="314" y="50"/>
                    <a:pt x="313" y="50"/>
                  </a:cubicBezTo>
                  <a:cubicBezTo>
                    <a:pt x="312" y="50"/>
                    <a:pt x="312" y="50"/>
                    <a:pt x="312" y="50"/>
                  </a:cubicBezTo>
                  <a:cubicBezTo>
                    <a:pt x="312" y="50"/>
                    <a:pt x="312" y="50"/>
                    <a:pt x="312" y="50"/>
                  </a:cubicBezTo>
                  <a:cubicBezTo>
                    <a:pt x="312" y="51"/>
                    <a:pt x="312" y="52"/>
                    <a:pt x="312" y="53"/>
                  </a:cubicBezTo>
                  <a:cubicBezTo>
                    <a:pt x="311" y="53"/>
                    <a:pt x="311" y="53"/>
                    <a:pt x="311" y="53"/>
                  </a:cubicBezTo>
                  <a:cubicBezTo>
                    <a:pt x="290" y="48"/>
                    <a:pt x="286" y="49"/>
                    <a:pt x="284" y="50"/>
                  </a:cubicBezTo>
                  <a:cubicBezTo>
                    <a:pt x="284" y="50"/>
                    <a:pt x="284" y="51"/>
                    <a:pt x="284" y="51"/>
                  </a:cubicBezTo>
                  <a:cubicBezTo>
                    <a:pt x="284" y="52"/>
                    <a:pt x="284" y="53"/>
                    <a:pt x="284" y="53"/>
                  </a:cubicBezTo>
                  <a:cubicBezTo>
                    <a:pt x="285" y="54"/>
                    <a:pt x="286" y="55"/>
                    <a:pt x="286" y="56"/>
                  </a:cubicBezTo>
                  <a:cubicBezTo>
                    <a:pt x="287" y="56"/>
                    <a:pt x="287" y="56"/>
                    <a:pt x="288" y="57"/>
                  </a:cubicBezTo>
                  <a:cubicBezTo>
                    <a:pt x="287" y="58"/>
                    <a:pt x="287" y="58"/>
                    <a:pt x="287" y="58"/>
                  </a:cubicBezTo>
                  <a:cubicBezTo>
                    <a:pt x="285" y="58"/>
                    <a:pt x="255" y="53"/>
                    <a:pt x="254" y="53"/>
                  </a:cubicBezTo>
                  <a:cubicBezTo>
                    <a:pt x="254" y="53"/>
                    <a:pt x="254" y="53"/>
                    <a:pt x="254" y="53"/>
                  </a:cubicBezTo>
                  <a:cubicBezTo>
                    <a:pt x="252" y="52"/>
                    <a:pt x="252" y="51"/>
                    <a:pt x="252" y="50"/>
                  </a:cubicBezTo>
                  <a:cubicBezTo>
                    <a:pt x="252" y="49"/>
                    <a:pt x="252" y="49"/>
                    <a:pt x="252" y="48"/>
                  </a:cubicBezTo>
                  <a:cubicBezTo>
                    <a:pt x="252" y="47"/>
                    <a:pt x="250" y="47"/>
                    <a:pt x="249" y="46"/>
                  </a:cubicBezTo>
                  <a:cubicBezTo>
                    <a:pt x="249" y="46"/>
                    <a:pt x="249" y="46"/>
                    <a:pt x="249" y="46"/>
                  </a:cubicBezTo>
                  <a:cubicBezTo>
                    <a:pt x="249" y="44"/>
                    <a:pt x="248" y="44"/>
                    <a:pt x="247" y="43"/>
                  </a:cubicBezTo>
                  <a:cubicBezTo>
                    <a:pt x="247" y="43"/>
                    <a:pt x="247" y="43"/>
                    <a:pt x="247" y="43"/>
                  </a:cubicBezTo>
                  <a:cubicBezTo>
                    <a:pt x="247" y="43"/>
                    <a:pt x="247" y="43"/>
                    <a:pt x="247" y="43"/>
                  </a:cubicBezTo>
                  <a:cubicBezTo>
                    <a:pt x="246" y="44"/>
                    <a:pt x="245" y="44"/>
                    <a:pt x="244" y="43"/>
                  </a:cubicBezTo>
                  <a:cubicBezTo>
                    <a:pt x="244" y="43"/>
                    <a:pt x="243" y="43"/>
                    <a:pt x="242" y="43"/>
                  </a:cubicBezTo>
                  <a:cubicBezTo>
                    <a:pt x="242" y="43"/>
                    <a:pt x="242" y="43"/>
                    <a:pt x="242" y="43"/>
                  </a:cubicBezTo>
                  <a:cubicBezTo>
                    <a:pt x="242" y="43"/>
                    <a:pt x="242" y="43"/>
                    <a:pt x="242" y="43"/>
                  </a:cubicBezTo>
                  <a:cubicBezTo>
                    <a:pt x="242" y="43"/>
                    <a:pt x="242" y="43"/>
                    <a:pt x="242" y="43"/>
                  </a:cubicBezTo>
                  <a:cubicBezTo>
                    <a:pt x="240" y="45"/>
                    <a:pt x="240" y="45"/>
                    <a:pt x="238" y="45"/>
                  </a:cubicBezTo>
                  <a:cubicBezTo>
                    <a:pt x="234" y="46"/>
                    <a:pt x="233" y="46"/>
                    <a:pt x="232" y="47"/>
                  </a:cubicBezTo>
                  <a:cubicBezTo>
                    <a:pt x="230" y="47"/>
                    <a:pt x="223" y="49"/>
                    <a:pt x="219" y="52"/>
                  </a:cubicBezTo>
                  <a:cubicBezTo>
                    <a:pt x="218" y="53"/>
                    <a:pt x="217" y="54"/>
                    <a:pt x="217" y="55"/>
                  </a:cubicBezTo>
                  <a:cubicBezTo>
                    <a:pt x="216" y="55"/>
                    <a:pt x="216" y="56"/>
                    <a:pt x="215" y="57"/>
                  </a:cubicBezTo>
                  <a:cubicBezTo>
                    <a:pt x="214" y="57"/>
                    <a:pt x="214" y="58"/>
                    <a:pt x="213" y="59"/>
                  </a:cubicBezTo>
                  <a:cubicBezTo>
                    <a:pt x="212" y="59"/>
                    <a:pt x="211" y="59"/>
                    <a:pt x="210" y="59"/>
                  </a:cubicBezTo>
                  <a:cubicBezTo>
                    <a:pt x="209" y="60"/>
                    <a:pt x="207" y="61"/>
                    <a:pt x="206" y="61"/>
                  </a:cubicBezTo>
                  <a:cubicBezTo>
                    <a:pt x="205" y="61"/>
                    <a:pt x="204" y="60"/>
                    <a:pt x="203" y="60"/>
                  </a:cubicBezTo>
                  <a:cubicBezTo>
                    <a:pt x="203" y="60"/>
                    <a:pt x="202" y="59"/>
                    <a:pt x="201" y="59"/>
                  </a:cubicBezTo>
                  <a:cubicBezTo>
                    <a:pt x="201" y="59"/>
                    <a:pt x="201" y="59"/>
                    <a:pt x="201" y="59"/>
                  </a:cubicBezTo>
                  <a:cubicBezTo>
                    <a:pt x="201" y="60"/>
                    <a:pt x="201" y="60"/>
                    <a:pt x="201" y="60"/>
                  </a:cubicBezTo>
                  <a:cubicBezTo>
                    <a:pt x="200" y="61"/>
                    <a:pt x="200" y="61"/>
                    <a:pt x="200" y="67"/>
                  </a:cubicBezTo>
                  <a:cubicBezTo>
                    <a:pt x="200" y="68"/>
                    <a:pt x="200" y="68"/>
                    <a:pt x="200" y="68"/>
                  </a:cubicBezTo>
                  <a:cubicBezTo>
                    <a:pt x="200" y="68"/>
                    <a:pt x="200" y="68"/>
                    <a:pt x="200" y="68"/>
                  </a:cubicBezTo>
                  <a:cubicBezTo>
                    <a:pt x="200" y="68"/>
                    <a:pt x="200" y="68"/>
                    <a:pt x="200" y="68"/>
                  </a:cubicBezTo>
                  <a:cubicBezTo>
                    <a:pt x="199" y="68"/>
                    <a:pt x="199" y="68"/>
                    <a:pt x="199" y="68"/>
                  </a:cubicBezTo>
                  <a:cubicBezTo>
                    <a:pt x="196" y="71"/>
                    <a:pt x="194" y="75"/>
                    <a:pt x="194" y="78"/>
                  </a:cubicBezTo>
                  <a:cubicBezTo>
                    <a:pt x="194" y="79"/>
                    <a:pt x="195" y="81"/>
                    <a:pt x="195" y="81"/>
                  </a:cubicBezTo>
                  <a:cubicBezTo>
                    <a:pt x="196" y="82"/>
                    <a:pt x="197" y="84"/>
                    <a:pt x="197" y="85"/>
                  </a:cubicBezTo>
                  <a:cubicBezTo>
                    <a:pt x="197" y="89"/>
                    <a:pt x="192" y="93"/>
                    <a:pt x="188" y="96"/>
                  </a:cubicBezTo>
                  <a:cubicBezTo>
                    <a:pt x="188" y="96"/>
                    <a:pt x="188" y="96"/>
                    <a:pt x="188" y="96"/>
                  </a:cubicBezTo>
                  <a:cubicBezTo>
                    <a:pt x="188" y="96"/>
                    <a:pt x="188" y="96"/>
                    <a:pt x="188" y="96"/>
                  </a:cubicBezTo>
                  <a:cubicBezTo>
                    <a:pt x="189" y="98"/>
                    <a:pt x="189" y="98"/>
                    <a:pt x="189" y="98"/>
                  </a:cubicBezTo>
                  <a:cubicBezTo>
                    <a:pt x="189" y="99"/>
                    <a:pt x="189" y="99"/>
                    <a:pt x="189" y="99"/>
                  </a:cubicBezTo>
                  <a:cubicBezTo>
                    <a:pt x="187" y="103"/>
                    <a:pt x="185" y="105"/>
                    <a:pt x="185" y="107"/>
                  </a:cubicBezTo>
                  <a:cubicBezTo>
                    <a:pt x="185" y="108"/>
                    <a:pt x="186" y="109"/>
                    <a:pt x="187" y="111"/>
                  </a:cubicBezTo>
                  <a:cubicBezTo>
                    <a:pt x="184" y="115"/>
                    <a:pt x="183" y="119"/>
                    <a:pt x="183" y="123"/>
                  </a:cubicBezTo>
                  <a:cubicBezTo>
                    <a:pt x="183" y="126"/>
                    <a:pt x="183" y="128"/>
                    <a:pt x="184" y="131"/>
                  </a:cubicBezTo>
                  <a:cubicBezTo>
                    <a:pt x="184" y="131"/>
                    <a:pt x="184" y="131"/>
                    <a:pt x="184" y="131"/>
                  </a:cubicBezTo>
                  <a:cubicBezTo>
                    <a:pt x="185" y="131"/>
                    <a:pt x="185" y="131"/>
                    <a:pt x="185" y="131"/>
                  </a:cubicBezTo>
                  <a:cubicBezTo>
                    <a:pt x="185" y="131"/>
                    <a:pt x="185" y="131"/>
                    <a:pt x="186" y="131"/>
                  </a:cubicBezTo>
                  <a:cubicBezTo>
                    <a:pt x="188" y="133"/>
                    <a:pt x="190" y="137"/>
                    <a:pt x="191" y="141"/>
                  </a:cubicBezTo>
                  <a:cubicBezTo>
                    <a:pt x="192" y="145"/>
                    <a:pt x="193" y="151"/>
                    <a:pt x="192" y="159"/>
                  </a:cubicBezTo>
                  <a:cubicBezTo>
                    <a:pt x="192" y="159"/>
                    <a:pt x="192" y="159"/>
                    <a:pt x="192" y="159"/>
                  </a:cubicBezTo>
                  <a:cubicBezTo>
                    <a:pt x="192" y="159"/>
                    <a:pt x="192" y="159"/>
                    <a:pt x="192" y="159"/>
                  </a:cubicBezTo>
                  <a:cubicBezTo>
                    <a:pt x="194" y="160"/>
                    <a:pt x="196" y="163"/>
                    <a:pt x="197" y="165"/>
                  </a:cubicBezTo>
                  <a:cubicBezTo>
                    <a:pt x="198" y="168"/>
                    <a:pt x="200" y="170"/>
                    <a:pt x="202" y="172"/>
                  </a:cubicBezTo>
                  <a:cubicBezTo>
                    <a:pt x="202" y="172"/>
                    <a:pt x="202" y="172"/>
                    <a:pt x="202" y="172"/>
                  </a:cubicBezTo>
                  <a:cubicBezTo>
                    <a:pt x="204" y="172"/>
                    <a:pt x="204" y="172"/>
                    <a:pt x="204" y="172"/>
                  </a:cubicBezTo>
                  <a:cubicBezTo>
                    <a:pt x="220" y="186"/>
                    <a:pt x="220" y="186"/>
                    <a:pt x="221" y="187"/>
                  </a:cubicBezTo>
                  <a:cubicBezTo>
                    <a:pt x="222" y="187"/>
                    <a:pt x="222" y="187"/>
                    <a:pt x="222" y="187"/>
                  </a:cubicBezTo>
                  <a:cubicBezTo>
                    <a:pt x="222" y="187"/>
                    <a:pt x="222" y="187"/>
                    <a:pt x="222" y="187"/>
                  </a:cubicBezTo>
                  <a:cubicBezTo>
                    <a:pt x="226" y="187"/>
                    <a:pt x="228" y="188"/>
                    <a:pt x="230" y="191"/>
                  </a:cubicBezTo>
                  <a:cubicBezTo>
                    <a:pt x="230" y="191"/>
                    <a:pt x="230" y="191"/>
                    <a:pt x="230" y="191"/>
                  </a:cubicBezTo>
                  <a:cubicBezTo>
                    <a:pt x="231" y="191"/>
                    <a:pt x="231" y="191"/>
                    <a:pt x="231" y="191"/>
                  </a:cubicBezTo>
                  <a:cubicBezTo>
                    <a:pt x="233" y="191"/>
                    <a:pt x="235" y="192"/>
                    <a:pt x="238" y="193"/>
                  </a:cubicBezTo>
                  <a:cubicBezTo>
                    <a:pt x="242" y="195"/>
                    <a:pt x="247" y="197"/>
                    <a:pt x="251" y="193"/>
                  </a:cubicBezTo>
                  <a:cubicBezTo>
                    <a:pt x="255" y="189"/>
                    <a:pt x="258" y="186"/>
                    <a:pt x="267" y="188"/>
                  </a:cubicBezTo>
                  <a:cubicBezTo>
                    <a:pt x="267" y="188"/>
                    <a:pt x="267" y="188"/>
                    <a:pt x="267" y="188"/>
                  </a:cubicBezTo>
                  <a:cubicBezTo>
                    <a:pt x="267" y="188"/>
                    <a:pt x="267" y="188"/>
                    <a:pt x="267" y="188"/>
                  </a:cubicBezTo>
                  <a:cubicBezTo>
                    <a:pt x="286" y="173"/>
                    <a:pt x="286" y="173"/>
                    <a:pt x="288" y="174"/>
                  </a:cubicBezTo>
                  <a:cubicBezTo>
                    <a:pt x="290" y="175"/>
                    <a:pt x="291" y="176"/>
                    <a:pt x="292" y="178"/>
                  </a:cubicBezTo>
                  <a:cubicBezTo>
                    <a:pt x="293" y="179"/>
                    <a:pt x="294" y="181"/>
                    <a:pt x="297" y="182"/>
                  </a:cubicBezTo>
                  <a:cubicBezTo>
                    <a:pt x="298" y="182"/>
                    <a:pt x="300" y="181"/>
                    <a:pt x="301" y="180"/>
                  </a:cubicBezTo>
                  <a:cubicBezTo>
                    <a:pt x="303" y="179"/>
                    <a:pt x="304" y="178"/>
                    <a:pt x="306" y="179"/>
                  </a:cubicBezTo>
                  <a:cubicBezTo>
                    <a:pt x="310" y="182"/>
                    <a:pt x="310" y="182"/>
                    <a:pt x="310" y="182"/>
                  </a:cubicBezTo>
                  <a:cubicBezTo>
                    <a:pt x="313" y="200"/>
                    <a:pt x="313" y="200"/>
                    <a:pt x="313" y="200"/>
                  </a:cubicBezTo>
                  <a:cubicBezTo>
                    <a:pt x="313" y="202"/>
                    <a:pt x="313" y="203"/>
                    <a:pt x="313" y="204"/>
                  </a:cubicBezTo>
                  <a:cubicBezTo>
                    <a:pt x="313" y="205"/>
                    <a:pt x="313" y="206"/>
                    <a:pt x="314" y="208"/>
                  </a:cubicBezTo>
                  <a:cubicBezTo>
                    <a:pt x="315" y="210"/>
                    <a:pt x="318" y="212"/>
                    <a:pt x="320" y="214"/>
                  </a:cubicBezTo>
                  <a:cubicBezTo>
                    <a:pt x="321" y="216"/>
                    <a:pt x="323" y="218"/>
                    <a:pt x="325" y="220"/>
                  </a:cubicBezTo>
                  <a:cubicBezTo>
                    <a:pt x="331" y="239"/>
                    <a:pt x="331" y="239"/>
                    <a:pt x="331" y="239"/>
                  </a:cubicBezTo>
                  <a:cubicBezTo>
                    <a:pt x="331" y="239"/>
                    <a:pt x="331" y="239"/>
                    <a:pt x="331" y="240"/>
                  </a:cubicBezTo>
                  <a:cubicBezTo>
                    <a:pt x="331" y="242"/>
                    <a:pt x="332" y="244"/>
                    <a:pt x="333" y="245"/>
                  </a:cubicBezTo>
                  <a:cubicBezTo>
                    <a:pt x="333" y="245"/>
                    <a:pt x="333" y="245"/>
                    <a:pt x="333" y="245"/>
                  </a:cubicBezTo>
                  <a:cubicBezTo>
                    <a:pt x="333" y="246"/>
                    <a:pt x="333" y="246"/>
                    <a:pt x="333" y="246"/>
                  </a:cubicBezTo>
                  <a:cubicBezTo>
                    <a:pt x="333" y="246"/>
                    <a:pt x="333" y="246"/>
                    <a:pt x="333" y="246"/>
                  </a:cubicBezTo>
                  <a:cubicBezTo>
                    <a:pt x="334" y="248"/>
                    <a:pt x="334" y="249"/>
                    <a:pt x="334" y="250"/>
                  </a:cubicBezTo>
                  <a:cubicBezTo>
                    <a:pt x="334" y="251"/>
                    <a:pt x="334" y="251"/>
                    <a:pt x="334" y="251"/>
                  </a:cubicBezTo>
                  <a:cubicBezTo>
                    <a:pt x="334" y="253"/>
                    <a:pt x="333" y="254"/>
                    <a:pt x="332" y="256"/>
                  </a:cubicBezTo>
                  <a:cubicBezTo>
                    <a:pt x="329" y="262"/>
                    <a:pt x="327" y="278"/>
                    <a:pt x="327" y="278"/>
                  </a:cubicBezTo>
                  <a:cubicBezTo>
                    <a:pt x="327" y="278"/>
                    <a:pt x="327" y="278"/>
                    <a:pt x="327" y="278"/>
                  </a:cubicBezTo>
                  <a:cubicBezTo>
                    <a:pt x="327" y="279"/>
                    <a:pt x="328" y="281"/>
                    <a:pt x="330" y="292"/>
                  </a:cubicBezTo>
                  <a:cubicBezTo>
                    <a:pt x="331" y="297"/>
                    <a:pt x="331" y="299"/>
                    <a:pt x="331" y="301"/>
                  </a:cubicBezTo>
                  <a:cubicBezTo>
                    <a:pt x="331" y="302"/>
                    <a:pt x="331" y="304"/>
                    <a:pt x="331" y="306"/>
                  </a:cubicBezTo>
                  <a:cubicBezTo>
                    <a:pt x="330" y="316"/>
                    <a:pt x="330" y="320"/>
                    <a:pt x="330" y="322"/>
                  </a:cubicBezTo>
                  <a:cubicBezTo>
                    <a:pt x="330" y="324"/>
                    <a:pt x="330" y="324"/>
                    <a:pt x="330" y="325"/>
                  </a:cubicBezTo>
                  <a:cubicBezTo>
                    <a:pt x="331" y="326"/>
                    <a:pt x="331" y="326"/>
                    <a:pt x="331" y="326"/>
                  </a:cubicBezTo>
                  <a:cubicBezTo>
                    <a:pt x="331" y="327"/>
                    <a:pt x="331" y="327"/>
                    <a:pt x="331" y="327"/>
                  </a:cubicBezTo>
                  <a:cubicBezTo>
                    <a:pt x="329" y="337"/>
                    <a:pt x="329" y="339"/>
                    <a:pt x="326" y="345"/>
                  </a:cubicBezTo>
                  <a:cubicBezTo>
                    <a:pt x="325" y="345"/>
                    <a:pt x="325" y="345"/>
                    <a:pt x="325" y="345"/>
                  </a:cubicBezTo>
                  <a:cubicBezTo>
                    <a:pt x="326" y="346"/>
                    <a:pt x="326" y="346"/>
                    <a:pt x="326" y="346"/>
                  </a:cubicBezTo>
                  <a:cubicBezTo>
                    <a:pt x="327" y="347"/>
                    <a:pt x="327" y="347"/>
                    <a:pt x="330" y="346"/>
                  </a:cubicBezTo>
                  <a:cubicBezTo>
                    <a:pt x="330" y="346"/>
                    <a:pt x="330" y="346"/>
                    <a:pt x="330" y="346"/>
                  </a:cubicBezTo>
                  <a:cubicBezTo>
                    <a:pt x="330" y="346"/>
                    <a:pt x="330" y="346"/>
                    <a:pt x="330" y="346"/>
                  </a:cubicBezTo>
                  <a:cubicBezTo>
                    <a:pt x="331" y="345"/>
                    <a:pt x="331" y="345"/>
                    <a:pt x="332" y="345"/>
                  </a:cubicBezTo>
                  <a:cubicBezTo>
                    <a:pt x="334" y="345"/>
                    <a:pt x="340" y="344"/>
                    <a:pt x="352" y="328"/>
                  </a:cubicBezTo>
                  <a:cubicBezTo>
                    <a:pt x="353" y="327"/>
                    <a:pt x="354" y="326"/>
                    <a:pt x="355" y="324"/>
                  </a:cubicBezTo>
                  <a:cubicBezTo>
                    <a:pt x="357" y="322"/>
                    <a:pt x="359" y="319"/>
                    <a:pt x="360" y="317"/>
                  </a:cubicBezTo>
                  <a:cubicBezTo>
                    <a:pt x="361" y="316"/>
                    <a:pt x="361" y="314"/>
                    <a:pt x="362" y="313"/>
                  </a:cubicBezTo>
                  <a:cubicBezTo>
                    <a:pt x="363" y="311"/>
                    <a:pt x="364" y="309"/>
                    <a:pt x="366" y="307"/>
                  </a:cubicBezTo>
                  <a:cubicBezTo>
                    <a:pt x="368" y="305"/>
                    <a:pt x="369" y="305"/>
                    <a:pt x="371" y="302"/>
                  </a:cubicBezTo>
                  <a:cubicBezTo>
                    <a:pt x="372" y="299"/>
                    <a:pt x="373" y="296"/>
                    <a:pt x="374" y="292"/>
                  </a:cubicBezTo>
                  <a:cubicBezTo>
                    <a:pt x="375" y="289"/>
                    <a:pt x="375" y="287"/>
                    <a:pt x="377" y="284"/>
                  </a:cubicBezTo>
                  <a:cubicBezTo>
                    <a:pt x="378" y="280"/>
                    <a:pt x="381" y="278"/>
                    <a:pt x="383" y="275"/>
                  </a:cubicBezTo>
                  <a:cubicBezTo>
                    <a:pt x="386" y="272"/>
                    <a:pt x="388" y="269"/>
                    <a:pt x="390" y="266"/>
                  </a:cubicBezTo>
                  <a:close/>
                  <a:moveTo>
                    <a:pt x="368" y="74"/>
                  </a:moveTo>
                  <a:cubicBezTo>
                    <a:pt x="368" y="73"/>
                    <a:pt x="368" y="73"/>
                    <a:pt x="368" y="73"/>
                  </a:cubicBezTo>
                  <a:cubicBezTo>
                    <a:pt x="368" y="74"/>
                    <a:pt x="368" y="74"/>
                    <a:pt x="369" y="75"/>
                  </a:cubicBezTo>
                  <a:cubicBezTo>
                    <a:pt x="370" y="76"/>
                    <a:pt x="370" y="77"/>
                    <a:pt x="371" y="78"/>
                  </a:cubicBezTo>
                  <a:cubicBezTo>
                    <a:pt x="370" y="78"/>
                    <a:pt x="370" y="78"/>
                    <a:pt x="369" y="77"/>
                  </a:cubicBezTo>
                  <a:cubicBezTo>
                    <a:pt x="368" y="76"/>
                    <a:pt x="367" y="74"/>
                    <a:pt x="364" y="71"/>
                  </a:cubicBezTo>
                  <a:cubicBezTo>
                    <a:pt x="364" y="71"/>
                    <a:pt x="364" y="71"/>
                    <a:pt x="364" y="71"/>
                  </a:cubicBezTo>
                  <a:cubicBezTo>
                    <a:pt x="364" y="71"/>
                    <a:pt x="364" y="71"/>
                    <a:pt x="364" y="71"/>
                  </a:cubicBezTo>
                  <a:cubicBezTo>
                    <a:pt x="363" y="71"/>
                    <a:pt x="363" y="70"/>
                    <a:pt x="363" y="70"/>
                  </a:cubicBezTo>
                  <a:cubicBezTo>
                    <a:pt x="362" y="69"/>
                    <a:pt x="362" y="69"/>
                    <a:pt x="362" y="69"/>
                  </a:cubicBezTo>
                  <a:cubicBezTo>
                    <a:pt x="362" y="69"/>
                    <a:pt x="362" y="69"/>
                    <a:pt x="362" y="69"/>
                  </a:cubicBezTo>
                  <a:cubicBezTo>
                    <a:pt x="361" y="69"/>
                    <a:pt x="361" y="69"/>
                    <a:pt x="361" y="69"/>
                  </a:cubicBezTo>
                  <a:cubicBezTo>
                    <a:pt x="359" y="67"/>
                    <a:pt x="352" y="60"/>
                    <a:pt x="351" y="59"/>
                  </a:cubicBezTo>
                  <a:cubicBezTo>
                    <a:pt x="355" y="62"/>
                    <a:pt x="362" y="68"/>
                    <a:pt x="368" y="74"/>
                  </a:cubicBezTo>
                  <a:close/>
                  <a:moveTo>
                    <a:pt x="193" y="19"/>
                  </a:moveTo>
                  <a:cubicBezTo>
                    <a:pt x="193" y="19"/>
                    <a:pt x="193" y="19"/>
                    <a:pt x="193" y="19"/>
                  </a:cubicBezTo>
                  <a:cubicBezTo>
                    <a:pt x="193" y="19"/>
                    <a:pt x="193" y="19"/>
                    <a:pt x="193" y="19"/>
                  </a:cubicBezTo>
                  <a:close/>
                  <a:moveTo>
                    <a:pt x="199" y="8"/>
                  </a:moveTo>
                  <a:cubicBezTo>
                    <a:pt x="199" y="8"/>
                    <a:pt x="199" y="8"/>
                    <a:pt x="199" y="8"/>
                  </a:cubicBezTo>
                  <a:cubicBezTo>
                    <a:pt x="199" y="8"/>
                    <a:pt x="198" y="8"/>
                    <a:pt x="198" y="8"/>
                  </a:cubicBezTo>
                  <a:cubicBezTo>
                    <a:pt x="197" y="8"/>
                    <a:pt x="197" y="8"/>
                    <a:pt x="197" y="8"/>
                  </a:cubicBezTo>
                  <a:cubicBezTo>
                    <a:pt x="197" y="8"/>
                    <a:pt x="196" y="7"/>
                    <a:pt x="195" y="7"/>
                  </a:cubicBezTo>
                  <a:cubicBezTo>
                    <a:pt x="196" y="7"/>
                    <a:pt x="198" y="8"/>
                    <a:pt x="199" y="8"/>
                  </a:cubicBezTo>
                  <a:close/>
                  <a:moveTo>
                    <a:pt x="210" y="7"/>
                  </a:moveTo>
                  <a:cubicBezTo>
                    <a:pt x="207" y="7"/>
                    <a:pt x="205" y="8"/>
                    <a:pt x="203" y="9"/>
                  </a:cubicBezTo>
                  <a:cubicBezTo>
                    <a:pt x="203" y="9"/>
                    <a:pt x="202" y="8"/>
                    <a:pt x="201" y="8"/>
                  </a:cubicBezTo>
                  <a:cubicBezTo>
                    <a:pt x="201" y="8"/>
                    <a:pt x="201" y="8"/>
                    <a:pt x="201" y="8"/>
                  </a:cubicBezTo>
                  <a:cubicBezTo>
                    <a:pt x="203" y="8"/>
                    <a:pt x="204" y="8"/>
                    <a:pt x="204" y="8"/>
                  </a:cubicBezTo>
                  <a:cubicBezTo>
                    <a:pt x="204" y="8"/>
                    <a:pt x="204" y="8"/>
                    <a:pt x="204" y="8"/>
                  </a:cubicBezTo>
                  <a:cubicBezTo>
                    <a:pt x="204" y="7"/>
                    <a:pt x="204" y="7"/>
                    <a:pt x="204" y="7"/>
                  </a:cubicBezTo>
                  <a:cubicBezTo>
                    <a:pt x="205" y="7"/>
                    <a:pt x="205" y="7"/>
                    <a:pt x="205" y="7"/>
                  </a:cubicBezTo>
                  <a:cubicBezTo>
                    <a:pt x="205" y="7"/>
                    <a:pt x="205" y="7"/>
                    <a:pt x="205" y="7"/>
                  </a:cubicBezTo>
                  <a:cubicBezTo>
                    <a:pt x="203" y="6"/>
                    <a:pt x="203" y="5"/>
                    <a:pt x="199" y="5"/>
                  </a:cubicBezTo>
                  <a:cubicBezTo>
                    <a:pt x="199" y="4"/>
                    <a:pt x="198" y="3"/>
                    <a:pt x="190" y="2"/>
                  </a:cubicBezTo>
                  <a:cubicBezTo>
                    <a:pt x="194" y="2"/>
                    <a:pt x="202" y="2"/>
                    <a:pt x="207" y="2"/>
                  </a:cubicBezTo>
                  <a:cubicBezTo>
                    <a:pt x="205" y="2"/>
                    <a:pt x="205" y="2"/>
                    <a:pt x="205" y="2"/>
                  </a:cubicBezTo>
                  <a:cubicBezTo>
                    <a:pt x="204" y="2"/>
                    <a:pt x="204" y="2"/>
                    <a:pt x="204" y="2"/>
                  </a:cubicBezTo>
                  <a:cubicBezTo>
                    <a:pt x="205" y="3"/>
                    <a:pt x="205" y="3"/>
                    <a:pt x="205" y="3"/>
                  </a:cubicBezTo>
                  <a:cubicBezTo>
                    <a:pt x="206" y="3"/>
                    <a:pt x="207" y="3"/>
                    <a:pt x="208" y="4"/>
                  </a:cubicBezTo>
                  <a:cubicBezTo>
                    <a:pt x="208" y="4"/>
                    <a:pt x="208" y="4"/>
                    <a:pt x="208" y="4"/>
                  </a:cubicBezTo>
                  <a:cubicBezTo>
                    <a:pt x="207" y="4"/>
                    <a:pt x="207" y="4"/>
                    <a:pt x="207" y="4"/>
                  </a:cubicBezTo>
                  <a:cubicBezTo>
                    <a:pt x="208" y="4"/>
                    <a:pt x="208" y="4"/>
                    <a:pt x="208" y="4"/>
                  </a:cubicBezTo>
                  <a:cubicBezTo>
                    <a:pt x="209" y="5"/>
                    <a:pt x="209" y="5"/>
                    <a:pt x="214" y="6"/>
                  </a:cubicBezTo>
                  <a:cubicBezTo>
                    <a:pt x="214" y="7"/>
                    <a:pt x="214" y="7"/>
                    <a:pt x="214" y="7"/>
                  </a:cubicBezTo>
                  <a:cubicBezTo>
                    <a:pt x="213" y="7"/>
                    <a:pt x="211" y="7"/>
                    <a:pt x="210" y="7"/>
                  </a:cubicBezTo>
                  <a:close/>
                  <a:moveTo>
                    <a:pt x="269" y="13"/>
                  </a:moveTo>
                  <a:cubicBezTo>
                    <a:pt x="269" y="13"/>
                    <a:pt x="269" y="13"/>
                    <a:pt x="269" y="13"/>
                  </a:cubicBezTo>
                  <a:close/>
                  <a:moveTo>
                    <a:pt x="269" y="14"/>
                  </a:moveTo>
                  <a:cubicBezTo>
                    <a:pt x="269" y="14"/>
                    <a:pt x="269" y="14"/>
                    <a:pt x="269" y="14"/>
                  </a:cubicBezTo>
                  <a:cubicBezTo>
                    <a:pt x="270" y="14"/>
                    <a:pt x="270" y="14"/>
                    <a:pt x="270" y="14"/>
                  </a:cubicBezTo>
                  <a:cubicBezTo>
                    <a:pt x="270" y="14"/>
                    <a:pt x="270" y="14"/>
                    <a:pt x="270" y="14"/>
                  </a:cubicBezTo>
                  <a:cubicBezTo>
                    <a:pt x="272" y="14"/>
                    <a:pt x="272" y="14"/>
                    <a:pt x="272" y="14"/>
                  </a:cubicBezTo>
                  <a:cubicBezTo>
                    <a:pt x="272" y="14"/>
                    <a:pt x="272" y="14"/>
                    <a:pt x="272" y="14"/>
                  </a:cubicBezTo>
                  <a:cubicBezTo>
                    <a:pt x="272" y="15"/>
                    <a:pt x="273" y="15"/>
                    <a:pt x="273" y="15"/>
                  </a:cubicBezTo>
                  <a:cubicBezTo>
                    <a:pt x="274" y="15"/>
                    <a:pt x="274" y="15"/>
                    <a:pt x="274" y="15"/>
                  </a:cubicBezTo>
                  <a:cubicBezTo>
                    <a:pt x="273" y="15"/>
                    <a:pt x="273" y="15"/>
                    <a:pt x="273" y="15"/>
                  </a:cubicBezTo>
                  <a:cubicBezTo>
                    <a:pt x="273" y="15"/>
                    <a:pt x="273" y="15"/>
                    <a:pt x="273" y="15"/>
                  </a:cubicBezTo>
                  <a:cubicBezTo>
                    <a:pt x="273" y="16"/>
                    <a:pt x="273" y="16"/>
                    <a:pt x="273" y="16"/>
                  </a:cubicBezTo>
                  <a:cubicBezTo>
                    <a:pt x="273" y="15"/>
                    <a:pt x="273" y="15"/>
                    <a:pt x="272" y="15"/>
                  </a:cubicBezTo>
                  <a:cubicBezTo>
                    <a:pt x="271" y="15"/>
                    <a:pt x="271" y="15"/>
                    <a:pt x="270" y="15"/>
                  </a:cubicBezTo>
                  <a:cubicBezTo>
                    <a:pt x="269" y="15"/>
                    <a:pt x="269" y="15"/>
                    <a:pt x="269" y="15"/>
                  </a:cubicBezTo>
                  <a:cubicBezTo>
                    <a:pt x="269" y="15"/>
                    <a:pt x="269" y="15"/>
                    <a:pt x="269" y="15"/>
                  </a:cubicBezTo>
                  <a:cubicBezTo>
                    <a:pt x="269" y="15"/>
                    <a:pt x="269" y="15"/>
                    <a:pt x="269" y="15"/>
                  </a:cubicBezTo>
                  <a:lnTo>
                    <a:pt x="269" y="14"/>
                  </a:lnTo>
                  <a:close/>
                  <a:moveTo>
                    <a:pt x="278" y="27"/>
                  </a:moveTo>
                  <a:cubicBezTo>
                    <a:pt x="278" y="27"/>
                    <a:pt x="277" y="27"/>
                    <a:pt x="276" y="27"/>
                  </a:cubicBezTo>
                  <a:cubicBezTo>
                    <a:pt x="276" y="27"/>
                    <a:pt x="276" y="27"/>
                    <a:pt x="276" y="27"/>
                  </a:cubicBezTo>
                  <a:cubicBezTo>
                    <a:pt x="277" y="27"/>
                    <a:pt x="277" y="27"/>
                    <a:pt x="277" y="27"/>
                  </a:cubicBezTo>
                  <a:cubicBezTo>
                    <a:pt x="277" y="27"/>
                    <a:pt x="278" y="27"/>
                    <a:pt x="278" y="26"/>
                  </a:cubicBezTo>
                  <a:lnTo>
                    <a:pt x="278" y="27"/>
                  </a:lnTo>
                  <a:close/>
                  <a:moveTo>
                    <a:pt x="295" y="24"/>
                  </a:moveTo>
                  <a:cubicBezTo>
                    <a:pt x="295" y="24"/>
                    <a:pt x="295" y="24"/>
                    <a:pt x="291" y="24"/>
                  </a:cubicBezTo>
                  <a:cubicBezTo>
                    <a:pt x="290" y="23"/>
                    <a:pt x="289" y="23"/>
                    <a:pt x="288" y="23"/>
                  </a:cubicBezTo>
                  <a:cubicBezTo>
                    <a:pt x="287" y="22"/>
                    <a:pt x="285" y="22"/>
                    <a:pt x="284" y="22"/>
                  </a:cubicBezTo>
                  <a:cubicBezTo>
                    <a:pt x="283" y="22"/>
                    <a:pt x="282" y="22"/>
                    <a:pt x="281" y="23"/>
                  </a:cubicBezTo>
                  <a:cubicBezTo>
                    <a:pt x="281" y="24"/>
                    <a:pt x="280" y="24"/>
                    <a:pt x="280" y="24"/>
                  </a:cubicBezTo>
                  <a:cubicBezTo>
                    <a:pt x="280" y="25"/>
                    <a:pt x="280" y="25"/>
                    <a:pt x="280" y="25"/>
                  </a:cubicBezTo>
                  <a:cubicBezTo>
                    <a:pt x="278" y="25"/>
                    <a:pt x="278" y="25"/>
                    <a:pt x="278" y="25"/>
                  </a:cubicBezTo>
                  <a:cubicBezTo>
                    <a:pt x="278" y="25"/>
                    <a:pt x="278" y="25"/>
                    <a:pt x="278" y="25"/>
                  </a:cubicBezTo>
                  <a:cubicBezTo>
                    <a:pt x="278" y="25"/>
                    <a:pt x="278" y="25"/>
                    <a:pt x="278" y="25"/>
                  </a:cubicBezTo>
                  <a:cubicBezTo>
                    <a:pt x="277" y="25"/>
                    <a:pt x="277" y="25"/>
                    <a:pt x="277" y="25"/>
                  </a:cubicBezTo>
                  <a:cubicBezTo>
                    <a:pt x="276" y="25"/>
                    <a:pt x="275" y="24"/>
                    <a:pt x="275" y="24"/>
                  </a:cubicBezTo>
                  <a:cubicBezTo>
                    <a:pt x="274" y="24"/>
                    <a:pt x="273" y="24"/>
                    <a:pt x="272" y="23"/>
                  </a:cubicBezTo>
                  <a:cubicBezTo>
                    <a:pt x="271" y="23"/>
                    <a:pt x="271" y="23"/>
                    <a:pt x="271" y="23"/>
                  </a:cubicBezTo>
                  <a:cubicBezTo>
                    <a:pt x="270" y="23"/>
                    <a:pt x="270" y="23"/>
                    <a:pt x="270" y="23"/>
                  </a:cubicBezTo>
                  <a:cubicBezTo>
                    <a:pt x="269" y="22"/>
                    <a:pt x="268" y="21"/>
                    <a:pt x="268" y="21"/>
                  </a:cubicBezTo>
                  <a:cubicBezTo>
                    <a:pt x="267" y="20"/>
                    <a:pt x="266" y="19"/>
                    <a:pt x="265" y="18"/>
                  </a:cubicBezTo>
                  <a:cubicBezTo>
                    <a:pt x="265" y="18"/>
                    <a:pt x="265" y="18"/>
                    <a:pt x="265" y="18"/>
                  </a:cubicBezTo>
                  <a:cubicBezTo>
                    <a:pt x="266" y="18"/>
                    <a:pt x="266" y="18"/>
                    <a:pt x="266" y="18"/>
                  </a:cubicBezTo>
                  <a:cubicBezTo>
                    <a:pt x="265" y="18"/>
                    <a:pt x="265" y="18"/>
                    <a:pt x="265" y="18"/>
                  </a:cubicBezTo>
                  <a:cubicBezTo>
                    <a:pt x="264" y="17"/>
                    <a:pt x="264" y="17"/>
                    <a:pt x="263" y="16"/>
                  </a:cubicBezTo>
                  <a:cubicBezTo>
                    <a:pt x="263" y="16"/>
                    <a:pt x="262" y="15"/>
                    <a:pt x="262" y="15"/>
                  </a:cubicBezTo>
                  <a:cubicBezTo>
                    <a:pt x="262" y="15"/>
                    <a:pt x="262" y="15"/>
                    <a:pt x="262" y="15"/>
                  </a:cubicBezTo>
                  <a:cubicBezTo>
                    <a:pt x="262" y="15"/>
                    <a:pt x="262" y="15"/>
                    <a:pt x="262" y="15"/>
                  </a:cubicBezTo>
                  <a:cubicBezTo>
                    <a:pt x="262" y="15"/>
                    <a:pt x="266" y="15"/>
                    <a:pt x="266" y="16"/>
                  </a:cubicBezTo>
                  <a:cubicBezTo>
                    <a:pt x="266" y="16"/>
                    <a:pt x="266" y="16"/>
                    <a:pt x="266" y="16"/>
                  </a:cubicBezTo>
                  <a:cubicBezTo>
                    <a:pt x="267" y="16"/>
                    <a:pt x="267" y="16"/>
                    <a:pt x="267" y="16"/>
                  </a:cubicBezTo>
                  <a:cubicBezTo>
                    <a:pt x="267" y="16"/>
                    <a:pt x="272" y="18"/>
                    <a:pt x="273" y="18"/>
                  </a:cubicBezTo>
                  <a:cubicBezTo>
                    <a:pt x="274" y="18"/>
                    <a:pt x="274" y="18"/>
                    <a:pt x="274" y="18"/>
                  </a:cubicBezTo>
                  <a:cubicBezTo>
                    <a:pt x="274" y="18"/>
                    <a:pt x="274" y="18"/>
                    <a:pt x="274" y="18"/>
                  </a:cubicBezTo>
                  <a:cubicBezTo>
                    <a:pt x="274" y="18"/>
                    <a:pt x="274" y="18"/>
                    <a:pt x="274" y="18"/>
                  </a:cubicBezTo>
                  <a:cubicBezTo>
                    <a:pt x="274" y="17"/>
                    <a:pt x="274" y="17"/>
                    <a:pt x="274" y="17"/>
                  </a:cubicBezTo>
                  <a:cubicBezTo>
                    <a:pt x="275" y="17"/>
                    <a:pt x="275" y="17"/>
                    <a:pt x="276" y="17"/>
                  </a:cubicBezTo>
                  <a:cubicBezTo>
                    <a:pt x="276" y="17"/>
                    <a:pt x="276" y="17"/>
                    <a:pt x="276" y="17"/>
                  </a:cubicBezTo>
                  <a:cubicBezTo>
                    <a:pt x="276" y="17"/>
                    <a:pt x="276" y="17"/>
                    <a:pt x="276" y="17"/>
                  </a:cubicBezTo>
                  <a:cubicBezTo>
                    <a:pt x="277" y="17"/>
                    <a:pt x="278" y="17"/>
                    <a:pt x="279" y="18"/>
                  </a:cubicBezTo>
                  <a:cubicBezTo>
                    <a:pt x="281" y="18"/>
                    <a:pt x="283" y="19"/>
                    <a:pt x="285" y="19"/>
                  </a:cubicBezTo>
                  <a:cubicBezTo>
                    <a:pt x="291" y="21"/>
                    <a:pt x="295" y="23"/>
                    <a:pt x="295" y="24"/>
                  </a:cubicBezTo>
                  <a:cubicBezTo>
                    <a:pt x="295" y="24"/>
                    <a:pt x="295" y="24"/>
                    <a:pt x="295" y="24"/>
                  </a:cubicBezTo>
                  <a:close/>
                  <a:moveTo>
                    <a:pt x="228" y="30"/>
                  </a:moveTo>
                  <a:cubicBezTo>
                    <a:pt x="227" y="30"/>
                    <a:pt x="227" y="31"/>
                    <a:pt x="227" y="31"/>
                  </a:cubicBezTo>
                  <a:cubicBezTo>
                    <a:pt x="227" y="31"/>
                    <a:pt x="227" y="31"/>
                    <a:pt x="227" y="31"/>
                  </a:cubicBezTo>
                  <a:cubicBezTo>
                    <a:pt x="227" y="32"/>
                    <a:pt x="228" y="32"/>
                    <a:pt x="231" y="34"/>
                  </a:cubicBezTo>
                  <a:cubicBezTo>
                    <a:pt x="231" y="34"/>
                    <a:pt x="231" y="34"/>
                    <a:pt x="230" y="35"/>
                  </a:cubicBezTo>
                  <a:cubicBezTo>
                    <a:pt x="230" y="35"/>
                    <a:pt x="230" y="35"/>
                    <a:pt x="230" y="35"/>
                  </a:cubicBezTo>
                  <a:cubicBezTo>
                    <a:pt x="230" y="35"/>
                    <a:pt x="230" y="35"/>
                    <a:pt x="230" y="35"/>
                  </a:cubicBezTo>
                  <a:cubicBezTo>
                    <a:pt x="231" y="36"/>
                    <a:pt x="232" y="36"/>
                    <a:pt x="232" y="37"/>
                  </a:cubicBezTo>
                  <a:cubicBezTo>
                    <a:pt x="233" y="38"/>
                    <a:pt x="235" y="40"/>
                    <a:pt x="236" y="40"/>
                  </a:cubicBezTo>
                  <a:cubicBezTo>
                    <a:pt x="236" y="40"/>
                    <a:pt x="237" y="40"/>
                    <a:pt x="238" y="40"/>
                  </a:cubicBezTo>
                  <a:cubicBezTo>
                    <a:pt x="238" y="39"/>
                    <a:pt x="238" y="39"/>
                    <a:pt x="238" y="38"/>
                  </a:cubicBezTo>
                  <a:cubicBezTo>
                    <a:pt x="238" y="38"/>
                    <a:pt x="238" y="37"/>
                    <a:pt x="237" y="37"/>
                  </a:cubicBezTo>
                  <a:cubicBezTo>
                    <a:pt x="237" y="36"/>
                    <a:pt x="237" y="36"/>
                    <a:pt x="237" y="36"/>
                  </a:cubicBezTo>
                  <a:cubicBezTo>
                    <a:pt x="235" y="34"/>
                    <a:pt x="234" y="34"/>
                    <a:pt x="232" y="33"/>
                  </a:cubicBezTo>
                  <a:cubicBezTo>
                    <a:pt x="231" y="33"/>
                    <a:pt x="231" y="33"/>
                    <a:pt x="231" y="33"/>
                  </a:cubicBezTo>
                  <a:cubicBezTo>
                    <a:pt x="231" y="32"/>
                    <a:pt x="231" y="31"/>
                    <a:pt x="230" y="30"/>
                  </a:cubicBezTo>
                  <a:cubicBezTo>
                    <a:pt x="229" y="29"/>
                    <a:pt x="228" y="29"/>
                    <a:pt x="228" y="29"/>
                  </a:cubicBezTo>
                  <a:cubicBezTo>
                    <a:pt x="228" y="29"/>
                    <a:pt x="228" y="29"/>
                    <a:pt x="228" y="29"/>
                  </a:cubicBezTo>
                  <a:lnTo>
                    <a:pt x="228" y="30"/>
                  </a:lnTo>
                  <a:close/>
                  <a:moveTo>
                    <a:pt x="278" y="35"/>
                  </a:moveTo>
                  <a:cubicBezTo>
                    <a:pt x="278" y="35"/>
                    <a:pt x="278" y="35"/>
                    <a:pt x="278" y="35"/>
                  </a:cubicBezTo>
                  <a:cubicBezTo>
                    <a:pt x="278" y="35"/>
                    <a:pt x="278" y="35"/>
                    <a:pt x="278" y="35"/>
                  </a:cubicBezTo>
                  <a:cubicBezTo>
                    <a:pt x="279" y="36"/>
                    <a:pt x="280" y="37"/>
                    <a:pt x="281" y="36"/>
                  </a:cubicBezTo>
                  <a:cubicBezTo>
                    <a:pt x="281" y="36"/>
                    <a:pt x="281" y="36"/>
                    <a:pt x="281" y="36"/>
                  </a:cubicBezTo>
                  <a:cubicBezTo>
                    <a:pt x="281" y="36"/>
                    <a:pt x="281" y="36"/>
                    <a:pt x="281" y="36"/>
                  </a:cubicBezTo>
                  <a:cubicBezTo>
                    <a:pt x="281" y="36"/>
                    <a:pt x="281" y="36"/>
                    <a:pt x="281" y="36"/>
                  </a:cubicBezTo>
                  <a:cubicBezTo>
                    <a:pt x="281" y="36"/>
                    <a:pt x="281" y="36"/>
                    <a:pt x="281" y="36"/>
                  </a:cubicBezTo>
                  <a:cubicBezTo>
                    <a:pt x="281" y="36"/>
                    <a:pt x="281" y="36"/>
                    <a:pt x="281" y="36"/>
                  </a:cubicBezTo>
                  <a:cubicBezTo>
                    <a:pt x="282" y="35"/>
                    <a:pt x="282" y="35"/>
                    <a:pt x="282" y="35"/>
                  </a:cubicBezTo>
                  <a:cubicBezTo>
                    <a:pt x="282" y="35"/>
                    <a:pt x="282" y="35"/>
                    <a:pt x="282" y="35"/>
                  </a:cubicBezTo>
                  <a:cubicBezTo>
                    <a:pt x="282" y="35"/>
                    <a:pt x="282" y="35"/>
                    <a:pt x="282" y="35"/>
                  </a:cubicBezTo>
                  <a:cubicBezTo>
                    <a:pt x="281" y="34"/>
                    <a:pt x="280" y="34"/>
                    <a:pt x="279" y="34"/>
                  </a:cubicBezTo>
                  <a:cubicBezTo>
                    <a:pt x="279" y="34"/>
                    <a:pt x="279" y="34"/>
                    <a:pt x="279" y="34"/>
                  </a:cubicBezTo>
                  <a:cubicBezTo>
                    <a:pt x="279" y="34"/>
                    <a:pt x="279" y="34"/>
                    <a:pt x="279" y="34"/>
                  </a:cubicBezTo>
                  <a:cubicBezTo>
                    <a:pt x="279" y="35"/>
                    <a:pt x="279" y="35"/>
                    <a:pt x="279" y="35"/>
                  </a:cubicBezTo>
                  <a:cubicBezTo>
                    <a:pt x="279" y="35"/>
                    <a:pt x="279" y="35"/>
                    <a:pt x="279" y="35"/>
                  </a:cubicBezTo>
                  <a:cubicBezTo>
                    <a:pt x="279" y="35"/>
                    <a:pt x="279" y="35"/>
                    <a:pt x="279" y="35"/>
                  </a:cubicBezTo>
                  <a:lnTo>
                    <a:pt x="278" y="35"/>
                  </a:lnTo>
                  <a:close/>
                </a:path>
              </a:pathLst>
            </a:custGeom>
            <a:solidFill>
              <a:srgbClr val="00B0F0"/>
            </a:solidFill>
            <a:ln>
              <a:noFill/>
            </a:ln>
          </p:spPr>
          <p:txBody>
            <a:bodyPr lIns="68568" tIns="34284" rIns="68568" bIns="34284"/>
            <a:lstStyle/>
            <a:p>
              <a:pPr defTabSz="914126">
                <a:defRPr/>
              </a:pPr>
              <a:endParaRPr lang="zh-CN" altLang="en-US" kern="0">
                <a:solidFill>
                  <a:sysClr val="windowText" lastClr="000000"/>
                </a:solidFill>
              </a:endParaRPr>
            </a:p>
          </p:txBody>
        </p:sp>
      </p:grpSp>
      <p:pic>
        <p:nvPicPr>
          <p:cNvPr id="133" name="Picture 3"/>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5810431" y="964672"/>
            <a:ext cx="2550596" cy="1701248"/>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79"/>
          <p:cNvSpPr txBox="1"/>
          <p:nvPr/>
        </p:nvSpPr>
        <p:spPr>
          <a:xfrm>
            <a:off x="5644658" y="2762353"/>
            <a:ext cx="2743147" cy="399987"/>
          </a:xfrm>
          <a:prstGeom prst="rect">
            <a:avLst/>
          </a:prstGeom>
          <a:noFill/>
        </p:spPr>
        <p:txBody>
          <a:bodyPr wrap="square" rtlCol="0">
            <a:spAutoFit/>
          </a:bodyPr>
          <a:lstStyle/>
          <a:p>
            <a:pPr algn="ctr" defTabSz="914126">
              <a:defRPr/>
            </a:pPr>
            <a:r>
              <a:rPr lang="zh-CN" altLang="en-US" sz="1999" b="1" kern="0" dirty="0">
                <a:solidFill>
                  <a:srgbClr val="7F7F7F">
                    <a:lumMod val="50000"/>
                  </a:srgbClr>
                </a:solidFill>
                <a:latin typeface="微软雅黑" pitchFamily="34" charset="-122"/>
                <a:ea typeface="微软雅黑" pitchFamily="34" charset="-122"/>
              </a:rPr>
              <a:t>添加相关项目名称</a:t>
            </a:r>
          </a:p>
        </p:txBody>
      </p:sp>
      <p:sp>
        <p:nvSpPr>
          <p:cNvPr id="81" name="TextBox 22"/>
          <p:cNvSpPr txBox="1"/>
          <p:nvPr/>
        </p:nvSpPr>
        <p:spPr>
          <a:xfrm>
            <a:off x="5659987" y="3233788"/>
            <a:ext cx="2801663" cy="1340252"/>
          </a:xfrm>
          <a:prstGeom prst="rect">
            <a:avLst/>
          </a:prstGeom>
          <a:noFill/>
        </p:spPr>
        <p:txBody>
          <a:bodyPr wrap="square" lIns="65808" tIns="32904" rIns="65808" bIns="329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914126">
              <a:defRPr/>
            </a:pPr>
            <a:r>
              <a:rPr lang="zh-CN" altLang="en-US" sz="1150" kern="0" noProof="1">
                <a:solidFill>
                  <a:sysClr val="windowText" lastClr="000000">
                    <a:lumMod val="65000"/>
                    <a:lumOff val="35000"/>
                  </a:sysClr>
                </a:solidFill>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a:t>
            </a:r>
            <a:endParaRPr lang="en-US" altLang="zh-CN" sz="1150" kern="0" noProof="1">
              <a:solidFill>
                <a:sysClr val="windowText" lastClr="000000">
                  <a:lumMod val="65000"/>
                  <a:lumOff val="35000"/>
                </a:sysClr>
              </a:solidFill>
            </a:endParaRPr>
          </a:p>
        </p:txBody>
      </p:sp>
      <p:grpSp>
        <p:nvGrpSpPr>
          <p:cNvPr id="6" name="组合 5"/>
          <p:cNvGrpSpPr/>
          <p:nvPr/>
        </p:nvGrpSpPr>
        <p:grpSpPr>
          <a:xfrm>
            <a:off x="1784113" y="2276822"/>
            <a:ext cx="3253893" cy="1082187"/>
            <a:chOff x="2007201" y="2362848"/>
            <a:chExt cx="3254897" cy="1082521"/>
          </a:xfrm>
        </p:grpSpPr>
        <p:sp>
          <p:nvSpPr>
            <p:cNvPr id="107" name="Freeform 6"/>
            <p:cNvSpPr>
              <a:spLocks/>
            </p:cNvSpPr>
            <p:nvPr/>
          </p:nvSpPr>
          <p:spPr bwMode="auto">
            <a:xfrm>
              <a:off x="2007201" y="2362848"/>
              <a:ext cx="3254897" cy="1082521"/>
            </a:xfrm>
            <a:custGeom>
              <a:avLst/>
              <a:gdLst>
                <a:gd name="T0" fmla="*/ 2484 w 2802"/>
                <a:gd name="T1" fmla="*/ 930 h 930"/>
                <a:gd name="T2" fmla="*/ 2580 w 2802"/>
                <a:gd name="T3" fmla="*/ 874 h 930"/>
                <a:gd name="T4" fmla="*/ 2784 w 2802"/>
                <a:gd name="T5" fmla="*/ 521 h 930"/>
                <a:gd name="T6" fmla="*/ 2784 w 2802"/>
                <a:gd name="T7" fmla="*/ 409 h 930"/>
                <a:gd name="T8" fmla="*/ 2580 w 2802"/>
                <a:gd name="T9" fmla="*/ 56 h 930"/>
                <a:gd name="T10" fmla="*/ 2484 w 2802"/>
                <a:gd name="T11" fmla="*/ 0 h 930"/>
                <a:gd name="T12" fmla="*/ 319 w 2802"/>
                <a:gd name="T13" fmla="*/ 0 h 930"/>
                <a:gd name="T14" fmla="*/ 222 w 2802"/>
                <a:gd name="T15" fmla="*/ 56 h 930"/>
                <a:gd name="T16" fmla="*/ 18 w 2802"/>
                <a:gd name="T17" fmla="*/ 409 h 930"/>
                <a:gd name="T18" fmla="*/ 18 w 2802"/>
                <a:gd name="T19" fmla="*/ 521 h 930"/>
                <a:gd name="T20" fmla="*/ 222 w 2802"/>
                <a:gd name="T21" fmla="*/ 874 h 930"/>
                <a:gd name="T22" fmla="*/ 319 w 2802"/>
                <a:gd name="T23" fmla="*/ 930 h 930"/>
                <a:gd name="T24" fmla="*/ 2484 w 2802"/>
                <a:gd name="T25" fmla="*/ 93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02" h="930">
                  <a:moveTo>
                    <a:pt x="2484" y="930"/>
                  </a:moveTo>
                  <a:cubicBezTo>
                    <a:pt x="2519" y="930"/>
                    <a:pt x="2562" y="905"/>
                    <a:pt x="2580" y="874"/>
                  </a:cubicBezTo>
                  <a:cubicBezTo>
                    <a:pt x="2784" y="521"/>
                    <a:pt x="2784" y="521"/>
                    <a:pt x="2784" y="521"/>
                  </a:cubicBezTo>
                  <a:cubicBezTo>
                    <a:pt x="2802" y="490"/>
                    <a:pt x="2802" y="440"/>
                    <a:pt x="2784" y="409"/>
                  </a:cubicBezTo>
                  <a:cubicBezTo>
                    <a:pt x="2580" y="56"/>
                    <a:pt x="2580" y="56"/>
                    <a:pt x="2580" y="56"/>
                  </a:cubicBezTo>
                  <a:cubicBezTo>
                    <a:pt x="2562" y="25"/>
                    <a:pt x="2519" y="0"/>
                    <a:pt x="2484" y="0"/>
                  </a:cubicBezTo>
                  <a:cubicBezTo>
                    <a:pt x="319" y="0"/>
                    <a:pt x="319" y="0"/>
                    <a:pt x="319" y="0"/>
                  </a:cubicBezTo>
                  <a:cubicBezTo>
                    <a:pt x="283" y="0"/>
                    <a:pt x="240" y="25"/>
                    <a:pt x="222" y="56"/>
                  </a:cubicBezTo>
                  <a:cubicBezTo>
                    <a:pt x="18" y="409"/>
                    <a:pt x="18" y="409"/>
                    <a:pt x="18" y="409"/>
                  </a:cubicBezTo>
                  <a:cubicBezTo>
                    <a:pt x="0" y="440"/>
                    <a:pt x="0" y="490"/>
                    <a:pt x="18" y="521"/>
                  </a:cubicBezTo>
                  <a:cubicBezTo>
                    <a:pt x="222" y="874"/>
                    <a:pt x="222" y="874"/>
                    <a:pt x="222" y="874"/>
                  </a:cubicBezTo>
                  <a:cubicBezTo>
                    <a:pt x="240" y="905"/>
                    <a:pt x="283" y="930"/>
                    <a:pt x="319" y="930"/>
                  </a:cubicBezTo>
                  <a:lnTo>
                    <a:pt x="2484" y="930"/>
                  </a:lnTo>
                  <a:close/>
                </a:path>
              </a:pathLst>
            </a:custGeom>
            <a:solidFill>
              <a:srgbClr val="00B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defTabSz="914126">
                <a:defRPr/>
              </a:pPr>
              <a:endParaRPr lang="zh-CN" altLang="en-US" kern="0">
                <a:solidFill>
                  <a:prstClr val="white"/>
                </a:solidFill>
                <a:latin typeface="Calibri"/>
                <a:ea typeface="微软雅黑"/>
              </a:endParaRPr>
            </a:p>
          </p:txBody>
        </p:sp>
        <p:sp>
          <p:nvSpPr>
            <p:cNvPr id="108" name="Freeform 7"/>
            <p:cNvSpPr>
              <a:spLocks noEditPoints="1"/>
            </p:cNvSpPr>
            <p:nvPr/>
          </p:nvSpPr>
          <p:spPr bwMode="auto">
            <a:xfrm>
              <a:off x="2072399" y="2422431"/>
              <a:ext cx="3124501" cy="963355"/>
            </a:xfrm>
            <a:custGeom>
              <a:avLst/>
              <a:gdLst>
                <a:gd name="T0" fmla="*/ 2428 w 2690"/>
                <a:gd name="T1" fmla="*/ 828 h 828"/>
                <a:gd name="T2" fmla="*/ 2480 w 2690"/>
                <a:gd name="T3" fmla="*/ 798 h 828"/>
                <a:gd name="T4" fmla="*/ 2684 w 2690"/>
                <a:gd name="T5" fmla="*/ 444 h 828"/>
                <a:gd name="T6" fmla="*/ 2690 w 2690"/>
                <a:gd name="T7" fmla="*/ 414 h 828"/>
                <a:gd name="T8" fmla="*/ 2684 w 2690"/>
                <a:gd name="T9" fmla="*/ 384 h 828"/>
                <a:gd name="T10" fmla="*/ 2480 w 2690"/>
                <a:gd name="T11" fmla="*/ 31 h 828"/>
                <a:gd name="T12" fmla="*/ 2428 w 2690"/>
                <a:gd name="T13" fmla="*/ 0 h 828"/>
                <a:gd name="T14" fmla="*/ 263 w 2690"/>
                <a:gd name="T15" fmla="*/ 0 h 828"/>
                <a:gd name="T16" fmla="*/ 210 w 2690"/>
                <a:gd name="T17" fmla="*/ 31 h 828"/>
                <a:gd name="T18" fmla="*/ 6 w 2690"/>
                <a:gd name="T19" fmla="*/ 384 h 828"/>
                <a:gd name="T20" fmla="*/ 0 w 2690"/>
                <a:gd name="T21" fmla="*/ 414 h 828"/>
                <a:gd name="T22" fmla="*/ 6 w 2690"/>
                <a:gd name="T23" fmla="*/ 445 h 828"/>
                <a:gd name="T24" fmla="*/ 210 w 2690"/>
                <a:gd name="T25" fmla="*/ 798 h 828"/>
                <a:gd name="T26" fmla="*/ 263 w 2690"/>
                <a:gd name="T27" fmla="*/ 828 h 828"/>
                <a:gd name="T28" fmla="*/ 2428 w 2690"/>
                <a:gd name="T29" fmla="*/ 828 h 828"/>
                <a:gd name="T30" fmla="*/ 2528 w 2690"/>
                <a:gd name="T31" fmla="*/ 549 h 828"/>
                <a:gd name="T32" fmla="*/ 2519 w 2690"/>
                <a:gd name="T33" fmla="*/ 515 h 828"/>
                <a:gd name="T34" fmla="*/ 2578 w 2690"/>
                <a:gd name="T35" fmla="*/ 414 h 828"/>
                <a:gd name="T36" fmla="*/ 2519 w 2690"/>
                <a:gd name="T37" fmla="*/ 313 h 828"/>
                <a:gd name="T38" fmla="*/ 2528 w 2690"/>
                <a:gd name="T39" fmla="*/ 280 h 828"/>
                <a:gd name="T40" fmla="*/ 2562 w 2690"/>
                <a:gd name="T41" fmla="*/ 289 h 828"/>
                <a:gd name="T42" fmla="*/ 2634 w 2690"/>
                <a:gd name="T43" fmla="*/ 414 h 828"/>
                <a:gd name="T44" fmla="*/ 2562 w 2690"/>
                <a:gd name="T45" fmla="*/ 540 h 828"/>
                <a:gd name="T46" fmla="*/ 2541 w 2690"/>
                <a:gd name="T47" fmla="*/ 552 h 828"/>
                <a:gd name="T48" fmla="*/ 2528 w 2690"/>
                <a:gd name="T49" fmla="*/ 549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90" h="828">
                  <a:moveTo>
                    <a:pt x="2428" y="828"/>
                  </a:moveTo>
                  <a:cubicBezTo>
                    <a:pt x="2445" y="828"/>
                    <a:pt x="2471" y="813"/>
                    <a:pt x="2480" y="798"/>
                  </a:cubicBezTo>
                  <a:cubicBezTo>
                    <a:pt x="2684" y="444"/>
                    <a:pt x="2684" y="444"/>
                    <a:pt x="2684" y="444"/>
                  </a:cubicBezTo>
                  <a:cubicBezTo>
                    <a:pt x="2687" y="439"/>
                    <a:pt x="2690" y="428"/>
                    <a:pt x="2690" y="414"/>
                  </a:cubicBezTo>
                  <a:cubicBezTo>
                    <a:pt x="2690" y="400"/>
                    <a:pt x="2687" y="389"/>
                    <a:pt x="2684" y="384"/>
                  </a:cubicBezTo>
                  <a:cubicBezTo>
                    <a:pt x="2480" y="31"/>
                    <a:pt x="2480" y="31"/>
                    <a:pt x="2480" y="31"/>
                  </a:cubicBezTo>
                  <a:cubicBezTo>
                    <a:pt x="2471" y="16"/>
                    <a:pt x="2445" y="0"/>
                    <a:pt x="2428" y="0"/>
                  </a:cubicBezTo>
                  <a:cubicBezTo>
                    <a:pt x="263" y="0"/>
                    <a:pt x="263" y="0"/>
                    <a:pt x="263" y="0"/>
                  </a:cubicBezTo>
                  <a:cubicBezTo>
                    <a:pt x="245" y="0"/>
                    <a:pt x="219" y="16"/>
                    <a:pt x="210" y="31"/>
                  </a:cubicBezTo>
                  <a:cubicBezTo>
                    <a:pt x="6" y="384"/>
                    <a:pt x="6" y="384"/>
                    <a:pt x="6" y="384"/>
                  </a:cubicBezTo>
                  <a:cubicBezTo>
                    <a:pt x="3" y="389"/>
                    <a:pt x="0" y="400"/>
                    <a:pt x="0" y="414"/>
                  </a:cubicBezTo>
                  <a:cubicBezTo>
                    <a:pt x="0" y="428"/>
                    <a:pt x="3" y="439"/>
                    <a:pt x="6" y="445"/>
                  </a:cubicBezTo>
                  <a:cubicBezTo>
                    <a:pt x="210" y="798"/>
                    <a:pt x="210" y="798"/>
                    <a:pt x="210" y="798"/>
                  </a:cubicBezTo>
                  <a:cubicBezTo>
                    <a:pt x="219" y="813"/>
                    <a:pt x="245" y="828"/>
                    <a:pt x="263" y="828"/>
                  </a:cubicBezTo>
                  <a:lnTo>
                    <a:pt x="2428" y="828"/>
                  </a:lnTo>
                  <a:close/>
                  <a:moveTo>
                    <a:pt x="2528" y="549"/>
                  </a:moveTo>
                  <a:cubicBezTo>
                    <a:pt x="2517" y="542"/>
                    <a:pt x="2513" y="527"/>
                    <a:pt x="2519" y="515"/>
                  </a:cubicBezTo>
                  <a:cubicBezTo>
                    <a:pt x="2578" y="414"/>
                    <a:pt x="2578" y="414"/>
                    <a:pt x="2578" y="414"/>
                  </a:cubicBezTo>
                  <a:cubicBezTo>
                    <a:pt x="2519" y="313"/>
                    <a:pt x="2519" y="313"/>
                    <a:pt x="2519" y="313"/>
                  </a:cubicBezTo>
                  <a:cubicBezTo>
                    <a:pt x="2513" y="301"/>
                    <a:pt x="2517" y="287"/>
                    <a:pt x="2528" y="280"/>
                  </a:cubicBezTo>
                  <a:cubicBezTo>
                    <a:pt x="2540" y="273"/>
                    <a:pt x="2555" y="277"/>
                    <a:pt x="2562" y="289"/>
                  </a:cubicBezTo>
                  <a:cubicBezTo>
                    <a:pt x="2634" y="414"/>
                    <a:pt x="2634" y="414"/>
                    <a:pt x="2634" y="414"/>
                  </a:cubicBezTo>
                  <a:cubicBezTo>
                    <a:pt x="2562" y="540"/>
                    <a:pt x="2562" y="540"/>
                    <a:pt x="2562" y="540"/>
                  </a:cubicBezTo>
                  <a:cubicBezTo>
                    <a:pt x="2557" y="547"/>
                    <a:pt x="2549" y="552"/>
                    <a:pt x="2541" y="552"/>
                  </a:cubicBezTo>
                  <a:cubicBezTo>
                    <a:pt x="2536" y="552"/>
                    <a:pt x="2532" y="551"/>
                    <a:pt x="2528" y="549"/>
                  </a:cubicBez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defTabSz="914126">
                <a:defRPr/>
              </a:pPr>
              <a:endParaRPr lang="zh-CN" altLang="en-US" kern="0">
                <a:solidFill>
                  <a:prstClr val="white"/>
                </a:solidFill>
                <a:latin typeface="Calibri"/>
                <a:ea typeface="微软雅黑"/>
              </a:endParaRPr>
            </a:p>
          </p:txBody>
        </p:sp>
        <p:sp>
          <p:nvSpPr>
            <p:cNvPr id="109" name="Freeform 8"/>
            <p:cNvSpPr>
              <a:spLocks/>
            </p:cNvSpPr>
            <p:nvPr/>
          </p:nvSpPr>
          <p:spPr bwMode="auto">
            <a:xfrm>
              <a:off x="2072399" y="2422431"/>
              <a:ext cx="3124501" cy="963355"/>
            </a:xfrm>
            <a:custGeom>
              <a:avLst/>
              <a:gdLst>
                <a:gd name="T0" fmla="*/ 8034164 w 2690"/>
                <a:gd name="T1" fmla="*/ 2746375 h 828"/>
                <a:gd name="T2" fmla="*/ 8206231 w 2690"/>
                <a:gd name="T3" fmla="*/ 2646869 h 828"/>
                <a:gd name="T4" fmla="*/ 8881259 w 2690"/>
                <a:gd name="T5" fmla="*/ 1472694 h 828"/>
                <a:gd name="T6" fmla="*/ 8901113 w 2690"/>
                <a:gd name="T7" fmla="*/ 1373188 h 828"/>
                <a:gd name="T8" fmla="*/ 8881259 w 2690"/>
                <a:gd name="T9" fmla="*/ 1273681 h 828"/>
                <a:gd name="T10" fmla="*/ 8206231 w 2690"/>
                <a:gd name="T11" fmla="*/ 102823 h 828"/>
                <a:gd name="T12" fmla="*/ 8034164 w 2690"/>
                <a:gd name="T13" fmla="*/ 0 h 828"/>
                <a:gd name="T14" fmla="*/ 870258 w 2690"/>
                <a:gd name="T15" fmla="*/ 0 h 828"/>
                <a:gd name="T16" fmla="*/ 694882 w 2690"/>
                <a:gd name="T17" fmla="*/ 102823 h 828"/>
                <a:gd name="T18" fmla="*/ 19854 w 2690"/>
                <a:gd name="T19" fmla="*/ 1273681 h 828"/>
                <a:gd name="T20" fmla="*/ 0 w 2690"/>
                <a:gd name="T21" fmla="*/ 1373188 h 828"/>
                <a:gd name="T22" fmla="*/ 19854 w 2690"/>
                <a:gd name="T23" fmla="*/ 1476011 h 828"/>
                <a:gd name="T24" fmla="*/ 694882 w 2690"/>
                <a:gd name="T25" fmla="*/ 2646869 h 828"/>
                <a:gd name="T26" fmla="*/ 870258 w 2690"/>
                <a:gd name="T27" fmla="*/ 2746375 h 828"/>
                <a:gd name="T28" fmla="*/ 8034164 w 2690"/>
                <a:gd name="T29" fmla="*/ 2746375 h 8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90" h="828">
                  <a:moveTo>
                    <a:pt x="2428" y="828"/>
                  </a:moveTo>
                  <a:cubicBezTo>
                    <a:pt x="2445" y="828"/>
                    <a:pt x="2471" y="813"/>
                    <a:pt x="2480" y="798"/>
                  </a:cubicBezTo>
                  <a:cubicBezTo>
                    <a:pt x="2684" y="444"/>
                    <a:pt x="2684" y="444"/>
                    <a:pt x="2684" y="444"/>
                  </a:cubicBezTo>
                  <a:cubicBezTo>
                    <a:pt x="2687" y="439"/>
                    <a:pt x="2690" y="428"/>
                    <a:pt x="2690" y="414"/>
                  </a:cubicBezTo>
                  <a:cubicBezTo>
                    <a:pt x="2690" y="400"/>
                    <a:pt x="2687" y="389"/>
                    <a:pt x="2684" y="384"/>
                  </a:cubicBezTo>
                  <a:cubicBezTo>
                    <a:pt x="2480" y="31"/>
                    <a:pt x="2480" y="31"/>
                    <a:pt x="2480" y="31"/>
                  </a:cubicBezTo>
                  <a:cubicBezTo>
                    <a:pt x="2471" y="16"/>
                    <a:pt x="2445" y="0"/>
                    <a:pt x="2428" y="0"/>
                  </a:cubicBezTo>
                  <a:cubicBezTo>
                    <a:pt x="263" y="0"/>
                    <a:pt x="263" y="0"/>
                    <a:pt x="263" y="0"/>
                  </a:cubicBezTo>
                  <a:cubicBezTo>
                    <a:pt x="245" y="0"/>
                    <a:pt x="219" y="16"/>
                    <a:pt x="210" y="31"/>
                  </a:cubicBezTo>
                  <a:cubicBezTo>
                    <a:pt x="6" y="384"/>
                    <a:pt x="6" y="384"/>
                    <a:pt x="6" y="384"/>
                  </a:cubicBezTo>
                  <a:cubicBezTo>
                    <a:pt x="3" y="389"/>
                    <a:pt x="0" y="400"/>
                    <a:pt x="0" y="414"/>
                  </a:cubicBezTo>
                  <a:cubicBezTo>
                    <a:pt x="0" y="428"/>
                    <a:pt x="3" y="439"/>
                    <a:pt x="6" y="445"/>
                  </a:cubicBezTo>
                  <a:cubicBezTo>
                    <a:pt x="210" y="798"/>
                    <a:pt x="210" y="798"/>
                    <a:pt x="210" y="798"/>
                  </a:cubicBezTo>
                  <a:cubicBezTo>
                    <a:pt x="219" y="813"/>
                    <a:pt x="245" y="828"/>
                    <a:pt x="263" y="828"/>
                  </a:cubicBezTo>
                  <a:lnTo>
                    <a:pt x="2428" y="828"/>
                  </a:lnTo>
                  <a:close/>
                </a:path>
              </a:pathLst>
            </a:custGeom>
            <a:noFill/>
            <a:ln w="2222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defTabSz="914126">
                <a:defRPr/>
              </a:pPr>
              <a:endParaRPr lang="zh-CN" altLang="en-US" kern="0">
                <a:solidFill>
                  <a:sysClr val="windowText" lastClr="000000"/>
                </a:solidFill>
              </a:endParaRPr>
            </a:p>
          </p:txBody>
        </p:sp>
      </p:grpSp>
      <p:grpSp>
        <p:nvGrpSpPr>
          <p:cNvPr id="57" name="组合 56"/>
          <p:cNvGrpSpPr/>
          <p:nvPr/>
        </p:nvGrpSpPr>
        <p:grpSpPr>
          <a:xfrm>
            <a:off x="757417" y="2276822"/>
            <a:ext cx="1212202" cy="1082187"/>
            <a:chOff x="980189" y="2362848"/>
            <a:chExt cx="1212576" cy="1082521"/>
          </a:xfrm>
        </p:grpSpPr>
        <p:sp>
          <p:nvSpPr>
            <p:cNvPr id="58" name="Freeform 10"/>
            <p:cNvSpPr>
              <a:spLocks/>
            </p:cNvSpPr>
            <p:nvPr/>
          </p:nvSpPr>
          <p:spPr bwMode="auto">
            <a:xfrm>
              <a:off x="980189" y="2362848"/>
              <a:ext cx="1212576" cy="1082521"/>
            </a:xfrm>
            <a:custGeom>
              <a:avLst/>
              <a:gdLst>
                <a:gd name="T0" fmla="*/ 726 w 1044"/>
                <a:gd name="T1" fmla="*/ 930 h 930"/>
                <a:gd name="T2" fmla="*/ 823 w 1044"/>
                <a:gd name="T3" fmla="*/ 874 h 930"/>
                <a:gd name="T4" fmla="*/ 1027 w 1044"/>
                <a:gd name="T5" fmla="*/ 521 h 930"/>
                <a:gd name="T6" fmla="*/ 1027 w 1044"/>
                <a:gd name="T7" fmla="*/ 409 h 930"/>
                <a:gd name="T8" fmla="*/ 823 w 1044"/>
                <a:gd name="T9" fmla="*/ 56 h 930"/>
                <a:gd name="T10" fmla="*/ 726 w 1044"/>
                <a:gd name="T11" fmla="*/ 0 h 930"/>
                <a:gd name="T12" fmla="*/ 318 w 1044"/>
                <a:gd name="T13" fmla="*/ 0 h 930"/>
                <a:gd name="T14" fmla="*/ 222 w 1044"/>
                <a:gd name="T15" fmla="*/ 56 h 930"/>
                <a:gd name="T16" fmla="*/ 18 w 1044"/>
                <a:gd name="T17" fmla="*/ 409 h 930"/>
                <a:gd name="T18" fmla="*/ 18 w 1044"/>
                <a:gd name="T19" fmla="*/ 521 h 930"/>
                <a:gd name="T20" fmla="*/ 222 w 1044"/>
                <a:gd name="T21" fmla="*/ 874 h 930"/>
                <a:gd name="T22" fmla="*/ 318 w 1044"/>
                <a:gd name="T23" fmla="*/ 930 h 930"/>
                <a:gd name="T24" fmla="*/ 726 w 1044"/>
                <a:gd name="T25" fmla="*/ 93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4" h="930">
                  <a:moveTo>
                    <a:pt x="726" y="930"/>
                  </a:moveTo>
                  <a:cubicBezTo>
                    <a:pt x="762" y="930"/>
                    <a:pt x="805" y="905"/>
                    <a:pt x="823" y="874"/>
                  </a:cubicBezTo>
                  <a:cubicBezTo>
                    <a:pt x="1027" y="521"/>
                    <a:pt x="1027" y="521"/>
                    <a:pt x="1027" y="521"/>
                  </a:cubicBezTo>
                  <a:cubicBezTo>
                    <a:pt x="1044" y="490"/>
                    <a:pt x="1044" y="440"/>
                    <a:pt x="1027" y="409"/>
                  </a:cubicBezTo>
                  <a:cubicBezTo>
                    <a:pt x="823" y="56"/>
                    <a:pt x="823" y="56"/>
                    <a:pt x="823" y="56"/>
                  </a:cubicBezTo>
                  <a:cubicBezTo>
                    <a:pt x="805" y="25"/>
                    <a:pt x="762" y="0"/>
                    <a:pt x="726" y="0"/>
                  </a:cubicBezTo>
                  <a:cubicBezTo>
                    <a:pt x="318" y="0"/>
                    <a:pt x="318" y="0"/>
                    <a:pt x="318" y="0"/>
                  </a:cubicBezTo>
                  <a:cubicBezTo>
                    <a:pt x="283" y="0"/>
                    <a:pt x="239" y="25"/>
                    <a:pt x="222" y="56"/>
                  </a:cubicBezTo>
                  <a:cubicBezTo>
                    <a:pt x="18" y="409"/>
                    <a:pt x="18" y="409"/>
                    <a:pt x="18" y="409"/>
                  </a:cubicBezTo>
                  <a:cubicBezTo>
                    <a:pt x="0" y="440"/>
                    <a:pt x="0" y="490"/>
                    <a:pt x="18" y="521"/>
                  </a:cubicBezTo>
                  <a:cubicBezTo>
                    <a:pt x="222" y="874"/>
                    <a:pt x="222" y="874"/>
                    <a:pt x="222" y="874"/>
                  </a:cubicBezTo>
                  <a:cubicBezTo>
                    <a:pt x="239" y="905"/>
                    <a:pt x="283" y="930"/>
                    <a:pt x="318" y="930"/>
                  </a:cubicBezTo>
                  <a:lnTo>
                    <a:pt x="726" y="930"/>
                  </a:lnTo>
                  <a:close/>
                </a:path>
              </a:pathLst>
            </a:custGeom>
            <a:solidFill>
              <a:srgbClr val="0070C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defTabSz="914126">
                <a:defRPr/>
              </a:pPr>
              <a:endParaRPr lang="zh-CN" altLang="en-US" kern="0">
                <a:solidFill>
                  <a:prstClr val="white"/>
                </a:solidFill>
                <a:latin typeface="Calibri"/>
                <a:ea typeface="微软雅黑"/>
              </a:endParaRPr>
            </a:p>
          </p:txBody>
        </p:sp>
        <p:sp>
          <p:nvSpPr>
            <p:cNvPr id="59" name="Freeform 11"/>
            <p:cNvSpPr>
              <a:spLocks noEditPoints="1"/>
            </p:cNvSpPr>
            <p:nvPr/>
          </p:nvSpPr>
          <p:spPr bwMode="auto">
            <a:xfrm>
              <a:off x="1045387" y="2422431"/>
              <a:ext cx="1083851" cy="963355"/>
            </a:xfrm>
            <a:custGeom>
              <a:avLst/>
              <a:gdLst>
                <a:gd name="T0" fmla="*/ 670 w 933"/>
                <a:gd name="T1" fmla="*/ 828 h 828"/>
                <a:gd name="T2" fmla="*/ 723 w 933"/>
                <a:gd name="T3" fmla="*/ 798 h 828"/>
                <a:gd name="T4" fmla="*/ 926 w 933"/>
                <a:gd name="T5" fmla="*/ 444 h 828"/>
                <a:gd name="T6" fmla="*/ 933 w 933"/>
                <a:gd name="T7" fmla="*/ 414 h 828"/>
                <a:gd name="T8" fmla="*/ 926 w 933"/>
                <a:gd name="T9" fmla="*/ 384 h 828"/>
                <a:gd name="T10" fmla="*/ 723 w 933"/>
                <a:gd name="T11" fmla="*/ 31 h 828"/>
                <a:gd name="T12" fmla="*/ 670 w 933"/>
                <a:gd name="T13" fmla="*/ 0 h 828"/>
                <a:gd name="T14" fmla="*/ 262 w 933"/>
                <a:gd name="T15" fmla="*/ 0 h 828"/>
                <a:gd name="T16" fmla="*/ 210 w 933"/>
                <a:gd name="T17" fmla="*/ 31 h 828"/>
                <a:gd name="T18" fmla="*/ 6 w 933"/>
                <a:gd name="T19" fmla="*/ 384 h 828"/>
                <a:gd name="T20" fmla="*/ 0 w 933"/>
                <a:gd name="T21" fmla="*/ 414 h 828"/>
                <a:gd name="T22" fmla="*/ 6 w 933"/>
                <a:gd name="T23" fmla="*/ 445 h 828"/>
                <a:gd name="T24" fmla="*/ 210 w 933"/>
                <a:gd name="T25" fmla="*/ 798 h 828"/>
                <a:gd name="T26" fmla="*/ 262 w 933"/>
                <a:gd name="T27" fmla="*/ 828 h 828"/>
                <a:gd name="T28" fmla="*/ 670 w 933"/>
                <a:gd name="T29" fmla="*/ 828 h 828"/>
                <a:gd name="T30" fmla="*/ 771 w 933"/>
                <a:gd name="T31" fmla="*/ 549 h 828"/>
                <a:gd name="T32" fmla="*/ 762 w 933"/>
                <a:gd name="T33" fmla="*/ 515 h 828"/>
                <a:gd name="T34" fmla="*/ 820 w 933"/>
                <a:gd name="T35" fmla="*/ 414 h 828"/>
                <a:gd name="T36" fmla="*/ 762 w 933"/>
                <a:gd name="T37" fmla="*/ 313 h 828"/>
                <a:gd name="T38" fmla="*/ 771 w 933"/>
                <a:gd name="T39" fmla="*/ 280 h 828"/>
                <a:gd name="T40" fmla="*/ 804 w 933"/>
                <a:gd name="T41" fmla="*/ 289 h 828"/>
                <a:gd name="T42" fmla="*/ 877 w 933"/>
                <a:gd name="T43" fmla="*/ 414 h 828"/>
                <a:gd name="T44" fmla="*/ 804 w 933"/>
                <a:gd name="T45" fmla="*/ 540 h 828"/>
                <a:gd name="T46" fmla="*/ 783 w 933"/>
                <a:gd name="T47" fmla="*/ 552 h 828"/>
                <a:gd name="T48" fmla="*/ 771 w 933"/>
                <a:gd name="T49" fmla="*/ 549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33" h="828">
                  <a:moveTo>
                    <a:pt x="670" y="828"/>
                  </a:moveTo>
                  <a:cubicBezTo>
                    <a:pt x="687" y="828"/>
                    <a:pt x="714" y="813"/>
                    <a:pt x="723" y="798"/>
                  </a:cubicBezTo>
                  <a:cubicBezTo>
                    <a:pt x="926" y="444"/>
                    <a:pt x="926" y="444"/>
                    <a:pt x="926" y="444"/>
                  </a:cubicBezTo>
                  <a:cubicBezTo>
                    <a:pt x="930" y="439"/>
                    <a:pt x="933" y="428"/>
                    <a:pt x="933" y="414"/>
                  </a:cubicBezTo>
                  <a:cubicBezTo>
                    <a:pt x="933" y="400"/>
                    <a:pt x="930" y="389"/>
                    <a:pt x="926" y="384"/>
                  </a:cubicBezTo>
                  <a:cubicBezTo>
                    <a:pt x="723" y="31"/>
                    <a:pt x="723" y="31"/>
                    <a:pt x="723" y="31"/>
                  </a:cubicBezTo>
                  <a:cubicBezTo>
                    <a:pt x="714" y="16"/>
                    <a:pt x="687" y="0"/>
                    <a:pt x="670" y="0"/>
                  </a:cubicBezTo>
                  <a:cubicBezTo>
                    <a:pt x="262" y="0"/>
                    <a:pt x="262" y="0"/>
                    <a:pt x="262" y="0"/>
                  </a:cubicBezTo>
                  <a:cubicBezTo>
                    <a:pt x="245" y="0"/>
                    <a:pt x="219" y="16"/>
                    <a:pt x="210" y="31"/>
                  </a:cubicBezTo>
                  <a:cubicBezTo>
                    <a:pt x="6" y="384"/>
                    <a:pt x="6" y="384"/>
                    <a:pt x="6" y="384"/>
                  </a:cubicBezTo>
                  <a:cubicBezTo>
                    <a:pt x="3" y="389"/>
                    <a:pt x="0" y="400"/>
                    <a:pt x="0" y="414"/>
                  </a:cubicBezTo>
                  <a:cubicBezTo>
                    <a:pt x="0" y="428"/>
                    <a:pt x="3" y="439"/>
                    <a:pt x="6" y="445"/>
                  </a:cubicBezTo>
                  <a:cubicBezTo>
                    <a:pt x="210" y="798"/>
                    <a:pt x="210" y="798"/>
                    <a:pt x="210" y="798"/>
                  </a:cubicBezTo>
                  <a:cubicBezTo>
                    <a:pt x="219" y="813"/>
                    <a:pt x="245" y="828"/>
                    <a:pt x="262" y="828"/>
                  </a:cubicBezTo>
                  <a:lnTo>
                    <a:pt x="670" y="828"/>
                  </a:lnTo>
                  <a:close/>
                  <a:moveTo>
                    <a:pt x="771" y="549"/>
                  </a:moveTo>
                  <a:cubicBezTo>
                    <a:pt x="759" y="542"/>
                    <a:pt x="755" y="527"/>
                    <a:pt x="762" y="515"/>
                  </a:cubicBezTo>
                  <a:cubicBezTo>
                    <a:pt x="820" y="414"/>
                    <a:pt x="820" y="414"/>
                    <a:pt x="820" y="414"/>
                  </a:cubicBezTo>
                  <a:cubicBezTo>
                    <a:pt x="762" y="313"/>
                    <a:pt x="762" y="313"/>
                    <a:pt x="762" y="313"/>
                  </a:cubicBezTo>
                  <a:cubicBezTo>
                    <a:pt x="755" y="301"/>
                    <a:pt x="759" y="287"/>
                    <a:pt x="771" y="280"/>
                  </a:cubicBezTo>
                  <a:cubicBezTo>
                    <a:pt x="783" y="273"/>
                    <a:pt x="798" y="277"/>
                    <a:pt x="804" y="289"/>
                  </a:cubicBezTo>
                  <a:cubicBezTo>
                    <a:pt x="877" y="414"/>
                    <a:pt x="877" y="414"/>
                    <a:pt x="877" y="414"/>
                  </a:cubicBezTo>
                  <a:cubicBezTo>
                    <a:pt x="804" y="540"/>
                    <a:pt x="804" y="540"/>
                    <a:pt x="804" y="540"/>
                  </a:cubicBezTo>
                  <a:cubicBezTo>
                    <a:pt x="800" y="547"/>
                    <a:pt x="792" y="552"/>
                    <a:pt x="783" y="552"/>
                  </a:cubicBezTo>
                  <a:cubicBezTo>
                    <a:pt x="779" y="552"/>
                    <a:pt x="775" y="551"/>
                    <a:pt x="771" y="549"/>
                  </a:cubicBez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defTabSz="914126">
                <a:defRPr/>
              </a:pPr>
              <a:endParaRPr lang="zh-CN" altLang="en-US" kern="0">
                <a:solidFill>
                  <a:prstClr val="white"/>
                </a:solidFill>
                <a:latin typeface="Calibri"/>
                <a:ea typeface="微软雅黑"/>
              </a:endParaRPr>
            </a:p>
          </p:txBody>
        </p:sp>
        <p:sp>
          <p:nvSpPr>
            <p:cNvPr id="60" name="Freeform 12"/>
            <p:cNvSpPr>
              <a:spLocks/>
            </p:cNvSpPr>
            <p:nvPr/>
          </p:nvSpPr>
          <p:spPr bwMode="auto">
            <a:xfrm>
              <a:off x="1045387" y="2422431"/>
              <a:ext cx="1083851" cy="963355"/>
            </a:xfrm>
            <a:custGeom>
              <a:avLst/>
              <a:gdLst>
                <a:gd name="T0" fmla="*/ 2217311 w 933"/>
                <a:gd name="T1" fmla="*/ 2746375 h 828"/>
                <a:gd name="T2" fmla="*/ 2392710 w 933"/>
                <a:gd name="T3" fmla="*/ 2646869 h 828"/>
                <a:gd name="T4" fmla="*/ 3064522 w 933"/>
                <a:gd name="T5" fmla="*/ 1472694 h 828"/>
                <a:gd name="T6" fmla="*/ 3087688 w 933"/>
                <a:gd name="T7" fmla="*/ 1373188 h 828"/>
                <a:gd name="T8" fmla="*/ 3064522 w 933"/>
                <a:gd name="T9" fmla="*/ 1273681 h 828"/>
                <a:gd name="T10" fmla="*/ 2392710 w 933"/>
                <a:gd name="T11" fmla="*/ 102823 h 828"/>
                <a:gd name="T12" fmla="*/ 2217311 w 933"/>
                <a:gd name="T13" fmla="*/ 0 h 828"/>
                <a:gd name="T14" fmla="*/ 867068 w 933"/>
                <a:gd name="T15" fmla="*/ 0 h 828"/>
                <a:gd name="T16" fmla="*/ 694978 w 933"/>
                <a:gd name="T17" fmla="*/ 102823 h 828"/>
                <a:gd name="T18" fmla="*/ 19857 w 933"/>
                <a:gd name="T19" fmla="*/ 1273681 h 828"/>
                <a:gd name="T20" fmla="*/ 0 w 933"/>
                <a:gd name="T21" fmla="*/ 1373188 h 828"/>
                <a:gd name="T22" fmla="*/ 19857 w 933"/>
                <a:gd name="T23" fmla="*/ 1476011 h 828"/>
                <a:gd name="T24" fmla="*/ 694978 w 933"/>
                <a:gd name="T25" fmla="*/ 2646869 h 828"/>
                <a:gd name="T26" fmla="*/ 867068 w 933"/>
                <a:gd name="T27" fmla="*/ 2746375 h 828"/>
                <a:gd name="T28" fmla="*/ 2217311 w 933"/>
                <a:gd name="T29" fmla="*/ 2746375 h 8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33" h="828">
                  <a:moveTo>
                    <a:pt x="670" y="828"/>
                  </a:moveTo>
                  <a:cubicBezTo>
                    <a:pt x="687" y="828"/>
                    <a:pt x="714" y="813"/>
                    <a:pt x="723" y="798"/>
                  </a:cubicBezTo>
                  <a:cubicBezTo>
                    <a:pt x="926" y="444"/>
                    <a:pt x="926" y="444"/>
                    <a:pt x="926" y="444"/>
                  </a:cubicBezTo>
                  <a:cubicBezTo>
                    <a:pt x="930" y="439"/>
                    <a:pt x="933" y="428"/>
                    <a:pt x="933" y="414"/>
                  </a:cubicBezTo>
                  <a:cubicBezTo>
                    <a:pt x="933" y="400"/>
                    <a:pt x="930" y="389"/>
                    <a:pt x="926" y="384"/>
                  </a:cubicBezTo>
                  <a:cubicBezTo>
                    <a:pt x="723" y="31"/>
                    <a:pt x="723" y="31"/>
                    <a:pt x="723" y="31"/>
                  </a:cubicBezTo>
                  <a:cubicBezTo>
                    <a:pt x="714" y="16"/>
                    <a:pt x="687" y="0"/>
                    <a:pt x="670" y="0"/>
                  </a:cubicBezTo>
                  <a:cubicBezTo>
                    <a:pt x="262" y="0"/>
                    <a:pt x="262" y="0"/>
                    <a:pt x="262" y="0"/>
                  </a:cubicBezTo>
                  <a:cubicBezTo>
                    <a:pt x="245" y="0"/>
                    <a:pt x="219" y="16"/>
                    <a:pt x="210" y="31"/>
                  </a:cubicBezTo>
                  <a:cubicBezTo>
                    <a:pt x="6" y="384"/>
                    <a:pt x="6" y="384"/>
                    <a:pt x="6" y="384"/>
                  </a:cubicBezTo>
                  <a:cubicBezTo>
                    <a:pt x="3" y="389"/>
                    <a:pt x="0" y="400"/>
                    <a:pt x="0" y="414"/>
                  </a:cubicBezTo>
                  <a:cubicBezTo>
                    <a:pt x="0" y="428"/>
                    <a:pt x="3" y="439"/>
                    <a:pt x="6" y="445"/>
                  </a:cubicBezTo>
                  <a:cubicBezTo>
                    <a:pt x="210" y="798"/>
                    <a:pt x="210" y="798"/>
                    <a:pt x="210" y="798"/>
                  </a:cubicBezTo>
                  <a:cubicBezTo>
                    <a:pt x="219" y="813"/>
                    <a:pt x="245" y="828"/>
                    <a:pt x="262" y="828"/>
                  </a:cubicBezTo>
                  <a:lnTo>
                    <a:pt x="670" y="828"/>
                  </a:lnTo>
                  <a:close/>
                </a:path>
              </a:pathLst>
            </a:custGeom>
            <a:noFill/>
            <a:ln w="2222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defTabSz="914126">
                <a:defRPr/>
              </a:pPr>
              <a:endParaRPr lang="zh-CN" altLang="en-US" kern="0">
                <a:solidFill>
                  <a:sysClr val="windowText" lastClr="000000"/>
                </a:solidFill>
              </a:endParaRPr>
            </a:p>
          </p:txBody>
        </p:sp>
        <p:sp>
          <p:nvSpPr>
            <p:cNvPr id="61" name="Freeform 12"/>
            <p:cNvSpPr>
              <a:spLocks noEditPoints="1"/>
            </p:cNvSpPr>
            <p:nvPr/>
          </p:nvSpPr>
          <p:spPr bwMode="auto">
            <a:xfrm>
              <a:off x="1263511" y="2731437"/>
              <a:ext cx="537867" cy="388512"/>
            </a:xfrm>
            <a:custGeom>
              <a:avLst/>
              <a:gdLst>
                <a:gd name="T0" fmla="*/ 57823 w 467"/>
                <a:gd name="T1" fmla="*/ 248018 h 337"/>
                <a:gd name="T2" fmla="*/ 77648 w 467"/>
                <a:gd name="T3" fmla="*/ 315809 h 337"/>
                <a:gd name="T4" fmla="*/ 120602 w 467"/>
                <a:gd name="T5" fmla="*/ 307542 h 337"/>
                <a:gd name="T6" fmla="*/ 185034 w 467"/>
                <a:gd name="T7" fmla="*/ 314156 h 337"/>
                <a:gd name="T8" fmla="*/ 247813 w 467"/>
                <a:gd name="T9" fmla="*/ 314156 h 337"/>
                <a:gd name="T10" fmla="*/ 272594 w 467"/>
                <a:gd name="T11" fmla="*/ 248018 h 337"/>
                <a:gd name="T12" fmla="*/ 330418 w 467"/>
                <a:gd name="T13" fmla="*/ 208335 h 337"/>
                <a:gd name="T14" fmla="*/ 297376 w 467"/>
                <a:gd name="T15" fmla="*/ 170305 h 337"/>
                <a:gd name="T16" fmla="*/ 315549 w 467"/>
                <a:gd name="T17" fmla="*/ 102514 h 337"/>
                <a:gd name="T18" fmla="*/ 264334 w 467"/>
                <a:gd name="T19" fmla="*/ 66138 h 337"/>
                <a:gd name="T20" fmla="*/ 209815 w 467"/>
                <a:gd name="T21" fmla="*/ 33069 h 337"/>
                <a:gd name="T22" fmla="*/ 180078 w 467"/>
                <a:gd name="T23" fmla="*/ 1653 h 337"/>
                <a:gd name="T24" fmla="*/ 123907 w 467"/>
                <a:gd name="T25" fmla="*/ 44643 h 337"/>
                <a:gd name="T26" fmla="*/ 52867 w 467"/>
                <a:gd name="T27" fmla="*/ 47950 h 337"/>
                <a:gd name="T28" fmla="*/ 34694 w 467"/>
                <a:gd name="T29" fmla="*/ 107474 h 337"/>
                <a:gd name="T30" fmla="*/ 21477 w 467"/>
                <a:gd name="T31" fmla="*/ 170305 h 337"/>
                <a:gd name="T32" fmla="*/ 3304 w 467"/>
                <a:gd name="T33" fmla="*/ 203374 h 337"/>
                <a:gd name="T34" fmla="*/ 69388 w 467"/>
                <a:gd name="T35" fmla="*/ 170305 h 337"/>
                <a:gd name="T36" fmla="*/ 297376 w 467"/>
                <a:gd name="T37" fmla="*/ 286047 h 337"/>
                <a:gd name="T38" fmla="*/ 328765 w 467"/>
                <a:gd name="T39" fmla="*/ 317463 h 337"/>
                <a:gd name="T40" fmla="*/ 297376 w 467"/>
                <a:gd name="T41" fmla="*/ 348878 h 337"/>
                <a:gd name="T42" fmla="*/ 327113 w 467"/>
                <a:gd name="T43" fmla="*/ 380294 h 337"/>
                <a:gd name="T44" fmla="*/ 335374 w 467"/>
                <a:gd name="T45" fmla="*/ 405096 h 337"/>
                <a:gd name="T46" fmla="*/ 328765 w 467"/>
                <a:gd name="T47" fmla="*/ 444778 h 337"/>
                <a:gd name="T48" fmla="*/ 388241 w 467"/>
                <a:gd name="T49" fmla="*/ 476194 h 337"/>
                <a:gd name="T50" fmla="*/ 388241 w 467"/>
                <a:gd name="T51" fmla="*/ 476194 h 337"/>
                <a:gd name="T52" fmla="*/ 399805 w 467"/>
                <a:gd name="T53" fmla="*/ 517530 h 337"/>
                <a:gd name="T54" fmla="*/ 464237 w 467"/>
                <a:gd name="T55" fmla="*/ 520837 h 337"/>
                <a:gd name="T56" fmla="*/ 465889 w 467"/>
                <a:gd name="T57" fmla="*/ 520837 h 337"/>
                <a:gd name="T58" fmla="*/ 520408 w 467"/>
                <a:gd name="T59" fmla="*/ 557213 h 337"/>
                <a:gd name="T60" fmla="*/ 553449 w 467"/>
                <a:gd name="T61" fmla="*/ 530758 h 337"/>
                <a:gd name="T62" fmla="*/ 553449 w 467"/>
                <a:gd name="T63" fmla="*/ 530758 h 337"/>
                <a:gd name="T64" fmla="*/ 621185 w 467"/>
                <a:gd name="T65" fmla="*/ 539025 h 337"/>
                <a:gd name="T66" fmla="*/ 637706 w 467"/>
                <a:gd name="T67" fmla="*/ 502649 h 337"/>
                <a:gd name="T68" fmla="*/ 660835 w 467"/>
                <a:gd name="T69" fmla="*/ 489422 h 337"/>
                <a:gd name="T70" fmla="*/ 703789 w 467"/>
                <a:gd name="T71" fmla="*/ 482808 h 337"/>
                <a:gd name="T72" fmla="*/ 705441 w 467"/>
                <a:gd name="T73" fmla="*/ 443125 h 337"/>
                <a:gd name="T74" fmla="*/ 718658 w 467"/>
                <a:gd name="T75" fmla="*/ 421630 h 337"/>
                <a:gd name="T76" fmla="*/ 756656 w 467"/>
                <a:gd name="T77" fmla="*/ 398482 h 337"/>
                <a:gd name="T78" fmla="*/ 730223 w 467"/>
                <a:gd name="T79" fmla="*/ 358799 h 337"/>
                <a:gd name="T80" fmla="*/ 766569 w 467"/>
                <a:gd name="T81" fmla="*/ 335651 h 337"/>
                <a:gd name="T82" fmla="*/ 766569 w 467"/>
                <a:gd name="T83" fmla="*/ 299275 h 337"/>
                <a:gd name="T84" fmla="*/ 730223 w 467"/>
                <a:gd name="T85" fmla="*/ 274473 h 337"/>
                <a:gd name="T86" fmla="*/ 753352 w 467"/>
                <a:gd name="T87" fmla="*/ 238097 h 337"/>
                <a:gd name="T88" fmla="*/ 738483 w 467"/>
                <a:gd name="T89" fmla="*/ 205028 h 337"/>
                <a:gd name="T90" fmla="*/ 695529 w 467"/>
                <a:gd name="T91" fmla="*/ 198414 h 337"/>
                <a:gd name="T92" fmla="*/ 702137 w 467"/>
                <a:gd name="T93" fmla="*/ 153771 h 337"/>
                <a:gd name="T94" fmla="*/ 675704 w 467"/>
                <a:gd name="T95" fmla="*/ 130623 h 337"/>
                <a:gd name="T96" fmla="*/ 637706 w 467"/>
                <a:gd name="T97" fmla="*/ 132276 h 337"/>
                <a:gd name="T98" fmla="*/ 621185 w 467"/>
                <a:gd name="T99" fmla="*/ 95900 h 337"/>
                <a:gd name="T100" fmla="*/ 579883 w 467"/>
                <a:gd name="T101" fmla="*/ 107474 h 337"/>
                <a:gd name="T102" fmla="*/ 553449 w 467"/>
                <a:gd name="T103" fmla="*/ 104167 h 337"/>
                <a:gd name="T104" fmla="*/ 523712 w 467"/>
                <a:gd name="T105" fmla="*/ 79366 h 337"/>
                <a:gd name="T106" fmla="*/ 490670 w 467"/>
                <a:gd name="T107" fmla="*/ 107474 h 337"/>
                <a:gd name="T108" fmla="*/ 465889 w 467"/>
                <a:gd name="T109" fmla="*/ 114088 h 337"/>
                <a:gd name="T110" fmla="*/ 424587 w 467"/>
                <a:gd name="T111" fmla="*/ 102514 h 337"/>
                <a:gd name="T112" fmla="*/ 388241 w 467"/>
                <a:gd name="T113" fmla="*/ 158731 h 337"/>
                <a:gd name="T114" fmla="*/ 388241 w 467"/>
                <a:gd name="T115" fmla="*/ 158731 h 337"/>
                <a:gd name="T116" fmla="*/ 328765 w 467"/>
                <a:gd name="T117" fmla="*/ 190147 h 337"/>
                <a:gd name="T118" fmla="*/ 335374 w 467"/>
                <a:gd name="T119" fmla="*/ 229830 h 337"/>
                <a:gd name="T120" fmla="*/ 303984 w 467"/>
                <a:gd name="T121" fmla="*/ 251325 h 337"/>
                <a:gd name="T122" fmla="*/ 531972 w 467"/>
                <a:gd name="T123" fmla="*/ 162038 h 33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7" h="337">
                  <a:moveTo>
                    <a:pt x="0" y="126"/>
                  </a:moveTo>
                  <a:cubicBezTo>
                    <a:pt x="1" y="132"/>
                    <a:pt x="3" y="138"/>
                    <a:pt x="6" y="143"/>
                  </a:cubicBezTo>
                  <a:cubicBezTo>
                    <a:pt x="6" y="145"/>
                    <a:pt x="8" y="145"/>
                    <a:pt x="9" y="145"/>
                  </a:cubicBezTo>
                  <a:cubicBezTo>
                    <a:pt x="13" y="143"/>
                    <a:pt x="17" y="142"/>
                    <a:pt x="21" y="141"/>
                  </a:cubicBezTo>
                  <a:cubicBezTo>
                    <a:pt x="24" y="146"/>
                    <a:pt x="26" y="150"/>
                    <a:pt x="30" y="154"/>
                  </a:cubicBezTo>
                  <a:cubicBezTo>
                    <a:pt x="35" y="150"/>
                    <a:pt x="35" y="150"/>
                    <a:pt x="35" y="150"/>
                  </a:cubicBezTo>
                  <a:cubicBezTo>
                    <a:pt x="35" y="150"/>
                    <a:pt x="35" y="150"/>
                    <a:pt x="35" y="150"/>
                  </a:cubicBezTo>
                  <a:cubicBezTo>
                    <a:pt x="30" y="154"/>
                    <a:pt x="30" y="154"/>
                    <a:pt x="30" y="154"/>
                  </a:cubicBezTo>
                  <a:cubicBezTo>
                    <a:pt x="33" y="159"/>
                    <a:pt x="36" y="163"/>
                    <a:pt x="40" y="166"/>
                  </a:cubicBezTo>
                  <a:cubicBezTo>
                    <a:pt x="37" y="170"/>
                    <a:pt x="35" y="173"/>
                    <a:pt x="32" y="177"/>
                  </a:cubicBezTo>
                  <a:cubicBezTo>
                    <a:pt x="32" y="178"/>
                    <a:pt x="32" y="180"/>
                    <a:pt x="33" y="180"/>
                  </a:cubicBezTo>
                  <a:cubicBezTo>
                    <a:pt x="37" y="184"/>
                    <a:pt x="42" y="188"/>
                    <a:pt x="47" y="191"/>
                  </a:cubicBezTo>
                  <a:cubicBezTo>
                    <a:pt x="49" y="192"/>
                    <a:pt x="50" y="191"/>
                    <a:pt x="51" y="190"/>
                  </a:cubicBezTo>
                  <a:cubicBezTo>
                    <a:pt x="53" y="187"/>
                    <a:pt x="56" y="183"/>
                    <a:pt x="59" y="180"/>
                  </a:cubicBezTo>
                  <a:cubicBezTo>
                    <a:pt x="63" y="182"/>
                    <a:pt x="68" y="184"/>
                    <a:pt x="73" y="186"/>
                  </a:cubicBezTo>
                  <a:cubicBezTo>
                    <a:pt x="75" y="179"/>
                    <a:pt x="75" y="179"/>
                    <a:pt x="75" y="179"/>
                  </a:cubicBezTo>
                  <a:cubicBezTo>
                    <a:pt x="75" y="179"/>
                    <a:pt x="75" y="179"/>
                    <a:pt x="75" y="179"/>
                  </a:cubicBezTo>
                  <a:cubicBezTo>
                    <a:pt x="73" y="186"/>
                    <a:pt x="73" y="186"/>
                    <a:pt x="73" y="186"/>
                  </a:cubicBezTo>
                  <a:cubicBezTo>
                    <a:pt x="78" y="188"/>
                    <a:pt x="83" y="189"/>
                    <a:pt x="89" y="190"/>
                  </a:cubicBezTo>
                  <a:cubicBezTo>
                    <a:pt x="89" y="194"/>
                    <a:pt x="89" y="198"/>
                    <a:pt x="89" y="203"/>
                  </a:cubicBezTo>
                  <a:cubicBezTo>
                    <a:pt x="89" y="204"/>
                    <a:pt x="90" y="205"/>
                    <a:pt x="91" y="205"/>
                  </a:cubicBezTo>
                  <a:cubicBezTo>
                    <a:pt x="97" y="206"/>
                    <a:pt x="103" y="206"/>
                    <a:pt x="109" y="205"/>
                  </a:cubicBezTo>
                  <a:cubicBezTo>
                    <a:pt x="110" y="205"/>
                    <a:pt x="111" y="204"/>
                    <a:pt x="111" y="203"/>
                  </a:cubicBezTo>
                  <a:cubicBezTo>
                    <a:pt x="111" y="198"/>
                    <a:pt x="112" y="194"/>
                    <a:pt x="112" y="190"/>
                  </a:cubicBezTo>
                  <a:cubicBezTo>
                    <a:pt x="117" y="189"/>
                    <a:pt x="122" y="188"/>
                    <a:pt x="127" y="186"/>
                  </a:cubicBezTo>
                  <a:cubicBezTo>
                    <a:pt x="125" y="179"/>
                    <a:pt x="125" y="179"/>
                    <a:pt x="125" y="179"/>
                  </a:cubicBezTo>
                  <a:cubicBezTo>
                    <a:pt x="125" y="179"/>
                    <a:pt x="125" y="179"/>
                    <a:pt x="125" y="179"/>
                  </a:cubicBezTo>
                  <a:cubicBezTo>
                    <a:pt x="127" y="186"/>
                    <a:pt x="127" y="186"/>
                    <a:pt x="127" y="186"/>
                  </a:cubicBezTo>
                  <a:cubicBezTo>
                    <a:pt x="132" y="184"/>
                    <a:pt x="137" y="182"/>
                    <a:pt x="142" y="180"/>
                  </a:cubicBezTo>
                  <a:cubicBezTo>
                    <a:pt x="144" y="183"/>
                    <a:pt x="147" y="187"/>
                    <a:pt x="150" y="190"/>
                  </a:cubicBezTo>
                  <a:cubicBezTo>
                    <a:pt x="150" y="191"/>
                    <a:pt x="152" y="192"/>
                    <a:pt x="153" y="191"/>
                  </a:cubicBezTo>
                  <a:cubicBezTo>
                    <a:pt x="158" y="188"/>
                    <a:pt x="163" y="184"/>
                    <a:pt x="168" y="180"/>
                  </a:cubicBezTo>
                  <a:cubicBezTo>
                    <a:pt x="168" y="180"/>
                    <a:pt x="169" y="178"/>
                    <a:pt x="168" y="177"/>
                  </a:cubicBezTo>
                  <a:cubicBezTo>
                    <a:pt x="165" y="173"/>
                    <a:pt x="163" y="170"/>
                    <a:pt x="160" y="166"/>
                  </a:cubicBezTo>
                  <a:cubicBezTo>
                    <a:pt x="164" y="163"/>
                    <a:pt x="167" y="159"/>
                    <a:pt x="171" y="154"/>
                  </a:cubicBezTo>
                  <a:cubicBezTo>
                    <a:pt x="165" y="150"/>
                    <a:pt x="165" y="150"/>
                    <a:pt x="165" y="150"/>
                  </a:cubicBezTo>
                  <a:cubicBezTo>
                    <a:pt x="165" y="150"/>
                    <a:pt x="165" y="150"/>
                    <a:pt x="165" y="150"/>
                  </a:cubicBezTo>
                  <a:cubicBezTo>
                    <a:pt x="171" y="154"/>
                    <a:pt x="171" y="154"/>
                    <a:pt x="171" y="154"/>
                  </a:cubicBezTo>
                  <a:cubicBezTo>
                    <a:pt x="174" y="150"/>
                    <a:pt x="176" y="146"/>
                    <a:pt x="179" y="141"/>
                  </a:cubicBezTo>
                  <a:cubicBezTo>
                    <a:pt x="183" y="142"/>
                    <a:pt x="187" y="143"/>
                    <a:pt x="191" y="145"/>
                  </a:cubicBezTo>
                  <a:cubicBezTo>
                    <a:pt x="193" y="145"/>
                    <a:pt x="194" y="145"/>
                    <a:pt x="194" y="143"/>
                  </a:cubicBezTo>
                  <a:cubicBezTo>
                    <a:pt x="197" y="138"/>
                    <a:pt x="199" y="132"/>
                    <a:pt x="200" y="126"/>
                  </a:cubicBezTo>
                  <a:cubicBezTo>
                    <a:pt x="200" y="125"/>
                    <a:pt x="200" y="124"/>
                    <a:pt x="198" y="123"/>
                  </a:cubicBezTo>
                  <a:cubicBezTo>
                    <a:pt x="194" y="122"/>
                    <a:pt x="190" y="120"/>
                    <a:pt x="186" y="119"/>
                  </a:cubicBezTo>
                  <a:cubicBezTo>
                    <a:pt x="187" y="114"/>
                    <a:pt x="187" y="108"/>
                    <a:pt x="187" y="103"/>
                  </a:cubicBezTo>
                  <a:cubicBezTo>
                    <a:pt x="180" y="103"/>
                    <a:pt x="180" y="103"/>
                    <a:pt x="180" y="103"/>
                  </a:cubicBezTo>
                  <a:cubicBezTo>
                    <a:pt x="180" y="103"/>
                    <a:pt x="180" y="103"/>
                    <a:pt x="180" y="103"/>
                  </a:cubicBezTo>
                  <a:cubicBezTo>
                    <a:pt x="180" y="103"/>
                    <a:pt x="180" y="103"/>
                    <a:pt x="180" y="103"/>
                  </a:cubicBezTo>
                  <a:cubicBezTo>
                    <a:pt x="187" y="103"/>
                    <a:pt x="187" y="103"/>
                    <a:pt x="187" y="103"/>
                  </a:cubicBezTo>
                  <a:cubicBezTo>
                    <a:pt x="187" y="98"/>
                    <a:pt x="187" y="93"/>
                    <a:pt x="186" y="87"/>
                  </a:cubicBezTo>
                  <a:cubicBezTo>
                    <a:pt x="190" y="86"/>
                    <a:pt x="194" y="85"/>
                    <a:pt x="198" y="83"/>
                  </a:cubicBezTo>
                  <a:cubicBezTo>
                    <a:pt x="200" y="83"/>
                    <a:pt x="200" y="82"/>
                    <a:pt x="200" y="80"/>
                  </a:cubicBezTo>
                  <a:cubicBezTo>
                    <a:pt x="199" y="74"/>
                    <a:pt x="197" y="68"/>
                    <a:pt x="194" y="63"/>
                  </a:cubicBezTo>
                  <a:cubicBezTo>
                    <a:pt x="194" y="62"/>
                    <a:pt x="193" y="61"/>
                    <a:pt x="191" y="62"/>
                  </a:cubicBezTo>
                  <a:cubicBezTo>
                    <a:pt x="187" y="63"/>
                    <a:pt x="183" y="64"/>
                    <a:pt x="179" y="65"/>
                  </a:cubicBezTo>
                  <a:cubicBezTo>
                    <a:pt x="176" y="61"/>
                    <a:pt x="174" y="56"/>
                    <a:pt x="171" y="52"/>
                  </a:cubicBezTo>
                  <a:cubicBezTo>
                    <a:pt x="165" y="56"/>
                    <a:pt x="165" y="56"/>
                    <a:pt x="165" y="56"/>
                  </a:cubicBezTo>
                  <a:cubicBezTo>
                    <a:pt x="165" y="56"/>
                    <a:pt x="165" y="56"/>
                    <a:pt x="165" y="56"/>
                  </a:cubicBezTo>
                  <a:cubicBezTo>
                    <a:pt x="171" y="52"/>
                    <a:pt x="171" y="52"/>
                    <a:pt x="171" y="52"/>
                  </a:cubicBezTo>
                  <a:cubicBezTo>
                    <a:pt x="167" y="48"/>
                    <a:pt x="164" y="44"/>
                    <a:pt x="160" y="40"/>
                  </a:cubicBezTo>
                  <a:cubicBezTo>
                    <a:pt x="163" y="36"/>
                    <a:pt x="165" y="33"/>
                    <a:pt x="168" y="29"/>
                  </a:cubicBezTo>
                  <a:cubicBezTo>
                    <a:pt x="169" y="28"/>
                    <a:pt x="168" y="27"/>
                    <a:pt x="168" y="26"/>
                  </a:cubicBezTo>
                  <a:cubicBezTo>
                    <a:pt x="163" y="22"/>
                    <a:pt x="158" y="18"/>
                    <a:pt x="153" y="15"/>
                  </a:cubicBezTo>
                  <a:cubicBezTo>
                    <a:pt x="152" y="14"/>
                    <a:pt x="150" y="15"/>
                    <a:pt x="150" y="16"/>
                  </a:cubicBezTo>
                  <a:cubicBezTo>
                    <a:pt x="147" y="19"/>
                    <a:pt x="144" y="23"/>
                    <a:pt x="142" y="26"/>
                  </a:cubicBezTo>
                  <a:cubicBezTo>
                    <a:pt x="137" y="24"/>
                    <a:pt x="132" y="22"/>
                    <a:pt x="127" y="20"/>
                  </a:cubicBezTo>
                  <a:cubicBezTo>
                    <a:pt x="125" y="27"/>
                    <a:pt x="125" y="27"/>
                    <a:pt x="125" y="27"/>
                  </a:cubicBezTo>
                  <a:cubicBezTo>
                    <a:pt x="125" y="27"/>
                    <a:pt x="125" y="27"/>
                    <a:pt x="125" y="27"/>
                  </a:cubicBezTo>
                  <a:cubicBezTo>
                    <a:pt x="127" y="20"/>
                    <a:pt x="127" y="20"/>
                    <a:pt x="127" y="20"/>
                  </a:cubicBezTo>
                  <a:cubicBezTo>
                    <a:pt x="122" y="19"/>
                    <a:pt x="117" y="17"/>
                    <a:pt x="112" y="17"/>
                  </a:cubicBezTo>
                  <a:cubicBezTo>
                    <a:pt x="112" y="12"/>
                    <a:pt x="111" y="8"/>
                    <a:pt x="111" y="3"/>
                  </a:cubicBezTo>
                  <a:cubicBezTo>
                    <a:pt x="111" y="2"/>
                    <a:pt x="110" y="1"/>
                    <a:pt x="109" y="1"/>
                  </a:cubicBezTo>
                  <a:cubicBezTo>
                    <a:pt x="103" y="0"/>
                    <a:pt x="97" y="0"/>
                    <a:pt x="91" y="1"/>
                  </a:cubicBezTo>
                  <a:cubicBezTo>
                    <a:pt x="90" y="1"/>
                    <a:pt x="89" y="2"/>
                    <a:pt x="89" y="3"/>
                  </a:cubicBezTo>
                  <a:cubicBezTo>
                    <a:pt x="89" y="8"/>
                    <a:pt x="89" y="12"/>
                    <a:pt x="89" y="17"/>
                  </a:cubicBezTo>
                  <a:cubicBezTo>
                    <a:pt x="83" y="17"/>
                    <a:pt x="78" y="19"/>
                    <a:pt x="73" y="20"/>
                  </a:cubicBezTo>
                  <a:cubicBezTo>
                    <a:pt x="75" y="27"/>
                    <a:pt x="75" y="27"/>
                    <a:pt x="75" y="27"/>
                  </a:cubicBezTo>
                  <a:cubicBezTo>
                    <a:pt x="75" y="27"/>
                    <a:pt x="75" y="27"/>
                    <a:pt x="75" y="27"/>
                  </a:cubicBezTo>
                  <a:cubicBezTo>
                    <a:pt x="73" y="20"/>
                    <a:pt x="73" y="20"/>
                    <a:pt x="73" y="20"/>
                  </a:cubicBezTo>
                  <a:cubicBezTo>
                    <a:pt x="68" y="22"/>
                    <a:pt x="63" y="24"/>
                    <a:pt x="59" y="26"/>
                  </a:cubicBezTo>
                  <a:cubicBezTo>
                    <a:pt x="56" y="23"/>
                    <a:pt x="53" y="19"/>
                    <a:pt x="51" y="16"/>
                  </a:cubicBezTo>
                  <a:cubicBezTo>
                    <a:pt x="50" y="15"/>
                    <a:pt x="49" y="14"/>
                    <a:pt x="47" y="15"/>
                  </a:cubicBezTo>
                  <a:cubicBezTo>
                    <a:pt x="42" y="18"/>
                    <a:pt x="37" y="22"/>
                    <a:pt x="33" y="26"/>
                  </a:cubicBezTo>
                  <a:cubicBezTo>
                    <a:pt x="32" y="27"/>
                    <a:pt x="32" y="28"/>
                    <a:pt x="32" y="29"/>
                  </a:cubicBezTo>
                  <a:cubicBezTo>
                    <a:pt x="35" y="33"/>
                    <a:pt x="37" y="36"/>
                    <a:pt x="40" y="40"/>
                  </a:cubicBezTo>
                  <a:cubicBezTo>
                    <a:pt x="36" y="44"/>
                    <a:pt x="33" y="48"/>
                    <a:pt x="30" y="52"/>
                  </a:cubicBezTo>
                  <a:cubicBezTo>
                    <a:pt x="35" y="56"/>
                    <a:pt x="35" y="56"/>
                    <a:pt x="35" y="56"/>
                  </a:cubicBezTo>
                  <a:cubicBezTo>
                    <a:pt x="35" y="56"/>
                    <a:pt x="35" y="56"/>
                    <a:pt x="35" y="56"/>
                  </a:cubicBezTo>
                  <a:cubicBezTo>
                    <a:pt x="30" y="52"/>
                    <a:pt x="30" y="52"/>
                    <a:pt x="30" y="52"/>
                  </a:cubicBezTo>
                  <a:cubicBezTo>
                    <a:pt x="26" y="56"/>
                    <a:pt x="24" y="61"/>
                    <a:pt x="21" y="65"/>
                  </a:cubicBezTo>
                  <a:cubicBezTo>
                    <a:pt x="17" y="64"/>
                    <a:pt x="13" y="63"/>
                    <a:pt x="9" y="62"/>
                  </a:cubicBezTo>
                  <a:cubicBezTo>
                    <a:pt x="8" y="61"/>
                    <a:pt x="6" y="62"/>
                    <a:pt x="6" y="63"/>
                  </a:cubicBezTo>
                  <a:cubicBezTo>
                    <a:pt x="3" y="68"/>
                    <a:pt x="1" y="74"/>
                    <a:pt x="0" y="80"/>
                  </a:cubicBezTo>
                  <a:cubicBezTo>
                    <a:pt x="0" y="82"/>
                    <a:pt x="0" y="83"/>
                    <a:pt x="2" y="83"/>
                  </a:cubicBezTo>
                  <a:cubicBezTo>
                    <a:pt x="6" y="85"/>
                    <a:pt x="10" y="86"/>
                    <a:pt x="14" y="87"/>
                  </a:cubicBezTo>
                  <a:cubicBezTo>
                    <a:pt x="13" y="93"/>
                    <a:pt x="13" y="98"/>
                    <a:pt x="13" y="103"/>
                  </a:cubicBezTo>
                  <a:cubicBezTo>
                    <a:pt x="20" y="103"/>
                    <a:pt x="20" y="103"/>
                    <a:pt x="20" y="103"/>
                  </a:cubicBezTo>
                  <a:cubicBezTo>
                    <a:pt x="20" y="103"/>
                    <a:pt x="20" y="103"/>
                    <a:pt x="20" y="103"/>
                  </a:cubicBezTo>
                  <a:cubicBezTo>
                    <a:pt x="20" y="103"/>
                    <a:pt x="20" y="103"/>
                    <a:pt x="20" y="103"/>
                  </a:cubicBezTo>
                  <a:cubicBezTo>
                    <a:pt x="13" y="103"/>
                    <a:pt x="13" y="103"/>
                    <a:pt x="13" y="103"/>
                  </a:cubicBezTo>
                  <a:cubicBezTo>
                    <a:pt x="13" y="108"/>
                    <a:pt x="13" y="114"/>
                    <a:pt x="14" y="119"/>
                  </a:cubicBezTo>
                  <a:cubicBezTo>
                    <a:pt x="10" y="120"/>
                    <a:pt x="6" y="122"/>
                    <a:pt x="2" y="123"/>
                  </a:cubicBezTo>
                  <a:cubicBezTo>
                    <a:pt x="0" y="124"/>
                    <a:pt x="0" y="125"/>
                    <a:pt x="0" y="126"/>
                  </a:cubicBezTo>
                  <a:close/>
                  <a:moveTo>
                    <a:pt x="42" y="103"/>
                  </a:moveTo>
                  <a:cubicBezTo>
                    <a:pt x="42" y="71"/>
                    <a:pt x="68" y="45"/>
                    <a:pt x="100" y="45"/>
                  </a:cubicBezTo>
                  <a:cubicBezTo>
                    <a:pt x="132" y="45"/>
                    <a:pt x="159" y="71"/>
                    <a:pt x="159" y="103"/>
                  </a:cubicBezTo>
                  <a:cubicBezTo>
                    <a:pt x="159" y="135"/>
                    <a:pt x="132" y="162"/>
                    <a:pt x="100" y="162"/>
                  </a:cubicBezTo>
                  <a:cubicBezTo>
                    <a:pt x="68" y="162"/>
                    <a:pt x="42" y="135"/>
                    <a:pt x="42" y="103"/>
                  </a:cubicBezTo>
                  <a:close/>
                  <a:moveTo>
                    <a:pt x="213" y="284"/>
                  </a:moveTo>
                  <a:cubicBezTo>
                    <a:pt x="213" y="284"/>
                    <a:pt x="213" y="284"/>
                    <a:pt x="213" y="284"/>
                  </a:cubicBezTo>
                  <a:cubicBezTo>
                    <a:pt x="213" y="284"/>
                    <a:pt x="213" y="284"/>
                    <a:pt x="213" y="284"/>
                  </a:cubicBezTo>
                  <a:close/>
                  <a:moveTo>
                    <a:pt x="180" y="173"/>
                  </a:moveTo>
                  <a:cubicBezTo>
                    <a:pt x="180" y="173"/>
                    <a:pt x="180" y="173"/>
                    <a:pt x="180" y="173"/>
                  </a:cubicBezTo>
                  <a:close/>
                  <a:moveTo>
                    <a:pt x="180" y="173"/>
                  </a:moveTo>
                  <a:cubicBezTo>
                    <a:pt x="184" y="174"/>
                    <a:pt x="189" y="175"/>
                    <a:pt x="193" y="176"/>
                  </a:cubicBezTo>
                  <a:cubicBezTo>
                    <a:pt x="192" y="181"/>
                    <a:pt x="192" y="186"/>
                    <a:pt x="192" y="192"/>
                  </a:cubicBezTo>
                  <a:cubicBezTo>
                    <a:pt x="192" y="192"/>
                    <a:pt x="192" y="192"/>
                    <a:pt x="192" y="192"/>
                  </a:cubicBezTo>
                  <a:cubicBezTo>
                    <a:pt x="192" y="192"/>
                    <a:pt x="192" y="192"/>
                    <a:pt x="192" y="192"/>
                  </a:cubicBezTo>
                  <a:cubicBezTo>
                    <a:pt x="199" y="192"/>
                    <a:pt x="199" y="192"/>
                    <a:pt x="199" y="192"/>
                  </a:cubicBezTo>
                  <a:cubicBezTo>
                    <a:pt x="199" y="192"/>
                    <a:pt x="199" y="192"/>
                    <a:pt x="199" y="192"/>
                  </a:cubicBezTo>
                  <a:cubicBezTo>
                    <a:pt x="192" y="192"/>
                    <a:pt x="192" y="192"/>
                    <a:pt x="192" y="192"/>
                  </a:cubicBezTo>
                  <a:cubicBezTo>
                    <a:pt x="192" y="192"/>
                    <a:pt x="192" y="192"/>
                    <a:pt x="192" y="192"/>
                  </a:cubicBezTo>
                  <a:cubicBezTo>
                    <a:pt x="192" y="192"/>
                    <a:pt x="192" y="192"/>
                    <a:pt x="192" y="192"/>
                  </a:cubicBezTo>
                  <a:cubicBezTo>
                    <a:pt x="192" y="198"/>
                    <a:pt x="192" y="203"/>
                    <a:pt x="193" y="208"/>
                  </a:cubicBezTo>
                  <a:cubicBezTo>
                    <a:pt x="188" y="209"/>
                    <a:pt x="184" y="210"/>
                    <a:pt x="180" y="211"/>
                  </a:cubicBezTo>
                  <a:cubicBezTo>
                    <a:pt x="180" y="211"/>
                    <a:pt x="180" y="211"/>
                    <a:pt x="180" y="211"/>
                  </a:cubicBezTo>
                  <a:cubicBezTo>
                    <a:pt x="179" y="211"/>
                    <a:pt x="178" y="212"/>
                    <a:pt x="178" y="214"/>
                  </a:cubicBezTo>
                  <a:cubicBezTo>
                    <a:pt x="179" y="220"/>
                    <a:pt x="180" y="226"/>
                    <a:pt x="182" y="231"/>
                  </a:cubicBezTo>
                  <a:cubicBezTo>
                    <a:pt x="182" y="231"/>
                    <a:pt x="182" y="232"/>
                    <a:pt x="183" y="232"/>
                  </a:cubicBezTo>
                  <a:cubicBezTo>
                    <a:pt x="183" y="232"/>
                    <a:pt x="184" y="232"/>
                    <a:pt x="184" y="232"/>
                  </a:cubicBezTo>
                  <a:cubicBezTo>
                    <a:pt x="184" y="232"/>
                    <a:pt x="184" y="232"/>
                    <a:pt x="184" y="232"/>
                  </a:cubicBezTo>
                  <a:cubicBezTo>
                    <a:pt x="189" y="232"/>
                    <a:pt x="193" y="231"/>
                    <a:pt x="198" y="230"/>
                  </a:cubicBezTo>
                  <a:cubicBezTo>
                    <a:pt x="199" y="236"/>
                    <a:pt x="201" y="240"/>
                    <a:pt x="203" y="245"/>
                  </a:cubicBezTo>
                  <a:cubicBezTo>
                    <a:pt x="203" y="245"/>
                    <a:pt x="203" y="245"/>
                    <a:pt x="203" y="245"/>
                  </a:cubicBezTo>
                  <a:cubicBezTo>
                    <a:pt x="203" y="245"/>
                    <a:pt x="203" y="245"/>
                    <a:pt x="203" y="245"/>
                  </a:cubicBezTo>
                  <a:cubicBezTo>
                    <a:pt x="210" y="242"/>
                    <a:pt x="210" y="242"/>
                    <a:pt x="210" y="242"/>
                  </a:cubicBezTo>
                  <a:cubicBezTo>
                    <a:pt x="210" y="242"/>
                    <a:pt x="210" y="242"/>
                    <a:pt x="210" y="242"/>
                  </a:cubicBezTo>
                  <a:cubicBezTo>
                    <a:pt x="203" y="245"/>
                    <a:pt x="203" y="245"/>
                    <a:pt x="203" y="245"/>
                  </a:cubicBezTo>
                  <a:cubicBezTo>
                    <a:pt x="203" y="245"/>
                    <a:pt x="203" y="245"/>
                    <a:pt x="203" y="245"/>
                  </a:cubicBezTo>
                  <a:cubicBezTo>
                    <a:pt x="203" y="245"/>
                    <a:pt x="203" y="245"/>
                    <a:pt x="203" y="245"/>
                  </a:cubicBezTo>
                  <a:cubicBezTo>
                    <a:pt x="205" y="250"/>
                    <a:pt x="208" y="255"/>
                    <a:pt x="210" y="259"/>
                  </a:cubicBezTo>
                  <a:cubicBezTo>
                    <a:pt x="207" y="261"/>
                    <a:pt x="203" y="264"/>
                    <a:pt x="200" y="267"/>
                  </a:cubicBezTo>
                  <a:cubicBezTo>
                    <a:pt x="200" y="267"/>
                    <a:pt x="200" y="267"/>
                    <a:pt x="200" y="267"/>
                  </a:cubicBezTo>
                  <a:cubicBezTo>
                    <a:pt x="199" y="267"/>
                    <a:pt x="199" y="268"/>
                    <a:pt x="199" y="269"/>
                  </a:cubicBezTo>
                  <a:cubicBezTo>
                    <a:pt x="199" y="269"/>
                    <a:pt x="199" y="270"/>
                    <a:pt x="199" y="270"/>
                  </a:cubicBezTo>
                  <a:cubicBezTo>
                    <a:pt x="203" y="276"/>
                    <a:pt x="206" y="280"/>
                    <a:pt x="209" y="284"/>
                  </a:cubicBezTo>
                  <a:cubicBezTo>
                    <a:pt x="210" y="285"/>
                    <a:pt x="210" y="285"/>
                    <a:pt x="211" y="285"/>
                  </a:cubicBezTo>
                  <a:cubicBezTo>
                    <a:pt x="212" y="285"/>
                    <a:pt x="212" y="285"/>
                    <a:pt x="213" y="284"/>
                  </a:cubicBezTo>
                  <a:cubicBezTo>
                    <a:pt x="216" y="282"/>
                    <a:pt x="220" y="280"/>
                    <a:pt x="224" y="277"/>
                  </a:cubicBezTo>
                  <a:cubicBezTo>
                    <a:pt x="227" y="281"/>
                    <a:pt x="230" y="284"/>
                    <a:pt x="235" y="288"/>
                  </a:cubicBezTo>
                  <a:cubicBezTo>
                    <a:pt x="235" y="288"/>
                    <a:pt x="235" y="288"/>
                    <a:pt x="235" y="288"/>
                  </a:cubicBezTo>
                  <a:cubicBezTo>
                    <a:pt x="235" y="288"/>
                    <a:pt x="235" y="288"/>
                    <a:pt x="235" y="288"/>
                  </a:cubicBezTo>
                  <a:cubicBezTo>
                    <a:pt x="240" y="283"/>
                    <a:pt x="240" y="283"/>
                    <a:pt x="240" y="283"/>
                  </a:cubicBezTo>
                  <a:cubicBezTo>
                    <a:pt x="240" y="283"/>
                    <a:pt x="240" y="283"/>
                    <a:pt x="240" y="283"/>
                  </a:cubicBezTo>
                  <a:cubicBezTo>
                    <a:pt x="235" y="288"/>
                    <a:pt x="235" y="288"/>
                    <a:pt x="235" y="288"/>
                  </a:cubicBezTo>
                  <a:cubicBezTo>
                    <a:pt x="235" y="288"/>
                    <a:pt x="235" y="288"/>
                    <a:pt x="235" y="288"/>
                  </a:cubicBezTo>
                  <a:cubicBezTo>
                    <a:pt x="235" y="289"/>
                    <a:pt x="235" y="289"/>
                    <a:pt x="235" y="289"/>
                  </a:cubicBezTo>
                  <a:cubicBezTo>
                    <a:pt x="238" y="292"/>
                    <a:pt x="242" y="295"/>
                    <a:pt x="247" y="298"/>
                  </a:cubicBezTo>
                  <a:cubicBezTo>
                    <a:pt x="245" y="302"/>
                    <a:pt x="243" y="306"/>
                    <a:pt x="241" y="310"/>
                  </a:cubicBezTo>
                  <a:cubicBezTo>
                    <a:pt x="241" y="310"/>
                    <a:pt x="241" y="310"/>
                    <a:pt x="241" y="310"/>
                  </a:cubicBezTo>
                  <a:cubicBezTo>
                    <a:pt x="241" y="311"/>
                    <a:pt x="241" y="311"/>
                    <a:pt x="241" y="312"/>
                  </a:cubicBezTo>
                  <a:cubicBezTo>
                    <a:pt x="241" y="312"/>
                    <a:pt x="241" y="313"/>
                    <a:pt x="242" y="313"/>
                  </a:cubicBezTo>
                  <a:cubicBezTo>
                    <a:pt x="247" y="317"/>
                    <a:pt x="252" y="319"/>
                    <a:pt x="257" y="322"/>
                  </a:cubicBezTo>
                  <a:cubicBezTo>
                    <a:pt x="257" y="322"/>
                    <a:pt x="258" y="322"/>
                    <a:pt x="258" y="322"/>
                  </a:cubicBezTo>
                  <a:cubicBezTo>
                    <a:pt x="259" y="322"/>
                    <a:pt x="259" y="321"/>
                    <a:pt x="260" y="321"/>
                  </a:cubicBezTo>
                  <a:cubicBezTo>
                    <a:pt x="260" y="321"/>
                    <a:pt x="260" y="321"/>
                    <a:pt x="260" y="321"/>
                  </a:cubicBezTo>
                  <a:cubicBezTo>
                    <a:pt x="262" y="317"/>
                    <a:pt x="265" y="313"/>
                    <a:pt x="267" y="310"/>
                  </a:cubicBezTo>
                  <a:cubicBezTo>
                    <a:pt x="272" y="312"/>
                    <a:pt x="276" y="314"/>
                    <a:pt x="281" y="315"/>
                  </a:cubicBezTo>
                  <a:cubicBezTo>
                    <a:pt x="281" y="315"/>
                    <a:pt x="281" y="315"/>
                    <a:pt x="281" y="315"/>
                  </a:cubicBezTo>
                  <a:cubicBezTo>
                    <a:pt x="282" y="315"/>
                    <a:pt x="282" y="315"/>
                    <a:pt x="282" y="315"/>
                  </a:cubicBezTo>
                  <a:cubicBezTo>
                    <a:pt x="284" y="309"/>
                    <a:pt x="284" y="309"/>
                    <a:pt x="284" y="309"/>
                  </a:cubicBezTo>
                  <a:cubicBezTo>
                    <a:pt x="282" y="315"/>
                    <a:pt x="282" y="315"/>
                    <a:pt x="282" y="315"/>
                  </a:cubicBezTo>
                  <a:cubicBezTo>
                    <a:pt x="282" y="315"/>
                    <a:pt x="282" y="315"/>
                    <a:pt x="282" y="315"/>
                  </a:cubicBezTo>
                  <a:cubicBezTo>
                    <a:pt x="282" y="315"/>
                    <a:pt x="282" y="315"/>
                    <a:pt x="282" y="315"/>
                  </a:cubicBezTo>
                  <a:cubicBezTo>
                    <a:pt x="286" y="317"/>
                    <a:pt x="291" y="318"/>
                    <a:pt x="297" y="319"/>
                  </a:cubicBezTo>
                  <a:cubicBezTo>
                    <a:pt x="296" y="324"/>
                    <a:pt x="296" y="328"/>
                    <a:pt x="296" y="333"/>
                  </a:cubicBezTo>
                  <a:cubicBezTo>
                    <a:pt x="296" y="333"/>
                    <a:pt x="296" y="333"/>
                    <a:pt x="296" y="333"/>
                  </a:cubicBezTo>
                  <a:cubicBezTo>
                    <a:pt x="296" y="333"/>
                    <a:pt x="296" y="334"/>
                    <a:pt x="296" y="334"/>
                  </a:cubicBezTo>
                  <a:cubicBezTo>
                    <a:pt x="297" y="335"/>
                    <a:pt x="297" y="335"/>
                    <a:pt x="298" y="335"/>
                  </a:cubicBezTo>
                  <a:cubicBezTo>
                    <a:pt x="303" y="336"/>
                    <a:pt x="309" y="337"/>
                    <a:pt x="315" y="337"/>
                  </a:cubicBezTo>
                  <a:cubicBezTo>
                    <a:pt x="316" y="337"/>
                    <a:pt x="316" y="337"/>
                    <a:pt x="317" y="336"/>
                  </a:cubicBezTo>
                  <a:cubicBezTo>
                    <a:pt x="317" y="336"/>
                    <a:pt x="317" y="335"/>
                    <a:pt x="317" y="335"/>
                  </a:cubicBezTo>
                  <a:cubicBezTo>
                    <a:pt x="317" y="335"/>
                    <a:pt x="317" y="335"/>
                    <a:pt x="317" y="335"/>
                  </a:cubicBezTo>
                  <a:cubicBezTo>
                    <a:pt x="318" y="330"/>
                    <a:pt x="319" y="326"/>
                    <a:pt x="320" y="322"/>
                  </a:cubicBezTo>
                  <a:cubicBezTo>
                    <a:pt x="324" y="322"/>
                    <a:pt x="329" y="322"/>
                    <a:pt x="335" y="321"/>
                  </a:cubicBezTo>
                  <a:cubicBezTo>
                    <a:pt x="335" y="321"/>
                    <a:pt x="335" y="321"/>
                    <a:pt x="335" y="321"/>
                  </a:cubicBezTo>
                  <a:cubicBezTo>
                    <a:pt x="335" y="321"/>
                    <a:pt x="335" y="321"/>
                    <a:pt x="335" y="321"/>
                  </a:cubicBezTo>
                  <a:cubicBezTo>
                    <a:pt x="334" y="314"/>
                    <a:pt x="334" y="314"/>
                    <a:pt x="334" y="314"/>
                  </a:cubicBezTo>
                  <a:cubicBezTo>
                    <a:pt x="334" y="314"/>
                    <a:pt x="334" y="314"/>
                    <a:pt x="334" y="314"/>
                  </a:cubicBezTo>
                  <a:cubicBezTo>
                    <a:pt x="335" y="321"/>
                    <a:pt x="335" y="321"/>
                    <a:pt x="335" y="321"/>
                  </a:cubicBezTo>
                  <a:cubicBezTo>
                    <a:pt x="335" y="321"/>
                    <a:pt x="335" y="321"/>
                    <a:pt x="335" y="321"/>
                  </a:cubicBezTo>
                  <a:cubicBezTo>
                    <a:pt x="335" y="321"/>
                    <a:pt x="335" y="321"/>
                    <a:pt x="335" y="321"/>
                  </a:cubicBezTo>
                  <a:cubicBezTo>
                    <a:pt x="340" y="321"/>
                    <a:pt x="345" y="320"/>
                    <a:pt x="351" y="319"/>
                  </a:cubicBezTo>
                  <a:cubicBezTo>
                    <a:pt x="352" y="323"/>
                    <a:pt x="354" y="327"/>
                    <a:pt x="355" y="331"/>
                  </a:cubicBezTo>
                  <a:cubicBezTo>
                    <a:pt x="356" y="331"/>
                    <a:pt x="356" y="332"/>
                    <a:pt x="357" y="332"/>
                  </a:cubicBezTo>
                  <a:cubicBezTo>
                    <a:pt x="357" y="333"/>
                    <a:pt x="358" y="333"/>
                    <a:pt x="358" y="333"/>
                  </a:cubicBezTo>
                  <a:cubicBezTo>
                    <a:pt x="365" y="331"/>
                    <a:pt x="370" y="329"/>
                    <a:pt x="375" y="327"/>
                  </a:cubicBezTo>
                  <a:cubicBezTo>
                    <a:pt x="375" y="327"/>
                    <a:pt x="376" y="327"/>
                    <a:pt x="376" y="326"/>
                  </a:cubicBezTo>
                  <a:cubicBezTo>
                    <a:pt x="376" y="325"/>
                    <a:pt x="376" y="325"/>
                    <a:pt x="376" y="324"/>
                  </a:cubicBezTo>
                  <a:cubicBezTo>
                    <a:pt x="376" y="324"/>
                    <a:pt x="376" y="324"/>
                    <a:pt x="376" y="324"/>
                  </a:cubicBezTo>
                  <a:cubicBezTo>
                    <a:pt x="375" y="320"/>
                    <a:pt x="374" y="316"/>
                    <a:pt x="373" y="311"/>
                  </a:cubicBezTo>
                  <a:cubicBezTo>
                    <a:pt x="377" y="310"/>
                    <a:pt x="382" y="307"/>
                    <a:pt x="386" y="304"/>
                  </a:cubicBezTo>
                  <a:cubicBezTo>
                    <a:pt x="387" y="304"/>
                    <a:pt x="387" y="304"/>
                    <a:pt x="387" y="304"/>
                  </a:cubicBezTo>
                  <a:cubicBezTo>
                    <a:pt x="386" y="304"/>
                    <a:pt x="386" y="304"/>
                    <a:pt x="386" y="304"/>
                  </a:cubicBezTo>
                  <a:cubicBezTo>
                    <a:pt x="383" y="298"/>
                    <a:pt x="383" y="298"/>
                    <a:pt x="383" y="298"/>
                  </a:cubicBezTo>
                  <a:cubicBezTo>
                    <a:pt x="383" y="298"/>
                    <a:pt x="383" y="298"/>
                    <a:pt x="383" y="298"/>
                  </a:cubicBezTo>
                  <a:cubicBezTo>
                    <a:pt x="386" y="304"/>
                    <a:pt x="386" y="304"/>
                    <a:pt x="386" y="304"/>
                  </a:cubicBezTo>
                  <a:cubicBezTo>
                    <a:pt x="387" y="304"/>
                    <a:pt x="387" y="304"/>
                    <a:pt x="387" y="304"/>
                  </a:cubicBezTo>
                  <a:cubicBezTo>
                    <a:pt x="387" y="304"/>
                    <a:pt x="387" y="304"/>
                    <a:pt x="387" y="304"/>
                  </a:cubicBezTo>
                  <a:cubicBezTo>
                    <a:pt x="391" y="302"/>
                    <a:pt x="395" y="299"/>
                    <a:pt x="400" y="296"/>
                  </a:cubicBezTo>
                  <a:cubicBezTo>
                    <a:pt x="403" y="299"/>
                    <a:pt x="406" y="302"/>
                    <a:pt x="409" y="305"/>
                  </a:cubicBezTo>
                  <a:cubicBezTo>
                    <a:pt x="409" y="305"/>
                    <a:pt x="409" y="305"/>
                    <a:pt x="409" y="305"/>
                  </a:cubicBezTo>
                  <a:cubicBezTo>
                    <a:pt x="409" y="306"/>
                    <a:pt x="410" y="306"/>
                    <a:pt x="411" y="306"/>
                  </a:cubicBezTo>
                  <a:cubicBezTo>
                    <a:pt x="411" y="306"/>
                    <a:pt x="412" y="306"/>
                    <a:pt x="412" y="305"/>
                  </a:cubicBezTo>
                  <a:cubicBezTo>
                    <a:pt x="416" y="302"/>
                    <a:pt x="421" y="298"/>
                    <a:pt x="425" y="294"/>
                  </a:cubicBezTo>
                  <a:cubicBezTo>
                    <a:pt x="425" y="293"/>
                    <a:pt x="426" y="293"/>
                    <a:pt x="426" y="292"/>
                  </a:cubicBezTo>
                  <a:cubicBezTo>
                    <a:pt x="426" y="292"/>
                    <a:pt x="425" y="291"/>
                    <a:pt x="425" y="291"/>
                  </a:cubicBezTo>
                  <a:cubicBezTo>
                    <a:pt x="425" y="291"/>
                    <a:pt x="425" y="291"/>
                    <a:pt x="425" y="291"/>
                  </a:cubicBezTo>
                  <a:cubicBezTo>
                    <a:pt x="422" y="287"/>
                    <a:pt x="419" y="284"/>
                    <a:pt x="417" y="280"/>
                  </a:cubicBezTo>
                  <a:cubicBezTo>
                    <a:pt x="420" y="277"/>
                    <a:pt x="424" y="273"/>
                    <a:pt x="427" y="268"/>
                  </a:cubicBezTo>
                  <a:cubicBezTo>
                    <a:pt x="427" y="268"/>
                    <a:pt x="427" y="268"/>
                    <a:pt x="427" y="268"/>
                  </a:cubicBezTo>
                  <a:cubicBezTo>
                    <a:pt x="427" y="268"/>
                    <a:pt x="427" y="268"/>
                    <a:pt x="427" y="268"/>
                  </a:cubicBezTo>
                  <a:cubicBezTo>
                    <a:pt x="421" y="264"/>
                    <a:pt x="421" y="264"/>
                    <a:pt x="421" y="264"/>
                  </a:cubicBezTo>
                  <a:cubicBezTo>
                    <a:pt x="421" y="264"/>
                    <a:pt x="421" y="264"/>
                    <a:pt x="421" y="264"/>
                  </a:cubicBezTo>
                  <a:cubicBezTo>
                    <a:pt x="427" y="268"/>
                    <a:pt x="427" y="268"/>
                    <a:pt x="427" y="268"/>
                  </a:cubicBezTo>
                  <a:cubicBezTo>
                    <a:pt x="427" y="268"/>
                    <a:pt x="427" y="268"/>
                    <a:pt x="427" y="268"/>
                  </a:cubicBezTo>
                  <a:cubicBezTo>
                    <a:pt x="427" y="268"/>
                    <a:pt x="427" y="268"/>
                    <a:pt x="427" y="268"/>
                  </a:cubicBezTo>
                  <a:cubicBezTo>
                    <a:pt x="430" y="264"/>
                    <a:pt x="432" y="260"/>
                    <a:pt x="435" y="255"/>
                  </a:cubicBezTo>
                  <a:cubicBezTo>
                    <a:pt x="439" y="257"/>
                    <a:pt x="444" y="258"/>
                    <a:pt x="447" y="260"/>
                  </a:cubicBezTo>
                  <a:cubicBezTo>
                    <a:pt x="447" y="260"/>
                    <a:pt x="447" y="260"/>
                    <a:pt x="447" y="260"/>
                  </a:cubicBezTo>
                  <a:cubicBezTo>
                    <a:pt x="448" y="260"/>
                    <a:pt x="449" y="260"/>
                    <a:pt x="449" y="260"/>
                  </a:cubicBezTo>
                  <a:cubicBezTo>
                    <a:pt x="450" y="260"/>
                    <a:pt x="450" y="259"/>
                    <a:pt x="451" y="259"/>
                  </a:cubicBezTo>
                  <a:cubicBezTo>
                    <a:pt x="453" y="254"/>
                    <a:pt x="455" y="249"/>
                    <a:pt x="458" y="243"/>
                  </a:cubicBezTo>
                  <a:cubicBezTo>
                    <a:pt x="458" y="243"/>
                    <a:pt x="458" y="242"/>
                    <a:pt x="458" y="241"/>
                  </a:cubicBezTo>
                  <a:cubicBezTo>
                    <a:pt x="457" y="241"/>
                    <a:pt x="457" y="240"/>
                    <a:pt x="456" y="240"/>
                  </a:cubicBezTo>
                  <a:cubicBezTo>
                    <a:pt x="452" y="238"/>
                    <a:pt x="448" y="236"/>
                    <a:pt x="444" y="234"/>
                  </a:cubicBezTo>
                  <a:cubicBezTo>
                    <a:pt x="446" y="229"/>
                    <a:pt x="448" y="223"/>
                    <a:pt x="449" y="219"/>
                  </a:cubicBezTo>
                  <a:cubicBezTo>
                    <a:pt x="449" y="219"/>
                    <a:pt x="449" y="219"/>
                    <a:pt x="449" y="219"/>
                  </a:cubicBezTo>
                  <a:cubicBezTo>
                    <a:pt x="449" y="219"/>
                    <a:pt x="449" y="219"/>
                    <a:pt x="449" y="219"/>
                  </a:cubicBezTo>
                  <a:cubicBezTo>
                    <a:pt x="442" y="217"/>
                    <a:pt x="442" y="217"/>
                    <a:pt x="442" y="217"/>
                  </a:cubicBezTo>
                  <a:cubicBezTo>
                    <a:pt x="442" y="217"/>
                    <a:pt x="442" y="217"/>
                    <a:pt x="442" y="217"/>
                  </a:cubicBezTo>
                  <a:cubicBezTo>
                    <a:pt x="449" y="219"/>
                    <a:pt x="449" y="219"/>
                    <a:pt x="449" y="219"/>
                  </a:cubicBezTo>
                  <a:cubicBezTo>
                    <a:pt x="449" y="219"/>
                    <a:pt x="449" y="219"/>
                    <a:pt x="449" y="219"/>
                  </a:cubicBezTo>
                  <a:cubicBezTo>
                    <a:pt x="449" y="219"/>
                    <a:pt x="449" y="219"/>
                    <a:pt x="449" y="219"/>
                  </a:cubicBezTo>
                  <a:cubicBezTo>
                    <a:pt x="450" y="213"/>
                    <a:pt x="451" y="208"/>
                    <a:pt x="451" y="204"/>
                  </a:cubicBezTo>
                  <a:cubicBezTo>
                    <a:pt x="455" y="203"/>
                    <a:pt x="460" y="203"/>
                    <a:pt x="464" y="203"/>
                  </a:cubicBezTo>
                  <a:cubicBezTo>
                    <a:pt x="464" y="203"/>
                    <a:pt x="464" y="203"/>
                    <a:pt x="464" y="203"/>
                  </a:cubicBezTo>
                  <a:cubicBezTo>
                    <a:pt x="465" y="203"/>
                    <a:pt x="465" y="203"/>
                    <a:pt x="466" y="202"/>
                  </a:cubicBezTo>
                  <a:cubicBezTo>
                    <a:pt x="466" y="202"/>
                    <a:pt x="467" y="201"/>
                    <a:pt x="467" y="201"/>
                  </a:cubicBezTo>
                  <a:cubicBezTo>
                    <a:pt x="467" y="195"/>
                    <a:pt x="467" y="189"/>
                    <a:pt x="467" y="183"/>
                  </a:cubicBezTo>
                  <a:cubicBezTo>
                    <a:pt x="467" y="183"/>
                    <a:pt x="466" y="182"/>
                    <a:pt x="466" y="182"/>
                  </a:cubicBezTo>
                  <a:cubicBezTo>
                    <a:pt x="465" y="181"/>
                    <a:pt x="465" y="181"/>
                    <a:pt x="464" y="181"/>
                  </a:cubicBezTo>
                  <a:cubicBezTo>
                    <a:pt x="464" y="181"/>
                    <a:pt x="464" y="181"/>
                    <a:pt x="464" y="181"/>
                  </a:cubicBezTo>
                  <a:cubicBezTo>
                    <a:pt x="460" y="181"/>
                    <a:pt x="455" y="181"/>
                    <a:pt x="451" y="180"/>
                  </a:cubicBezTo>
                  <a:cubicBezTo>
                    <a:pt x="451" y="176"/>
                    <a:pt x="450" y="171"/>
                    <a:pt x="449" y="165"/>
                  </a:cubicBezTo>
                  <a:cubicBezTo>
                    <a:pt x="449" y="165"/>
                    <a:pt x="449" y="165"/>
                    <a:pt x="449" y="165"/>
                  </a:cubicBezTo>
                  <a:cubicBezTo>
                    <a:pt x="449" y="165"/>
                    <a:pt x="449" y="165"/>
                    <a:pt x="449" y="165"/>
                  </a:cubicBezTo>
                  <a:cubicBezTo>
                    <a:pt x="442" y="166"/>
                    <a:pt x="442" y="166"/>
                    <a:pt x="442" y="166"/>
                  </a:cubicBezTo>
                  <a:cubicBezTo>
                    <a:pt x="442" y="166"/>
                    <a:pt x="442" y="166"/>
                    <a:pt x="442" y="166"/>
                  </a:cubicBezTo>
                  <a:cubicBezTo>
                    <a:pt x="449" y="165"/>
                    <a:pt x="449" y="165"/>
                    <a:pt x="449" y="165"/>
                  </a:cubicBezTo>
                  <a:cubicBezTo>
                    <a:pt x="449" y="165"/>
                    <a:pt x="449" y="165"/>
                    <a:pt x="449" y="165"/>
                  </a:cubicBezTo>
                  <a:cubicBezTo>
                    <a:pt x="449" y="165"/>
                    <a:pt x="449" y="165"/>
                    <a:pt x="449" y="165"/>
                  </a:cubicBezTo>
                  <a:cubicBezTo>
                    <a:pt x="448" y="161"/>
                    <a:pt x="446" y="155"/>
                    <a:pt x="444" y="150"/>
                  </a:cubicBezTo>
                  <a:cubicBezTo>
                    <a:pt x="448" y="148"/>
                    <a:pt x="452" y="146"/>
                    <a:pt x="456" y="144"/>
                  </a:cubicBezTo>
                  <a:cubicBezTo>
                    <a:pt x="457" y="144"/>
                    <a:pt x="457" y="143"/>
                    <a:pt x="458" y="143"/>
                  </a:cubicBezTo>
                  <a:cubicBezTo>
                    <a:pt x="458" y="142"/>
                    <a:pt x="458" y="141"/>
                    <a:pt x="458" y="141"/>
                  </a:cubicBezTo>
                  <a:cubicBezTo>
                    <a:pt x="455" y="135"/>
                    <a:pt x="453" y="130"/>
                    <a:pt x="451" y="125"/>
                  </a:cubicBezTo>
                  <a:cubicBezTo>
                    <a:pt x="450" y="125"/>
                    <a:pt x="450" y="124"/>
                    <a:pt x="449" y="124"/>
                  </a:cubicBezTo>
                  <a:cubicBezTo>
                    <a:pt x="449" y="124"/>
                    <a:pt x="448" y="124"/>
                    <a:pt x="447" y="124"/>
                  </a:cubicBezTo>
                  <a:cubicBezTo>
                    <a:pt x="447" y="124"/>
                    <a:pt x="447" y="124"/>
                    <a:pt x="447" y="124"/>
                  </a:cubicBezTo>
                  <a:cubicBezTo>
                    <a:pt x="443" y="126"/>
                    <a:pt x="439" y="127"/>
                    <a:pt x="435" y="129"/>
                  </a:cubicBezTo>
                  <a:cubicBezTo>
                    <a:pt x="432" y="124"/>
                    <a:pt x="430" y="120"/>
                    <a:pt x="427" y="116"/>
                  </a:cubicBezTo>
                  <a:cubicBezTo>
                    <a:pt x="427" y="116"/>
                    <a:pt x="427" y="116"/>
                    <a:pt x="427" y="116"/>
                  </a:cubicBezTo>
                  <a:cubicBezTo>
                    <a:pt x="427" y="116"/>
                    <a:pt x="427" y="116"/>
                    <a:pt x="427" y="116"/>
                  </a:cubicBezTo>
                  <a:cubicBezTo>
                    <a:pt x="421" y="120"/>
                    <a:pt x="421" y="120"/>
                    <a:pt x="421" y="120"/>
                  </a:cubicBezTo>
                  <a:cubicBezTo>
                    <a:pt x="421" y="120"/>
                    <a:pt x="421" y="120"/>
                    <a:pt x="421" y="120"/>
                  </a:cubicBezTo>
                  <a:cubicBezTo>
                    <a:pt x="427" y="116"/>
                    <a:pt x="427" y="116"/>
                    <a:pt x="427" y="116"/>
                  </a:cubicBezTo>
                  <a:cubicBezTo>
                    <a:pt x="427" y="116"/>
                    <a:pt x="427" y="116"/>
                    <a:pt x="427" y="116"/>
                  </a:cubicBezTo>
                  <a:cubicBezTo>
                    <a:pt x="427" y="116"/>
                    <a:pt x="427" y="116"/>
                    <a:pt x="427" y="116"/>
                  </a:cubicBezTo>
                  <a:cubicBezTo>
                    <a:pt x="424" y="111"/>
                    <a:pt x="420" y="107"/>
                    <a:pt x="417" y="104"/>
                  </a:cubicBezTo>
                  <a:cubicBezTo>
                    <a:pt x="419" y="100"/>
                    <a:pt x="422" y="97"/>
                    <a:pt x="425" y="93"/>
                  </a:cubicBezTo>
                  <a:cubicBezTo>
                    <a:pt x="425" y="93"/>
                    <a:pt x="425" y="93"/>
                    <a:pt x="425" y="93"/>
                  </a:cubicBezTo>
                  <a:cubicBezTo>
                    <a:pt x="425" y="93"/>
                    <a:pt x="426" y="92"/>
                    <a:pt x="426" y="92"/>
                  </a:cubicBezTo>
                  <a:cubicBezTo>
                    <a:pt x="426" y="91"/>
                    <a:pt x="425" y="90"/>
                    <a:pt x="425" y="90"/>
                  </a:cubicBezTo>
                  <a:cubicBezTo>
                    <a:pt x="421" y="86"/>
                    <a:pt x="416" y="82"/>
                    <a:pt x="412" y="78"/>
                  </a:cubicBezTo>
                  <a:cubicBezTo>
                    <a:pt x="412" y="78"/>
                    <a:pt x="411" y="78"/>
                    <a:pt x="411" y="78"/>
                  </a:cubicBezTo>
                  <a:cubicBezTo>
                    <a:pt x="410" y="78"/>
                    <a:pt x="409" y="78"/>
                    <a:pt x="409" y="79"/>
                  </a:cubicBezTo>
                  <a:cubicBezTo>
                    <a:pt x="409" y="79"/>
                    <a:pt x="409" y="79"/>
                    <a:pt x="409" y="79"/>
                  </a:cubicBezTo>
                  <a:cubicBezTo>
                    <a:pt x="406" y="82"/>
                    <a:pt x="403" y="85"/>
                    <a:pt x="400" y="88"/>
                  </a:cubicBezTo>
                  <a:cubicBezTo>
                    <a:pt x="395" y="85"/>
                    <a:pt x="391" y="82"/>
                    <a:pt x="387" y="80"/>
                  </a:cubicBezTo>
                  <a:cubicBezTo>
                    <a:pt x="387" y="80"/>
                    <a:pt x="387" y="80"/>
                    <a:pt x="387" y="80"/>
                  </a:cubicBezTo>
                  <a:cubicBezTo>
                    <a:pt x="386" y="80"/>
                    <a:pt x="386" y="80"/>
                    <a:pt x="386" y="80"/>
                  </a:cubicBezTo>
                  <a:cubicBezTo>
                    <a:pt x="383" y="86"/>
                    <a:pt x="383" y="86"/>
                    <a:pt x="383" y="86"/>
                  </a:cubicBezTo>
                  <a:cubicBezTo>
                    <a:pt x="386" y="80"/>
                    <a:pt x="386" y="80"/>
                    <a:pt x="386" y="80"/>
                  </a:cubicBezTo>
                  <a:cubicBezTo>
                    <a:pt x="387" y="80"/>
                    <a:pt x="387" y="80"/>
                    <a:pt x="387" y="80"/>
                  </a:cubicBezTo>
                  <a:cubicBezTo>
                    <a:pt x="386" y="80"/>
                    <a:pt x="386" y="80"/>
                    <a:pt x="386" y="80"/>
                  </a:cubicBezTo>
                  <a:cubicBezTo>
                    <a:pt x="382" y="77"/>
                    <a:pt x="377" y="74"/>
                    <a:pt x="373" y="73"/>
                  </a:cubicBezTo>
                  <a:cubicBezTo>
                    <a:pt x="374" y="68"/>
                    <a:pt x="375" y="64"/>
                    <a:pt x="376" y="60"/>
                  </a:cubicBezTo>
                  <a:cubicBezTo>
                    <a:pt x="376" y="60"/>
                    <a:pt x="376" y="60"/>
                    <a:pt x="376" y="60"/>
                  </a:cubicBezTo>
                  <a:cubicBezTo>
                    <a:pt x="376" y="59"/>
                    <a:pt x="376" y="59"/>
                    <a:pt x="376" y="58"/>
                  </a:cubicBezTo>
                  <a:cubicBezTo>
                    <a:pt x="376" y="57"/>
                    <a:pt x="375" y="57"/>
                    <a:pt x="375" y="57"/>
                  </a:cubicBezTo>
                  <a:cubicBezTo>
                    <a:pt x="370" y="55"/>
                    <a:pt x="365" y="53"/>
                    <a:pt x="358" y="51"/>
                  </a:cubicBezTo>
                  <a:cubicBezTo>
                    <a:pt x="358" y="51"/>
                    <a:pt x="357" y="51"/>
                    <a:pt x="357" y="52"/>
                  </a:cubicBezTo>
                  <a:cubicBezTo>
                    <a:pt x="356" y="52"/>
                    <a:pt x="356" y="53"/>
                    <a:pt x="355" y="53"/>
                  </a:cubicBezTo>
                  <a:cubicBezTo>
                    <a:pt x="355" y="53"/>
                    <a:pt x="355" y="53"/>
                    <a:pt x="355" y="53"/>
                  </a:cubicBezTo>
                  <a:cubicBezTo>
                    <a:pt x="354" y="57"/>
                    <a:pt x="352" y="61"/>
                    <a:pt x="351" y="65"/>
                  </a:cubicBezTo>
                  <a:cubicBezTo>
                    <a:pt x="345" y="64"/>
                    <a:pt x="340" y="63"/>
                    <a:pt x="335" y="63"/>
                  </a:cubicBezTo>
                  <a:cubicBezTo>
                    <a:pt x="335" y="63"/>
                    <a:pt x="335" y="63"/>
                    <a:pt x="335" y="63"/>
                  </a:cubicBezTo>
                  <a:cubicBezTo>
                    <a:pt x="335" y="63"/>
                    <a:pt x="335" y="63"/>
                    <a:pt x="335" y="63"/>
                  </a:cubicBezTo>
                  <a:cubicBezTo>
                    <a:pt x="334" y="70"/>
                    <a:pt x="334" y="70"/>
                    <a:pt x="334" y="70"/>
                  </a:cubicBezTo>
                  <a:cubicBezTo>
                    <a:pt x="334" y="70"/>
                    <a:pt x="334" y="70"/>
                    <a:pt x="334" y="70"/>
                  </a:cubicBezTo>
                  <a:cubicBezTo>
                    <a:pt x="335" y="63"/>
                    <a:pt x="335" y="63"/>
                    <a:pt x="335" y="63"/>
                  </a:cubicBezTo>
                  <a:cubicBezTo>
                    <a:pt x="335" y="63"/>
                    <a:pt x="335" y="63"/>
                    <a:pt x="335" y="63"/>
                  </a:cubicBezTo>
                  <a:cubicBezTo>
                    <a:pt x="335" y="63"/>
                    <a:pt x="335" y="63"/>
                    <a:pt x="335" y="63"/>
                  </a:cubicBezTo>
                  <a:cubicBezTo>
                    <a:pt x="329" y="62"/>
                    <a:pt x="324" y="62"/>
                    <a:pt x="320" y="62"/>
                  </a:cubicBezTo>
                  <a:cubicBezTo>
                    <a:pt x="319" y="58"/>
                    <a:pt x="318" y="53"/>
                    <a:pt x="317" y="49"/>
                  </a:cubicBezTo>
                  <a:cubicBezTo>
                    <a:pt x="317" y="49"/>
                    <a:pt x="317" y="49"/>
                    <a:pt x="317" y="49"/>
                  </a:cubicBezTo>
                  <a:cubicBezTo>
                    <a:pt x="317" y="49"/>
                    <a:pt x="317" y="48"/>
                    <a:pt x="317" y="48"/>
                  </a:cubicBezTo>
                  <a:cubicBezTo>
                    <a:pt x="316" y="47"/>
                    <a:pt x="316" y="47"/>
                    <a:pt x="315" y="47"/>
                  </a:cubicBezTo>
                  <a:cubicBezTo>
                    <a:pt x="309" y="47"/>
                    <a:pt x="303" y="48"/>
                    <a:pt x="298" y="49"/>
                  </a:cubicBezTo>
                  <a:cubicBezTo>
                    <a:pt x="297" y="49"/>
                    <a:pt x="297" y="49"/>
                    <a:pt x="296" y="50"/>
                  </a:cubicBezTo>
                  <a:cubicBezTo>
                    <a:pt x="296" y="50"/>
                    <a:pt x="296" y="51"/>
                    <a:pt x="296" y="51"/>
                  </a:cubicBezTo>
                  <a:cubicBezTo>
                    <a:pt x="296" y="51"/>
                    <a:pt x="296" y="51"/>
                    <a:pt x="296" y="51"/>
                  </a:cubicBezTo>
                  <a:cubicBezTo>
                    <a:pt x="296" y="56"/>
                    <a:pt x="296" y="60"/>
                    <a:pt x="297" y="65"/>
                  </a:cubicBezTo>
                  <a:cubicBezTo>
                    <a:pt x="291" y="66"/>
                    <a:pt x="286" y="67"/>
                    <a:pt x="282" y="68"/>
                  </a:cubicBezTo>
                  <a:cubicBezTo>
                    <a:pt x="282" y="68"/>
                    <a:pt x="282" y="68"/>
                    <a:pt x="282" y="68"/>
                  </a:cubicBezTo>
                  <a:cubicBezTo>
                    <a:pt x="282" y="69"/>
                    <a:pt x="282" y="69"/>
                    <a:pt x="282" y="69"/>
                  </a:cubicBezTo>
                  <a:cubicBezTo>
                    <a:pt x="284" y="75"/>
                    <a:pt x="284" y="75"/>
                    <a:pt x="284" y="75"/>
                  </a:cubicBezTo>
                  <a:cubicBezTo>
                    <a:pt x="284" y="75"/>
                    <a:pt x="284" y="75"/>
                    <a:pt x="284" y="75"/>
                  </a:cubicBezTo>
                  <a:cubicBezTo>
                    <a:pt x="282" y="69"/>
                    <a:pt x="282" y="69"/>
                    <a:pt x="282" y="69"/>
                  </a:cubicBezTo>
                  <a:cubicBezTo>
                    <a:pt x="281" y="69"/>
                    <a:pt x="281" y="69"/>
                    <a:pt x="281" y="69"/>
                  </a:cubicBezTo>
                  <a:cubicBezTo>
                    <a:pt x="281" y="69"/>
                    <a:pt x="281" y="69"/>
                    <a:pt x="281" y="69"/>
                  </a:cubicBezTo>
                  <a:cubicBezTo>
                    <a:pt x="276" y="70"/>
                    <a:pt x="272" y="72"/>
                    <a:pt x="267" y="74"/>
                  </a:cubicBezTo>
                  <a:cubicBezTo>
                    <a:pt x="265" y="70"/>
                    <a:pt x="262" y="67"/>
                    <a:pt x="260" y="63"/>
                  </a:cubicBezTo>
                  <a:cubicBezTo>
                    <a:pt x="259" y="63"/>
                    <a:pt x="259" y="62"/>
                    <a:pt x="258" y="62"/>
                  </a:cubicBezTo>
                  <a:cubicBezTo>
                    <a:pt x="258" y="62"/>
                    <a:pt x="257" y="62"/>
                    <a:pt x="257" y="62"/>
                  </a:cubicBezTo>
                  <a:cubicBezTo>
                    <a:pt x="252" y="64"/>
                    <a:pt x="247" y="67"/>
                    <a:pt x="242" y="71"/>
                  </a:cubicBezTo>
                  <a:cubicBezTo>
                    <a:pt x="241" y="71"/>
                    <a:pt x="241" y="72"/>
                    <a:pt x="241" y="72"/>
                  </a:cubicBezTo>
                  <a:cubicBezTo>
                    <a:pt x="241" y="73"/>
                    <a:pt x="241" y="73"/>
                    <a:pt x="241" y="74"/>
                  </a:cubicBezTo>
                  <a:cubicBezTo>
                    <a:pt x="243" y="78"/>
                    <a:pt x="245" y="82"/>
                    <a:pt x="247" y="86"/>
                  </a:cubicBezTo>
                  <a:cubicBezTo>
                    <a:pt x="242" y="89"/>
                    <a:pt x="238" y="92"/>
                    <a:pt x="235" y="95"/>
                  </a:cubicBezTo>
                  <a:cubicBezTo>
                    <a:pt x="235" y="96"/>
                    <a:pt x="235" y="96"/>
                    <a:pt x="235" y="96"/>
                  </a:cubicBezTo>
                  <a:cubicBezTo>
                    <a:pt x="235" y="96"/>
                    <a:pt x="235" y="96"/>
                    <a:pt x="235" y="96"/>
                  </a:cubicBezTo>
                  <a:cubicBezTo>
                    <a:pt x="240" y="101"/>
                    <a:pt x="240" y="101"/>
                    <a:pt x="240" y="101"/>
                  </a:cubicBezTo>
                  <a:cubicBezTo>
                    <a:pt x="240" y="101"/>
                    <a:pt x="240" y="101"/>
                    <a:pt x="240" y="101"/>
                  </a:cubicBezTo>
                  <a:cubicBezTo>
                    <a:pt x="235" y="96"/>
                    <a:pt x="235" y="96"/>
                    <a:pt x="235" y="96"/>
                  </a:cubicBezTo>
                  <a:cubicBezTo>
                    <a:pt x="235" y="96"/>
                    <a:pt x="235" y="96"/>
                    <a:pt x="235" y="96"/>
                  </a:cubicBezTo>
                  <a:cubicBezTo>
                    <a:pt x="235" y="96"/>
                    <a:pt x="235" y="96"/>
                    <a:pt x="235" y="96"/>
                  </a:cubicBezTo>
                  <a:cubicBezTo>
                    <a:pt x="230" y="100"/>
                    <a:pt x="227" y="103"/>
                    <a:pt x="224" y="107"/>
                  </a:cubicBezTo>
                  <a:cubicBezTo>
                    <a:pt x="220" y="104"/>
                    <a:pt x="216" y="102"/>
                    <a:pt x="213" y="100"/>
                  </a:cubicBezTo>
                  <a:cubicBezTo>
                    <a:pt x="212" y="99"/>
                    <a:pt x="212" y="99"/>
                    <a:pt x="211" y="99"/>
                  </a:cubicBezTo>
                  <a:cubicBezTo>
                    <a:pt x="210" y="99"/>
                    <a:pt x="210" y="99"/>
                    <a:pt x="209" y="100"/>
                  </a:cubicBezTo>
                  <a:cubicBezTo>
                    <a:pt x="206" y="103"/>
                    <a:pt x="203" y="108"/>
                    <a:pt x="199" y="114"/>
                  </a:cubicBezTo>
                  <a:cubicBezTo>
                    <a:pt x="199" y="114"/>
                    <a:pt x="199" y="115"/>
                    <a:pt x="199" y="115"/>
                  </a:cubicBezTo>
                  <a:cubicBezTo>
                    <a:pt x="199" y="116"/>
                    <a:pt x="199" y="117"/>
                    <a:pt x="200" y="117"/>
                  </a:cubicBezTo>
                  <a:cubicBezTo>
                    <a:pt x="200" y="117"/>
                    <a:pt x="200" y="117"/>
                    <a:pt x="200" y="117"/>
                  </a:cubicBezTo>
                  <a:cubicBezTo>
                    <a:pt x="203" y="120"/>
                    <a:pt x="207" y="123"/>
                    <a:pt x="210" y="125"/>
                  </a:cubicBezTo>
                  <a:cubicBezTo>
                    <a:pt x="208" y="129"/>
                    <a:pt x="205" y="134"/>
                    <a:pt x="203" y="139"/>
                  </a:cubicBezTo>
                  <a:cubicBezTo>
                    <a:pt x="203" y="139"/>
                    <a:pt x="203" y="139"/>
                    <a:pt x="203" y="139"/>
                  </a:cubicBezTo>
                  <a:cubicBezTo>
                    <a:pt x="203" y="139"/>
                    <a:pt x="203" y="139"/>
                    <a:pt x="203" y="139"/>
                  </a:cubicBezTo>
                  <a:cubicBezTo>
                    <a:pt x="210" y="142"/>
                    <a:pt x="210" y="142"/>
                    <a:pt x="210" y="142"/>
                  </a:cubicBezTo>
                  <a:cubicBezTo>
                    <a:pt x="203" y="139"/>
                    <a:pt x="203" y="139"/>
                    <a:pt x="203" y="139"/>
                  </a:cubicBezTo>
                  <a:cubicBezTo>
                    <a:pt x="203" y="139"/>
                    <a:pt x="203" y="139"/>
                    <a:pt x="203" y="139"/>
                  </a:cubicBezTo>
                  <a:cubicBezTo>
                    <a:pt x="203" y="139"/>
                    <a:pt x="203" y="139"/>
                    <a:pt x="203" y="139"/>
                  </a:cubicBezTo>
                  <a:cubicBezTo>
                    <a:pt x="201" y="143"/>
                    <a:pt x="199" y="148"/>
                    <a:pt x="198" y="154"/>
                  </a:cubicBezTo>
                  <a:cubicBezTo>
                    <a:pt x="193" y="153"/>
                    <a:pt x="189" y="152"/>
                    <a:pt x="184" y="152"/>
                  </a:cubicBezTo>
                  <a:cubicBezTo>
                    <a:pt x="184" y="152"/>
                    <a:pt x="183" y="152"/>
                    <a:pt x="183" y="152"/>
                  </a:cubicBezTo>
                  <a:cubicBezTo>
                    <a:pt x="182" y="152"/>
                    <a:pt x="182" y="153"/>
                    <a:pt x="182" y="153"/>
                  </a:cubicBezTo>
                  <a:cubicBezTo>
                    <a:pt x="180" y="158"/>
                    <a:pt x="179" y="164"/>
                    <a:pt x="178" y="170"/>
                  </a:cubicBezTo>
                  <a:cubicBezTo>
                    <a:pt x="178" y="172"/>
                    <a:pt x="179" y="173"/>
                    <a:pt x="180" y="173"/>
                  </a:cubicBezTo>
                  <a:close/>
                  <a:moveTo>
                    <a:pt x="228" y="192"/>
                  </a:moveTo>
                  <a:cubicBezTo>
                    <a:pt x="228" y="140"/>
                    <a:pt x="271" y="98"/>
                    <a:pt x="322" y="98"/>
                  </a:cubicBezTo>
                  <a:cubicBezTo>
                    <a:pt x="374" y="98"/>
                    <a:pt x="416" y="140"/>
                    <a:pt x="416" y="192"/>
                  </a:cubicBezTo>
                  <a:cubicBezTo>
                    <a:pt x="416" y="244"/>
                    <a:pt x="374" y="286"/>
                    <a:pt x="322" y="286"/>
                  </a:cubicBezTo>
                  <a:cubicBezTo>
                    <a:pt x="271" y="286"/>
                    <a:pt x="228" y="244"/>
                    <a:pt x="228" y="192"/>
                  </a:cubicBezTo>
                  <a:close/>
                </a:path>
              </a:pathLst>
            </a:custGeom>
            <a:solidFill>
              <a:srgbClr val="00B0F0"/>
            </a:solidFill>
            <a:ln>
              <a:noFill/>
            </a:ln>
          </p:spPr>
          <p:txBody>
            <a:bodyPr lIns="68568" tIns="34284" rIns="68568" bIns="34284"/>
            <a:lstStyle/>
            <a:p>
              <a:pPr defTabSz="914126">
                <a:defRPr/>
              </a:pPr>
              <a:endParaRPr lang="zh-CN" altLang="en-US" kern="0">
                <a:solidFill>
                  <a:sysClr val="windowText" lastClr="000000"/>
                </a:solidFill>
              </a:endParaRPr>
            </a:p>
          </p:txBody>
        </p:sp>
      </p:grpSp>
      <p:grpSp>
        <p:nvGrpSpPr>
          <p:cNvPr id="63" name="组合 62"/>
          <p:cNvGrpSpPr/>
          <p:nvPr/>
        </p:nvGrpSpPr>
        <p:grpSpPr>
          <a:xfrm>
            <a:off x="2241074" y="2434448"/>
            <a:ext cx="2539755" cy="715602"/>
            <a:chOff x="2464303" y="-1386968"/>
            <a:chExt cx="2540539" cy="715823"/>
          </a:xfrm>
        </p:grpSpPr>
        <p:sp>
          <p:nvSpPr>
            <p:cNvPr id="64" name="文本框 88"/>
            <p:cNvSpPr txBox="1"/>
            <p:nvPr/>
          </p:nvSpPr>
          <p:spPr>
            <a:xfrm>
              <a:off x="2464303" y="-1386968"/>
              <a:ext cx="1164440" cy="377036"/>
            </a:xfrm>
            <a:prstGeom prst="rect">
              <a:avLst/>
            </a:prstGeom>
            <a:noFill/>
          </p:spPr>
          <p:txBody>
            <a:bodyPr wrap="none" lIns="68568" tIns="34284" rIns="68568" bIns="34284">
              <a:spAutoFit/>
            </a:bodyPr>
            <a:lstStyle/>
            <a:p>
              <a:pPr defTabSz="914126">
                <a:defRPr/>
              </a:pPr>
              <a:r>
                <a:rPr lang="zh-CN" altLang="en-US" sz="1999" b="1" kern="0" dirty="0">
                  <a:solidFill>
                    <a:srgbClr val="0070C0"/>
                  </a:solidFill>
                  <a:latin typeface="Impact" panose="020B0806030902050204" pitchFamily="34" charset="0"/>
                  <a:ea typeface="微软雅黑"/>
                </a:rPr>
                <a:t>文字标题</a:t>
              </a:r>
            </a:p>
          </p:txBody>
        </p:sp>
        <p:sp>
          <p:nvSpPr>
            <p:cNvPr id="65" name="TextBox 49"/>
            <p:cNvSpPr txBox="1"/>
            <p:nvPr/>
          </p:nvSpPr>
          <p:spPr>
            <a:xfrm>
              <a:off x="2464304" y="-955848"/>
              <a:ext cx="2540538" cy="284703"/>
            </a:xfrm>
            <a:prstGeom prst="rect">
              <a:avLst/>
            </a:prstGeom>
            <a:noFill/>
            <a:ln w="3175">
              <a:noFill/>
            </a:ln>
          </p:spPr>
          <p:txBody>
            <a:bodyPr wrap="square" lIns="68568" tIns="34284" rIns="68568" bIns="34284">
              <a:spAutoFit/>
            </a:bodyPr>
            <a:lstStyle/>
            <a:p>
              <a:pPr defTabSz="914126">
                <a:defRPr/>
              </a:pPr>
              <a:r>
                <a:rPr lang="zh-CN" altLang="en-US" sz="1400" kern="0" dirty="0">
                  <a:solidFill>
                    <a:sysClr val="windowText" lastClr="000000">
                      <a:lumMod val="65000"/>
                      <a:lumOff val="35000"/>
                    </a:sysClr>
                  </a:solidFill>
                  <a:latin typeface="+mn-ea"/>
                  <a:cs typeface="Arial Unicode MS" panose="020B0604020202020204" pitchFamily="34" charset="-122"/>
                  <a:sym typeface="Batang"/>
                </a:rPr>
                <a:t>在此处添加相关的文字概述</a:t>
              </a:r>
              <a:endParaRPr lang="en-US" altLang="zh-CN" sz="1400" kern="0" dirty="0">
                <a:solidFill>
                  <a:sysClr val="windowText" lastClr="000000">
                    <a:lumMod val="65000"/>
                    <a:lumOff val="35000"/>
                  </a:sysClr>
                </a:solidFill>
                <a:latin typeface="+mn-ea"/>
                <a:cs typeface="Arial Unicode MS" panose="020B0604020202020204" pitchFamily="34" charset="-122"/>
                <a:sym typeface="Batang"/>
              </a:endParaRPr>
            </a:p>
          </p:txBody>
        </p:sp>
      </p:grpSp>
      <p:grpSp>
        <p:nvGrpSpPr>
          <p:cNvPr id="8" name="组合 7"/>
          <p:cNvGrpSpPr/>
          <p:nvPr/>
        </p:nvGrpSpPr>
        <p:grpSpPr>
          <a:xfrm>
            <a:off x="1785218" y="3418760"/>
            <a:ext cx="3253893" cy="1083294"/>
            <a:chOff x="2008307" y="3505140"/>
            <a:chExt cx="3254897" cy="1083628"/>
          </a:xfrm>
        </p:grpSpPr>
        <p:sp>
          <p:nvSpPr>
            <p:cNvPr id="114" name="Freeform 6"/>
            <p:cNvSpPr>
              <a:spLocks/>
            </p:cNvSpPr>
            <p:nvPr/>
          </p:nvSpPr>
          <p:spPr bwMode="auto">
            <a:xfrm>
              <a:off x="2008307" y="3505140"/>
              <a:ext cx="3254897" cy="1083628"/>
            </a:xfrm>
            <a:custGeom>
              <a:avLst/>
              <a:gdLst>
                <a:gd name="T0" fmla="*/ 2484 w 2802"/>
                <a:gd name="T1" fmla="*/ 930 h 930"/>
                <a:gd name="T2" fmla="*/ 2580 w 2802"/>
                <a:gd name="T3" fmla="*/ 874 h 930"/>
                <a:gd name="T4" fmla="*/ 2784 w 2802"/>
                <a:gd name="T5" fmla="*/ 521 h 930"/>
                <a:gd name="T6" fmla="*/ 2784 w 2802"/>
                <a:gd name="T7" fmla="*/ 409 h 930"/>
                <a:gd name="T8" fmla="*/ 2580 w 2802"/>
                <a:gd name="T9" fmla="*/ 56 h 930"/>
                <a:gd name="T10" fmla="*/ 2484 w 2802"/>
                <a:gd name="T11" fmla="*/ 0 h 930"/>
                <a:gd name="T12" fmla="*/ 319 w 2802"/>
                <a:gd name="T13" fmla="*/ 0 h 930"/>
                <a:gd name="T14" fmla="*/ 222 w 2802"/>
                <a:gd name="T15" fmla="*/ 56 h 930"/>
                <a:gd name="T16" fmla="*/ 18 w 2802"/>
                <a:gd name="T17" fmla="*/ 409 h 930"/>
                <a:gd name="T18" fmla="*/ 18 w 2802"/>
                <a:gd name="T19" fmla="*/ 521 h 930"/>
                <a:gd name="T20" fmla="*/ 222 w 2802"/>
                <a:gd name="T21" fmla="*/ 874 h 930"/>
                <a:gd name="T22" fmla="*/ 319 w 2802"/>
                <a:gd name="T23" fmla="*/ 930 h 930"/>
                <a:gd name="T24" fmla="*/ 2484 w 2802"/>
                <a:gd name="T25" fmla="*/ 93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02" h="930">
                  <a:moveTo>
                    <a:pt x="2484" y="930"/>
                  </a:moveTo>
                  <a:cubicBezTo>
                    <a:pt x="2519" y="930"/>
                    <a:pt x="2562" y="905"/>
                    <a:pt x="2580" y="874"/>
                  </a:cubicBezTo>
                  <a:cubicBezTo>
                    <a:pt x="2784" y="521"/>
                    <a:pt x="2784" y="521"/>
                    <a:pt x="2784" y="521"/>
                  </a:cubicBezTo>
                  <a:cubicBezTo>
                    <a:pt x="2802" y="490"/>
                    <a:pt x="2802" y="440"/>
                    <a:pt x="2784" y="409"/>
                  </a:cubicBezTo>
                  <a:cubicBezTo>
                    <a:pt x="2580" y="56"/>
                    <a:pt x="2580" y="56"/>
                    <a:pt x="2580" y="56"/>
                  </a:cubicBezTo>
                  <a:cubicBezTo>
                    <a:pt x="2562" y="25"/>
                    <a:pt x="2519" y="0"/>
                    <a:pt x="2484" y="0"/>
                  </a:cubicBezTo>
                  <a:cubicBezTo>
                    <a:pt x="319" y="0"/>
                    <a:pt x="319" y="0"/>
                    <a:pt x="319" y="0"/>
                  </a:cubicBezTo>
                  <a:cubicBezTo>
                    <a:pt x="283" y="0"/>
                    <a:pt x="240" y="25"/>
                    <a:pt x="222" y="56"/>
                  </a:cubicBezTo>
                  <a:cubicBezTo>
                    <a:pt x="18" y="409"/>
                    <a:pt x="18" y="409"/>
                    <a:pt x="18" y="409"/>
                  </a:cubicBezTo>
                  <a:cubicBezTo>
                    <a:pt x="0" y="440"/>
                    <a:pt x="0" y="490"/>
                    <a:pt x="18" y="521"/>
                  </a:cubicBezTo>
                  <a:cubicBezTo>
                    <a:pt x="222" y="874"/>
                    <a:pt x="222" y="874"/>
                    <a:pt x="222" y="874"/>
                  </a:cubicBezTo>
                  <a:cubicBezTo>
                    <a:pt x="240" y="905"/>
                    <a:pt x="283" y="930"/>
                    <a:pt x="319" y="930"/>
                  </a:cubicBezTo>
                  <a:lnTo>
                    <a:pt x="2484" y="930"/>
                  </a:lnTo>
                  <a:close/>
                </a:path>
              </a:pathLst>
            </a:custGeom>
            <a:solidFill>
              <a:srgbClr val="00B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defTabSz="914126">
                <a:defRPr/>
              </a:pPr>
              <a:endParaRPr lang="zh-CN" altLang="en-US" kern="0">
                <a:solidFill>
                  <a:prstClr val="white"/>
                </a:solidFill>
                <a:latin typeface="Calibri"/>
                <a:ea typeface="微软雅黑"/>
              </a:endParaRPr>
            </a:p>
          </p:txBody>
        </p:sp>
        <p:sp>
          <p:nvSpPr>
            <p:cNvPr id="115" name="Freeform 7"/>
            <p:cNvSpPr>
              <a:spLocks noEditPoints="1"/>
            </p:cNvSpPr>
            <p:nvPr/>
          </p:nvSpPr>
          <p:spPr bwMode="auto">
            <a:xfrm>
              <a:off x="2073505" y="3564784"/>
              <a:ext cx="3124501" cy="964340"/>
            </a:xfrm>
            <a:custGeom>
              <a:avLst/>
              <a:gdLst>
                <a:gd name="T0" fmla="*/ 2428 w 2690"/>
                <a:gd name="T1" fmla="*/ 828 h 828"/>
                <a:gd name="T2" fmla="*/ 2480 w 2690"/>
                <a:gd name="T3" fmla="*/ 798 h 828"/>
                <a:gd name="T4" fmla="*/ 2684 w 2690"/>
                <a:gd name="T5" fmla="*/ 444 h 828"/>
                <a:gd name="T6" fmla="*/ 2690 w 2690"/>
                <a:gd name="T7" fmla="*/ 414 h 828"/>
                <a:gd name="T8" fmla="*/ 2684 w 2690"/>
                <a:gd name="T9" fmla="*/ 384 h 828"/>
                <a:gd name="T10" fmla="*/ 2480 w 2690"/>
                <a:gd name="T11" fmla="*/ 31 h 828"/>
                <a:gd name="T12" fmla="*/ 2428 w 2690"/>
                <a:gd name="T13" fmla="*/ 0 h 828"/>
                <a:gd name="T14" fmla="*/ 263 w 2690"/>
                <a:gd name="T15" fmla="*/ 0 h 828"/>
                <a:gd name="T16" fmla="*/ 210 w 2690"/>
                <a:gd name="T17" fmla="*/ 31 h 828"/>
                <a:gd name="T18" fmla="*/ 6 w 2690"/>
                <a:gd name="T19" fmla="*/ 384 h 828"/>
                <a:gd name="T20" fmla="*/ 0 w 2690"/>
                <a:gd name="T21" fmla="*/ 414 h 828"/>
                <a:gd name="T22" fmla="*/ 6 w 2690"/>
                <a:gd name="T23" fmla="*/ 445 h 828"/>
                <a:gd name="T24" fmla="*/ 210 w 2690"/>
                <a:gd name="T25" fmla="*/ 798 h 828"/>
                <a:gd name="T26" fmla="*/ 263 w 2690"/>
                <a:gd name="T27" fmla="*/ 828 h 828"/>
                <a:gd name="T28" fmla="*/ 2428 w 2690"/>
                <a:gd name="T29" fmla="*/ 828 h 828"/>
                <a:gd name="T30" fmla="*/ 2528 w 2690"/>
                <a:gd name="T31" fmla="*/ 549 h 828"/>
                <a:gd name="T32" fmla="*/ 2519 w 2690"/>
                <a:gd name="T33" fmla="*/ 515 h 828"/>
                <a:gd name="T34" fmla="*/ 2578 w 2690"/>
                <a:gd name="T35" fmla="*/ 414 h 828"/>
                <a:gd name="T36" fmla="*/ 2519 w 2690"/>
                <a:gd name="T37" fmla="*/ 313 h 828"/>
                <a:gd name="T38" fmla="*/ 2528 w 2690"/>
                <a:gd name="T39" fmla="*/ 280 h 828"/>
                <a:gd name="T40" fmla="*/ 2562 w 2690"/>
                <a:gd name="T41" fmla="*/ 289 h 828"/>
                <a:gd name="T42" fmla="*/ 2634 w 2690"/>
                <a:gd name="T43" fmla="*/ 414 h 828"/>
                <a:gd name="T44" fmla="*/ 2562 w 2690"/>
                <a:gd name="T45" fmla="*/ 540 h 828"/>
                <a:gd name="T46" fmla="*/ 2541 w 2690"/>
                <a:gd name="T47" fmla="*/ 552 h 828"/>
                <a:gd name="T48" fmla="*/ 2528 w 2690"/>
                <a:gd name="T49" fmla="*/ 549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90" h="828">
                  <a:moveTo>
                    <a:pt x="2428" y="828"/>
                  </a:moveTo>
                  <a:cubicBezTo>
                    <a:pt x="2445" y="828"/>
                    <a:pt x="2471" y="813"/>
                    <a:pt x="2480" y="798"/>
                  </a:cubicBezTo>
                  <a:cubicBezTo>
                    <a:pt x="2684" y="444"/>
                    <a:pt x="2684" y="444"/>
                    <a:pt x="2684" y="444"/>
                  </a:cubicBezTo>
                  <a:cubicBezTo>
                    <a:pt x="2687" y="439"/>
                    <a:pt x="2690" y="428"/>
                    <a:pt x="2690" y="414"/>
                  </a:cubicBezTo>
                  <a:cubicBezTo>
                    <a:pt x="2690" y="400"/>
                    <a:pt x="2687" y="389"/>
                    <a:pt x="2684" y="384"/>
                  </a:cubicBezTo>
                  <a:cubicBezTo>
                    <a:pt x="2480" y="31"/>
                    <a:pt x="2480" y="31"/>
                    <a:pt x="2480" y="31"/>
                  </a:cubicBezTo>
                  <a:cubicBezTo>
                    <a:pt x="2471" y="16"/>
                    <a:pt x="2445" y="0"/>
                    <a:pt x="2428" y="0"/>
                  </a:cubicBezTo>
                  <a:cubicBezTo>
                    <a:pt x="263" y="0"/>
                    <a:pt x="263" y="0"/>
                    <a:pt x="263" y="0"/>
                  </a:cubicBezTo>
                  <a:cubicBezTo>
                    <a:pt x="245" y="0"/>
                    <a:pt x="219" y="16"/>
                    <a:pt x="210" y="31"/>
                  </a:cubicBezTo>
                  <a:cubicBezTo>
                    <a:pt x="6" y="384"/>
                    <a:pt x="6" y="384"/>
                    <a:pt x="6" y="384"/>
                  </a:cubicBezTo>
                  <a:cubicBezTo>
                    <a:pt x="3" y="389"/>
                    <a:pt x="0" y="400"/>
                    <a:pt x="0" y="414"/>
                  </a:cubicBezTo>
                  <a:cubicBezTo>
                    <a:pt x="0" y="428"/>
                    <a:pt x="3" y="439"/>
                    <a:pt x="6" y="445"/>
                  </a:cubicBezTo>
                  <a:cubicBezTo>
                    <a:pt x="210" y="798"/>
                    <a:pt x="210" y="798"/>
                    <a:pt x="210" y="798"/>
                  </a:cubicBezTo>
                  <a:cubicBezTo>
                    <a:pt x="219" y="813"/>
                    <a:pt x="245" y="828"/>
                    <a:pt x="263" y="828"/>
                  </a:cubicBezTo>
                  <a:lnTo>
                    <a:pt x="2428" y="828"/>
                  </a:lnTo>
                  <a:close/>
                  <a:moveTo>
                    <a:pt x="2528" y="549"/>
                  </a:moveTo>
                  <a:cubicBezTo>
                    <a:pt x="2517" y="542"/>
                    <a:pt x="2513" y="527"/>
                    <a:pt x="2519" y="515"/>
                  </a:cubicBezTo>
                  <a:cubicBezTo>
                    <a:pt x="2578" y="414"/>
                    <a:pt x="2578" y="414"/>
                    <a:pt x="2578" y="414"/>
                  </a:cubicBezTo>
                  <a:cubicBezTo>
                    <a:pt x="2519" y="313"/>
                    <a:pt x="2519" y="313"/>
                    <a:pt x="2519" y="313"/>
                  </a:cubicBezTo>
                  <a:cubicBezTo>
                    <a:pt x="2513" y="301"/>
                    <a:pt x="2517" y="287"/>
                    <a:pt x="2528" y="280"/>
                  </a:cubicBezTo>
                  <a:cubicBezTo>
                    <a:pt x="2540" y="273"/>
                    <a:pt x="2555" y="277"/>
                    <a:pt x="2562" y="289"/>
                  </a:cubicBezTo>
                  <a:cubicBezTo>
                    <a:pt x="2634" y="414"/>
                    <a:pt x="2634" y="414"/>
                    <a:pt x="2634" y="414"/>
                  </a:cubicBezTo>
                  <a:cubicBezTo>
                    <a:pt x="2562" y="540"/>
                    <a:pt x="2562" y="540"/>
                    <a:pt x="2562" y="540"/>
                  </a:cubicBezTo>
                  <a:cubicBezTo>
                    <a:pt x="2557" y="547"/>
                    <a:pt x="2549" y="552"/>
                    <a:pt x="2541" y="552"/>
                  </a:cubicBezTo>
                  <a:cubicBezTo>
                    <a:pt x="2536" y="552"/>
                    <a:pt x="2532" y="551"/>
                    <a:pt x="2528" y="549"/>
                  </a:cubicBez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defTabSz="914126">
                <a:defRPr/>
              </a:pPr>
              <a:endParaRPr lang="zh-CN" altLang="en-US" kern="0">
                <a:solidFill>
                  <a:prstClr val="white"/>
                </a:solidFill>
                <a:latin typeface="Calibri"/>
                <a:ea typeface="微软雅黑"/>
              </a:endParaRPr>
            </a:p>
          </p:txBody>
        </p:sp>
        <p:sp>
          <p:nvSpPr>
            <p:cNvPr id="116" name="Freeform 8"/>
            <p:cNvSpPr>
              <a:spLocks/>
            </p:cNvSpPr>
            <p:nvPr/>
          </p:nvSpPr>
          <p:spPr bwMode="auto">
            <a:xfrm>
              <a:off x="2073505" y="3564784"/>
              <a:ext cx="3124501" cy="964340"/>
            </a:xfrm>
            <a:custGeom>
              <a:avLst/>
              <a:gdLst>
                <a:gd name="T0" fmla="*/ 8034164 w 2690"/>
                <a:gd name="T1" fmla="*/ 2746375 h 828"/>
                <a:gd name="T2" fmla="*/ 8206231 w 2690"/>
                <a:gd name="T3" fmla="*/ 2646869 h 828"/>
                <a:gd name="T4" fmla="*/ 8881259 w 2690"/>
                <a:gd name="T5" fmla="*/ 1472694 h 828"/>
                <a:gd name="T6" fmla="*/ 8901113 w 2690"/>
                <a:gd name="T7" fmla="*/ 1373188 h 828"/>
                <a:gd name="T8" fmla="*/ 8881259 w 2690"/>
                <a:gd name="T9" fmla="*/ 1273681 h 828"/>
                <a:gd name="T10" fmla="*/ 8206231 w 2690"/>
                <a:gd name="T11" fmla="*/ 102823 h 828"/>
                <a:gd name="T12" fmla="*/ 8034164 w 2690"/>
                <a:gd name="T13" fmla="*/ 0 h 828"/>
                <a:gd name="T14" fmla="*/ 870258 w 2690"/>
                <a:gd name="T15" fmla="*/ 0 h 828"/>
                <a:gd name="T16" fmla="*/ 694882 w 2690"/>
                <a:gd name="T17" fmla="*/ 102823 h 828"/>
                <a:gd name="T18" fmla="*/ 19854 w 2690"/>
                <a:gd name="T19" fmla="*/ 1273681 h 828"/>
                <a:gd name="T20" fmla="*/ 0 w 2690"/>
                <a:gd name="T21" fmla="*/ 1373188 h 828"/>
                <a:gd name="T22" fmla="*/ 19854 w 2690"/>
                <a:gd name="T23" fmla="*/ 1476011 h 828"/>
                <a:gd name="T24" fmla="*/ 694882 w 2690"/>
                <a:gd name="T25" fmla="*/ 2646869 h 828"/>
                <a:gd name="T26" fmla="*/ 870258 w 2690"/>
                <a:gd name="T27" fmla="*/ 2746375 h 828"/>
                <a:gd name="T28" fmla="*/ 8034164 w 2690"/>
                <a:gd name="T29" fmla="*/ 2746375 h 8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90" h="828">
                  <a:moveTo>
                    <a:pt x="2428" y="828"/>
                  </a:moveTo>
                  <a:cubicBezTo>
                    <a:pt x="2445" y="828"/>
                    <a:pt x="2471" y="813"/>
                    <a:pt x="2480" y="798"/>
                  </a:cubicBezTo>
                  <a:cubicBezTo>
                    <a:pt x="2684" y="444"/>
                    <a:pt x="2684" y="444"/>
                    <a:pt x="2684" y="444"/>
                  </a:cubicBezTo>
                  <a:cubicBezTo>
                    <a:pt x="2687" y="439"/>
                    <a:pt x="2690" y="428"/>
                    <a:pt x="2690" y="414"/>
                  </a:cubicBezTo>
                  <a:cubicBezTo>
                    <a:pt x="2690" y="400"/>
                    <a:pt x="2687" y="389"/>
                    <a:pt x="2684" y="384"/>
                  </a:cubicBezTo>
                  <a:cubicBezTo>
                    <a:pt x="2480" y="31"/>
                    <a:pt x="2480" y="31"/>
                    <a:pt x="2480" y="31"/>
                  </a:cubicBezTo>
                  <a:cubicBezTo>
                    <a:pt x="2471" y="16"/>
                    <a:pt x="2445" y="0"/>
                    <a:pt x="2428" y="0"/>
                  </a:cubicBezTo>
                  <a:cubicBezTo>
                    <a:pt x="263" y="0"/>
                    <a:pt x="263" y="0"/>
                    <a:pt x="263" y="0"/>
                  </a:cubicBezTo>
                  <a:cubicBezTo>
                    <a:pt x="245" y="0"/>
                    <a:pt x="219" y="16"/>
                    <a:pt x="210" y="31"/>
                  </a:cubicBezTo>
                  <a:cubicBezTo>
                    <a:pt x="6" y="384"/>
                    <a:pt x="6" y="384"/>
                    <a:pt x="6" y="384"/>
                  </a:cubicBezTo>
                  <a:cubicBezTo>
                    <a:pt x="3" y="389"/>
                    <a:pt x="0" y="400"/>
                    <a:pt x="0" y="414"/>
                  </a:cubicBezTo>
                  <a:cubicBezTo>
                    <a:pt x="0" y="428"/>
                    <a:pt x="3" y="439"/>
                    <a:pt x="6" y="445"/>
                  </a:cubicBezTo>
                  <a:cubicBezTo>
                    <a:pt x="210" y="798"/>
                    <a:pt x="210" y="798"/>
                    <a:pt x="210" y="798"/>
                  </a:cubicBezTo>
                  <a:cubicBezTo>
                    <a:pt x="219" y="813"/>
                    <a:pt x="245" y="828"/>
                    <a:pt x="263" y="828"/>
                  </a:cubicBezTo>
                  <a:lnTo>
                    <a:pt x="2428" y="828"/>
                  </a:lnTo>
                  <a:close/>
                </a:path>
              </a:pathLst>
            </a:custGeom>
            <a:noFill/>
            <a:ln w="2222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defTabSz="914126">
                <a:defRPr/>
              </a:pPr>
              <a:endParaRPr lang="zh-CN" altLang="en-US" kern="0">
                <a:solidFill>
                  <a:sysClr val="windowText" lastClr="000000"/>
                </a:solidFill>
              </a:endParaRPr>
            </a:p>
          </p:txBody>
        </p:sp>
      </p:grpSp>
      <p:grpSp>
        <p:nvGrpSpPr>
          <p:cNvPr id="67" name="组合 66"/>
          <p:cNvGrpSpPr/>
          <p:nvPr/>
        </p:nvGrpSpPr>
        <p:grpSpPr>
          <a:xfrm>
            <a:off x="758523" y="3418760"/>
            <a:ext cx="1212202" cy="1083294"/>
            <a:chOff x="981295" y="3505140"/>
            <a:chExt cx="1212576" cy="1083628"/>
          </a:xfrm>
        </p:grpSpPr>
        <p:sp>
          <p:nvSpPr>
            <p:cNvPr id="68" name="Freeform 10"/>
            <p:cNvSpPr>
              <a:spLocks/>
            </p:cNvSpPr>
            <p:nvPr/>
          </p:nvSpPr>
          <p:spPr bwMode="auto">
            <a:xfrm>
              <a:off x="981295" y="3505140"/>
              <a:ext cx="1212576" cy="1083628"/>
            </a:xfrm>
            <a:custGeom>
              <a:avLst/>
              <a:gdLst>
                <a:gd name="T0" fmla="*/ 726 w 1044"/>
                <a:gd name="T1" fmla="*/ 930 h 930"/>
                <a:gd name="T2" fmla="*/ 823 w 1044"/>
                <a:gd name="T3" fmla="*/ 874 h 930"/>
                <a:gd name="T4" fmla="*/ 1027 w 1044"/>
                <a:gd name="T5" fmla="*/ 521 h 930"/>
                <a:gd name="T6" fmla="*/ 1027 w 1044"/>
                <a:gd name="T7" fmla="*/ 409 h 930"/>
                <a:gd name="T8" fmla="*/ 823 w 1044"/>
                <a:gd name="T9" fmla="*/ 56 h 930"/>
                <a:gd name="T10" fmla="*/ 726 w 1044"/>
                <a:gd name="T11" fmla="*/ 0 h 930"/>
                <a:gd name="T12" fmla="*/ 318 w 1044"/>
                <a:gd name="T13" fmla="*/ 0 h 930"/>
                <a:gd name="T14" fmla="*/ 222 w 1044"/>
                <a:gd name="T15" fmla="*/ 56 h 930"/>
                <a:gd name="T16" fmla="*/ 18 w 1044"/>
                <a:gd name="T17" fmla="*/ 409 h 930"/>
                <a:gd name="T18" fmla="*/ 18 w 1044"/>
                <a:gd name="T19" fmla="*/ 521 h 930"/>
                <a:gd name="T20" fmla="*/ 222 w 1044"/>
                <a:gd name="T21" fmla="*/ 874 h 930"/>
                <a:gd name="T22" fmla="*/ 318 w 1044"/>
                <a:gd name="T23" fmla="*/ 930 h 930"/>
                <a:gd name="T24" fmla="*/ 726 w 1044"/>
                <a:gd name="T25" fmla="*/ 93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4" h="930">
                  <a:moveTo>
                    <a:pt x="726" y="930"/>
                  </a:moveTo>
                  <a:cubicBezTo>
                    <a:pt x="762" y="930"/>
                    <a:pt x="805" y="905"/>
                    <a:pt x="823" y="874"/>
                  </a:cubicBezTo>
                  <a:cubicBezTo>
                    <a:pt x="1027" y="521"/>
                    <a:pt x="1027" y="521"/>
                    <a:pt x="1027" y="521"/>
                  </a:cubicBezTo>
                  <a:cubicBezTo>
                    <a:pt x="1044" y="490"/>
                    <a:pt x="1044" y="440"/>
                    <a:pt x="1027" y="409"/>
                  </a:cubicBezTo>
                  <a:cubicBezTo>
                    <a:pt x="823" y="56"/>
                    <a:pt x="823" y="56"/>
                    <a:pt x="823" y="56"/>
                  </a:cubicBezTo>
                  <a:cubicBezTo>
                    <a:pt x="805" y="25"/>
                    <a:pt x="762" y="0"/>
                    <a:pt x="726" y="0"/>
                  </a:cubicBezTo>
                  <a:cubicBezTo>
                    <a:pt x="318" y="0"/>
                    <a:pt x="318" y="0"/>
                    <a:pt x="318" y="0"/>
                  </a:cubicBezTo>
                  <a:cubicBezTo>
                    <a:pt x="283" y="0"/>
                    <a:pt x="239" y="25"/>
                    <a:pt x="222" y="56"/>
                  </a:cubicBezTo>
                  <a:cubicBezTo>
                    <a:pt x="18" y="409"/>
                    <a:pt x="18" y="409"/>
                    <a:pt x="18" y="409"/>
                  </a:cubicBezTo>
                  <a:cubicBezTo>
                    <a:pt x="0" y="440"/>
                    <a:pt x="0" y="490"/>
                    <a:pt x="18" y="521"/>
                  </a:cubicBezTo>
                  <a:cubicBezTo>
                    <a:pt x="222" y="874"/>
                    <a:pt x="222" y="874"/>
                    <a:pt x="222" y="874"/>
                  </a:cubicBezTo>
                  <a:cubicBezTo>
                    <a:pt x="239" y="905"/>
                    <a:pt x="283" y="930"/>
                    <a:pt x="318" y="930"/>
                  </a:cubicBezTo>
                  <a:lnTo>
                    <a:pt x="726" y="930"/>
                  </a:lnTo>
                  <a:close/>
                </a:path>
              </a:pathLst>
            </a:custGeom>
            <a:solidFill>
              <a:srgbClr val="0070C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defTabSz="914126">
                <a:defRPr/>
              </a:pPr>
              <a:endParaRPr lang="zh-CN" altLang="en-US" kern="0">
                <a:solidFill>
                  <a:prstClr val="white"/>
                </a:solidFill>
                <a:latin typeface="Calibri"/>
                <a:ea typeface="微软雅黑"/>
              </a:endParaRPr>
            </a:p>
          </p:txBody>
        </p:sp>
        <p:sp>
          <p:nvSpPr>
            <p:cNvPr id="69" name="Freeform 11"/>
            <p:cNvSpPr>
              <a:spLocks noEditPoints="1"/>
            </p:cNvSpPr>
            <p:nvPr/>
          </p:nvSpPr>
          <p:spPr bwMode="auto">
            <a:xfrm>
              <a:off x="1046493" y="3564784"/>
              <a:ext cx="1083851" cy="964340"/>
            </a:xfrm>
            <a:custGeom>
              <a:avLst/>
              <a:gdLst>
                <a:gd name="T0" fmla="*/ 670 w 933"/>
                <a:gd name="T1" fmla="*/ 828 h 828"/>
                <a:gd name="T2" fmla="*/ 723 w 933"/>
                <a:gd name="T3" fmla="*/ 798 h 828"/>
                <a:gd name="T4" fmla="*/ 926 w 933"/>
                <a:gd name="T5" fmla="*/ 444 h 828"/>
                <a:gd name="T6" fmla="*/ 933 w 933"/>
                <a:gd name="T7" fmla="*/ 414 h 828"/>
                <a:gd name="T8" fmla="*/ 926 w 933"/>
                <a:gd name="T9" fmla="*/ 384 h 828"/>
                <a:gd name="T10" fmla="*/ 723 w 933"/>
                <a:gd name="T11" fmla="*/ 31 h 828"/>
                <a:gd name="T12" fmla="*/ 670 w 933"/>
                <a:gd name="T13" fmla="*/ 0 h 828"/>
                <a:gd name="T14" fmla="*/ 262 w 933"/>
                <a:gd name="T15" fmla="*/ 0 h 828"/>
                <a:gd name="T16" fmla="*/ 210 w 933"/>
                <a:gd name="T17" fmla="*/ 31 h 828"/>
                <a:gd name="T18" fmla="*/ 6 w 933"/>
                <a:gd name="T19" fmla="*/ 384 h 828"/>
                <a:gd name="T20" fmla="*/ 0 w 933"/>
                <a:gd name="T21" fmla="*/ 414 h 828"/>
                <a:gd name="T22" fmla="*/ 6 w 933"/>
                <a:gd name="T23" fmla="*/ 445 h 828"/>
                <a:gd name="T24" fmla="*/ 210 w 933"/>
                <a:gd name="T25" fmla="*/ 798 h 828"/>
                <a:gd name="T26" fmla="*/ 262 w 933"/>
                <a:gd name="T27" fmla="*/ 828 h 828"/>
                <a:gd name="T28" fmla="*/ 670 w 933"/>
                <a:gd name="T29" fmla="*/ 828 h 828"/>
                <a:gd name="T30" fmla="*/ 771 w 933"/>
                <a:gd name="T31" fmla="*/ 549 h 828"/>
                <a:gd name="T32" fmla="*/ 762 w 933"/>
                <a:gd name="T33" fmla="*/ 515 h 828"/>
                <a:gd name="T34" fmla="*/ 820 w 933"/>
                <a:gd name="T35" fmla="*/ 414 h 828"/>
                <a:gd name="T36" fmla="*/ 762 w 933"/>
                <a:gd name="T37" fmla="*/ 313 h 828"/>
                <a:gd name="T38" fmla="*/ 771 w 933"/>
                <a:gd name="T39" fmla="*/ 280 h 828"/>
                <a:gd name="T40" fmla="*/ 804 w 933"/>
                <a:gd name="T41" fmla="*/ 289 h 828"/>
                <a:gd name="T42" fmla="*/ 877 w 933"/>
                <a:gd name="T43" fmla="*/ 414 h 828"/>
                <a:gd name="T44" fmla="*/ 804 w 933"/>
                <a:gd name="T45" fmla="*/ 540 h 828"/>
                <a:gd name="T46" fmla="*/ 783 w 933"/>
                <a:gd name="T47" fmla="*/ 552 h 828"/>
                <a:gd name="T48" fmla="*/ 771 w 933"/>
                <a:gd name="T49" fmla="*/ 549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33" h="828">
                  <a:moveTo>
                    <a:pt x="670" y="828"/>
                  </a:moveTo>
                  <a:cubicBezTo>
                    <a:pt x="687" y="828"/>
                    <a:pt x="714" y="813"/>
                    <a:pt x="723" y="798"/>
                  </a:cubicBezTo>
                  <a:cubicBezTo>
                    <a:pt x="926" y="444"/>
                    <a:pt x="926" y="444"/>
                    <a:pt x="926" y="444"/>
                  </a:cubicBezTo>
                  <a:cubicBezTo>
                    <a:pt x="930" y="439"/>
                    <a:pt x="933" y="428"/>
                    <a:pt x="933" y="414"/>
                  </a:cubicBezTo>
                  <a:cubicBezTo>
                    <a:pt x="933" y="400"/>
                    <a:pt x="930" y="389"/>
                    <a:pt x="926" y="384"/>
                  </a:cubicBezTo>
                  <a:cubicBezTo>
                    <a:pt x="723" y="31"/>
                    <a:pt x="723" y="31"/>
                    <a:pt x="723" y="31"/>
                  </a:cubicBezTo>
                  <a:cubicBezTo>
                    <a:pt x="714" y="16"/>
                    <a:pt x="687" y="0"/>
                    <a:pt x="670" y="0"/>
                  </a:cubicBezTo>
                  <a:cubicBezTo>
                    <a:pt x="262" y="0"/>
                    <a:pt x="262" y="0"/>
                    <a:pt x="262" y="0"/>
                  </a:cubicBezTo>
                  <a:cubicBezTo>
                    <a:pt x="245" y="0"/>
                    <a:pt x="219" y="16"/>
                    <a:pt x="210" y="31"/>
                  </a:cubicBezTo>
                  <a:cubicBezTo>
                    <a:pt x="6" y="384"/>
                    <a:pt x="6" y="384"/>
                    <a:pt x="6" y="384"/>
                  </a:cubicBezTo>
                  <a:cubicBezTo>
                    <a:pt x="3" y="389"/>
                    <a:pt x="0" y="400"/>
                    <a:pt x="0" y="414"/>
                  </a:cubicBezTo>
                  <a:cubicBezTo>
                    <a:pt x="0" y="428"/>
                    <a:pt x="3" y="439"/>
                    <a:pt x="6" y="445"/>
                  </a:cubicBezTo>
                  <a:cubicBezTo>
                    <a:pt x="210" y="798"/>
                    <a:pt x="210" y="798"/>
                    <a:pt x="210" y="798"/>
                  </a:cubicBezTo>
                  <a:cubicBezTo>
                    <a:pt x="219" y="813"/>
                    <a:pt x="245" y="828"/>
                    <a:pt x="262" y="828"/>
                  </a:cubicBezTo>
                  <a:lnTo>
                    <a:pt x="670" y="828"/>
                  </a:lnTo>
                  <a:close/>
                  <a:moveTo>
                    <a:pt x="771" y="549"/>
                  </a:moveTo>
                  <a:cubicBezTo>
                    <a:pt x="759" y="542"/>
                    <a:pt x="755" y="527"/>
                    <a:pt x="762" y="515"/>
                  </a:cubicBezTo>
                  <a:cubicBezTo>
                    <a:pt x="820" y="414"/>
                    <a:pt x="820" y="414"/>
                    <a:pt x="820" y="414"/>
                  </a:cubicBezTo>
                  <a:cubicBezTo>
                    <a:pt x="762" y="313"/>
                    <a:pt x="762" y="313"/>
                    <a:pt x="762" y="313"/>
                  </a:cubicBezTo>
                  <a:cubicBezTo>
                    <a:pt x="755" y="301"/>
                    <a:pt x="759" y="287"/>
                    <a:pt x="771" y="280"/>
                  </a:cubicBezTo>
                  <a:cubicBezTo>
                    <a:pt x="783" y="273"/>
                    <a:pt x="798" y="277"/>
                    <a:pt x="804" y="289"/>
                  </a:cubicBezTo>
                  <a:cubicBezTo>
                    <a:pt x="877" y="414"/>
                    <a:pt x="877" y="414"/>
                    <a:pt x="877" y="414"/>
                  </a:cubicBezTo>
                  <a:cubicBezTo>
                    <a:pt x="804" y="540"/>
                    <a:pt x="804" y="540"/>
                    <a:pt x="804" y="540"/>
                  </a:cubicBezTo>
                  <a:cubicBezTo>
                    <a:pt x="800" y="547"/>
                    <a:pt x="792" y="552"/>
                    <a:pt x="783" y="552"/>
                  </a:cubicBezTo>
                  <a:cubicBezTo>
                    <a:pt x="779" y="552"/>
                    <a:pt x="775" y="551"/>
                    <a:pt x="771" y="549"/>
                  </a:cubicBez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defTabSz="914126">
                <a:defRPr/>
              </a:pPr>
              <a:endParaRPr lang="zh-CN" altLang="en-US" kern="0">
                <a:solidFill>
                  <a:prstClr val="white"/>
                </a:solidFill>
                <a:latin typeface="Calibri"/>
                <a:ea typeface="微软雅黑"/>
              </a:endParaRPr>
            </a:p>
          </p:txBody>
        </p:sp>
        <p:sp>
          <p:nvSpPr>
            <p:cNvPr id="70" name="Freeform 12"/>
            <p:cNvSpPr>
              <a:spLocks/>
            </p:cNvSpPr>
            <p:nvPr/>
          </p:nvSpPr>
          <p:spPr bwMode="auto">
            <a:xfrm>
              <a:off x="1046493" y="3564784"/>
              <a:ext cx="1083851" cy="964340"/>
            </a:xfrm>
            <a:custGeom>
              <a:avLst/>
              <a:gdLst>
                <a:gd name="T0" fmla="*/ 2217311 w 933"/>
                <a:gd name="T1" fmla="*/ 2746375 h 828"/>
                <a:gd name="T2" fmla="*/ 2392710 w 933"/>
                <a:gd name="T3" fmla="*/ 2646869 h 828"/>
                <a:gd name="T4" fmla="*/ 3064522 w 933"/>
                <a:gd name="T5" fmla="*/ 1472694 h 828"/>
                <a:gd name="T6" fmla="*/ 3087688 w 933"/>
                <a:gd name="T7" fmla="*/ 1373188 h 828"/>
                <a:gd name="T8" fmla="*/ 3064522 w 933"/>
                <a:gd name="T9" fmla="*/ 1273681 h 828"/>
                <a:gd name="T10" fmla="*/ 2392710 w 933"/>
                <a:gd name="T11" fmla="*/ 102823 h 828"/>
                <a:gd name="T12" fmla="*/ 2217311 w 933"/>
                <a:gd name="T13" fmla="*/ 0 h 828"/>
                <a:gd name="T14" fmla="*/ 867068 w 933"/>
                <a:gd name="T15" fmla="*/ 0 h 828"/>
                <a:gd name="T16" fmla="*/ 694978 w 933"/>
                <a:gd name="T17" fmla="*/ 102823 h 828"/>
                <a:gd name="T18" fmla="*/ 19857 w 933"/>
                <a:gd name="T19" fmla="*/ 1273681 h 828"/>
                <a:gd name="T20" fmla="*/ 0 w 933"/>
                <a:gd name="T21" fmla="*/ 1373188 h 828"/>
                <a:gd name="T22" fmla="*/ 19857 w 933"/>
                <a:gd name="T23" fmla="*/ 1476011 h 828"/>
                <a:gd name="T24" fmla="*/ 694978 w 933"/>
                <a:gd name="T25" fmla="*/ 2646869 h 828"/>
                <a:gd name="T26" fmla="*/ 867068 w 933"/>
                <a:gd name="T27" fmla="*/ 2746375 h 828"/>
                <a:gd name="T28" fmla="*/ 2217311 w 933"/>
                <a:gd name="T29" fmla="*/ 2746375 h 8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33" h="828">
                  <a:moveTo>
                    <a:pt x="670" y="828"/>
                  </a:moveTo>
                  <a:cubicBezTo>
                    <a:pt x="687" y="828"/>
                    <a:pt x="714" y="813"/>
                    <a:pt x="723" y="798"/>
                  </a:cubicBezTo>
                  <a:cubicBezTo>
                    <a:pt x="926" y="444"/>
                    <a:pt x="926" y="444"/>
                    <a:pt x="926" y="444"/>
                  </a:cubicBezTo>
                  <a:cubicBezTo>
                    <a:pt x="930" y="439"/>
                    <a:pt x="933" y="428"/>
                    <a:pt x="933" y="414"/>
                  </a:cubicBezTo>
                  <a:cubicBezTo>
                    <a:pt x="933" y="400"/>
                    <a:pt x="930" y="389"/>
                    <a:pt x="926" y="384"/>
                  </a:cubicBezTo>
                  <a:cubicBezTo>
                    <a:pt x="723" y="31"/>
                    <a:pt x="723" y="31"/>
                    <a:pt x="723" y="31"/>
                  </a:cubicBezTo>
                  <a:cubicBezTo>
                    <a:pt x="714" y="16"/>
                    <a:pt x="687" y="0"/>
                    <a:pt x="670" y="0"/>
                  </a:cubicBezTo>
                  <a:cubicBezTo>
                    <a:pt x="262" y="0"/>
                    <a:pt x="262" y="0"/>
                    <a:pt x="262" y="0"/>
                  </a:cubicBezTo>
                  <a:cubicBezTo>
                    <a:pt x="245" y="0"/>
                    <a:pt x="219" y="16"/>
                    <a:pt x="210" y="31"/>
                  </a:cubicBezTo>
                  <a:cubicBezTo>
                    <a:pt x="6" y="384"/>
                    <a:pt x="6" y="384"/>
                    <a:pt x="6" y="384"/>
                  </a:cubicBezTo>
                  <a:cubicBezTo>
                    <a:pt x="3" y="389"/>
                    <a:pt x="0" y="400"/>
                    <a:pt x="0" y="414"/>
                  </a:cubicBezTo>
                  <a:cubicBezTo>
                    <a:pt x="0" y="428"/>
                    <a:pt x="3" y="439"/>
                    <a:pt x="6" y="445"/>
                  </a:cubicBezTo>
                  <a:cubicBezTo>
                    <a:pt x="210" y="798"/>
                    <a:pt x="210" y="798"/>
                    <a:pt x="210" y="798"/>
                  </a:cubicBezTo>
                  <a:cubicBezTo>
                    <a:pt x="219" y="813"/>
                    <a:pt x="245" y="828"/>
                    <a:pt x="262" y="828"/>
                  </a:cubicBezTo>
                  <a:lnTo>
                    <a:pt x="670" y="828"/>
                  </a:lnTo>
                  <a:close/>
                </a:path>
              </a:pathLst>
            </a:custGeom>
            <a:noFill/>
            <a:ln w="2222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defTabSz="914126">
                <a:defRPr/>
              </a:pPr>
              <a:endParaRPr lang="zh-CN" altLang="en-US" kern="0">
                <a:solidFill>
                  <a:sysClr val="windowText" lastClr="000000"/>
                </a:solidFill>
              </a:endParaRPr>
            </a:p>
          </p:txBody>
        </p:sp>
        <p:sp>
          <p:nvSpPr>
            <p:cNvPr id="71" name="Freeform 10"/>
            <p:cNvSpPr>
              <a:spLocks noEditPoints="1"/>
            </p:cNvSpPr>
            <p:nvPr/>
          </p:nvSpPr>
          <p:spPr bwMode="auto">
            <a:xfrm>
              <a:off x="1334341" y="3865981"/>
              <a:ext cx="502452" cy="361947"/>
            </a:xfrm>
            <a:custGeom>
              <a:avLst/>
              <a:gdLst>
                <a:gd name="T0" fmla="*/ 360000 w 500"/>
                <a:gd name="T1" fmla="*/ 0 h 327"/>
                <a:gd name="T2" fmla="*/ 203040 w 500"/>
                <a:gd name="T3" fmla="*/ 92075 h 327"/>
                <a:gd name="T4" fmla="*/ 203040 w 500"/>
                <a:gd name="T5" fmla="*/ 30163 h 327"/>
                <a:gd name="T6" fmla="*/ 131040 w 500"/>
                <a:gd name="T7" fmla="*/ 30163 h 327"/>
                <a:gd name="T8" fmla="*/ 131040 w 500"/>
                <a:gd name="T9" fmla="*/ 133350 h 327"/>
                <a:gd name="T10" fmla="*/ 0 w 500"/>
                <a:gd name="T11" fmla="*/ 209550 h 327"/>
                <a:gd name="T12" fmla="*/ 0 w 500"/>
                <a:gd name="T13" fmla="*/ 212725 h 327"/>
                <a:gd name="T14" fmla="*/ 77760 w 500"/>
                <a:gd name="T15" fmla="*/ 212725 h 327"/>
                <a:gd name="T16" fmla="*/ 360000 w 500"/>
                <a:gd name="T17" fmla="*/ 49213 h 327"/>
                <a:gd name="T18" fmla="*/ 642240 w 500"/>
                <a:gd name="T19" fmla="*/ 212725 h 327"/>
                <a:gd name="T20" fmla="*/ 720000 w 500"/>
                <a:gd name="T21" fmla="*/ 212725 h 327"/>
                <a:gd name="T22" fmla="*/ 720000 w 500"/>
                <a:gd name="T23" fmla="*/ 207963 h 327"/>
                <a:gd name="T24" fmla="*/ 360000 w 500"/>
                <a:gd name="T25" fmla="*/ 0 h 327"/>
                <a:gd name="T26" fmla="*/ 106560 w 500"/>
                <a:gd name="T27" fmla="*/ 242888 h 327"/>
                <a:gd name="T28" fmla="*/ 106560 w 500"/>
                <a:gd name="T29" fmla="*/ 519113 h 327"/>
                <a:gd name="T30" fmla="*/ 250560 w 500"/>
                <a:gd name="T31" fmla="*/ 519113 h 327"/>
                <a:gd name="T32" fmla="*/ 250560 w 500"/>
                <a:gd name="T33" fmla="*/ 355600 h 327"/>
                <a:gd name="T34" fmla="*/ 469440 w 500"/>
                <a:gd name="T35" fmla="*/ 355600 h 327"/>
                <a:gd name="T36" fmla="*/ 469440 w 500"/>
                <a:gd name="T37" fmla="*/ 519113 h 327"/>
                <a:gd name="T38" fmla="*/ 613440 w 500"/>
                <a:gd name="T39" fmla="*/ 519113 h 327"/>
                <a:gd name="T40" fmla="*/ 613440 w 500"/>
                <a:gd name="T41" fmla="*/ 242888 h 327"/>
                <a:gd name="T42" fmla="*/ 360000 w 500"/>
                <a:gd name="T43" fmla="*/ 98425 h 327"/>
                <a:gd name="T44" fmla="*/ 106560 w 500"/>
                <a:gd name="T45" fmla="*/ 242888 h 3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00" h="327">
                  <a:moveTo>
                    <a:pt x="250" y="0"/>
                  </a:moveTo>
                  <a:lnTo>
                    <a:pt x="141" y="58"/>
                  </a:lnTo>
                  <a:lnTo>
                    <a:pt x="141" y="19"/>
                  </a:lnTo>
                  <a:lnTo>
                    <a:pt x="91" y="19"/>
                  </a:lnTo>
                  <a:lnTo>
                    <a:pt x="91" y="84"/>
                  </a:lnTo>
                  <a:lnTo>
                    <a:pt x="0" y="132"/>
                  </a:lnTo>
                  <a:lnTo>
                    <a:pt x="0" y="134"/>
                  </a:lnTo>
                  <a:lnTo>
                    <a:pt x="54" y="134"/>
                  </a:lnTo>
                  <a:lnTo>
                    <a:pt x="250" y="31"/>
                  </a:lnTo>
                  <a:lnTo>
                    <a:pt x="446" y="134"/>
                  </a:lnTo>
                  <a:lnTo>
                    <a:pt x="500" y="134"/>
                  </a:lnTo>
                  <a:lnTo>
                    <a:pt x="500" y="131"/>
                  </a:lnTo>
                  <a:lnTo>
                    <a:pt x="250" y="0"/>
                  </a:lnTo>
                  <a:close/>
                  <a:moveTo>
                    <a:pt x="74" y="153"/>
                  </a:moveTo>
                  <a:lnTo>
                    <a:pt x="74" y="327"/>
                  </a:lnTo>
                  <a:lnTo>
                    <a:pt x="174" y="327"/>
                  </a:lnTo>
                  <a:lnTo>
                    <a:pt x="174" y="224"/>
                  </a:lnTo>
                  <a:lnTo>
                    <a:pt x="326" y="224"/>
                  </a:lnTo>
                  <a:lnTo>
                    <a:pt x="326" y="327"/>
                  </a:lnTo>
                  <a:lnTo>
                    <a:pt x="426" y="327"/>
                  </a:lnTo>
                  <a:lnTo>
                    <a:pt x="426" y="153"/>
                  </a:lnTo>
                  <a:lnTo>
                    <a:pt x="250" y="62"/>
                  </a:lnTo>
                  <a:lnTo>
                    <a:pt x="74" y="153"/>
                  </a:lnTo>
                  <a:close/>
                </a:path>
              </a:pathLst>
            </a:custGeom>
            <a:solidFill>
              <a:srgbClr val="00B0F0"/>
            </a:solidFill>
            <a:ln>
              <a:noFill/>
            </a:ln>
          </p:spPr>
          <p:txBody>
            <a:bodyPr lIns="68568" tIns="34284" rIns="68568" bIns="34284"/>
            <a:lstStyle/>
            <a:p>
              <a:pPr defTabSz="914126">
                <a:defRPr/>
              </a:pPr>
              <a:endParaRPr lang="zh-CN" altLang="en-US" kern="0">
                <a:solidFill>
                  <a:sysClr val="windowText" lastClr="000000"/>
                </a:solidFill>
              </a:endParaRPr>
            </a:p>
          </p:txBody>
        </p:sp>
      </p:grpSp>
      <p:grpSp>
        <p:nvGrpSpPr>
          <p:cNvPr id="77" name="组合 76"/>
          <p:cNvGrpSpPr/>
          <p:nvPr/>
        </p:nvGrpSpPr>
        <p:grpSpPr>
          <a:xfrm>
            <a:off x="2241074" y="3595233"/>
            <a:ext cx="2539755" cy="715602"/>
            <a:chOff x="2464303" y="-1386968"/>
            <a:chExt cx="2540539" cy="715823"/>
          </a:xfrm>
        </p:grpSpPr>
        <p:sp>
          <p:nvSpPr>
            <p:cNvPr id="78" name="文本框 88"/>
            <p:cNvSpPr txBox="1"/>
            <p:nvPr/>
          </p:nvSpPr>
          <p:spPr>
            <a:xfrm>
              <a:off x="2464303" y="-1386968"/>
              <a:ext cx="1164440" cy="377036"/>
            </a:xfrm>
            <a:prstGeom prst="rect">
              <a:avLst/>
            </a:prstGeom>
            <a:noFill/>
          </p:spPr>
          <p:txBody>
            <a:bodyPr wrap="none" lIns="68568" tIns="34284" rIns="68568" bIns="34284">
              <a:spAutoFit/>
            </a:bodyPr>
            <a:lstStyle/>
            <a:p>
              <a:pPr defTabSz="914126">
                <a:defRPr/>
              </a:pPr>
              <a:r>
                <a:rPr lang="zh-CN" altLang="en-US" sz="1999" b="1" kern="0" dirty="0">
                  <a:solidFill>
                    <a:srgbClr val="0070C0"/>
                  </a:solidFill>
                  <a:latin typeface="Impact" panose="020B0806030902050204" pitchFamily="34" charset="0"/>
                  <a:ea typeface="微软雅黑"/>
                </a:rPr>
                <a:t>文字标题</a:t>
              </a:r>
            </a:p>
          </p:txBody>
        </p:sp>
        <p:sp>
          <p:nvSpPr>
            <p:cNvPr id="79" name="TextBox 49"/>
            <p:cNvSpPr txBox="1"/>
            <p:nvPr/>
          </p:nvSpPr>
          <p:spPr>
            <a:xfrm>
              <a:off x="2464304" y="-955848"/>
              <a:ext cx="2540538" cy="284703"/>
            </a:xfrm>
            <a:prstGeom prst="rect">
              <a:avLst/>
            </a:prstGeom>
            <a:noFill/>
            <a:ln w="3175">
              <a:noFill/>
            </a:ln>
          </p:spPr>
          <p:txBody>
            <a:bodyPr wrap="square" lIns="68568" tIns="34284" rIns="68568" bIns="34284">
              <a:spAutoFit/>
            </a:bodyPr>
            <a:lstStyle/>
            <a:p>
              <a:pPr defTabSz="914126">
                <a:defRPr/>
              </a:pPr>
              <a:r>
                <a:rPr lang="zh-CN" altLang="en-US" sz="1400" kern="0" dirty="0">
                  <a:solidFill>
                    <a:sysClr val="windowText" lastClr="000000">
                      <a:lumMod val="65000"/>
                      <a:lumOff val="35000"/>
                    </a:sysClr>
                  </a:solidFill>
                  <a:latin typeface="+mn-ea"/>
                  <a:cs typeface="Arial Unicode MS" panose="020B0604020202020204" pitchFamily="34" charset="-122"/>
                  <a:sym typeface="Batang"/>
                </a:rPr>
                <a:t>在此处添加相关的文字概述</a:t>
              </a:r>
              <a:endParaRPr lang="en-US" altLang="zh-CN" sz="1400" kern="0" dirty="0">
                <a:solidFill>
                  <a:sysClr val="windowText" lastClr="000000">
                    <a:lumMod val="65000"/>
                    <a:lumOff val="35000"/>
                  </a:sysClr>
                </a:solidFill>
                <a:latin typeface="+mn-ea"/>
                <a:cs typeface="Arial Unicode MS" panose="020B0604020202020204" pitchFamily="34" charset="-122"/>
                <a:sym typeface="Batang"/>
              </a:endParaRPr>
            </a:p>
          </p:txBody>
        </p:sp>
      </p:grpSp>
    </p:spTree>
    <p:extLst>
      <p:ext uri="{BB962C8B-B14F-4D97-AF65-F5344CB8AC3E}">
        <p14:creationId xmlns:p14="http://schemas.microsoft.com/office/powerpoint/2010/main" val="2742125253"/>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6" presetClass="entr" presetSubtype="16"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circle(in)">
                                      <p:cBhvr>
                                        <p:cTn id="19" dur="500"/>
                                        <p:tgtEl>
                                          <p:spTgt spid="57"/>
                                        </p:tgtEl>
                                      </p:cBhvr>
                                    </p:animEffect>
                                  </p:childTnLst>
                                </p:cTn>
                              </p:par>
                              <p:par>
                                <p:cTn id="20" presetID="22" presetClass="entr" presetSubtype="8"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fade">
                                      <p:cBhvr>
                                        <p:cTn id="26" dur="500"/>
                                        <p:tgtEl>
                                          <p:spTgt spid="63"/>
                                        </p:tgtEl>
                                      </p:cBhvr>
                                    </p:animEffect>
                                  </p:childTnLst>
                                </p:cTn>
                              </p:par>
                            </p:childTnLst>
                          </p:cTn>
                        </p:par>
                        <p:par>
                          <p:cTn id="27" fill="hold">
                            <p:stCondLst>
                              <p:cond delay="2500"/>
                            </p:stCondLst>
                            <p:childTnLst>
                              <p:par>
                                <p:cTn id="28" presetID="6" presetClass="entr" presetSubtype="16" fill="hold" nodeType="afterEffect">
                                  <p:stCondLst>
                                    <p:cond delay="0"/>
                                  </p:stCondLst>
                                  <p:childTnLst>
                                    <p:set>
                                      <p:cBhvr>
                                        <p:cTn id="29" dur="1" fill="hold">
                                          <p:stCondLst>
                                            <p:cond delay="0"/>
                                          </p:stCondLst>
                                        </p:cTn>
                                        <p:tgtEl>
                                          <p:spTgt spid="67"/>
                                        </p:tgtEl>
                                        <p:attrNameLst>
                                          <p:attrName>style.visibility</p:attrName>
                                        </p:attrNameLst>
                                      </p:cBhvr>
                                      <p:to>
                                        <p:strVal val="visible"/>
                                      </p:to>
                                    </p:set>
                                    <p:animEffect transition="in" filter="circle(in)">
                                      <p:cBhvr>
                                        <p:cTn id="30" dur="500"/>
                                        <p:tgtEl>
                                          <p:spTgt spid="67"/>
                                        </p:tgtEl>
                                      </p:cBhvr>
                                    </p:animEffect>
                                  </p:childTnLst>
                                </p:cTn>
                              </p:par>
                              <p:par>
                                <p:cTn id="31" presetID="22" presetClass="entr" presetSubtype="8"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77"/>
                                        </p:tgtEl>
                                        <p:attrNameLst>
                                          <p:attrName>style.visibility</p:attrName>
                                        </p:attrNameLst>
                                      </p:cBhvr>
                                      <p:to>
                                        <p:strVal val="visible"/>
                                      </p:to>
                                    </p:set>
                                    <p:animEffect transition="in" filter="fade">
                                      <p:cBhvr>
                                        <p:cTn id="37" dur="500"/>
                                        <p:tgtEl>
                                          <p:spTgt spid="77"/>
                                        </p:tgtEl>
                                      </p:cBhvr>
                                    </p:animEffect>
                                  </p:childTnLst>
                                </p:cTn>
                              </p:par>
                            </p:childTnLst>
                          </p:cTn>
                        </p:par>
                        <p:par>
                          <p:cTn id="38" fill="hold">
                            <p:stCondLst>
                              <p:cond delay="3500"/>
                            </p:stCondLst>
                            <p:childTnLst>
                              <p:par>
                                <p:cTn id="39" presetID="42" presetClass="entr" presetSubtype="0" fill="hold" nodeType="afterEffect">
                                  <p:stCondLst>
                                    <p:cond delay="0"/>
                                  </p:stCondLst>
                                  <p:childTnLst>
                                    <p:set>
                                      <p:cBhvr>
                                        <p:cTn id="40" dur="1" fill="hold">
                                          <p:stCondLst>
                                            <p:cond delay="0"/>
                                          </p:stCondLst>
                                        </p:cTn>
                                        <p:tgtEl>
                                          <p:spTgt spid="133"/>
                                        </p:tgtEl>
                                        <p:attrNameLst>
                                          <p:attrName>style.visibility</p:attrName>
                                        </p:attrNameLst>
                                      </p:cBhvr>
                                      <p:to>
                                        <p:strVal val="visible"/>
                                      </p:to>
                                    </p:set>
                                    <p:animEffect transition="in" filter="fade">
                                      <p:cBhvr>
                                        <p:cTn id="41" dur="1000"/>
                                        <p:tgtEl>
                                          <p:spTgt spid="133"/>
                                        </p:tgtEl>
                                      </p:cBhvr>
                                    </p:animEffect>
                                    <p:anim calcmode="lin" valueType="num">
                                      <p:cBhvr>
                                        <p:cTn id="42" dur="1000" fill="hold"/>
                                        <p:tgtEl>
                                          <p:spTgt spid="133"/>
                                        </p:tgtEl>
                                        <p:attrNameLst>
                                          <p:attrName>ppt_x</p:attrName>
                                        </p:attrNameLst>
                                      </p:cBhvr>
                                      <p:tavLst>
                                        <p:tav tm="0">
                                          <p:val>
                                            <p:strVal val="#ppt_x"/>
                                          </p:val>
                                        </p:tav>
                                        <p:tav tm="100000">
                                          <p:val>
                                            <p:strVal val="#ppt_x"/>
                                          </p:val>
                                        </p:tav>
                                      </p:tavLst>
                                    </p:anim>
                                    <p:anim calcmode="lin" valueType="num">
                                      <p:cBhvr>
                                        <p:cTn id="43" dur="1000" fill="hold"/>
                                        <p:tgtEl>
                                          <p:spTgt spid="133"/>
                                        </p:tgtEl>
                                        <p:attrNameLst>
                                          <p:attrName>ppt_y</p:attrName>
                                        </p:attrNameLst>
                                      </p:cBhvr>
                                      <p:tavLst>
                                        <p:tav tm="0">
                                          <p:val>
                                            <p:strVal val="#ppt_y+.1"/>
                                          </p:val>
                                        </p:tav>
                                        <p:tav tm="100000">
                                          <p:val>
                                            <p:strVal val="#ppt_y"/>
                                          </p:val>
                                        </p:tav>
                                      </p:tavLst>
                                    </p:anim>
                                  </p:childTnLst>
                                </p:cTn>
                              </p:par>
                            </p:childTnLst>
                          </p:cTn>
                        </p:par>
                        <p:par>
                          <p:cTn id="44" fill="hold">
                            <p:stCondLst>
                              <p:cond delay="4500"/>
                            </p:stCondLst>
                            <p:childTnLst>
                              <p:par>
                                <p:cTn id="45" presetID="52" presetClass="entr" presetSubtype="0" fill="hold" grpId="0" nodeType="afterEffect">
                                  <p:stCondLst>
                                    <p:cond delay="0"/>
                                  </p:stCondLst>
                                  <p:childTnLst>
                                    <p:set>
                                      <p:cBhvr>
                                        <p:cTn id="46" dur="1" fill="hold">
                                          <p:stCondLst>
                                            <p:cond delay="0"/>
                                          </p:stCondLst>
                                        </p:cTn>
                                        <p:tgtEl>
                                          <p:spTgt spid="80"/>
                                        </p:tgtEl>
                                        <p:attrNameLst>
                                          <p:attrName>style.visibility</p:attrName>
                                        </p:attrNameLst>
                                      </p:cBhvr>
                                      <p:to>
                                        <p:strVal val="visible"/>
                                      </p:to>
                                    </p:set>
                                    <p:animScale>
                                      <p:cBhvr>
                                        <p:cTn id="47" dur="500" decel="50000" fill="hold">
                                          <p:stCondLst>
                                            <p:cond delay="0"/>
                                          </p:stCondLst>
                                        </p:cTn>
                                        <p:tgtEl>
                                          <p:spTgt spid="8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500" decel="50000" fill="hold">
                                          <p:stCondLst>
                                            <p:cond delay="0"/>
                                          </p:stCondLst>
                                        </p:cTn>
                                        <p:tgtEl>
                                          <p:spTgt spid="80"/>
                                        </p:tgtEl>
                                        <p:attrNameLst>
                                          <p:attrName>ppt_x</p:attrName>
                                          <p:attrName>ppt_y</p:attrName>
                                        </p:attrNameLst>
                                      </p:cBhvr>
                                    </p:animMotion>
                                    <p:animEffect transition="in" filter="fade">
                                      <p:cBhvr>
                                        <p:cTn id="49" dur="500"/>
                                        <p:tgtEl>
                                          <p:spTgt spid="80"/>
                                        </p:tgtEl>
                                      </p:cBhvr>
                                    </p:animEffect>
                                  </p:childTnLst>
                                </p:cTn>
                              </p:par>
                            </p:childTnLst>
                          </p:cTn>
                        </p:par>
                        <p:par>
                          <p:cTn id="50" fill="hold">
                            <p:stCondLst>
                              <p:cond delay="5000"/>
                            </p:stCondLst>
                            <p:childTnLst>
                              <p:par>
                                <p:cTn id="51" presetID="16" presetClass="entr" presetSubtype="21" fill="hold" grpId="0" nodeType="after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barn(inVertical)">
                                      <p:cBhvr>
                                        <p:cTn id="53"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7" name="组合 176"/>
          <p:cNvGrpSpPr/>
          <p:nvPr/>
        </p:nvGrpSpPr>
        <p:grpSpPr>
          <a:xfrm>
            <a:off x="521096" y="196219"/>
            <a:ext cx="1765509" cy="551352"/>
            <a:chOff x="520640" y="251298"/>
            <a:chExt cx="1766054" cy="551522"/>
          </a:xfrm>
        </p:grpSpPr>
        <p:sp>
          <p:nvSpPr>
            <p:cNvPr id="178" name="矩形 3"/>
            <p:cNvSpPr>
              <a:spLocks noChangeArrowheads="1"/>
            </p:cNvSpPr>
            <p:nvPr/>
          </p:nvSpPr>
          <p:spPr bwMode="auto">
            <a:xfrm>
              <a:off x="757183" y="251298"/>
              <a:ext cx="1293023"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请添加文字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179" name="组合 178"/>
            <p:cNvGrpSpPr/>
            <p:nvPr/>
          </p:nvGrpSpPr>
          <p:grpSpPr>
            <a:xfrm>
              <a:off x="520640" y="556320"/>
              <a:ext cx="1766054" cy="246500"/>
              <a:chOff x="562081" y="466763"/>
              <a:chExt cx="1766054" cy="246500"/>
            </a:xfrm>
          </p:grpSpPr>
          <p:sp>
            <p:nvSpPr>
              <p:cNvPr id="180"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181" name="组合 180"/>
              <p:cNvGrpSpPr/>
              <p:nvPr/>
            </p:nvGrpSpPr>
            <p:grpSpPr>
              <a:xfrm>
                <a:off x="931046" y="667544"/>
                <a:ext cx="1028125" cy="45719"/>
                <a:chOff x="688893" y="2574256"/>
                <a:chExt cx="7739508" cy="81111"/>
              </a:xfrm>
            </p:grpSpPr>
            <p:sp>
              <p:nvSpPr>
                <p:cNvPr id="182"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83"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84"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85"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186"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pic>
        <p:nvPicPr>
          <p:cNvPr id="187"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188" name="直接连接符 18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89" name="文本框 31"/>
          <p:cNvSpPr>
            <a:spLocks noChangeArrowheads="1"/>
          </p:cNvSpPr>
          <p:nvPr/>
        </p:nvSpPr>
        <p:spPr bwMode="auto">
          <a:xfrm>
            <a:off x="5795758" y="261797"/>
            <a:ext cx="3141526"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rPr>
              <a:t>NEXT YEAR KEY PROJECTS</a:t>
            </a:r>
            <a:endParaRPr lang="zh-CN" altLang="en-US" sz="1600" kern="0" dirty="0">
              <a:solidFill>
                <a:srgbClr val="2F5879"/>
              </a:solidFill>
              <a:latin typeface="Impact" pitchFamily="34" charset="0"/>
            </a:endParaRPr>
          </a:p>
        </p:txBody>
      </p:sp>
      <p:sp>
        <p:nvSpPr>
          <p:cNvPr id="190"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5" name="组合 4"/>
          <p:cNvGrpSpPr/>
          <p:nvPr/>
        </p:nvGrpSpPr>
        <p:grpSpPr>
          <a:xfrm>
            <a:off x="1223073" y="2841657"/>
            <a:ext cx="6588287" cy="189000"/>
            <a:chOff x="1222834" y="2842534"/>
            <a:chExt cx="6590320" cy="189058"/>
          </a:xfrm>
        </p:grpSpPr>
        <p:sp>
          <p:nvSpPr>
            <p:cNvPr id="444" name="圆角矩形 443"/>
            <p:cNvSpPr/>
            <p:nvPr/>
          </p:nvSpPr>
          <p:spPr>
            <a:xfrm>
              <a:off x="1222834" y="2842534"/>
              <a:ext cx="6590320" cy="189058"/>
            </a:xfrm>
            <a:prstGeom prst="roundRect">
              <a:avLst>
                <a:gd name="adj" fmla="val 50000"/>
              </a:avLst>
            </a:pr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anchor="ctr"/>
            <a:lstStyle/>
            <a:p>
              <a:pPr algn="ctr">
                <a:defRPr/>
              </a:pPr>
              <a:endParaRPr lang="zh-CN" altLang="en-US" sz="1798"/>
            </a:p>
          </p:txBody>
        </p:sp>
        <p:sp>
          <p:nvSpPr>
            <p:cNvPr id="445" name="椭圆 444"/>
            <p:cNvSpPr/>
            <p:nvPr/>
          </p:nvSpPr>
          <p:spPr>
            <a:xfrm>
              <a:off x="2158112" y="2863022"/>
              <a:ext cx="148854" cy="148874"/>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anchor="ctr"/>
            <a:lstStyle/>
            <a:p>
              <a:pPr algn="ctr">
                <a:defRPr/>
              </a:pPr>
              <a:endParaRPr lang="zh-CN" altLang="en-US" sz="1798"/>
            </a:p>
          </p:txBody>
        </p:sp>
        <p:sp>
          <p:nvSpPr>
            <p:cNvPr id="446" name="椭圆 445"/>
            <p:cNvSpPr/>
            <p:nvPr/>
          </p:nvSpPr>
          <p:spPr>
            <a:xfrm>
              <a:off x="4392113" y="2863022"/>
              <a:ext cx="147663" cy="148874"/>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anchor="ctr"/>
            <a:lstStyle/>
            <a:p>
              <a:pPr algn="ctr">
                <a:defRPr/>
              </a:pPr>
              <a:endParaRPr lang="zh-CN" altLang="en-US" sz="1798"/>
            </a:p>
          </p:txBody>
        </p:sp>
        <p:sp>
          <p:nvSpPr>
            <p:cNvPr id="447" name="椭圆 446"/>
            <p:cNvSpPr/>
            <p:nvPr/>
          </p:nvSpPr>
          <p:spPr>
            <a:xfrm>
              <a:off x="6624923" y="2863022"/>
              <a:ext cx="148854" cy="148874"/>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anchor="ctr"/>
            <a:lstStyle/>
            <a:p>
              <a:pPr algn="ctr">
                <a:defRPr/>
              </a:pPr>
              <a:endParaRPr lang="zh-CN" altLang="en-US" sz="1798"/>
            </a:p>
          </p:txBody>
        </p:sp>
      </p:grpSp>
      <p:grpSp>
        <p:nvGrpSpPr>
          <p:cNvPr id="2" name="组合 1"/>
          <p:cNvGrpSpPr/>
          <p:nvPr/>
        </p:nvGrpSpPr>
        <p:grpSpPr>
          <a:xfrm>
            <a:off x="1506542" y="1079571"/>
            <a:ext cx="1451230" cy="1856587"/>
            <a:chOff x="1506390" y="1079904"/>
            <a:chExt cx="1451678" cy="1857160"/>
          </a:xfrm>
        </p:grpSpPr>
        <p:sp>
          <p:nvSpPr>
            <p:cNvPr id="448" name="椭圆 14"/>
            <p:cNvSpPr/>
            <p:nvPr/>
          </p:nvSpPr>
          <p:spPr bwMode="auto">
            <a:xfrm>
              <a:off x="1506390" y="1079904"/>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anchor="ctr"/>
            <a:lstStyle/>
            <a:p>
              <a:pPr algn="ctr">
                <a:defRPr/>
              </a:pPr>
              <a:endParaRPr lang="zh-CN" altLang="en-US" sz="1798"/>
            </a:p>
          </p:txBody>
        </p:sp>
        <p:sp>
          <p:nvSpPr>
            <p:cNvPr id="453" name="椭圆 14"/>
            <p:cNvSpPr>
              <a:spLocks/>
            </p:cNvSpPr>
            <p:nvPr/>
          </p:nvSpPr>
          <p:spPr bwMode="auto">
            <a:xfrm>
              <a:off x="1557933" y="1120600"/>
              <a:ext cx="1348022" cy="1723366"/>
            </a:xfrm>
            <a:custGeom>
              <a:avLst/>
              <a:gdLst>
                <a:gd name="T0" fmla="*/ 898229 w 683568"/>
                <a:gd name="T1" fmla="*/ 0 h 864094"/>
                <a:gd name="T2" fmla="*/ 1796457 w 683568"/>
                <a:gd name="T3" fmla="*/ 908925 h 864094"/>
                <a:gd name="T4" fmla="*/ 1516871 w 683568"/>
                <a:gd name="T5" fmla="*/ 1565408 h 864094"/>
                <a:gd name="T6" fmla="*/ 897737 w 683568"/>
                <a:gd name="T7" fmla="*/ 2297933 h 864094"/>
                <a:gd name="T8" fmla="*/ 276238 w 683568"/>
                <a:gd name="T9" fmla="*/ 1562613 h 864094"/>
                <a:gd name="T10" fmla="*/ 157308 w 683568"/>
                <a:gd name="T11" fmla="*/ 1421901 h 864094"/>
                <a:gd name="T12" fmla="*/ 155860 w 683568"/>
                <a:gd name="T13" fmla="*/ 1420189 h 864094"/>
                <a:gd name="T14" fmla="*/ 155910 w 683568"/>
                <a:gd name="T15" fmla="*/ 1420189 h 864094"/>
                <a:gd name="T16" fmla="*/ 0 w 683568"/>
                <a:gd name="T17" fmla="*/ 908925 h 864094"/>
                <a:gd name="T18" fmla="*/ 898229 w 683568"/>
                <a:gd name="T19" fmla="*/ 0 h 8640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00B0F0"/>
            </a:solidFill>
            <a:ln>
              <a:noFill/>
            </a:ln>
          </p:spPr>
          <p:txBody>
            <a:bodyPr lIns="68568" tIns="34284" rIns="68568" bIns="34284"/>
            <a:lstStyle/>
            <a:p>
              <a:endParaRPr lang="zh-CN" altLang="en-US" sz="1798">
                <a:solidFill>
                  <a:srgbClr val="00B0F0"/>
                </a:solidFill>
              </a:endParaRPr>
            </a:p>
          </p:txBody>
        </p:sp>
        <p:grpSp>
          <p:nvGrpSpPr>
            <p:cNvPr id="455" name="组合 454"/>
            <p:cNvGrpSpPr>
              <a:grpSpLocks noChangeAspect="1"/>
            </p:cNvGrpSpPr>
            <p:nvPr/>
          </p:nvGrpSpPr>
          <p:grpSpPr>
            <a:xfrm>
              <a:off x="1993260" y="2058312"/>
              <a:ext cx="503927" cy="387430"/>
              <a:chOff x="8204201" y="339725"/>
              <a:chExt cx="954087" cy="733425"/>
            </a:xfrm>
            <a:solidFill>
              <a:schemeClr val="bg1"/>
            </a:solidFill>
          </p:grpSpPr>
          <p:sp>
            <p:nvSpPr>
              <p:cNvPr id="456"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8"/>
              </a:p>
            </p:txBody>
          </p:sp>
          <p:sp>
            <p:nvSpPr>
              <p:cNvPr id="457"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8"/>
              </a:p>
            </p:txBody>
          </p:sp>
        </p:grpSp>
        <p:sp>
          <p:nvSpPr>
            <p:cNvPr id="461" name="文本框 25"/>
            <p:cNvSpPr txBox="1">
              <a:spLocks noChangeArrowheads="1"/>
            </p:cNvSpPr>
            <p:nvPr/>
          </p:nvSpPr>
          <p:spPr bwMode="auto">
            <a:xfrm>
              <a:off x="1905091" y="1239659"/>
              <a:ext cx="651479" cy="68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999" dirty="0">
                  <a:solidFill>
                    <a:schemeClr val="bg1"/>
                  </a:solidFill>
                  <a:latin typeface="+mn-ea"/>
                  <a:ea typeface="+mn-ea"/>
                </a:rPr>
                <a:t>文字</a:t>
              </a:r>
              <a:endParaRPr lang="en-US" altLang="zh-CN" sz="1999" dirty="0">
                <a:solidFill>
                  <a:schemeClr val="bg1"/>
                </a:solidFill>
                <a:latin typeface="+mn-ea"/>
                <a:ea typeface="+mn-ea"/>
              </a:endParaRPr>
            </a:p>
            <a:p>
              <a:r>
                <a:rPr lang="zh-CN" altLang="en-US" sz="1999" dirty="0">
                  <a:solidFill>
                    <a:schemeClr val="bg1"/>
                  </a:solidFill>
                  <a:latin typeface="+mn-ea"/>
                  <a:ea typeface="+mn-ea"/>
                </a:rPr>
                <a:t>标题</a:t>
              </a:r>
            </a:p>
          </p:txBody>
        </p:sp>
      </p:grpSp>
      <p:grpSp>
        <p:nvGrpSpPr>
          <p:cNvPr id="3" name="组合 2"/>
          <p:cNvGrpSpPr/>
          <p:nvPr/>
        </p:nvGrpSpPr>
        <p:grpSpPr>
          <a:xfrm>
            <a:off x="3739567" y="1079571"/>
            <a:ext cx="1451230" cy="1856587"/>
            <a:chOff x="3740104" y="1079904"/>
            <a:chExt cx="1451678" cy="1857160"/>
          </a:xfrm>
        </p:grpSpPr>
        <p:sp>
          <p:nvSpPr>
            <p:cNvPr id="449" name="椭圆 14"/>
            <p:cNvSpPr/>
            <p:nvPr/>
          </p:nvSpPr>
          <p:spPr bwMode="auto">
            <a:xfrm>
              <a:off x="3740104" y="1079904"/>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anchor="ctr"/>
            <a:lstStyle/>
            <a:p>
              <a:pPr algn="ctr">
                <a:defRPr/>
              </a:pPr>
              <a:endParaRPr lang="zh-CN" altLang="en-US" sz="1798"/>
            </a:p>
          </p:txBody>
        </p:sp>
        <p:sp>
          <p:nvSpPr>
            <p:cNvPr id="452" name="椭圆 14"/>
            <p:cNvSpPr>
              <a:spLocks/>
            </p:cNvSpPr>
            <p:nvPr/>
          </p:nvSpPr>
          <p:spPr bwMode="auto">
            <a:xfrm>
              <a:off x="3791933" y="1127746"/>
              <a:ext cx="1348022" cy="1724557"/>
            </a:xfrm>
            <a:custGeom>
              <a:avLst/>
              <a:gdLst>
                <a:gd name="T0" fmla="*/ 898229 w 683568"/>
                <a:gd name="T1" fmla="*/ 0 h 864094"/>
                <a:gd name="T2" fmla="*/ 1796457 w 683568"/>
                <a:gd name="T3" fmla="*/ 908925 h 864094"/>
                <a:gd name="T4" fmla="*/ 1516871 w 683568"/>
                <a:gd name="T5" fmla="*/ 1565408 h 864094"/>
                <a:gd name="T6" fmla="*/ 897737 w 683568"/>
                <a:gd name="T7" fmla="*/ 2297933 h 864094"/>
                <a:gd name="T8" fmla="*/ 276238 w 683568"/>
                <a:gd name="T9" fmla="*/ 1562613 h 864094"/>
                <a:gd name="T10" fmla="*/ 157308 w 683568"/>
                <a:gd name="T11" fmla="*/ 1421901 h 864094"/>
                <a:gd name="T12" fmla="*/ 155860 w 683568"/>
                <a:gd name="T13" fmla="*/ 1420189 h 864094"/>
                <a:gd name="T14" fmla="*/ 155910 w 683568"/>
                <a:gd name="T15" fmla="*/ 1420189 h 864094"/>
                <a:gd name="T16" fmla="*/ 0 w 683568"/>
                <a:gd name="T17" fmla="*/ 908925 h 864094"/>
                <a:gd name="T18" fmla="*/ 898229 w 683568"/>
                <a:gd name="T19" fmla="*/ 0 h 8640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0070C0"/>
            </a:solidFill>
            <a:ln>
              <a:noFill/>
            </a:ln>
          </p:spPr>
          <p:txBody>
            <a:bodyPr lIns="68568" tIns="34284" rIns="68568" bIns="34284"/>
            <a:lstStyle/>
            <a:p>
              <a:endParaRPr lang="zh-CN" altLang="en-US" sz="1798"/>
            </a:p>
          </p:txBody>
        </p:sp>
        <p:sp>
          <p:nvSpPr>
            <p:cNvPr id="454" name="Freeform 5"/>
            <p:cNvSpPr>
              <a:spLocks noEditPoints="1"/>
            </p:cNvSpPr>
            <p:nvPr/>
          </p:nvSpPr>
          <p:spPr bwMode="auto">
            <a:xfrm>
              <a:off x="4344479" y="2110315"/>
              <a:ext cx="242930" cy="401365"/>
            </a:xfrm>
            <a:custGeom>
              <a:avLst/>
              <a:gdLst>
                <a:gd name="T0" fmla="*/ 300810 w 237"/>
                <a:gd name="T1" fmla="*/ 0 h 393"/>
                <a:gd name="T2" fmla="*/ 21877 w 237"/>
                <a:gd name="T3" fmla="*/ 0 h 393"/>
                <a:gd name="T4" fmla="*/ 0 w 237"/>
                <a:gd name="T5" fmla="*/ 23168 h 393"/>
                <a:gd name="T6" fmla="*/ 0 w 237"/>
                <a:gd name="T7" fmla="*/ 513794 h 393"/>
                <a:gd name="T8" fmla="*/ 21877 w 237"/>
                <a:gd name="T9" fmla="*/ 535600 h 393"/>
                <a:gd name="T10" fmla="*/ 300810 w 237"/>
                <a:gd name="T11" fmla="*/ 535600 h 393"/>
                <a:gd name="T12" fmla="*/ 324054 w 237"/>
                <a:gd name="T13" fmla="*/ 513794 h 393"/>
                <a:gd name="T14" fmla="*/ 324054 w 237"/>
                <a:gd name="T15" fmla="*/ 23168 h 393"/>
                <a:gd name="T16" fmla="*/ 300810 w 237"/>
                <a:gd name="T17" fmla="*/ 0 h 393"/>
                <a:gd name="T18" fmla="*/ 135364 w 237"/>
                <a:gd name="T19" fmla="*/ 14991 h 393"/>
                <a:gd name="T20" fmla="*/ 188690 w 237"/>
                <a:gd name="T21" fmla="*/ 14991 h 393"/>
                <a:gd name="T22" fmla="*/ 195526 w 237"/>
                <a:gd name="T23" fmla="*/ 21806 h 393"/>
                <a:gd name="T24" fmla="*/ 188690 w 237"/>
                <a:gd name="T25" fmla="*/ 28620 h 393"/>
                <a:gd name="T26" fmla="*/ 135364 w 237"/>
                <a:gd name="T27" fmla="*/ 28620 h 393"/>
                <a:gd name="T28" fmla="*/ 128528 w 237"/>
                <a:gd name="T29" fmla="*/ 21806 h 393"/>
                <a:gd name="T30" fmla="*/ 135364 w 237"/>
                <a:gd name="T31" fmla="*/ 14991 h 393"/>
                <a:gd name="T32" fmla="*/ 161343 w 237"/>
                <a:gd name="T33" fmla="*/ 521972 h 393"/>
                <a:gd name="T34" fmla="*/ 131262 w 237"/>
                <a:gd name="T35" fmla="*/ 490626 h 393"/>
                <a:gd name="T36" fmla="*/ 161343 w 237"/>
                <a:gd name="T37" fmla="*/ 460643 h 393"/>
                <a:gd name="T38" fmla="*/ 192792 w 237"/>
                <a:gd name="T39" fmla="*/ 490626 h 393"/>
                <a:gd name="T40" fmla="*/ 161343 w 237"/>
                <a:gd name="T41" fmla="*/ 521972 h 393"/>
                <a:gd name="T42" fmla="*/ 310381 w 237"/>
                <a:gd name="T43" fmla="*/ 423846 h 393"/>
                <a:gd name="T44" fmla="*/ 285769 w 237"/>
                <a:gd name="T45" fmla="*/ 445652 h 393"/>
                <a:gd name="T46" fmla="*/ 36918 w 237"/>
                <a:gd name="T47" fmla="*/ 445652 h 393"/>
                <a:gd name="T48" fmla="*/ 13673 w 237"/>
                <a:gd name="T49" fmla="*/ 423846 h 393"/>
                <a:gd name="T50" fmla="*/ 13673 w 237"/>
                <a:gd name="T51" fmla="*/ 72231 h 393"/>
                <a:gd name="T52" fmla="*/ 36918 w 237"/>
                <a:gd name="T53" fmla="*/ 50425 h 393"/>
                <a:gd name="T54" fmla="*/ 285769 w 237"/>
                <a:gd name="T55" fmla="*/ 50425 h 393"/>
                <a:gd name="T56" fmla="*/ 310381 w 237"/>
                <a:gd name="T57" fmla="*/ 72231 h 393"/>
                <a:gd name="T58" fmla="*/ 310381 w 237"/>
                <a:gd name="T59" fmla="*/ 423846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endParaRPr lang="zh-CN" altLang="en-US" sz="1798"/>
            </a:p>
          </p:txBody>
        </p:sp>
        <p:sp>
          <p:nvSpPr>
            <p:cNvPr id="462" name="文本框 28"/>
            <p:cNvSpPr txBox="1">
              <a:spLocks noChangeArrowheads="1"/>
            </p:cNvSpPr>
            <p:nvPr/>
          </p:nvSpPr>
          <p:spPr bwMode="auto">
            <a:xfrm>
              <a:off x="4106755" y="1221835"/>
              <a:ext cx="651479" cy="68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999" dirty="0">
                  <a:solidFill>
                    <a:schemeClr val="bg1"/>
                  </a:solidFill>
                  <a:latin typeface="+mn-ea"/>
                  <a:ea typeface="+mn-ea"/>
                </a:rPr>
                <a:t>文字</a:t>
              </a:r>
              <a:endParaRPr lang="en-US" altLang="zh-CN" sz="1999" dirty="0">
                <a:solidFill>
                  <a:schemeClr val="bg1"/>
                </a:solidFill>
                <a:latin typeface="+mn-ea"/>
                <a:ea typeface="+mn-ea"/>
              </a:endParaRPr>
            </a:p>
            <a:p>
              <a:r>
                <a:rPr lang="zh-CN" altLang="en-US" sz="1999" dirty="0">
                  <a:solidFill>
                    <a:schemeClr val="bg1"/>
                  </a:solidFill>
                  <a:latin typeface="+mn-ea"/>
                  <a:ea typeface="+mn-ea"/>
                </a:rPr>
                <a:t>标题</a:t>
              </a:r>
            </a:p>
          </p:txBody>
        </p:sp>
      </p:grpSp>
      <p:grpSp>
        <p:nvGrpSpPr>
          <p:cNvPr id="4" name="组合 3"/>
          <p:cNvGrpSpPr/>
          <p:nvPr/>
        </p:nvGrpSpPr>
        <p:grpSpPr>
          <a:xfrm>
            <a:off x="5972593" y="1079571"/>
            <a:ext cx="1451230" cy="1856587"/>
            <a:chOff x="5973819" y="1079904"/>
            <a:chExt cx="1451678" cy="1857160"/>
          </a:xfrm>
        </p:grpSpPr>
        <p:sp>
          <p:nvSpPr>
            <p:cNvPr id="450" name="椭圆 14"/>
            <p:cNvSpPr/>
            <p:nvPr/>
          </p:nvSpPr>
          <p:spPr bwMode="auto">
            <a:xfrm>
              <a:off x="5973819" y="1079904"/>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anchor="ctr"/>
            <a:lstStyle/>
            <a:p>
              <a:pPr algn="ctr">
                <a:defRPr/>
              </a:pPr>
              <a:endParaRPr lang="zh-CN" altLang="en-US" sz="1798"/>
            </a:p>
          </p:txBody>
        </p:sp>
        <p:sp>
          <p:nvSpPr>
            <p:cNvPr id="451" name="椭圆 14"/>
            <p:cNvSpPr>
              <a:spLocks/>
            </p:cNvSpPr>
            <p:nvPr/>
          </p:nvSpPr>
          <p:spPr bwMode="auto">
            <a:xfrm>
              <a:off x="6025933" y="1127746"/>
              <a:ext cx="1348022" cy="1724557"/>
            </a:xfrm>
            <a:custGeom>
              <a:avLst/>
              <a:gdLst>
                <a:gd name="T0" fmla="*/ 898229 w 683568"/>
                <a:gd name="T1" fmla="*/ 0 h 864094"/>
                <a:gd name="T2" fmla="*/ 1796457 w 683568"/>
                <a:gd name="T3" fmla="*/ 908925 h 864094"/>
                <a:gd name="T4" fmla="*/ 1516871 w 683568"/>
                <a:gd name="T5" fmla="*/ 1565408 h 864094"/>
                <a:gd name="T6" fmla="*/ 897737 w 683568"/>
                <a:gd name="T7" fmla="*/ 2297933 h 864094"/>
                <a:gd name="T8" fmla="*/ 276238 w 683568"/>
                <a:gd name="T9" fmla="*/ 1562613 h 864094"/>
                <a:gd name="T10" fmla="*/ 157308 w 683568"/>
                <a:gd name="T11" fmla="*/ 1421901 h 864094"/>
                <a:gd name="T12" fmla="*/ 155860 w 683568"/>
                <a:gd name="T13" fmla="*/ 1420189 h 864094"/>
                <a:gd name="T14" fmla="*/ 155910 w 683568"/>
                <a:gd name="T15" fmla="*/ 1420189 h 864094"/>
                <a:gd name="T16" fmla="*/ 0 w 683568"/>
                <a:gd name="T17" fmla="*/ 908925 h 864094"/>
                <a:gd name="T18" fmla="*/ 898229 w 683568"/>
                <a:gd name="T19" fmla="*/ 0 h 8640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00B0F0"/>
            </a:solidFill>
            <a:ln>
              <a:noFill/>
            </a:ln>
          </p:spPr>
          <p:txBody>
            <a:bodyPr lIns="68568" tIns="34284" rIns="68568" bIns="34284"/>
            <a:lstStyle/>
            <a:p>
              <a:endParaRPr lang="zh-CN" altLang="en-US" sz="1798"/>
            </a:p>
          </p:txBody>
        </p:sp>
        <p:grpSp>
          <p:nvGrpSpPr>
            <p:cNvPr id="458" name="组合 457"/>
            <p:cNvGrpSpPr>
              <a:grpSpLocks noChangeAspect="1"/>
            </p:cNvGrpSpPr>
            <p:nvPr/>
          </p:nvGrpSpPr>
          <p:grpSpPr>
            <a:xfrm>
              <a:off x="6489544" y="2078217"/>
              <a:ext cx="420226" cy="359840"/>
              <a:chOff x="2162176" y="-104775"/>
              <a:chExt cx="1655763" cy="1417638"/>
            </a:xfrm>
            <a:solidFill>
              <a:schemeClr val="bg1"/>
            </a:solidFill>
          </p:grpSpPr>
          <p:sp>
            <p:nvSpPr>
              <p:cNvPr id="459"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8">
                  <a:solidFill>
                    <a:schemeClr val="bg1"/>
                  </a:solidFill>
                </a:endParaRPr>
              </a:p>
            </p:txBody>
          </p:sp>
          <p:sp>
            <p:nvSpPr>
              <p:cNvPr id="460"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8">
                  <a:solidFill>
                    <a:schemeClr val="bg1"/>
                  </a:solidFill>
                </a:endParaRPr>
              </a:p>
            </p:txBody>
          </p:sp>
        </p:grpSp>
        <p:sp>
          <p:nvSpPr>
            <p:cNvPr id="463" name="文本框 29"/>
            <p:cNvSpPr txBox="1">
              <a:spLocks noChangeArrowheads="1"/>
            </p:cNvSpPr>
            <p:nvPr/>
          </p:nvSpPr>
          <p:spPr bwMode="auto">
            <a:xfrm>
              <a:off x="6372994" y="1239659"/>
              <a:ext cx="651479" cy="68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999" dirty="0">
                  <a:solidFill>
                    <a:schemeClr val="bg1"/>
                  </a:solidFill>
                </a:rPr>
                <a:t>文字</a:t>
              </a:r>
              <a:endParaRPr lang="en-US" altLang="zh-CN" sz="1999" dirty="0">
                <a:solidFill>
                  <a:schemeClr val="bg1"/>
                </a:solidFill>
              </a:endParaRPr>
            </a:p>
            <a:p>
              <a:r>
                <a:rPr lang="zh-CN" altLang="en-US" sz="1999" dirty="0">
                  <a:solidFill>
                    <a:schemeClr val="bg1"/>
                  </a:solidFill>
                </a:rPr>
                <a:t>标题</a:t>
              </a:r>
              <a:endParaRPr lang="zh-CN" altLang="en-US" sz="1999" dirty="0">
                <a:solidFill>
                  <a:schemeClr val="bg1"/>
                </a:solidFill>
                <a:latin typeface="Arial Black" pitchFamily="34" charset="0"/>
              </a:endParaRPr>
            </a:p>
          </p:txBody>
        </p:sp>
      </p:grpSp>
      <p:sp>
        <p:nvSpPr>
          <p:cNvPr id="44" name="矩形 43"/>
          <p:cNvSpPr/>
          <p:nvPr/>
        </p:nvSpPr>
        <p:spPr>
          <a:xfrm>
            <a:off x="1493574" y="3219622"/>
            <a:ext cx="1566725" cy="1453785"/>
          </a:xfrm>
          <a:prstGeom prst="rect">
            <a:avLst/>
          </a:prstGeom>
          <a:noFill/>
          <a:ln>
            <a:noFill/>
          </a:ln>
        </p:spPr>
        <p:txBody>
          <a:bodyPr wrap="square" lIns="68550" tIns="34274" rIns="68550" bIns="34274">
            <a:spAutoFit/>
          </a:bodyPr>
          <a:lstStyle/>
          <a:p>
            <a:pPr algn="just" defTabSz="914126">
              <a:lnSpc>
                <a:spcPct val="150000"/>
              </a:lnSpc>
              <a:defRPr/>
            </a:pPr>
            <a:r>
              <a:rPr lang="zh-CN" altLang="en-US" sz="1200" kern="0" dirty="0">
                <a:solidFill>
                  <a:srgbClr val="7F7F7F">
                    <a:lumMod val="50000"/>
                  </a:srgbClr>
                </a:solidFill>
                <a:latin typeface="微软雅黑" pitchFamily="34" charset="-122"/>
                <a:ea typeface="微软雅黑" pitchFamily="34" charset="-122"/>
              </a:rPr>
              <a:t>请在这里输入您的文字；请在这里输入您的文字；请在这里输入您的文字；请在这里输入您的文字。</a:t>
            </a:r>
          </a:p>
        </p:txBody>
      </p:sp>
      <p:sp>
        <p:nvSpPr>
          <p:cNvPr id="45" name="矩形 44"/>
          <p:cNvSpPr/>
          <p:nvPr/>
        </p:nvSpPr>
        <p:spPr>
          <a:xfrm>
            <a:off x="3702692" y="3219622"/>
            <a:ext cx="1566725" cy="1453785"/>
          </a:xfrm>
          <a:prstGeom prst="rect">
            <a:avLst/>
          </a:prstGeom>
          <a:noFill/>
          <a:ln>
            <a:noFill/>
          </a:ln>
        </p:spPr>
        <p:txBody>
          <a:bodyPr wrap="square" lIns="68550" tIns="34274" rIns="68550" bIns="34274">
            <a:spAutoFit/>
          </a:bodyPr>
          <a:lstStyle/>
          <a:p>
            <a:pPr algn="just" defTabSz="914126">
              <a:lnSpc>
                <a:spcPct val="150000"/>
              </a:lnSpc>
              <a:defRPr/>
            </a:pPr>
            <a:r>
              <a:rPr lang="zh-CN" altLang="en-US" sz="1200" kern="0" dirty="0">
                <a:solidFill>
                  <a:srgbClr val="7F7F7F">
                    <a:lumMod val="50000"/>
                  </a:srgbClr>
                </a:solidFill>
                <a:latin typeface="微软雅黑" pitchFamily="34" charset="-122"/>
                <a:ea typeface="微软雅黑" pitchFamily="34" charset="-122"/>
              </a:rPr>
              <a:t>请在这里输入您的文字；请在这里输入您的文字；请在这里输入您的文字；请在这里输入您的文字。</a:t>
            </a:r>
          </a:p>
        </p:txBody>
      </p:sp>
      <p:sp>
        <p:nvSpPr>
          <p:cNvPr id="46" name="矩形 45"/>
          <p:cNvSpPr/>
          <p:nvPr/>
        </p:nvSpPr>
        <p:spPr>
          <a:xfrm>
            <a:off x="5942281" y="3219622"/>
            <a:ext cx="1566725" cy="1453785"/>
          </a:xfrm>
          <a:prstGeom prst="rect">
            <a:avLst/>
          </a:prstGeom>
          <a:noFill/>
          <a:ln>
            <a:noFill/>
          </a:ln>
        </p:spPr>
        <p:txBody>
          <a:bodyPr wrap="square" lIns="68550" tIns="34274" rIns="68550" bIns="34274">
            <a:spAutoFit/>
          </a:bodyPr>
          <a:lstStyle/>
          <a:p>
            <a:pPr algn="just" defTabSz="914126">
              <a:lnSpc>
                <a:spcPct val="150000"/>
              </a:lnSpc>
              <a:defRPr/>
            </a:pPr>
            <a:r>
              <a:rPr lang="zh-CN" altLang="en-US" sz="1200" kern="0" dirty="0">
                <a:solidFill>
                  <a:srgbClr val="7F7F7F">
                    <a:lumMod val="50000"/>
                  </a:srgbClr>
                </a:solidFill>
                <a:latin typeface="微软雅黑" pitchFamily="34" charset="-122"/>
                <a:ea typeface="微软雅黑" pitchFamily="34" charset="-122"/>
              </a:rPr>
              <a:t>请在这里输入您的文字；请在这里输入您的文字；请在这里输入您的文字；请在这里输入您的文字。</a:t>
            </a:r>
          </a:p>
        </p:txBody>
      </p:sp>
    </p:spTree>
    <p:extLst>
      <p:ext uri="{BB962C8B-B14F-4D97-AF65-F5344CB8AC3E}">
        <p14:creationId xmlns:p14="http://schemas.microsoft.com/office/powerpoint/2010/main" val="1186733264"/>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fill="hold" nodeType="afterEffect" p14:presetBounceEnd="52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2000">
                                          <p:cBhvr additive="base">
                                            <p:cTn id="11" dur="500" fill="hold"/>
                                            <p:tgtEl>
                                              <p:spTgt spid="2"/>
                                            </p:tgtEl>
                                            <p:attrNameLst>
                                              <p:attrName>ppt_x</p:attrName>
                                            </p:attrNameLst>
                                          </p:cBhvr>
                                          <p:tavLst>
                                            <p:tav tm="0">
                                              <p:val>
                                                <p:strVal val="#ppt_x"/>
                                              </p:val>
                                            </p:tav>
                                            <p:tav tm="100000">
                                              <p:val>
                                                <p:strVal val="#ppt_x"/>
                                              </p:val>
                                            </p:tav>
                                          </p:tavLst>
                                        </p:anim>
                                        <p:anim calcmode="lin" valueType="num" p14:bounceEnd="52000">
                                          <p:cBhvr additive="base">
                                            <p:cTn id="12" dur="5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2000">
                                      <p:stCondLst>
                                        <p:cond delay="300"/>
                                      </p:stCondLst>
                                      <p:childTnLst>
                                        <p:set>
                                          <p:cBhvr>
                                            <p:cTn id="14" dur="1" fill="hold">
                                              <p:stCondLst>
                                                <p:cond delay="0"/>
                                              </p:stCondLst>
                                            </p:cTn>
                                            <p:tgtEl>
                                              <p:spTgt spid="3"/>
                                            </p:tgtEl>
                                            <p:attrNameLst>
                                              <p:attrName>style.visibility</p:attrName>
                                            </p:attrNameLst>
                                          </p:cBhvr>
                                          <p:to>
                                            <p:strVal val="visible"/>
                                          </p:to>
                                        </p:set>
                                        <p:anim calcmode="lin" valueType="num" p14:bounceEnd="52000">
                                          <p:cBhvr additive="base">
                                            <p:cTn id="15" dur="500" fill="hold"/>
                                            <p:tgtEl>
                                              <p:spTgt spid="3"/>
                                            </p:tgtEl>
                                            <p:attrNameLst>
                                              <p:attrName>ppt_x</p:attrName>
                                            </p:attrNameLst>
                                          </p:cBhvr>
                                          <p:tavLst>
                                            <p:tav tm="0">
                                              <p:val>
                                                <p:strVal val="#ppt_x"/>
                                              </p:val>
                                            </p:tav>
                                            <p:tav tm="100000">
                                              <p:val>
                                                <p:strVal val="#ppt_x"/>
                                              </p:val>
                                            </p:tav>
                                          </p:tavLst>
                                        </p:anim>
                                        <p:anim calcmode="lin" valueType="num" p14:bounceEnd="52000">
                                          <p:cBhvr additive="base">
                                            <p:cTn id="16" dur="5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14:presetBounceEnd="52000">
                                      <p:stCondLst>
                                        <p:cond delay="600"/>
                                      </p:stCondLst>
                                      <p:childTnLst>
                                        <p:set>
                                          <p:cBhvr>
                                            <p:cTn id="18" dur="1" fill="hold">
                                              <p:stCondLst>
                                                <p:cond delay="0"/>
                                              </p:stCondLst>
                                            </p:cTn>
                                            <p:tgtEl>
                                              <p:spTgt spid="4"/>
                                            </p:tgtEl>
                                            <p:attrNameLst>
                                              <p:attrName>style.visibility</p:attrName>
                                            </p:attrNameLst>
                                          </p:cBhvr>
                                          <p:to>
                                            <p:strVal val="visible"/>
                                          </p:to>
                                        </p:set>
                                        <p:anim calcmode="lin" valueType="num" p14:bounceEnd="52000">
                                          <p:cBhvr additive="base">
                                            <p:cTn id="19" dur="500" fill="hold"/>
                                            <p:tgtEl>
                                              <p:spTgt spid="4"/>
                                            </p:tgtEl>
                                            <p:attrNameLst>
                                              <p:attrName>ppt_x</p:attrName>
                                            </p:attrNameLst>
                                          </p:cBhvr>
                                          <p:tavLst>
                                            <p:tav tm="0">
                                              <p:val>
                                                <p:strVal val="#ppt_x"/>
                                              </p:val>
                                            </p:tav>
                                            <p:tav tm="100000">
                                              <p:val>
                                                <p:strVal val="#ppt_x"/>
                                              </p:val>
                                            </p:tav>
                                          </p:tavLst>
                                        </p:anim>
                                        <p:anim calcmode="lin" valueType="num" p14:bounceEnd="52000">
                                          <p:cBhvr additive="base">
                                            <p:cTn id="20" dur="500" fill="hold"/>
                                            <p:tgtEl>
                                              <p:spTgt spid="4"/>
                                            </p:tgtEl>
                                            <p:attrNameLst>
                                              <p:attrName>ppt_y</p:attrName>
                                            </p:attrNameLst>
                                          </p:cBhvr>
                                          <p:tavLst>
                                            <p:tav tm="0">
                                              <p:val>
                                                <p:strVal val="0-#ppt_h/2"/>
                                              </p:val>
                                            </p:tav>
                                            <p:tav tm="100000">
                                              <p:val>
                                                <p:strVal val="#ppt_y"/>
                                              </p:val>
                                            </p:tav>
                                          </p:tavLst>
                                        </p:anim>
                                      </p:childTnLst>
                                    </p:cTn>
                                  </p:par>
                                </p:childTnLst>
                              </p:cTn>
                            </p:par>
                            <p:par>
                              <p:cTn id="21" fill="hold">
                                <p:stCondLst>
                                  <p:cond delay="1600"/>
                                </p:stCondLst>
                                <p:childTnLst>
                                  <p:par>
                                    <p:cTn id="22" presetID="22" presetClass="entr" presetSubtype="1" fill="hold" grpId="0" nodeType="after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wipe(up)">
                                          <p:cBhvr>
                                            <p:cTn id="24" dur="500"/>
                                            <p:tgtEl>
                                              <p:spTgt spid="44"/>
                                            </p:tgtEl>
                                          </p:cBhvr>
                                        </p:animEffect>
                                      </p:childTnLst>
                                    </p:cTn>
                                  </p:par>
                                  <p:par>
                                    <p:cTn id="25" presetID="22" presetClass="entr" presetSubtype="1" fill="hold" grpId="0" nodeType="withEffect">
                                      <p:stCondLst>
                                        <p:cond delay="200"/>
                                      </p:stCondLst>
                                      <p:childTnLst>
                                        <p:set>
                                          <p:cBhvr>
                                            <p:cTn id="26" dur="1" fill="hold">
                                              <p:stCondLst>
                                                <p:cond delay="0"/>
                                              </p:stCondLst>
                                            </p:cTn>
                                            <p:tgtEl>
                                              <p:spTgt spid="45"/>
                                            </p:tgtEl>
                                            <p:attrNameLst>
                                              <p:attrName>style.visibility</p:attrName>
                                            </p:attrNameLst>
                                          </p:cBhvr>
                                          <p:to>
                                            <p:strVal val="visible"/>
                                          </p:to>
                                        </p:set>
                                        <p:animEffect transition="in" filter="wipe(up)">
                                          <p:cBhvr>
                                            <p:cTn id="27" dur="500"/>
                                            <p:tgtEl>
                                              <p:spTgt spid="45"/>
                                            </p:tgtEl>
                                          </p:cBhvr>
                                        </p:animEffect>
                                      </p:childTnLst>
                                    </p:cTn>
                                  </p:par>
                                  <p:par>
                                    <p:cTn id="28" presetID="22" presetClass="entr" presetSubtype="1" fill="hold" grpId="0" nodeType="withEffect">
                                      <p:stCondLst>
                                        <p:cond delay="400"/>
                                      </p:stCondLst>
                                      <p:childTnLst>
                                        <p:set>
                                          <p:cBhvr>
                                            <p:cTn id="29" dur="1" fill="hold">
                                              <p:stCondLst>
                                                <p:cond delay="0"/>
                                              </p:stCondLst>
                                            </p:cTn>
                                            <p:tgtEl>
                                              <p:spTgt spid="46"/>
                                            </p:tgtEl>
                                            <p:attrNameLst>
                                              <p:attrName>style.visibility</p:attrName>
                                            </p:attrNameLst>
                                          </p:cBhvr>
                                          <p:to>
                                            <p:strVal val="visible"/>
                                          </p:to>
                                        </p:set>
                                        <p:animEffect transition="in" filter="wipe(up)">
                                          <p:cBhvr>
                                            <p:cTn id="3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3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6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0-#ppt_h/2"/>
                                              </p:val>
                                            </p:tav>
                                            <p:tav tm="100000">
                                              <p:val>
                                                <p:strVal val="#ppt_y"/>
                                              </p:val>
                                            </p:tav>
                                          </p:tavLst>
                                        </p:anim>
                                      </p:childTnLst>
                                    </p:cTn>
                                  </p:par>
                                </p:childTnLst>
                              </p:cTn>
                            </p:par>
                            <p:par>
                              <p:cTn id="21" fill="hold">
                                <p:stCondLst>
                                  <p:cond delay="1600"/>
                                </p:stCondLst>
                                <p:childTnLst>
                                  <p:par>
                                    <p:cTn id="22" presetID="22" presetClass="entr" presetSubtype="1" fill="hold" grpId="0" nodeType="after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wipe(up)">
                                          <p:cBhvr>
                                            <p:cTn id="24" dur="500"/>
                                            <p:tgtEl>
                                              <p:spTgt spid="44"/>
                                            </p:tgtEl>
                                          </p:cBhvr>
                                        </p:animEffect>
                                      </p:childTnLst>
                                    </p:cTn>
                                  </p:par>
                                  <p:par>
                                    <p:cTn id="25" presetID="22" presetClass="entr" presetSubtype="1" fill="hold" grpId="0" nodeType="withEffect">
                                      <p:stCondLst>
                                        <p:cond delay="200"/>
                                      </p:stCondLst>
                                      <p:childTnLst>
                                        <p:set>
                                          <p:cBhvr>
                                            <p:cTn id="26" dur="1" fill="hold">
                                              <p:stCondLst>
                                                <p:cond delay="0"/>
                                              </p:stCondLst>
                                            </p:cTn>
                                            <p:tgtEl>
                                              <p:spTgt spid="45"/>
                                            </p:tgtEl>
                                            <p:attrNameLst>
                                              <p:attrName>style.visibility</p:attrName>
                                            </p:attrNameLst>
                                          </p:cBhvr>
                                          <p:to>
                                            <p:strVal val="visible"/>
                                          </p:to>
                                        </p:set>
                                        <p:animEffect transition="in" filter="wipe(up)">
                                          <p:cBhvr>
                                            <p:cTn id="27" dur="500"/>
                                            <p:tgtEl>
                                              <p:spTgt spid="45"/>
                                            </p:tgtEl>
                                          </p:cBhvr>
                                        </p:animEffect>
                                      </p:childTnLst>
                                    </p:cTn>
                                  </p:par>
                                  <p:par>
                                    <p:cTn id="28" presetID="22" presetClass="entr" presetSubtype="1" fill="hold" grpId="0" nodeType="withEffect">
                                      <p:stCondLst>
                                        <p:cond delay="400"/>
                                      </p:stCondLst>
                                      <p:childTnLst>
                                        <p:set>
                                          <p:cBhvr>
                                            <p:cTn id="29" dur="1" fill="hold">
                                              <p:stCondLst>
                                                <p:cond delay="0"/>
                                              </p:stCondLst>
                                            </p:cTn>
                                            <p:tgtEl>
                                              <p:spTgt spid="46"/>
                                            </p:tgtEl>
                                            <p:attrNameLst>
                                              <p:attrName>style.visibility</p:attrName>
                                            </p:attrNameLst>
                                          </p:cBhvr>
                                          <p:to>
                                            <p:strVal val="visible"/>
                                          </p:to>
                                        </p:set>
                                        <p:animEffect transition="in" filter="wipe(up)">
                                          <p:cBhvr>
                                            <p:cTn id="3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Lst>
      </p:timing>
    </mc:Fallback>
  </mc:AlternateContent>
  <p:extLst mod="1">
    <p:ext uri="{E180D4A7-C9FB-4DFB-919C-405C955672EB}">
      <p14:showEvtLst xmlns:p14="http://schemas.microsoft.com/office/powerpoint/2010/main">
        <p14:playEvt time="0" objId="30"/>
      </p14:showEvtLst>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521096" y="196219"/>
            <a:ext cx="1765509" cy="551352"/>
            <a:chOff x="520640" y="251298"/>
            <a:chExt cx="1766054" cy="551522"/>
          </a:xfrm>
        </p:grpSpPr>
        <p:sp>
          <p:nvSpPr>
            <p:cNvPr id="33" name="矩形 3"/>
            <p:cNvSpPr>
              <a:spLocks noChangeArrowheads="1"/>
            </p:cNvSpPr>
            <p:nvPr/>
          </p:nvSpPr>
          <p:spPr bwMode="auto">
            <a:xfrm>
              <a:off x="641944" y="251298"/>
              <a:ext cx="1523498"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a:solidFill>
                    <a:schemeClr val="tx1">
                      <a:lumMod val="65000"/>
                      <a:lumOff val="35000"/>
                    </a:schemeClr>
                  </a:solidFill>
                  <a:latin typeface="微软雅黑" pitchFamily="34" charset="-122"/>
                  <a:ea typeface="微软雅黑" pitchFamily="34" charset="-122"/>
                  <a:sym typeface="Arial" pitchFamily="34" charset="0"/>
                </a:rPr>
                <a:t>明年重点项目</a:t>
              </a:r>
            </a:p>
          </p:txBody>
        </p:sp>
        <p:grpSp>
          <p:nvGrpSpPr>
            <p:cNvPr id="34" name="组合 33"/>
            <p:cNvGrpSpPr/>
            <p:nvPr/>
          </p:nvGrpSpPr>
          <p:grpSpPr>
            <a:xfrm>
              <a:off x="520640" y="556320"/>
              <a:ext cx="1766054" cy="246500"/>
              <a:chOff x="562081" y="466763"/>
              <a:chExt cx="1766054" cy="246500"/>
            </a:xfrm>
          </p:grpSpPr>
          <p:sp>
            <p:nvSpPr>
              <p:cNvPr id="35"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36" name="组合 35"/>
              <p:cNvGrpSpPr/>
              <p:nvPr/>
            </p:nvGrpSpPr>
            <p:grpSpPr>
              <a:xfrm>
                <a:off x="931046" y="667544"/>
                <a:ext cx="1028125" cy="45719"/>
                <a:chOff x="688893" y="2574256"/>
                <a:chExt cx="7739508" cy="81111"/>
              </a:xfrm>
            </p:grpSpPr>
            <p:sp>
              <p:nvSpPr>
                <p:cNvPr id="37"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8"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9"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0"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1"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pic>
        <p:nvPicPr>
          <p:cNvPr id="42"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43" name="直接连接符 42"/>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44" name="文本框 31"/>
          <p:cNvSpPr>
            <a:spLocks noChangeArrowheads="1"/>
          </p:cNvSpPr>
          <p:nvPr/>
        </p:nvSpPr>
        <p:spPr bwMode="auto">
          <a:xfrm>
            <a:off x="5795758" y="261797"/>
            <a:ext cx="3141526"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rPr>
              <a:t>NEXT YEAR KEY PROJECTS</a:t>
            </a:r>
            <a:endParaRPr lang="zh-CN" altLang="en-US" sz="1600" kern="0" dirty="0">
              <a:solidFill>
                <a:srgbClr val="2F5879"/>
              </a:solidFill>
              <a:latin typeface="Impact" pitchFamily="34" charset="0"/>
            </a:endParaRPr>
          </a:p>
        </p:txBody>
      </p:sp>
      <p:sp>
        <p:nvSpPr>
          <p:cNvPr id="45"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256" name="组合 255"/>
          <p:cNvGrpSpPr/>
          <p:nvPr/>
        </p:nvGrpSpPr>
        <p:grpSpPr>
          <a:xfrm>
            <a:off x="2033655" y="3044722"/>
            <a:ext cx="3058841" cy="1518082"/>
            <a:chOff x="1591195" y="3531392"/>
            <a:chExt cx="1721136" cy="774463"/>
          </a:xfrm>
          <a:effectLst>
            <a:outerShdw blurRad="444500" dist="254000" dir="8100000" algn="tr" rotWithShape="0">
              <a:prstClr val="black">
                <a:alpha val="50000"/>
              </a:prstClr>
            </a:outerShdw>
          </a:effectLst>
        </p:grpSpPr>
        <p:sp>
          <p:nvSpPr>
            <p:cNvPr id="257"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258"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grpSp>
        <p:nvGrpSpPr>
          <p:cNvPr id="259" name="组合 258"/>
          <p:cNvGrpSpPr/>
          <p:nvPr/>
        </p:nvGrpSpPr>
        <p:grpSpPr>
          <a:xfrm>
            <a:off x="893559" y="1152362"/>
            <a:ext cx="3058841" cy="1518082"/>
            <a:chOff x="1591195" y="3531392"/>
            <a:chExt cx="1721136" cy="774463"/>
          </a:xfrm>
          <a:effectLst>
            <a:outerShdw blurRad="444500" dist="254000" dir="8100000" algn="tr" rotWithShape="0">
              <a:prstClr val="black">
                <a:alpha val="50000"/>
              </a:prstClr>
            </a:outerShdw>
          </a:effectLst>
        </p:grpSpPr>
        <p:sp>
          <p:nvSpPr>
            <p:cNvPr id="260"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261"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sp>
        <p:nvSpPr>
          <p:cNvPr id="262" name="Freeform 9"/>
          <p:cNvSpPr>
            <a:spLocks noEditPoints="1"/>
          </p:cNvSpPr>
          <p:nvPr/>
        </p:nvSpPr>
        <p:spPr bwMode="auto">
          <a:xfrm>
            <a:off x="1252546" y="1673725"/>
            <a:ext cx="583749" cy="581620"/>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rgbClr val="0070C0"/>
          </a:solidFill>
          <a:ln>
            <a:noFill/>
          </a:ln>
          <a:extLst/>
        </p:spPr>
        <p:txBody>
          <a:bodyPr vert="horz" wrap="square" lIns="91412" tIns="45706" rIns="91412" bIns="45706" numCol="1" anchor="t" anchorCtr="0" compatLnSpc="1">
            <a:prstTxWarp prst="textNoShape">
              <a:avLst/>
            </a:prstTxWarp>
          </a:bodyPr>
          <a:lstStyle/>
          <a:p>
            <a:pPr defTabSz="914126">
              <a:defRPr/>
            </a:pPr>
            <a:endParaRPr lang="zh-CN" altLang="en-US" kern="0">
              <a:solidFill>
                <a:sysClr val="windowText" lastClr="000000"/>
              </a:solidFill>
            </a:endParaRPr>
          </a:p>
        </p:txBody>
      </p:sp>
      <p:sp>
        <p:nvSpPr>
          <p:cNvPr id="263" name="Freeform 8"/>
          <p:cNvSpPr>
            <a:spLocks noEditPoints="1"/>
          </p:cNvSpPr>
          <p:nvPr/>
        </p:nvSpPr>
        <p:spPr bwMode="auto">
          <a:xfrm>
            <a:off x="2250199" y="3525958"/>
            <a:ext cx="634137" cy="555608"/>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rgbClr val="00B0F0"/>
          </a:solidFill>
          <a:ln>
            <a:noFill/>
          </a:ln>
          <a:extLst/>
        </p:spPr>
        <p:txBody>
          <a:bodyPr vert="horz" wrap="square" lIns="91412" tIns="45706" rIns="91412" bIns="45706" numCol="1" anchor="t" anchorCtr="0" compatLnSpc="1">
            <a:prstTxWarp prst="textNoShape">
              <a:avLst/>
            </a:prstTxWarp>
          </a:bodyPr>
          <a:lstStyle/>
          <a:p>
            <a:pPr defTabSz="914126">
              <a:defRPr/>
            </a:pPr>
            <a:endParaRPr lang="zh-CN" altLang="en-US" kern="0">
              <a:solidFill>
                <a:sysClr val="windowText" lastClr="000000"/>
              </a:solidFill>
            </a:endParaRPr>
          </a:p>
        </p:txBody>
      </p:sp>
      <p:sp>
        <p:nvSpPr>
          <p:cNvPr id="264" name="TextBox 263"/>
          <p:cNvSpPr txBox="1"/>
          <p:nvPr/>
        </p:nvSpPr>
        <p:spPr>
          <a:xfrm>
            <a:off x="1966877" y="1792790"/>
            <a:ext cx="1907753" cy="632286"/>
          </a:xfrm>
          <a:prstGeom prst="rect">
            <a:avLst/>
          </a:prstGeom>
          <a:noFill/>
        </p:spPr>
        <p:txBody>
          <a:bodyPr wrap="square" rtlCol="0">
            <a:spAutoFit/>
          </a:bodyPr>
          <a:lstStyle/>
          <a:p>
            <a:pPr defTabSz="914126">
              <a:lnSpc>
                <a:spcPct val="130000"/>
              </a:lnSpc>
              <a:defRPr/>
            </a:pPr>
            <a:r>
              <a:rPr lang="zh-CN" altLang="en-US" sz="900" kern="0" dirty="0">
                <a:solidFill>
                  <a:srgbClr val="7F7F7F">
                    <a:lumMod val="50000"/>
                  </a:srgbClr>
                </a:solidFill>
                <a:latin typeface="微软雅黑" pitchFamily="34" charset="-122"/>
                <a:ea typeface="微软雅黑" pitchFamily="34" charset="-122"/>
              </a:rPr>
              <a:t>您的内容打在这里，或者通过复制您的文本后，在此框中选择粘贴，并选择只保留文字。</a:t>
            </a:r>
          </a:p>
        </p:txBody>
      </p:sp>
      <p:sp>
        <p:nvSpPr>
          <p:cNvPr id="265" name="TextBox 264"/>
          <p:cNvSpPr txBox="1"/>
          <p:nvPr/>
        </p:nvSpPr>
        <p:spPr>
          <a:xfrm>
            <a:off x="1970219" y="1446541"/>
            <a:ext cx="1395482" cy="346142"/>
          </a:xfrm>
          <a:prstGeom prst="rect">
            <a:avLst/>
          </a:prstGeom>
          <a:noFill/>
        </p:spPr>
        <p:txBody>
          <a:bodyPr wrap="square" tIns="0" bIns="0" rtlCol="0" anchor="t">
            <a:spAutoFit/>
          </a:bodyPr>
          <a:lstStyle/>
          <a:p>
            <a:pPr defTabSz="914126">
              <a:lnSpc>
                <a:spcPct val="150000"/>
              </a:lnSpc>
              <a:defRPr/>
            </a:pPr>
            <a:r>
              <a:rPr lang="zh-CN" altLang="en-US" sz="1500" kern="0" dirty="0">
                <a:solidFill>
                  <a:srgbClr val="7F7F7F">
                    <a:lumMod val="50000"/>
                  </a:srgbClr>
                </a:solidFill>
                <a:latin typeface="微软雅黑" pitchFamily="34" charset="-122"/>
                <a:ea typeface="微软雅黑" pitchFamily="34" charset="-122"/>
                <a:cs typeface="华文黑体" pitchFamily="2" charset="-122"/>
              </a:rPr>
              <a:t>项目名称</a:t>
            </a:r>
          </a:p>
        </p:txBody>
      </p:sp>
      <p:grpSp>
        <p:nvGrpSpPr>
          <p:cNvPr id="266" name="组合 265"/>
          <p:cNvGrpSpPr/>
          <p:nvPr/>
        </p:nvGrpSpPr>
        <p:grpSpPr>
          <a:xfrm>
            <a:off x="4241033" y="1152362"/>
            <a:ext cx="3058841" cy="1518082"/>
            <a:chOff x="1591195" y="3531392"/>
            <a:chExt cx="1721136" cy="774463"/>
          </a:xfrm>
          <a:effectLst>
            <a:outerShdw blurRad="444500" dist="254000" dir="8100000" algn="tr" rotWithShape="0">
              <a:prstClr val="black">
                <a:alpha val="50000"/>
              </a:prstClr>
            </a:outerShdw>
          </a:effectLst>
        </p:grpSpPr>
        <p:sp>
          <p:nvSpPr>
            <p:cNvPr id="267"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268"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sp>
        <p:nvSpPr>
          <p:cNvPr id="269" name="Freeform 6"/>
          <p:cNvSpPr>
            <a:spLocks noEditPoints="1"/>
          </p:cNvSpPr>
          <p:nvPr/>
        </p:nvSpPr>
        <p:spPr bwMode="auto">
          <a:xfrm>
            <a:off x="4428292" y="1733809"/>
            <a:ext cx="664204" cy="417258"/>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rgbClr val="00B0F0"/>
          </a:solidFill>
          <a:ln>
            <a:noFill/>
          </a:ln>
          <a:extLst/>
        </p:spPr>
        <p:txBody>
          <a:bodyPr vert="horz" wrap="square" lIns="91412" tIns="45706" rIns="91412" bIns="45706" numCol="1" anchor="t" anchorCtr="0" compatLnSpc="1">
            <a:prstTxWarp prst="textNoShape">
              <a:avLst/>
            </a:prstTxWarp>
          </a:bodyPr>
          <a:lstStyle/>
          <a:p>
            <a:pPr defTabSz="914126">
              <a:defRPr/>
            </a:pPr>
            <a:endParaRPr lang="zh-CN" altLang="en-US" kern="0">
              <a:solidFill>
                <a:sysClr val="windowText" lastClr="000000"/>
              </a:solidFill>
            </a:endParaRPr>
          </a:p>
        </p:txBody>
      </p:sp>
      <p:sp>
        <p:nvSpPr>
          <p:cNvPr id="270" name="TextBox 269"/>
          <p:cNvSpPr txBox="1"/>
          <p:nvPr/>
        </p:nvSpPr>
        <p:spPr>
          <a:xfrm>
            <a:off x="5166290" y="1792790"/>
            <a:ext cx="1907753" cy="632286"/>
          </a:xfrm>
          <a:prstGeom prst="rect">
            <a:avLst/>
          </a:prstGeom>
          <a:noFill/>
        </p:spPr>
        <p:txBody>
          <a:bodyPr wrap="square" rtlCol="0">
            <a:spAutoFit/>
          </a:bodyPr>
          <a:lstStyle/>
          <a:p>
            <a:pPr defTabSz="914126">
              <a:lnSpc>
                <a:spcPct val="130000"/>
              </a:lnSpc>
              <a:defRPr/>
            </a:pPr>
            <a:r>
              <a:rPr lang="zh-CN" altLang="en-US" sz="900" kern="0" dirty="0">
                <a:solidFill>
                  <a:srgbClr val="7F7F7F">
                    <a:lumMod val="50000"/>
                  </a:srgbClr>
                </a:solidFill>
                <a:latin typeface="微软雅黑" pitchFamily="34" charset="-122"/>
                <a:ea typeface="微软雅黑" pitchFamily="34" charset="-122"/>
              </a:rPr>
              <a:t>您的内容打在这里，或者通过复制您的文本后，在此框中选择粘贴，并选择只保留文字。</a:t>
            </a:r>
          </a:p>
        </p:txBody>
      </p:sp>
      <p:sp>
        <p:nvSpPr>
          <p:cNvPr id="271" name="TextBox 270"/>
          <p:cNvSpPr txBox="1"/>
          <p:nvPr/>
        </p:nvSpPr>
        <p:spPr>
          <a:xfrm>
            <a:off x="5169631" y="1446541"/>
            <a:ext cx="1395482" cy="346142"/>
          </a:xfrm>
          <a:prstGeom prst="rect">
            <a:avLst/>
          </a:prstGeom>
          <a:noFill/>
        </p:spPr>
        <p:txBody>
          <a:bodyPr wrap="square" tIns="0" bIns="0" rtlCol="0" anchor="t">
            <a:spAutoFit/>
          </a:bodyPr>
          <a:lstStyle/>
          <a:p>
            <a:pPr defTabSz="914126">
              <a:lnSpc>
                <a:spcPct val="150000"/>
              </a:lnSpc>
              <a:defRPr/>
            </a:pPr>
            <a:r>
              <a:rPr lang="zh-CN" altLang="en-US" sz="1500" kern="0" dirty="0">
                <a:solidFill>
                  <a:srgbClr val="7F7F7F">
                    <a:lumMod val="50000"/>
                  </a:srgbClr>
                </a:solidFill>
                <a:latin typeface="微软雅黑" pitchFamily="34" charset="-122"/>
                <a:ea typeface="微软雅黑" pitchFamily="34" charset="-122"/>
                <a:cs typeface="华文黑体" pitchFamily="2" charset="-122"/>
              </a:rPr>
              <a:t>项目名称</a:t>
            </a:r>
          </a:p>
        </p:txBody>
      </p:sp>
      <p:sp>
        <p:nvSpPr>
          <p:cNvPr id="272" name="TextBox 271"/>
          <p:cNvSpPr txBox="1"/>
          <p:nvPr/>
        </p:nvSpPr>
        <p:spPr>
          <a:xfrm>
            <a:off x="3036689" y="3691524"/>
            <a:ext cx="1907753" cy="632286"/>
          </a:xfrm>
          <a:prstGeom prst="rect">
            <a:avLst/>
          </a:prstGeom>
          <a:noFill/>
        </p:spPr>
        <p:txBody>
          <a:bodyPr wrap="square" rtlCol="0">
            <a:spAutoFit/>
          </a:bodyPr>
          <a:lstStyle/>
          <a:p>
            <a:pPr defTabSz="914126">
              <a:lnSpc>
                <a:spcPct val="130000"/>
              </a:lnSpc>
              <a:defRPr/>
            </a:pPr>
            <a:r>
              <a:rPr lang="zh-CN" altLang="en-US" sz="900" kern="0" dirty="0">
                <a:solidFill>
                  <a:srgbClr val="7F7F7F">
                    <a:lumMod val="50000"/>
                  </a:srgbClr>
                </a:solidFill>
                <a:latin typeface="微软雅黑" pitchFamily="34" charset="-122"/>
                <a:ea typeface="微软雅黑" pitchFamily="34" charset="-122"/>
              </a:rPr>
              <a:t>您的内容打在这里，或者通过复制您的文本后，在此框中选择粘贴，并选择只保留文字。</a:t>
            </a:r>
          </a:p>
        </p:txBody>
      </p:sp>
      <p:sp>
        <p:nvSpPr>
          <p:cNvPr id="273" name="TextBox 272"/>
          <p:cNvSpPr txBox="1"/>
          <p:nvPr/>
        </p:nvSpPr>
        <p:spPr>
          <a:xfrm>
            <a:off x="3040030" y="3345275"/>
            <a:ext cx="1395482" cy="346142"/>
          </a:xfrm>
          <a:prstGeom prst="rect">
            <a:avLst/>
          </a:prstGeom>
          <a:noFill/>
        </p:spPr>
        <p:txBody>
          <a:bodyPr wrap="square" tIns="0" bIns="0" rtlCol="0" anchor="t">
            <a:spAutoFit/>
          </a:bodyPr>
          <a:lstStyle/>
          <a:p>
            <a:pPr defTabSz="914126">
              <a:lnSpc>
                <a:spcPct val="150000"/>
              </a:lnSpc>
              <a:defRPr/>
            </a:pPr>
            <a:r>
              <a:rPr lang="zh-CN" altLang="en-US" sz="1500" kern="0" dirty="0">
                <a:solidFill>
                  <a:srgbClr val="7F7F7F">
                    <a:lumMod val="50000"/>
                  </a:srgbClr>
                </a:solidFill>
                <a:latin typeface="微软雅黑" pitchFamily="34" charset="-122"/>
                <a:ea typeface="微软雅黑" pitchFamily="34" charset="-122"/>
                <a:cs typeface="华文黑体" pitchFamily="2" charset="-122"/>
              </a:rPr>
              <a:t>项目名称</a:t>
            </a:r>
          </a:p>
        </p:txBody>
      </p:sp>
      <p:grpSp>
        <p:nvGrpSpPr>
          <p:cNvPr id="274" name="组合 273"/>
          <p:cNvGrpSpPr/>
          <p:nvPr/>
        </p:nvGrpSpPr>
        <p:grpSpPr>
          <a:xfrm>
            <a:off x="5321984" y="3044722"/>
            <a:ext cx="3058841" cy="1518082"/>
            <a:chOff x="1591195" y="3531392"/>
            <a:chExt cx="1721136" cy="774463"/>
          </a:xfrm>
          <a:effectLst>
            <a:outerShdw blurRad="444500" dist="254000" dir="8100000" algn="tr" rotWithShape="0">
              <a:prstClr val="black">
                <a:alpha val="50000"/>
              </a:prstClr>
            </a:outerShdw>
          </a:effectLst>
        </p:grpSpPr>
        <p:sp>
          <p:nvSpPr>
            <p:cNvPr id="275"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sp>
          <p:nvSpPr>
            <p:cNvPr id="276"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8575" cap="flat" cmpd="sng" algn="ctr">
              <a:noFill/>
              <a:prstDash val="solid"/>
            </a:ln>
            <a:effectLst/>
          </p:spPr>
          <p:txBody>
            <a:bodyPr rtlCol="0" anchor="ctr"/>
            <a:lstStyle/>
            <a:p>
              <a:pPr algn="ctr" defTabSz="914126">
                <a:defRPr/>
              </a:pPr>
              <a:endParaRPr lang="zh-CN" altLang="en-US" kern="0">
                <a:solidFill>
                  <a:sysClr val="window" lastClr="FFFFFF"/>
                </a:solidFill>
                <a:latin typeface="Palatino Linotype"/>
                <a:ea typeface="宋体"/>
              </a:endParaRPr>
            </a:p>
          </p:txBody>
        </p:sp>
      </p:grpSp>
      <p:sp>
        <p:nvSpPr>
          <p:cNvPr id="277" name="Freeform 7"/>
          <p:cNvSpPr>
            <a:spLocks noEditPoints="1"/>
          </p:cNvSpPr>
          <p:nvPr/>
        </p:nvSpPr>
        <p:spPr bwMode="auto">
          <a:xfrm>
            <a:off x="5514369" y="3562044"/>
            <a:ext cx="605797" cy="489219"/>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rgbClr val="0070C0"/>
          </a:solidFill>
          <a:ln>
            <a:noFill/>
          </a:ln>
          <a:extLst/>
        </p:spPr>
        <p:txBody>
          <a:bodyPr vert="horz" wrap="square" lIns="91412" tIns="45706" rIns="91412" bIns="45706" numCol="1" anchor="t" anchorCtr="0" compatLnSpc="1">
            <a:prstTxWarp prst="textNoShape">
              <a:avLst/>
            </a:prstTxWarp>
          </a:bodyPr>
          <a:lstStyle/>
          <a:p>
            <a:pPr defTabSz="914126">
              <a:defRPr/>
            </a:pPr>
            <a:endParaRPr lang="zh-CN" altLang="en-US" kern="0">
              <a:solidFill>
                <a:sysClr val="windowText" lastClr="000000"/>
              </a:solidFill>
            </a:endParaRPr>
          </a:p>
        </p:txBody>
      </p:sp>
      <p:sp>
        <p:nvSpPr>
          <p:cNvPr id="278" name="TextBox 277"/>
          <p:cNvSpPr txBox="1"/>
          <p:nvPr/>
        </p:nvSpPr>
        <p:spPr>
          <a:xfrm>
            <a:off x="6308937" y="3691524"/>
            <a:ext cx="1907753" cy="632286"/>
          </a:xfrm>
          <a:prstGeom prst="rect">
            <a:avLst/>
          </a:prstGeom>
          <a:noFill/>
        </p:spPr>
        <p:txBody>
          <a:bodyPr wrap="square" rtlCol="0">
            <a:spAutoFit/>
          </a:bodyPr>
          <a:lstStyle/>
          <a:p>
            <a:pPr defTabSz="914126">
              <a:lnSpc>
                <a:spcPct val="130000"/>
              </a:lnSpc>
              <a:defRPr/>
            </a:pPr>
            <a:r>
              <a:rPr lang="zh-CN" altLang="en-US" sz="900" kern="0" dirty="0">
                <a:solidFill>
                  <a:srgbClr val="7F7F7F">
                    <a:lumMod val="50000"/>
                  </a:srgbClr>
                </a:solidFill>
                <a:latin typeface="微软雅黑" pitchFamily="34" charset="-122"/>
                <a:ea typeface="微软雅黑" pitchFamily="34" charset="-122"/>
              </a:rPr>
              <a:t>您的内容打在这里，或者通过复制您的文本后，在此框中选择粘贴，并选择只保留文字。</a:t>
            </a:r>
          </a:p>
        </p:txBody>
      </p:sp>
      <p:sp>
        <p:nvSpPr>
          <p:cNvPr id="279" name="TextBox 278"/>
          <p:cNvSpPr txBox="1"/>
          <p:nvPr/>
        </p:nvSpPr>
        <p:spPr>
          <a:xfrm>
            <a:off x="6312279" y="3345275"/>
            <a:ext cx="1395482" cy="346142"/>
          </a:xfrm>
          <a:prstGeom prst="rect">
            <a:avLst/>
          </a:prstGeom>
          <a:noFill/>
        </p:spPr>
        <p:txBody>
          <a:bodyPr wrap="square" tIns="0" bIns="0" rtlCol="0" anchor="t">
            <a:spAutoFit/>
          </a:bodyPr>
          <a:lstStyle/>
          <a:p>
            <a:pPr defTabSz="914126">
              <a:lnSpc>
                <a:spcPct val="150000"/>
              </a:lnSpc>
              <a:defRPr/>
            </a:pPr>
            <a:r>
              <a:rPr lang="zh-CN" altLang="en-US" sz="1500" kern="0" dirty="0">
                <a:solidFill>
                  <a:srgbClr val="7F7F7F">
                    <a:lumMod val="50000"/>
                  </a:srgbClr>
                </a:solidFill>
                <a:latin typeface="微软雅黑" pitchFamily="34" charset="-122"/>
                <a:ea typeface="微软雅黑" pitchFamily="34" charset="-122"/>
                <a:cs typeface="华文黑体" pitchFamily="2" charset="-122"/>
              </a:rPr>
              <a:t>项目名称</a:t>
            </a:r>
          </a:p>
        </p:txBody>
      </p:sp>
    </p:spTree>
    <p:extLst>
      <p:ext uri="{BB962C8B-B14F-4D97-AF65-F5344CB8AC3E}">
        <p14:creationId xmlns:p14="http://schemas.microsoft.com/office/powerpoint/2010/main" val="3793521746"/>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59"/>
                                        </p:tgtEl>
                                        <p:attrNameLst>
                                          <p:attrName>style.visibility</p:attrName>
                                        </p:attrNameLst>
                                      </p:cBhvr>
                                      <p:to>
                                        <p:strVal val="visible"/>
                                      </p:to>
                                    </p:set>
                                    <p:animEffect transition="in" filter="barn(inVertical)">
                                      <p:cBhvr>
                                        <p:cTn id="7" dur="500"/>
                                        <p:tgtEl>
                                          <p:spTgt spid="25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62"/>
                                        </p:tgtEl>
                                        <p:attrNameLst>
                                          <p:attrName>style.visibility</p:attrName>
                                        </p:attrNameLst>
                                      </p:cBhvr>
                                      <p:to>
                                        <p:strVal val="visible"/>
                                      </p:to>
                                    </p:set>
                                    <p:anim calcmode="lin" valueType="num">
                                      <p:cBhvr>
                                        <p:cTn id="11" dur="500" fill="hold"/>
                                        <p:tgtEl>
                                          <p:spTgt spid="262"/>
                                        </p:tgtEl>
                                        <p:attrNameLst>
                                          <p:attrName>ppt_w</p:attrName>
                                        </p:attrNameLst>
                                      </p:cBhvr>
                                      <p:tavLst>
                                        <p:tav tm="0">
                                          <p:val>
                                            <p:fltVal val="0"/>
                                          </p:val>
                                        </p:tav>
                                        <p:tav tm="100000">
                                          <p:val>
                                            <p:strVal val="#ppt_w"/>
                                          </p:val>
                                        </p:tav>
                                      </p:tavLst>
                                    </p:anim>
                                    <p:anim calcmode="lin" valueType="num">
                                      <p:cBhvr>
                                        <p:cTn id="12" dur="500" fill="hold"/>
                                        <p:tgtEl>
                                          <p:spTgt spid="262"/>
                                        </p:tgtEl>
                                        <p:attrNameLst>
                                          <p:attrName>ppt_h</p:attrName>
                                        </p:attrNameLst>
                                      </p:cBhvr>
                                      <p:tavLst>
                                        <p:tav tm="0">
                                          <p:val>
                                            <p:fltVal val="0"/>
                                          </p:val>
                                        </p:tav>
                                        <p:tav tm="100000">
                                          <p:val>
                                            <p:strVal val="#ppt_h"/>
                                          </p:val>
                                        </p:tav>
                                      </p:tavLst>
                                    </p:anim>
                                    <p:animEffect transition="in" filter="fade">
                                      <p:cBhvr>
                                        <p:cTn id="13" dur="500"/>
                                        <p:tgtEl>
                                          <p:spTgt spid="26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64"/>
                                        </p:tgtEl>
                                        <p:attrNameLst>
                                          <p:attrName>style.visibility</p:attrName>
                                        </p:attrNameLst>
                                      </p:cBhvr>
                                      <p:to>
                                        <p:strVal val="visible"/>
                                      </p:to>
                                    </p:set>
                                    <p:animEffect transition="in" filter="wipe(left)">
                                      <p:cBhvr>
                                        <p:cTn id="17" dur="500"/>
                                        <p:tgtEl>
                                          <p:spTgt spid="264"/>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65"/>
                                        </p:tgtEl>
                                        <p:attrNameLst>
                                          <p:attrName>style.visibility</p:attrName>
                                        </p:attrNameLst>
                                      </p:cBhvr>
                                      <p:to>
                                        <p:strVal val="visible"/>
                                      </p:to>
                                    </p:set>
                                    <p:animEffect transition="in" filter="wipe(left)">
                                      <p:cBhvr>
                                        <p:cTn id="20" dur="500"/>
                                        <p:tgtEl>
                                          <p:spTgt spid="265"/>
                                        </p:tgtEl>
                                      </p:cBhvr>
                                    </p:animEffect>
                                  </p:childTnLst>
                                </p:cTn>
                              </p:par>
                            </p:childTnLst>
                          </p:cTn>
                        </p:par>
                        <p:par>
                          <p:cTn id="21" fill="hold">
                            <p:stCondLst>
                              <p:cond delay="1500"/>
                            </p:stCondLst>
                            <p:childTnLst>
                              <p:par>
                                <p:cTn id="22" presetID="16" presetClass="entr" presetSubtype="21" fill="hold" nodeType="afterEffect">
                                  <p:stCondLst>
                                    <p:cond delay="0"/>
                                  </p:stCondLst>
                                  <p:childTnLst>
                                    <p:set>
                                      <p:cBhvr>
                                        <p:cTn id="23" dur="1" fill="hold">
                                          <p:stCondLst>
                                            <p:cond delay="0"/>
                                          </p:stCondLst>
                                        </p:cTn>
                                        <p:tgtEl>
                                          <p:spTgt spid="266"/>
                                        </p:tgtEl>
                                        <p:attrNameLst>
                                          <p:attrName>style.visibility</p:attrName>
                                        </p:attrNameLst>
                                      </p:cBhvr>
                                      <p:to>
                                        <p:strVal val="visible"/>
                                      </p:to>
                                    </p:set>
                                    <p:animEffect transition="in" filter="barn(inVertical)">
                                      <p:cBhvr>
                                        <p:cTn id="24" dur="500"/>
                                        <p:tgtEl>
                                          <p:spTgt spid="266"/>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269"/>
                                        </p:tgtEl>
                                        <p:attrNameLst>
                                          <p:attrName>style.visibility</p:attrName>
                                        </p:attrNameLst>
                                      </p:cBhvr>
                                      <p:to>
                                        <p:strVal val="visible"/>
                                      </p:to>
                                    </p:set>
                                    <p:anim calcmode="lin" valueType="num">
                                      <p:cBhvr>
                                        <p:cTn id="28" dur="500" fill="hold"/>
                                        <p:tgtEl>
                                          <p:spTgt spid="269"/>
                                        </p:tgtEl>
                                        <p:attrNameLst>
                                          <p:attrName>ppt_w</p:attrName>
                                        </p:attrNameLst>
                                      </p:cBhvr>
                                      <p:tavLst>
                                        <p:tav tm="0">
                                          <p:val>
                                            <p:fltVal val="0"/>
                                          </p:val>
                                        </p:tav>
                                        <p:tav tm="100000">
                                          <p:val>
                                            <p:strVal val="#ppt_w"/>
                                          </p:val>
                                        </p:tav>
                                      </p:tavLst>
                                    </p:anim>
                                    <p:anim calcmode="lin" valueType="num">
                                      <p:cBhvr>
                                        <p:cTn id="29" dur="500" fill="hold"/>
                                        <p:tgtEl>
                                          <p:spTgt spid="269"/>
                                        </p:tgtEl>
                                        <p:attrNameLst>
                                          <p:attrName>ppt_h</p:attrName>
                                        </p:attrNameLst>
                                      </p:cBhvr>
                                      <p:tavLst>
                                        <p:tav tm="0">
                                          <p:val>
                                            <p:fltVal val="0"/>
                                          </p:val>
                                        </p:tav>
                                        <p:tav tm="100000">
                                          <p:val>
                                            <p:strVal val="#ppt_h"/>
                                          </p:val>
                                        </p:tav>
                                      </p:tavLst>
                                    </p:anim>
                                    <p:animEffect transition="in" filter="fade">
                                      <p:cBhvr>
                                        <p:cTn id="30" dur="500"/>
                                        <p:tgtEl>
                                          <p:spTgt spid="26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270"/>
                                        </p:tgtEl>
                                        <p:attrNameLst>
                                          <p:attrName>style.visibility</p:attrName>
                                        </p:attrNameLst>
                                      </p:cBhvr>
                                      <p:to>
                                        <p:strVal val="visible"/>
                                      </p:to>
                                    </p:set>
                                    <p:animEffect transition="in" filter="wipe(left)">
                                      <p:cBhvr>
                                        <p:cTn id="34" dur="500"/>
                                        <p:tgtEl>
                                          <p:spTgt spid="270"/>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71"/>
                                        </p:tgtEl>
                                        <p:attrNameLst>
                                          <p:attrName>style.visibility</p:attrName>
                                        </p:attrNameLst>
                                      </p:cBhvr>
                                      <p:to>
                                        <p:strVal val="visible"/>
                                      </p:to>
                                    </p:set>
                                    <p:animEffect transition="in" filter="wipe(left)">
                                      <p:cBhvr>
                                        <p:cTn id="37" dur="500"/>
                                        <p:tgtEl>
                                          <p:spTgt spid="271"/>
                                        </p:tgtEl>
                                      </p:cBhvr>
                                    </p:animEffect>
                                  </p:childTnLst>
                                </p:cTn>
                              </p:par>
                            </p:childTnLst>
                          </p:cTn>
                        </p:par>
                        <p:par>
                          <p:cTn id="38" fill="hold">
                            <p:stCondLst>
                              <p:cond delay="3000"/>
                            </p:stCondLst>
                            <p:childTnLst>
                              <p:par>
                                <p:cTn id="39" presetID="16" presetClass="entr" presetSubtype="21" fill="hold" nodeType="afterEffect">
                                  <p:stCondLst>
                                    <p:cond delay="0"/>
                                  </p:stCondLst>
                                  <p:childTnLst>
                                    <p:set>
                                      <p:cBhvr>
                                        <p:cTn id="40" dur="1" fill="hold">
                                          <p:stCondLst>
                                            <p:cond delay="0"/>
                                          </p:stCondLst>
                                        </p:cTn>
                                        <p:tgtEl>
                                          <p:spTgt spid="256"/>
                                        </p:tgtEl>
                                        <p:attrNameLst>
                                          <p:attrName>style.visibility</p:attrName>
                                        </p:attrNameLst>
                                      </p:cBhvr>
                                      <p:to>
                                        <p:strVal val="visible"/>
                                      </p:to>
                                    </p:set>
                                    <p:animEffect transition="in" filter="barn(inVertical)">
                                      <p:cBhvr>
                                        <p:cTn id="41" dur="500"/>
                                        <p:tgtEl>
                                          <p:spTgt spid="256"/>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263"/>
                                        </p:tgtEl>
                                        <p:attrNameLst>
                                          <p:attrName>style.visibility</p:attrName>
                                        </p:attrNameLst>
                                      </p:cBhvr>
                                      <p:to>
                                        <p:strVal val="visible"/>
                                      </p:to>
                                    </p:set>
                                    <p:anim calcmode="lin" valueType="num">
                                      <p:cBhvr>
                                        <p:cTn id="45" dur="500" fill="hold"/>
                                        <p:tgtEl>
                                          <p:spTgt spid="263"/>
                                        </p:tgtEl>
                                        <p:attrNameLst>
                                          <p:attrName>ppt_w</p:attrName>
                                        </p:attrNameLst>
                                      </p:cBhvr>
                                      <p:tavLst>
                                        <p:tav tm="0">
                                          <p:val>
                                            <p:fltVal val="0"/>
                                          </p:val>
                                        </p:tav>
                                        <p:tav tm="100000">
                                          <p:val>
                                            <p:strVal val="#ppt_w"/>
                                          </p:val>
                                        </p:tav>
                                      </p:tavLst>
                                    </p:anim>
                                    <p:anim calcmode="lin" valueType="num">
                                      <p:cBhvr>
                                        <p:cTn id="46" dur="500" fill="hold"/>
                                        <p:tgtEl>
                                          <p:spTgt spid="263"/>
                                        </p:tgtEl>
                                        <p:attrNameLst>
                                          <p:attrName>ppt_h</p:attrName>
                                        </p:attrNameLst>
                                      </p:cBhvr>
                                      <p:tavLst>
                                        <p:tav tm="0">
                                          <p:val>
                                            <p:fltVal val="0"/>
                                          </p:val>
                                        </p:tav>
                                        <p:tav tm="100000">
                                          <p:val>
                                            <p:strVal val="#ppt_h"/>
                                          </p:val>
                                        </p:tav>
                                      </p:tavLst>
                                    </p:anim>
                                    <p:animEffect transition="in" filter="fade">
                                      <p:cBhvr>
                                        <p:cTn id="47" dur="500"/>
                                        <p:tgtEl>
                                          <p:spTgt spid="263"/>
                                        </p:tgtEl>
                                      </p:cBhvr>
                                    </p:animEffect>
                                  </p:childTnLst>
                                </p:cTn>
                              </p:par>
                            </p:childTnLst>
                          </p:cTn>
                        </p:par>
                        <p:par>
                          <p:cTn id="48" fill="hold">
                            <p:stCondLst>
                              <p:cond delay="4000"/>
                            </p:stCondLst>
                            <p:childTnLst>
                              <p:par>
                                <p:cTn id="49" presetID="22" presetClass="entr" presetSubtype="8" fill="hold" grpId="0" nodeType="afterEffect">
                                  <p:stCondLst>
                                    <p:cond delay="0"/>
                                  </p:stCondLst>
                                  <p:childTnLst>
                                    <p:set>
                                      <p:cBhvr>
                                        <p:cTn id="50" dur="1" fill="hold">
                                          <p:stCondLst>
                                            <p:cond delay="0"/>
                                          </p:stCondLst>
                                        </p:cTn>
                                        <p:tgtEl>
                                          <p:spTgt spid="272"/>
                                        </p:tgtEl>
                                        <p:attrNameLst>
                                          <p:attrName>style.visibility</p:attrName>
                                        </p:attrNameLst>
                                      </p:cBhvr>
                                      <p:to>
                                        <p:strVal val="visible"/>
                                      </p:to>
                                    </p:set>
                                    <p:animEffect transition="in" filter="wipe(left)">
                                      <p:cBhvr>
                                        <p:cTn id="51" dur="500"/>
                                        <p:tgtEl>
                                          <p:spTgt spid="272"/>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73"/>
                                        </p:tgtEl>
                                        <p:attrNameLst>
                                          <p:attrName>style.visibility</p:attrName>
                                        </p:attrNameLst>
                                      </p:cBhvr>
                                      <p:to>
                                        <p:strVal val="visible"/>
                                      </p:to>
                                    </p:set>
                                    <p:animEffect transition="in" filter="wipe(left)">
                                      <p:cBhvr>
                                        <p:cTn id="54" dur="500"/>
                                        <p:tgtEl>
                                          <p:spTgt spid="273"/>
                                        </p:tgtEl>
                                      </p:cBhvr>
                                    </p:animEffect>
                                  </p:childTnLst>
                                </p:cTn>
                              </p:par>
                            </p:childTnLst>
                          </p:cTn>
                        </p:par>
                        <p:par>
                          <p:cTn id="55" fill="hold">
                            <p:stCondLst>
                              <p:cond delay="4500"/>
                            </p:stCondLst>
                            <p:childTnLst>
                              <p:par>
                                <p:cTn id="56" presetID="16" presetClass="entr" presetSubtype="21" fill="hold" nodeType="afterEffect">
                                  <p:stCondLst>
                                    <p:cond delay="0"/>
                                  </p:stCondLst>
                                  <p:childTnLst>
                                    <p:set>
                                      <p:cBhvr>
                                        <p:cTn id="57" dur="1" fill="hold">
                                          <p:stCondLst>
                                            <p:cond delay="0"/>
                                          </p:stCondLst>
                                        </p:cTn>
                                        <p:tgtEl>
                                          <p:spTgt spid="274"/>
                                        </p:tgtEl>
                                        <p:attrNameLst>
                                          <p:attrName>style.visibility</p:attrName>
                                        </p:attrNameLst>
                                      </p:cBhvr>
                                      <p:to>
                                        <p:strVal val="visible"/>
                                      </p:to>
                                    </p:set>
                                    <p:animEffect transition="in" filter="barn(inVertical)">
                                      <p:cBhvr>
                                        <p:cTn id="58" dur="500"/>
                                        <p:tgtEl>
                                          <p:spTgt spid="274"/>
                                        </p:tgtEl>
                                      </p:cBhvr>
                                    </p:animEffect>
                                  </p:childTnLst>
                                </p:cTn>
                              </p:par>
                            </p:childTnLst>
                          </p:cTn>
                        </p:par>
                        <p:par>
                          <p:cTn id="59" fill="hold">
                            <p:stCondLst>
                              <p:cond delay="5000"/>
                            </p:stCondLst>
                            <p:childTnLst>
                              <p:par>
                                <p:cTn id="60" presetID="53" presetClass="entr" presetSubtype="16" fill="hold" grpId="0" nodeType="afterEffect">
                                  <p:stCondLst>
                                    <p:cond delay="0"/>
                                  </p:stCondLst>
                                  <p:childTnLst>
                                    <p:set>
                                      <p:cBhvr>
                                        <p:cTn id="61" dur="1" fill="hold">
                                          <p:stCondLst>
                                            <p:cond delay="0"/>
                                          </p:stCondLst>
                                        </p:cTn>
                                        <p:tgtEl>
                                          <p:spTgt spid="277"/>
                                        </p:tgtEl>
                                        <p:attrNameLst>
                                          <p:attrName>style.visibility</p:attrName>
                                        </p:attrNameLst>
                                      </p:cBhvr>
                                      <p:to>
                                        <p:strVal val="visible"/>
                                      </p:to>
                                    </p:set>
                                    <p:anim calcmode="lin" valueType="num">
                                      <p:cBhvr>
                                        <p:cTn id="62" dur="500" fill="hold"/>
                                        <p:tgtEl>
                                          <p:spTgt spid="277"/>
                                        </p:tgtEl>
                                        <p:attrNameLst>
                                          <p:attrName>ppt_w</p:attrName>
                                        </p:attrNameLst>
                                      </p:cBhvr>
                                      <p:tavLst>
                                        <p:tav tm="0">
                                          <p:val>
                                            <p:fltVal val="0"/>
                                          </p:val>
                                        </p:tav>
                                        <p:tav tm="100000">
                                          <p:val>
                                            <p:strVal val="#ppt_w"/>
                                          </p:val>
                                        </p:tav>
                                      </p:tavLst>
                                    </p:anim>
                                    <p:anim calcmode="lin" valueType="num">
                                      <p:cBhvr>
                                        <p:cTn id="63" dur="500" fill="hold"/>
                                        <p:tgtEl>
                                          <p:spTgt spid="277"/>
                                        </p:tgtEl>
                                        <p:attrNameLst>
                                          <p:attrName>ppt_h</p:attrName>
                                        </p:attrNameLst>
                                      </p:cBhvr>
                                      <p:tavLst>
                                        <p:tav tm="0">
                                          <p:val>
                                            <p:fltVal val="0"/>
                                          </p:val>
                                        </p:tav>
                                        <p:tav tm="100000">
                                          <p:val>
                                            <p:strVal val="#ppt_h"/>
                                          </p:val>
                                        </p:tav>
                                      </p:tavLst>
                                    </p:anim>
                                    <p:animEffect transition="in" filter="fade">
                                      <p:cBhvr>
                                        <p:cTn id="64" dur="500"/>
                                        <p:tgtEl>
                                          <p:spTgt spid="277"/>
                                        </p:tgtEl>
                                      </p:cBhvr>
                                    </p:animEffect>
                                  </p:childTnLst>
                                </p:cTn>
                              </p:par>
                            </p:childTnLst>
                          </p:cTn>
                        </p:par>
                        <p:par>
                          <p:cTn id="65" fill="hold">
                            <p:stCondLst>
                              <p:cond delay="5500"/>
                            </p:stCondLst>
                            <p:childTnLst>
                              <p:par>
                                <p:cTn id="66" presetID="22" presetClass="entr" presetSubtype="8" fill="hold" grpId="0" nodeType="afterEffect">
                                  <p:stCondLst>
                                    <p:cond delay="0"/>
                                  </p:stCondLst>
                                  <p:childTnLst>
                                    <p:set>
                                      <p:cBhvr>
                                        <p:cTn id="67" dur="1" fill="hold">
                                          <p:stCondLst>
                                            <p:cond delay="0"/>
                                          </p:stCondLst>
                                        </p:cTn>
                                        <p:tgtEl>
                                          <p:spTgt spid="278"/>
                                        </p:tgtEl>
                                        <p:attrNameLst>
                                          <p:attrName>style.visibility</p:attrName>
                                        </p:attrNameLst>
                                      </p:cBhvr>
                                      <p:to>
                                        <p:strVal val="visible"/>
                                      </p:to>
                                    </p:set>
                                    <p:animEffect transition="in" filter="wipe(left)">
                                      <p:cBhvr>
                                        <p:cTn id="68" dur="500"/>
                                        <p:tgtEl>
                                          <p:spTgt spid="278"/>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79"/>
                                        </p:tgtEl>
                                        <p:attrNameLst>
                                          <p:attrName>style.visibility</p:attrName>
                                        </p:attrNameLst>
                                      </p:cBhvr>
                                      <p:to>
                                        <p:strVal val="visible"/>
                                      </p:to>
                                    </p:set>
                                    <p:animEffect transition="in" filter="wipe(left)">
                                      <p:cBhvr>
                                        <p:cTn id="71" dur="500"/>
                                        <p:tgtEl>
                                          <p:spTgt spid="2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0" animBg="1"/>
      <p:bldP spid="263" grpId="0" animBg="1"/>
      <p:bldP spid="264" grpId="0"/>
      <p:bldP spid="265" grpId="0"/>
      <p:bldP spid="269" grpId="0" animBg="1"/>
      <p:bldP spid="270" grpId="0"/>
      <p:bldP spid="271" grpId="0"/>
      <p:bldP spid="272" grpId="0"/>
      <p:bldP spid="273" grpId="0"/>
      <p:bldP spid="277" grpId="0" animBg="1"/>
      <p:bldP spid="278" grpId="0"/>
      <p:bldP spid="279" grpId="0"/>
    </p:bldLst>
  </p:timing>
  <p:extLst mod="1">
    <p:ext uri="{E180D4A7-C9FB-4DFB-919C-405C955672EB}">
      <p14:showEvtLst xmlns:p14="http://schemas.microsoft.com/office/powerpoint/2010/main">
        <p14:playEvt time="0" objId="30"/>
      </p14:showEvtLst>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706" y="-15167"/>
            <a:ext cx="9141291" cy="5143500"/>
          </a:xfrm>
          <a:prstGeom prst="rect">
            <a:avLst/>
          </a:prstGeom>
        </p:spPr>
      </p:pic>
      <p:pic>
        <p:nvPicPr>
          <p:cNvPr id="30" name="图片 29"/>
          <p:cNvPicPr>
            <a:picLocks noChangeAspect="1"/>
          </p:cNvPicPr>
          <p:nvPr/>
        </p:nvPicPr>
        <p:blipFill rotWithShape="1">
          <a:blip r:embed="rId4" cstate="screen">
            <a:extLst>
              <a:ext uri="{28A0092B-C50C-407E-A947-70E740481C1C}">
                <a14:useLocalDpi xmlns:a14="http://schemas.microsoft.com/office/drawing/2010/main"/>
              </a:ext>
            </a:extLst>
          </a:blip>
          <a:srcRect l="61817" t="6601" r="-1"/>
          <a:stretch/>
        </p:blipFill>
        <p:spPr>
          <a:xfrm flipH="1">
            <a:off x="-28857" y="307077"/>
            <a:ext cx="3490525" cy="4803998"/>
          </a:xfrm>
          <a:prstGeom prst="rect">
            <a:avLst/>
          </a:prstGeom>
        </p:spPr>
      </p:pic>
      <p:grpSp>
        <p:nvGrpSpPr>
          <p:cNvPr id="23" name="组合 22"/>
          <p:cNvGrpSpPr/>
          <p:nvPr/>
        </p:nvGrpSpPr>
        <p:grpSpPr>
          <a:xfrm>
            <a:off x="6769585" y="1144852"/>
            <a:ext cx="2128393" cy="1414663"/>
            <a:chOff x="4304043" y="1286668"/>
            <a:chExt cx="3837944" cy="2757793"/>
          </a:xfrm>
          <a:effectLst>
            <a:outerShdw blurRad="381000" dist="254000" dir="8100000" algn="tr" rotWithShape="0">
              <a:prstClr val="black">
                <a:alpha val="40000"/>
              </a:prstClr>
            </a:outerShdw>
          </a:effectLst>
        </p:grpSpPr>
        <p:sp>
          <p:nvSpPr>
            <p:cNvPr id="24" name="圆角矩形 2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8"/>
            </a:p>
          </p:txBody>
        </p:sp>
        <p:sp>
          <p:nvSpPr>
            <p:cNvPr id="25" name="圆角矩形 24"/>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8"/>
            </a:p>
          </p:txBody>
        </p:sp>
      </p:grpSp>
      <p:grpSp>
        <p:nvGrpSpPr>
          <p:cNvPr id="15" name="组合 14"/>
          <p:cNvGrpSpPr/>
          <p:nvPr/>
        </p:nvGrpSpPr>
        <p:grpSpPr>
          <a:xfrm>
            <a:off x="2051720" y="1144852"/>
            <a:ext cx="2128393" cy="1414663"/>
            <a:chOff x="4304043" y="1286668"/>
            <a:chExt cx="3837944" cy="2757793"/>
          </a:xfrm>
          <a:effectLst>
            <a:outerShdw blurRad="381000" dist="254000" dir="8100000" algn="tr" rotWithShape="0">
              <a:prstClr val="black">
                <a:alpha val="40000"/>
              </a:prstClr>
            </a:outerShdw>
          </a:effectLst>
        </p:grpSpPr>
        <p:sp>
          <p:nvSpPr>
            <p:cNvPr id="16" name="圆角矩形 1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8"/>
            </a:p>
          </p:txBody>
        </p:sp>
        <p:sp>
          <p:nvSpPr>
            <p:cNvPr id="17" name="圆角矩形 16"/>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8"/>
            </a:p>
          </p:txBody>
        </p:sp>
      </p:grpSp>
      <p:pic>
        <p:nvPicPr>
          <p:cNvPr id="18" name="Picture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2210715" y="1276007"/>
            <a:ext cx="1810405" cy="1207526"/>
          </a:xfrm>
          <a:prstGeom prst="round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9" name="组合 18"/>
          <p:cNvGrpSpPr/>
          <p:nvPr/>
        </p:nvGrpSpPr>
        <p:grpSpPr>
          <a:xfrm>
            <a:off x="4394147" y="1144852"/>
            <a:ext cx="2128393" cy="1414663"/>
            <a:chOff x="4304043" y="1286668"/>
            <a:chExt cx="38379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8"/>
            </a:p>
          </p:txBody>
        </p:sp>
        <p:sp>
          <p:nvSpPr>
            <p:cNvPr id="21" name="圆角矩形 20"/>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8"/>
            </a:p>
          </p:txBody>
        </p:sp>
      </p:grpSp>
      <p:pic>
        <p:nvPicPr>
          <p:cNvPr id="22" name="Picture 2"/>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4584589" y="1276006"/>
            <a:ext cx="1747507" cy="1207527"/>
          </a:xfrm>
          <a:prstGeom prst="round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7"/>
          <p:cNvPicPr>
            <a:picLocks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6917709" y="1261493"/>
            <a:ext cx="1832144" cy="1222040"/>
          </a:xfrm>
          <a:prstGeom prst="roundRect">
            <a:avLst/>
          </a:prstGeom>
          <a:noFill/>
          <a:ln w="28575">
            <a:noFill/>
          </a:ln>
          <a:extLst>
            <a:ext uri="{909E8E84-426E-40DD-AFC4-6F175D3DCCD1}">
              <a14:hiddenFill xmlns:a14="http://schemas.microsoft.com/office/drawing/2010/main">
                <a:solidFill>
                  <a:srgbClr val="FFFFFF"/>
                </a:solidFill>
              </a14:hiddenFill>
            </a:ext>
          </a:extLst>
        </p:spPr>
      </p:pic>
      <p:sp>
        <p:nvSpPr>
          <p:cNvPr id="27" name="矩形 26"/>
          <p:cNvSpPr/>
          <p:nvPr/>
        </p:nvSpPr>
        <p:spPr>
          <a:xfrm>
            <a:off x="3027548" y="2708271"/>
            <a:ext cx="4467388" cy="674177"/>
          </a:xfrm>
          <a:prstGeom prst="rect">
            <a:avLst/>
          </a:prstGeom>
        </p:spPr>
        <p:txBody>
          <a:bodyPr wrap="square" lIns="86375" tIns="43188" rIns="86375" bIns="43188">
            <a:spAutoFit/>
          </a:bodyPr>
          <a:lstStyle/>
          <a:p>
            <a:pPr algn="ctr"/>
            <a:r>
              <a:rPr lang="en-US" altLang="zh-CN" sz="3799" b="1" dirty="0">
                <a:solidFill>
                  <a:schemeClr val="bg1"/>
                </a:solidFill>
                <a:latin typeface="微软雅黑" pitchFamily="34" charset="-122"/>
                <a:ea typeface="微软雅黑" pitchFamily="34" charset="-122"/>
              </a:rPr>
              <a:t>THE END</a:t>
            </a:r>
            <a:endParaRPr lang="zh-CN" altLang="en-US" sz="3799" b="1" dirty="0">
              <a:solidFill>
                <a:schemeClr val="bg1"/>
              </a:solidFill>
              <a:latin typeface="微软雅黑" pitchFamily="34" charset="-122"/>
              <a:ea typeface="微软雅黑" pitchFamily="34" charset="-122"/>
            </a:endParaRPr>
          </a:p>
        </p:txBody>
      </p:sp>
      <p:sp>
        <p:nvSpPr>
          <p:cNvPr id="28" name="文本框 2"/>
          <p:cNvSpPr txBox="1"/>
          <p:nvPr/>
        </p:nvSpPr>
        <p:spPr>
          <a:xfrm>
            <a:off x="3365834" y="3398925"/>
            <a:ext cx="4185016" cy="641217"/>
          </a:xfrm>
          <a:prstGeom prst="rect">
            <a:avLst/>
          </a:prstGeom>
          <a:noFill/>
        </p:spPr>
        <p:txBody>
          <a:bodyPr wrap="square" lIns="86375" tIns="43188" rIns="86375" bIns="43188" rtlCol="0">
            <a:spAutoFit/>
          </a:bodyPr>
          <a:lstStyle/>
          <a:p>
            <a:r>
              <a:rPr lang="zh-CN" altLang="en-US" sz="3600" b="1" dirty="0">
                <a:solidFill>
                  <a:schemeClr val="bg1"/>
                </a:solidFill>
              </a:rPr>
              <a:t>演示完毕  谢谢观赏</a:t>
            </a:r>
          </a:p>
        </p:txBody>
      </p:sp>
    </p:spTree>
    <p:extLst>
      <p:ext uri="{BB962C8B-B14F-4D97-AF65-F5344CB8AC3E}">
        <p14:creationId xmlns:p14="http://schemas.microsoft.com/office/powerpoint/2010/main" val="1889816633"/>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500"/>
                                        <p:tgtEl>
                                          <p:spTgt spid="15"/>
                                        </p:tgtEl>
                                      </p:cBhvr>
                                    </p:animEffect>
                                  </p:childTnLst>
                                </p:cTn>
                              </p:par>
                              <p:par>
                                <p:cTn id="8" presetID="14" presetClass="entr" presetSubtype="1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randombar(horizontal)">
                                      <p:cBhvr>
                                        <p:cTn id="10" dur="500"/>
                                        <p:tgtEl>
                                          <p:spTgt spid="18"/>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right)">
                                      <p:cBhvr>
                                        <p:cTn id="14" dur="500"/>
                                        <p:tgtEl>
                                          <p:spTgt spid="19"/>
                                        </p:tgtEl>
                                      </p:cBhvr>
                                    </p:animEffect>
                                  </p:childTnLst>
                                </p:cTn>
                              </p:par>
                              <p:par>
                                <p:cTn id="15" presetID="14" presetClass="entr" presetSubtype="1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randombar(horizontal)">
                                      <p:cBhvr>
                                        <p:cTn id="17" dur="500"/>
                                        <p:tgtEl>
                                          <p:spTgt spid="22"/>
                                        </p:tgtEl>
                                      </p:cBhvr>
                                    </p:animEffect>
                                  </p:childTnLst>
                                </p:cTn>
                              </p:par>
                            </p:childTnLst>
                          </p:cTn>
                        </p:par>
                        <p:par>
                          <p:cTn id="18" fill="hold">
                            <p:stCondLst>
                              <p:cond delay="1000"/>
                            </p:stCondLst>
                            <p:childTnLst>
                              <p:par>
                                <p:cTn id="19" presetID="2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right)">
                                      <p:cBhvr>
                                        <p:cTn id="21" dur="500"/>
                                        <p:tgtEl>
                                          <p:spTgt spid="23"/>
                                        </p:tgtEl>
                                      </p:cBhvr>
                                    </p:animEffect>
                                  </p:childTnLst>
                                </p:cTn>
                              </p:par>
                              <p:par>
                                <p:cTn id="22" presetID="14" presetClass="entr" presetSubtype="10"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randombar(horizontal)">
                                      <p:cBhvr>
                                        <p:cTn id="24" dur="500"/>
                                        <p:tgtEl>
                                          <p:spTgt spid="2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childTnLst>
                          </p:cTn>
                        </p:par>
                        <p:par>
                          <p:cTn id="29" fill="hold">
                            <p:stCondLst>
                              <p:cond delay="2000"/>
                            </p:stCondLst>
                            <p:childTnLst>
                              <p:par>
                                <p:cTn id="30" presetID="2" presetClass="entr" presetSubtype="2" fill="hold" grpId="0" nodeType="afterEffect">
                                  <p:stCondLst>
                                    <p:cond delay="0"/>
                                  </p:stCondLst>
                                  <p:iterate type="lt">
                                    <p:tmPct val="10000"/>
                                  </p:iterate>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400" fill="hold"/>
                                        <p:tgtEl>
                                          <p:spTgt spid="28"/>
                                        </p:tgtEl>
                                        <p:attrNameLst>
                                          <p:attrName>ppt_x</p:attrName>
                                        </p:attrNameLst>
                                      </p:cBhvr>
                                      <p:tavLst>
                                        <p:tav tm="0">
                                          <p:val>
                                            <p:strVal val="1+#ppt_w/2"/>
                                          </p:val>
                                        </p:tav>
                                        <p:tav tm="100000">
                                          <p:val>
                                            <p:strVal val="#ppt_x"/>
                                          </p:val>
                                        </p:tav>
                                      </p:tavLst>
                                    </p:anim>
                                    <p:anim calcmode="lin" valueType="num">
                                      <p:cBhvr additive="base">
                                        <p:cTn id="33" dur="400" fill="hold"/>
                                        <p:tgtEl>
                                          <p:spTgt spid="28"/>
                                        </p:tgtEl>
                                        <p:attrNameLst>
                                          <p:attrName>ppt_y</p:attrName>
                                        </p:attrNameLst>
                                      </p:cBhvr>
                                      <p:tavLst>
                                        <p:tav tm="0">
                                          <p:val>
                                            <p:strVal val="#ppt_y"/>
                                          </p:val>
                                        </p:tav>
                                        <p:tav tm="100000">
                                          <p:val>
                                            <p:strVal val="#ppt_y"/>
                                          </p:val>
                                        </p:tav>
                                      </p:tavLst>
                                    </p:anim>
                                  </p:childTnLst>
                                </p:cTn>
                              </p:par>
                            </p:childTnLst>
                          </p:cTn>
                        </p:par>
                        <p:par>
                          <p:cTn id="34" fill="hold">
                            <p:stCondLst>
                              <p:cond delay="2680"/>
                            </p:stCondLst>
                            <p:childTnLst>
                              <p:par>
                                <p:cTn id="35" presetID="16" presetClass="entr" presetSubtype="21"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barn(inVertical)">
                                      <p:cBhvr>
                                        <p:cTn id="37" dur="500"/>
                                        <p:tgtEl>
                                          <p:spTgt spid="29"/>
                                        </p:tgtEl>
                                      </p:cBhvr>
                                    </p:animEffect>
                                  </p:childTnLst>
                                </p:cTn>
                              </p:par>
                            </p:childTnLst>
                          </p:cTn>
                        </p:par>
                        <p:par>
                          <p:cTn id="38" fill="hold">
                            <p:stCondLst>
                              <p:cond delay="3180"/>
                            </p:stCondLst>
                            <p:childTnLst>
                              <p:par>
                                <p:cTn id="39" presetID="2" presetClass="entr" presetSubtype="4" fill="hold"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ppt_x"/>
                                          </p:val>
                                        </p:tav>
                                        <p:tav tm="100000">
                                          <p:val>
                                            <p:strVal val="#ppt_x"/>
                                          </p:val>
                                        </p:tav>
                                      </p:tavLst>
                                    </p:anim>
                                    <p:anim calcmode="lin" valueType="num">
                                      <p:cBhvr additive="base">
                                        <p:cTn id="4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04533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3780157" y="916077"/>
            <a:ext cx="1599706" cy="1521942"/>
            <a:chOff x="1424226" y="1858045"/>
            <a:chExt cx="1600200" cy="1522412"/>
          </a:xfrm>
        </p:grpSpPr>
        <p:grpSp>
          <p:nvGrpSpPr>
            <p:cNvPr id="45" name="组合 35"/>
            <p:cNvGrpSpPr>
              <a:grpSpLocks/>
            </p:cNvGrpSpPr>
            <p:nvPr/>
          </p:nvGrpSpPr>
          <p:grpSpPr bwMode="auto">
            <a:xfrm>
              <a:off x="1449388" y="1858045"/>
              <a:ext cx="1524000" cy="1522412"/>
              <a:chOff x="3091333" y="1182834"/>
              <a:chExt cx="3298687" cy="3298688"/>
            </a:xfrm>
          </p:grpSpPr>
          <p:sp>
            <p:nvSpPr>
              <p:cNvPr id="47" name="椭圆 46"/>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511">
                  <a:defRPr/>
                </a:pPr>
                <a:endParaRPr lang="zh-CN" altLang="en-US" sz="1899">
                  <a:solidFill>
                    <a:schemeClr val="lt1"/>
                  </a:solidFill>
                </a:endParaRPr>
              </a:p>
            </p:txBody>
          </p:sp>
          <p:grpSp>
            <p:nvGrpSpPr>
              <p:cNvPr id="48" name="组合 47"/>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49" name="同心圆 48"/>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1899">
                    <a:solidFill>
                      <a:schemeClr val="tx1"/>
                    </a:solidFill>
                  </a:endParaRPr>
                </a:p>
              </p:txBody>
            </p:sp>
            <p:sp>
              <p:nvSpPr>
                <p:cNvPr id="50" name="同心圆 49"/>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1899">
                    <a:solidFill>
                      <a:schemeClr val="tx1"/>
                    </a:solidFill>
                  </a:endParaRPr>
                </a:p>
              </p:txBody>
            </p:sp>
          </p:grpSp>
        </p:grpSp>
        <p:sp>
          <p:nvSpPr>
            <p:cNvPr id="46"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539"/>
              <a:r>
                <a:rPr lang="en-US" altLang="zh-CN" sz="4999" b="1" dirty="0">
                  <a:solidFill>
                    <a:schemeClr val="bg1"/>
                  </a:solidFill>
                  <a:latin typeface="微软雅黑" pitchFamily="34" charset="-122"/>
                  <a:ea typeface="微软雅黑" pitchFamily="34" charset="-122"/>
                  <a:cs typeface="宋体" pitchFamily="2" charset="-122"/>
                </a:rPr>
                <a:t>01</a:t>
              </a:r>
              <a:endParaRPr lang="en-US" altLang="zh-CN" sz="4999" dirty="0">
                <a:solidFill>
                  <a:schemeClr val="bg1"/>
                </a:solidFill>
                <a:latin typeface="微软雅黑" pitchFamily="34" charset="-122"/>
                <a:ea typeface="微软雅黑" pitchFamily="34" charset="-122"/>
                <a:cs typeface="宋体" pitchFamily="2" charset="-122"/>
              </a:endParaRPr>
            </a:p>
          </p:txBody>
        </p:sp>
      </p:grpSp>
      <p:sp>
        <p:nvSpPr>
          <p:cNvPr id="53" name="Rectangle 4"/>
          <p:cNvSpPr txBox="1">
            <a:spLocks noChangeArrowheads="1"/>
          </p:cNvSpPr>
          <p:nvPr/>
        </p:nvSpPr>
        <p:spPr bwMode="auto">
          <a:xfrm>
            <a:off x="3070167" y="2571750"/>
            <a:ext cx="3013534" cy="575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a:defRPr/>
            </a:pPr>
            <a:r>
              <a:rPr lang="zh-CN" altLang="en-US" sz="2999" b="0" kern="0" dirty="0" smtClean="0">
                <a:solidFill>
                  <a:schemeClr val="tx1">
                    <a:lumMod val="85000"/>
                    <a:lumOff val="15000"/>
                  </a:schemeClr>
                </a:solidFill>
                <a:latin typeface="Arial"/>
                <a:ea typeface="微软雅黑"/>
              </a:rPr>
              <a:t>添加文字</a:t>
            </a:r>
            <a:endParaRPr lang="zh-CN" altLang="en-US" sz="2999" b="0" kern="0" dirty="0">
              <a:solidFill>
                <a:schemeClr val="tx1">
                  <a:lumMod val="85000"/>
                  <a:lumOff val="15000"/>
                </a:schemeClr>
              </a:solidFill>
              <a:latin typeface="Arial"/>
              <a:ea typeface="微软雅黑"/>
            </a:endParaRPr>
          </a:p>
        </p:txBody>
      </p:sp>
      <p:sp>
        <p:nvSpPr>
          <p:cNvPr id="54" name="Rectangle 4"/>
          <p:cNvSpPr txBox="1">
            <a:spLocks noChangeArrowheads="1"/>
          </p:cNvSpPr>
          <p:nvPr/>
        </p:nvSpPr>
        <p:spPr bwMode="auto">
          <a:xfrm>
            <a:off x="3184530" y="3075651"/>
            <a:ext cx="2784808"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defRPr/>
            </a:pPr>
            <a:r>
              <a:rPr lang="en-US" altLang="zh-CN" sz="1500" b="0" kern="0" dirty="0">
                <a:solidFill>
                  <a:schemeClr val="tx1">
                    <a:lumMod val="85000"/>
                    <a:lumOff val="15000"/>
                  </a:schemeClr>
                </a:solidFill>
                <a:latin typeface="Arial"/>
                <a:ea typeface="微软雅黑"/>
              </a:rPr>
              <a:t>ANNUAL WORK SUMMARY</a:t>
            </a:r>
            <a:endParaRPr lang="zh-CN" altLang="en-US" sz="1500" b="0" kern="0" dirty="0">
              <a:solidFill>
                <a:schemeClr val="tx1">
                  <a:lumMod val="85000"/>
                  <a:lumOff val="15000"/>
                </a:schemeClr>
              </a:solidFill>
              <a:latin typeface="Arial"/>
              <a:ea typeface="微软雅黑"/>
            </a:endParaRPr>
          </a:p>
        </p:txBody>
      </p:sp>
      <p:sp>
        <p:nvSpPr>
          <p:cNvPr id="57" name="TextBox 15"/>
          <p:cNvSpPr txBox="1">
            <a:spLocks noChangeArrowheads="1"/>
          </p:cNvSpPr>
          <p:nvPr/>
        </p:nvSpPr>
        <p:spPr bwMode="auto">
          <a:xfrm>
            <a:off x="3276256" y="3592321"/>
            <a:ext cx="2437648" cy="92304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20000"/>
              </a:lnSpc>
              <a:defRPr sz="1200" b="0" kern="0">
                <a:solidFill>
                  <a:schemeClr val="accent3">
                    <a:lumMod val="50000"/>
                  </a:schemeClr>
                </a:solidFill>
                <a:latin typeface="微软雅黑" pitchFamily="34" charset="-122"/>
                <a:ea typeface="微软雅黑" pitchFamily="34" charset="-122"/>
              </a:defRPr>
            </a:lvl1pPr>
          </a:lstStyle>
          <a:p>
            <a:pPr algn="ctr">
              <a:lnSpc>
                <a:spcPct val="150000"/>
              </a:lnSpc>
            </a:pPr>
            <a:r>
              <a:rPr lang="zh-CN" altLang="en-US" dirty="0" smtClean="0">
                <a:solidFill>
                  <a:schemeClr val="tx1">
                    <a:lumMod val="95000"/>
                    <a:lumOff val="5000"/>
                  </a:schemeClr>
                </a:solidFill>
              </a:rPr>
              <a:t>本添加文字</a:t>
            </a:r>
            <a:endParaRPr lang="zh-CN" altLang="en-US" dirty="0">
              <a:solidFill>
                <a:schemeClr val="tx1">
                  <a:lumMod val="95000"/>
                  <a:lumOff val="5000"/>
                </a:schemeClr>
              </a:solidFill>
            </a:endParaRPr>
          </a:p>
          <a:p>
            <a:pPr algn="ctr">
              <a:lnSpc>
                <a:spcPct val="150000"/>
              </a:lnSpc>
            </a:pPr>
            <a:r>
              <a:rPr lang="zh-CN" altLang="en-US" dirty="0">
                <a:solidFill>
                  <a:schemeClr val="tx1">
                    <a:lumMod val="95000"/>
                    <a:lumOff val="5000"/>
                  </a:schemeClr>
                </a:solidFill>
              </a:rPr>
              <a:t>年度完成的主要工作</a:t>
            </a:r>
          </a:p>
          <a:p>
            <a:pPr algn="ctr">
              <a:lnSpc>
                <a:spcPct val="150000"/>
              </a:lnSpc>
            </a:pPr>
            <a:r>
              <a:rPr lang="zh-CN" altLang="en-US" dirty="0" smtClean="0">
                <a:solidFill>
                  <a:schemeClr val="tx1">
                    <a:lumMod val="95000"/>
                    <a:lumOff val="5000"/>
                  </a:schemeClr>
                </a:solidFill>
              </a:rPr>
              <a:t>添加文字</a:t>
            </a:r>
            <a:endParaRPr lang="zh-CN" altLang="en-US" dirty="0">
              <a:solidFill>
                <a:schemeClr val="tx1">
                  <a:lumMod val="95000"/>
                  <a:lumOff val="5000"/>
                </a:schemeClr>
              </a:solidFill>
            </a:endParaRPr>
          </a:p>
        </p:txBody>
      </p:sp>
      <p:grpSp>
        <p:nvGrpSpPr>
          <p:cNvPr id="19" name="组合 18"/>
          <p:cNvGrpSpPr/>
          <p:nvPr/>
        </p:nvGrpSpPr>
        <p:grpSpPr>
          <a:xfrm>
            <a:off x="-898920" y="1677049"/>
            <a:ext cx="1806297" cy="1589775"/>
            <a:chOff x="686505" y="3160938"/>
            <a:chExt cx="1636825" cy="1440620"/>
          </a:xfrm>
        </p:grpSpPr>
        <p:sp>
          <p:nvSpPr>
            <p:cNvPr id="21"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22"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a:defRPr/>
              </a:pPr>
              <a:endParaRPr lang="zh-CN" altLang="en-US" sz="1798"/>
            </a:p>
          </p:txBody>
        </p:sp>
      </p:grpSp>
      <p:grpSp>
        <p:nvGrpSpPr>
          <p:cNvPr id="64" name="组合 63"/>
          <p:cNvGrpSpPr/>
          <p:nvPr/>
        </p:nvGrpSpPr>
        <p:grpSpPr>
          <a:xfrm>
            <a:off x="8185127" y="1677049"/>
            <a:ext cx="1806297" cy="1589775"/>
            <a:chOff x="686505" y="3160938"/>
            <a:chExt cx="1636825" cy="1440620"/>
          </a:xfrm>
        </p:grpSpPr>
        <p:sp>
          <p:nvSpPr>
            <p:cNvPr id="65"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66"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a:defRPr/>
              </a:pPr>
              <a:endParaRPr lang="zh-CN" altLang="en-US" sz="1798"/>
            </a:p>
          </p:txBody>
        </p:sp>
      </p:grpSp>
    </p:spTree>
    <p:extLst>
      <p:ext uri="{BB962C8B-B14F-4D97-AF65-F5344CB8AC3E}">
        <p14:creationId xmlns:p14="http://schemas.microsoft.com/office/powerpoint/2010/main" val="7775889"/>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additive="base">
                                        <p:cTn id="11" dur="500" fill="hold"/>
                                        <p:tgtEl>
                                          <p:spTgt spid="64"/>
                                        </p:tgtEl>
                                        <p:attrNameLst>
                                          <p:attrName>ppt_x</p:attrName>
                                        </p:attrNameLst>
                                      </p:cBhvr>
                                      <p:tavLst>
                                        <p:tav tm="0">
                                          <p:val>
                                            <p:strVal val="1+#ppt_w/2"/>
                                          </p:val>
                                        </p:tav>
                                        <p:tav tm="100000">
                                          <p:val>
                                            <p:strVal val="#ppt_x"/>
                                          </p:val>
                                        </p:tav>
                                      </p:tavLst>
                                    </p:anim>
                                    <p:anim calcmode="lin" valueType="num">
                                      <p:cBhvr additive="base">
                                        <p:cTn id="12" dur="500" fill="hold"/>
                                        <p:tgtEl>
                                          <p:spTgt spid="6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childTnLst>
                                </p:cTn>
                              </p:par>
                              <p:par>
                                <p:cTn id="17" presetID="8" presetClass="emph" presetSubtype="0" fill="hold" nodeType="withEffect">
                                  <p:stCondLst>
                                    <p:cond delay="0"/>
                                  </p:stCondLst>
                                  <p:childTnLst>
                                    <p:animRot by="21600000">
                                      <p:cBhvr>
                                        <p:cTn id="18" dur="500" fill="hold"/>
                                        <p:tgtEl>
                                          <p:spTgt spid="44"/>
                                        </p:tgtEl>
                                        <p:attrNameLst>
                                          <p:attrName>r</p:attrName>
                                        </p:attrNameLst>
                                      </p:cBhvr>
                                    </p:animRo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wipe(left)">
                                      <p:cBhvr>
                                        <p:cTn id="22" dur="700"/>
                                        <p:tgtEl>
                                          <p:spTgt spid="53"/>
                                        </p:tgtEl>
                                      </p:cBhvr>
                                    </p:animEffect>
                                  </p:childTnLst>
                                </p:cTn>
                              </p:par>
                            </p:childTnLst>
                          </p:cTn>
                        </p:par>
                        <p:par>
                          <p:cTn id="23" fill="hold">
                            <p:stCondLst>
                              <p:cond delay="1700"/>
                            </p:stCondLst>
                            <p:childTnLst>
                              <p:par>
                                <p:cTn id="24" presetID="22" presetClass="entr" presetSubtype="8" fill="hold" grpId="0"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700"/>
                                        <p:tgtEl>
                                          <p:spTgt spid="54"/>
                                        </p:tgtEl>
                                      </p:cBhvr>
                                    </p:animEffect>
                                  </p:childTnLst>
                                </p:cTn>
                              </p:par>
                            </p:childTnLst>
                          </p:cTn>
                        </p:par>
                        <p:par>
                          <p:cTn id="27" fill="hold">
                            <p:stCondLst>
                              <p:cond delay="2400"/>
                            </p:stCondLst>
                            <p:childTnLst>
                              <p:par>
                                <p:cTn id="28" presetID="27" presetClass="entr" presetSubtype="0" fill="hold" grpId="0" nodeType="afterEffect">
                                  <p:stCondLst>
                                    <p:cond delay="0"/>
                                  </p:stCondLst>
                                  <p:iterate type="lt">
                                    <p:tmPct val="50000"/>
                                  </p:iterate>
                                  <p:childTnLst>
                                    <p:set>
                                      <p:cBhvr>
                                        <p:cTn id="29" dur="1" fill="hold">
                                          <p:stCondLst>
                                            <p:cond delay="0"/>
                                          </p:stCondLst>
                                        </p:cTn>
                                        <p:tgtEl>
                                          <p:spTgt spid="57"/>
                                        </p:tgtEl>
                                        <p:attrNameLst>
                                          <p:attrName>style.visibility</p:attrName>
                                        </p:attrNameLst>
                                      </p:cBhvr>
                                      <p:to>
                                        <p:strVal val="visible"/>
                                      </p:to>
                                    </p:set>
                                    <p:anim calcmode="discrete" valueType="clr">
                                      <p:cBhvr override="childStyle">
                                        <p:cTn id="30" dur="80"/>
                                        <p:tgtEl>
                                          <p:spTgt spid="57"/>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57"/>
                                        </p:tgtEl>
                                        <p:attrNameLst>
                                          <p:attrName>fillcolor</p:attrName>
                                        </p:attrNameLst>
                                      </p:cBhvr>
                                      <p:tavLst>
                                        <p:tav tm="0">
                                          <p:val>
                                            <p:clrVal>
                                              <a:schemeClr val="accent2"/>
                                            </p:clrVal>
                                          </p:val>
                                        </p:tav>
                                        <p:tav tm="50000">
                                          <p:val>
                                            <p:clrVal>
                                              <a:schemeClr val="hlink"/>
                                            </p:clrVal>
                                          </p:val>
                                        </p:tav>
                                      </p:tavLst>
                                    </p:anim>
                                    <p:set>
                                      <p:cBhvr>
                                        <p:cTn id="32" dur="80"/>
                                        <p:tgtEl>
                                          <p:spTgt spid="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73" name="直接连接符 72"/>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74" name="文本框 31"/>
          <p:cNvSpPr>
            <a:spLocks noChangeArrowheads="1"/>
          </p:cNvSpPr>
          <p:nvPr/>
        </p:nvSpPr>
        <p:spPr bwMode="auto">
          <a:xfrm>
            <a:off x="5870497" y="261797"/>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sym typeface="Arial" pitchFamily="34" charset="0"/>
              </a:rPr>
              <a:t>ANNUAL WORK SUMMARY</a:t>
            </a:r>
            <a:endParaRPr lang="zh-CN" altLang="en-US" sz="1600" kern="0" dirty="0">
              <a:solidFill>
                <a:srgbClr val="2F5879"/>
              </a:solidFill>
              <a:latin typeface="Impact" pitchFamily="34" charset="0"/>
              <a:sym typeface="Arial" pitchFamily="34" charset="0"/>
            </a:endParaRPr>
          </a:p>
        </p:txBody>
      </p:sp>
      <p:sp>
        <p:nvSpPr>
          <p:cNvPr id="75"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76" name="组合 75"/>
          <p:cNvGrpSpPr/>
          <p:nvPr/>
        </p:nvGrpSpPr>
        <p:grpSpPr>
          <a:xfrm>
            <a:off x="521096" y="196219"/>
            <a:ext cx="1765509" cy="551352"/>
            <a:chOff x="520640" y="251298"/>
            <a:chExt cx="1766054" cy="551522"/>
          </a:xfrm>
        </p:grpSpPr>
        <p:sp>
          <p:nvSpPr>
            <p:cNvPr id="77" name="矩形 3"/>
            <p:cNvSpPr>
              <a:spLocks noChangeArrowheads="1"/>
            </p:cNvSpPr>
            <p:nvPr/>
          </p:nvSpPr>
          <p:spPr bwMode="auto">
            <a:xfrm>
              <a:off x="757156" y="251298"/>
              <a:ext cx="1293022"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本添加文字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78" name="组合 77"/>
            <p:cNvGrpSpPr/>
            <p:nvPr/>
          </p:nvGrpSpPr>
          <p:grpSpPr>
            <a:xfrm>
              <a:off x="520640" y="556320"/>
              <a:ext cx="1766054" cy="246500"/>
              <a:chOff x="562081" y="466763"/>
              <a:chExt cx="1766054" cy="246500"/>
            </a:xfrm>
          </p:grpSpPr>
          <p:sp>
            <p:nvSpPr>
              <p:cNvPr id="79"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80" name="组合 79"/>
              <p:cNvGrpSpPr/>
              <p:nvPr/>
            </p:nvGrpSpPr>
            <p:grpSpPr>
              <a:xfrm>
                <a:off x="931046" y="667544"/>
                <a:ext cx="1028125" cy="45719"/>
                <a:chOff x="688893" y="2574256"/>
                <a:chExt cx="7739508" cy="81111"/>
              </a:xfrm>
            </p:grpSpPr>
            <p:sp>
              <p:nvSpPr>
                <p:cNvPr id="81"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82"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83"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84"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85"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cxnSp>
        <p:nvCxnSpPr>
          <p:cNvPr id="219" name="直接连接符 218"/>
          <p:cNvCxnSpPr/>
          <p:nvPr/>
        </p:nvCxnSpPr>
        <p:spPr>
          <a:xfrm>
            <a:off x="5862464" y="2931679"/>
            <a:ext cx="2869020" cy="0"/>
          </a:xfrm>
          <a:prstGeom prst="line">
            <a:avLst/>
          </a:prstGeom>
          <a:noFill/>
          <a:ln w="6350" cap="flat" cmpd="sng" algn="ctr">
            <a:solidFill>
              <a:sysClr val="windowText" lastClr="000000">
                <a:lumMod val="65000"/>
                <a:lumOff val="35000"/>
              </a:sysClr>
            </a:solidFill>
            <a:prstDash val="dash"/>
            <a:miter lim="800000"/>
          </a:ln>
          <a:effectLst/>
        </p:spPr>
      </p:cxnSp>
      <p:grpSp>
        <p:nvGrpSpPr>
          <p:cNvPr id="3" name="组合 2"/>
          <p:cNvGrpSpPr/>
          <p:nvPr/>
        </p:nvGrpSpPr>
        <p:grpSpPr>
          <a:xfrm>
            <a:off x="794792" y="1316341"/>
            <a:ext cx="4562131" cy="918615"/>
            <a:chOff x="794420" y="1316747"/>
            <a:chExt cx="4563539" cy="918899"/>
          </a:xfrm>
        </p:grpSpPr>
        <p:grpSp>
          <p:nvGrpSpPr>
            <p:cNvPr id="220" name="组合 48"/>
            <p:cNvGrpSpPr>
              <a:grpSpLocks/>
            </p:cNvGrpSpPr>
            <p:nvPr/>
          </p:nvGrpSpPr>
          <p:grpSpPr bwMode="auto">
            <a:xfrm>
              <a:off x="794420" y="1316747"/>
              <a:ext cx="4563539" cy="918899"/>
              <a:chOff x="2678521" y="2847139"/>
              <a:chExt cx="12011025" cy="2417231"/>
            </a:xfrm>
          </p:grpSpPr>
          <p:sp>
            <p:nvSpPr>
              <p:cNvPr id="221" name="Freeform 19"/>
              <p:cNvSpPr>
                <a:spLocks/>
              </p:cNvSpPr>
              <p:nvPr/>
            </p:nvSpPr>
            <p:spPr bwMode="auto">
              <a:xfrm>
                <a:off x="2678521" y="2856133"/>
                <a:ext cx="12011025" cy="2408237"/>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solidFill>
                <a:srgbClr val="00B0F0"/>
              </a:soli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126">
                  <a:defRPr/>
                </a:pPr>
                <a:endParaRPr lang="zh-CN" altLang="en-US" kern="0">
                  <a:solidFill>
                    <a:prstClr val="black"/>
                  </a:solidFill>
                  <a:latin typeface="Calibri"/>
                  <a:ea typeface="微软雅黑"/>
                </a:endParaRPr>
              </a:p>
            </p:txBody>
          </p:sp>
          <p:sp>
            <p:nvSpPr>
              <p:cNvPr id="222" name="Freeform 20"/>
              <p:cNvSpPr>
                <a:spLocks noEditPoints="1"/>
              </p:cNvSpPr>
              <p:nvPr/>
            </p:nvSpPr>
            <p:spPr bwMode="auto">
              <a:xfrm>
                <a:off x="2678521" y="2847139"/>
                <a:ext cx="6005513" cy="2408237"/>
              </a:xfrm>
              <a:custGeom>
                <a:avLst/>
                <a:gdLst>
                  <a:gd name="T0" fmla="*/ 1280 w 1600"/>
                  <a:gd name="T1" fmla="*/ 0 h 640"/>
                  <a:gd name="T2" fmla="*/ 320 w 1600"/>
                  <a:gd name="T3" fmla="*/ 0 h 640"/>
                  <a:gd name="T4" fmla="*/ 0 w 1600"/>
                  <a:gd name="T5" fmla="*/ 320 h 640"/>
                  <a:gd name="T6" fmla="*/ 320 w 1600"/>
                  <a:gd name="T7" fmla="*/ 640 h 640"/>
                  <a:gd name="T8" fmla="*/ 1280 w 1600"/>
                  <a:gd name="T9" fmla="*/ 640 h 640"/>
                  <a:gd name="T10" fmla="*/ 1600 w 1600"/>
                  <a:gd name="T11" fmla="*/ 320 h 640"/>
                  <a:gd name="T12" fmla="*/ 1280 w 1600"/>
                  <a:gd name="T13" fmla="*/ 0 h 640"/>
                  <a:gd name="T14" fmla="*/ 1493 w 1600"/>
                  <a:gd name="T15" fmla="*/ 365 h 640"/>
                  <a:gd name="T16" fmla="*/ 1435 w 1600"/>
                  <a:gd name="T17" fmla="*/ 385 h 640"/>
                  <a:gd name="T18" fmla="*/ 1427 w 1600"/>
                  <a:gd name="T19" fmla="*/ 381 h 640"/>
                  <a:gd name="T20" fmla="*/ 1416 w 1600"/>
                  <a:gd name="T21" fmla="*/ 320 h 640"/>
                  <a:gd name="T22" fmla="*/ 1427 w 1600"/>
                  <a:gd name="T23" fmla="*/ 259 h 640"/>
                  <a:gd name="T24" fmla="*/ 1435 w 1600"/>
                  <a:gd name="T25" fmla="*/ 255 h 640"/>
                  <a:gd name="T26" fmla="*/ 1493 w 1600"/>
                  <a:gd name="T27" fmla="*/ 275 h 640"/>
                  <a:gd name="T28" fmla="*/ 1541 w 1600"/>
                  <a:gd name="T29" fmla="*/ 316 h 640"/>
                  <a:gd name="T30" fmla="*/ 1541 w 1600"/>
                  <a:gd name="T31" fmla="*/ 324 h 640"/>
                  <a:gd name="T32" fmla="*/ 1493 w 1600"/>
                  <a:gd name="T33" fmla="*/ 365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0" h="640">
                    <a:moveTo>
                      <a:pt x="1280" y="0"/>
                    </a:moveTo>
                    <a:cubicBezTo>
                      <a:pt x="320" y="0"/>
                      <a:pt x="320" y="0"/>
                      <a:pt x="320" y="0"/>
                    </a:cubicBezTo>
                    <a:cubicBezTo>
                      <a:pt x="144" y="0"/>
                      <a:pt x="0" y="144"/>
                      <a:pt x="0" y="320"/>
                    </a:cubicBezTo>
                    <a:cubicBezTo>
                      <a:pt x="0" y="496"/>
                      <a:pt x="144" y="640"/>
                      <a:pt x="320" y="640"/>
                    </a:cubicBezTo>
                    <a:cubicBezTo>
                      <a:pt x="1280" y="640"/>
                      <a:pt x="1280" y="640"/>
                      <a:pt x="1280" y="640"/>
                    </a:cubicBezTo>
                    <a:cubicBezTo>
                      <a:pt x="1456" y="640"/>
                      <a:pt x="1600" y="496"/>
                      <a:pt x="1600" y="320"/>
                    </a:cubicBezTo>
                    <a:cubicBezTo>
                      <a:pt x="1600" y="144"/>
                      <a:pt x="1456" y="0"/>
                      <a:pt x="1280" y="0"/>
                    </a:cubicBezTo>
                    <a:close/>
                    <a:moveTo>
                      <a:pt x="1493" y="365"/>
                    </a:moveTo>
                    <a:cubicBezTo>
                      <a:pt x="1455" y="387"/>
                      <a:pt x="1435" y="385"/>
                      <a:pt x="1435" y="385"/>
                    </a:cubicBezTo>
                    <a:cubicBezTo>
                      <a:pt x="1432" y="385"/>
                      <a:pt x="1429" y="383"/>
                      <a:pt x="1427" y="381"/>
                    </a:cubicBezTo>
                    <a:cubicBezTo>
                      <a:pt x="1427" y="381"/>
                      <a:pt x="1416" y="364"/>
                      <a:pt x="1416" y="320"/>
                    </a:cubicBezTo>
                    <a:cubicBezTo>
                      <a:pt x="1416" y="276"/>
                      <a:pt x="1427" y="259"/>
                      <a:pt x="1427" y="259"/>
                    </a:cubicBezTo>
                    <a:cubicBezTo>
                      <a:pt x="1429" y="257"/>
                      <a:pt x="1432" y="255"/>
                      <a:pt x="1435" y="255"/>
                    </a:cubicBezTo>
                    <a:cubicBezTo>
                      <a:pt x="1435" y="255"/>
                      <a:pt x="1455" y="253"/>
                      <a:pt x="1493" y="275"/>
                    </a:cubicBezTo>
                    <a:cubicBezTo>
                      <a:pt x="1532" y="297"/>
                      <a:pt x="1541" y="316"/>
                      <a:pt x="1541" y="316"/>
                    </a:cubicBezTo>
                    <a:cubicBezTo>
                      <a:pt x="1542" y="318"/>
                      <a:pt x="1542" y="322"/>
                      <a:pt x="1541" y="324"/>
                    </a:cubicBezTo>
                    <a:cubicBezTo>
                      <a:pt x="1541" y="324"/>
                      <a:pt x="1532" y="343"/>
                      <a:pt x="1493" y="365"/>
                    </a:cubicBezTo>
                    <a:close/>
                  </a:path>
                </a:pathLst>
              </a:cu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a:lstStyle/>
              <a:p>
                <a:pPr defTabSz="914126">
                  <a:defRPr/>
                </a:pPr>
                <a:endParaRPr lang="zh-CN" altLang="en-US" kern="0">
                  <a:solidFill>
                    <a:prstClr val="black"/>
                  </a:solidFill>
                  <a:latin typeface="Calibri"/>
                  <a:ea typeface="微软雅黑"/>
                </a:endParaRPr>
              </a:p>
            </p:txBody>
          </p:sp>
          <p:sp>
            <p:nvSpPr>
              <p:cNvPr id="223" name="椭圆 222"/>
              <p:cNvSpPr/>
              <p:nvPr/>
            </p:nvSpPr>
            <p:spPr>
              <a:xfrm>
                <a:off x="2834834" y="3000057"/>
                <a:ext cx="2102400" cy="2102400"/>
              </a:xfrm>
              <a:prstGeom prst="ellipse">
                <a:avLst/>
              </a:prstGeom>
              <a:gradFill>
                <a:gsLst>
                  <a:gs pos="0">
                    <a:srgbClr val="DDDDDD"/>
                  </a:gs>
                  <a:gs pos="100000">
                    <a:srgbClr val="FBFBFB"/>
                  </a:gs>
                </a:gsLst>
                <a:lin ang="5400000" scaled="1"/>
              </a:gradFill>
              <a:ln w="101600" cap="flat">
                <a:gradFill>
                  <a:gsLst>
                    <a:gs pos="0">
                      <a:srgbClr val="FDFDFD"/>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126">
                  <a:defRPr/>
                </a:pPr>
                <a:endParaRPr lang="zh-CN" altLang="en-US" kern="0">
                  <a:solidFill>
                    <a:prstClr val="black"/>
                  </a:solidFill>
                  <a:latin typeface="Calibri"/>
                  <a:ea typeface="微软雅黑"/>
                </a:endParaRPr>
              </a:p>
            </p:txBody>
          </p:sp>
          <p:sp>
            <p:nvSpPr>
              <p:cNvPr id="224" name="Freeform 23"/>
              <p:cNvSpPr>
                <a:spLocks/>
              </p:cNvSpPr>
              <p:nvPr/>
            </p:nvSpPr>
            <p:spPr bwMode="auto">
              <a:xfrm>
                <a:off x="3298659" y="3423401"/>
                <a:ext cx="1174750" cy="1255712"/>
              </a:xfrm>
              <a:custGeom>
                <a:avLst/>
                <a:gdLst>
                  <a:gd name="T0" fmla="*/ 193 w 313"/>
                  <a:gd name="T1" fmla="*/ 279 h 334"/>
                  <a:gd name="T2" fmla="*/ 47 w 313"/>
                  <a:gd name="T3" fmla="*/ 330 h 334"/>
                  <a:gd name="T4" fmla="*/ 28 w 313"/>
                  <a:gd name="T5" fmla="*/ 319 h 334"/>
                  <a:gd name="T6" fmla="*/ 0 w 313"/>
                  <a:gd name="T7" fmla="*/ 167 h 334"/>
                  <a:gd name="T8" fmla="*/ 28 w 313"/>
                  <a:gd name="T9" fmla="*/ 15 h 334"/>
                  <a:gd name="T10" fmla="*/ 47 w 313"/>
                  <a:gd name="T11" fmla="*/ 4 h 334"/>
                  <a:gd name="T12" fmla="*/ 193 w 313"/>
                  <a:gd name="T13" fmla="*/ 55 h 334"/>
                  <a:gd name="T14" fmla="*/ 311 w 313"/>
                  <a:gd name="T15" fmla="*/ 156 h 334"/>
                  <a:gd name="T16" fmla="*/ 311 w 313"/>
                  <a:gd name="T17" fmla="*/ 178 h 334"/>
                  <a:gd name="T18" fmla="*/ 193 w 313"/>
                  <a:gd name="T19" fmla="*/ 27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3" h="334">
                    <a:moveTo>
                      <a:pt x="193" y="279"/>
                    </a:moveTo>
                    <a:cubicBezTo>
                      <a:pt x="98" y="334"/>
                      <a:pt x="47" y="330"/>
                      <a:pt x="47" y="330"/>
                    </a:cubicBezTo>
                    <a:cubicBezTo>
                      <a:pt x="40" y="329"/>
                      <a:pt x="32" y="325"/>
                      <a:pt x="28" y="319"/>
                    </a:cubicBezTo>
                    <a:cubicBezTo>
                      <a:pt x="28" y="319"/>
                      <a:pt x="0" y="277"/>
                      <a:pt x="0" y="167"/>
                    </a:cubicBezTo>
                    <a:cubicBezTo>
                      <a:pt x="0" y="57"/>
                      <a:pt x="28" y="15"/>
                      <a:pt x="28" y="15"/>
                    </a:cubicBezTo>
                    <a:cubicBezTo>
                      <a:pt x="32" y="9"/>
                      <a:pt x="40" y="5"/>
                      <a:pt x="47" y="4"/>
                    </a:cubicBezTo>
                    <a:cubicBezTo>
                      <a:pt x="47" y="4"/>
                      <a:pt x="98" y="0"/>
                      <a:pt x="193" y="55"/>
                    </a:cubicBezTo>
                    <a:cubicBezTo>
                      <a:pt x="289" y="110"/>
                      <a:pt x="311" y="156"/>
                      <a:pt x="311" y="156"/>
                    </a:cubicBezTo>
                    <a:cubicBezTo>
                      <a:pt x="313" y="162"/>
                      <a:pt x="313" y="172"/>
                      <a:pt x="311" y="178"/>
                    </a:cubicBezTo>
                    <a:cubicBezTo>
                      <a:pt x="311" y="178"/>
                      <a:pt x="289" y="224"/>
                      <a:pt x="193" y="279"/>
                    </a:cubicBezTo>
                    <a:close/>
                  </a:path>
                </a:pathLst>
              </a:custGeom>
              <a:solidFill>
                <a:srgbClr val="0070C0"/>
              </a:solidFill>
              <a:ln w="12700" cap="flat" cmpd="sng" algn="ctr">
                <a:noFill/>
                <a:prstDash val="solid"/>
                <a:miter lim="800000"/>
              </a:ln>
              <a:effectLst>
                <a:innerShdw blurRad="215900" dist="50800" dir="16200000">
                  <a:prstClr val="black">
                    <a:alpha val="42000"/>
                  </a:prstClr>
                </a:innerShdw>
              </a:effectLst>
            </p:spPr>
            <p:txBody>
              <a:bodyPr anchor="ctr"/>
              <a:lstStyle/>
              <a:p>
                <a:pPr algn="ctr" defTabSz="914126">
                  <a:defRPr/>
                </a:pPr>
                <a:endParaRPr lang="zh-CN" altLang="en-US" kern="0">
                  <a:solidFill>
                    <a:prstClr val="white"/>
                  </a:solidFill>
                  <a:latin typeface="Calibri"/>
                  <a:ea typeface="微软雅黑"/>
                </a:endParaRPr>
              </a:p>
            </p:txBody>
          </p:sp>
        </p:grpSp>
        <p:sp>
          <p:nvSpPr>
            <p:cNvPr id="235" name="文本框 64"/>
            <p:cNvSpPr txBox="1">
              <a:spLocks noChangeArrowheads="1"/>
            </p:cNvSpPr>
            <p:nvPr/>
          </p:nvSpPr>
          <p:spPr bwMode="auto">
            <a:xfrm>
              <a:off x="3249459" y="1434197"/>
              <a:ext cx="1523512" cy="346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126">
                <a:defRPr/>
              </a:pPr>
              <a:r>
                <a:rPr lang="zh-CN" altLang="en-US" kern="0" dirty="0">
                  <a:solidFill>
                    <a:sysClr val="window" lastClr="FFFFFF"/>
                  </a:solidFill>
                  <a:latin typeface="Impact" pitchFamily="34" charset="0"/>
                </a:rPr>
                <a:t>文字标题内容</a:t>
              </a:r>
            </a:p>
          </p:txBody>
        </p:sp>
        <p:sp>
          <p:nvSpPr>
            <p:cNvPr id="241" name="Freeform 9"/>
            <p:cNvSpPr>
              <a:spLocks noEditPoints="1"/>
            </p:cNvSpPr>
            <p:nvPr/>
          </p:nvSpPr>
          <p:spPr bwMode="auto">
            <a:xfrm>
              <a:off x="1922303" y="1522633"/>
              <a:ext cx="458304" cy="459449"/>
            </a:xfrm>
            <a:custGeom>
              <a:avLst/>
              <a:gdLst>
                <a:gd name="T0" fmla="*/ 77737 w 406"/>
                <a:gd name="T1" fmla="*/ 370453 h 407"/>
                <a:gd name="T2" fmla="*/ 72775 w 406"/>
                <a:gd name="T3" fmla="*/ 358876 h 407"/>
                <a:gd name="T4" fmla="*/ 62851 w 406"/>
                <a:gd name="T5" fmla="*/ 352261 h 407"/>
                <a:gd name="T6" fmla="*/ 67813 w 406"/>
                <a:gd name="T7" fmla="*/ 372107 h 407"/>
                <a:gd name="T8" fmla="*/ 86007 w 406"/>
                <a:gd name="T9" fmla="*/ 380376 h 407"/>
                <a:gd name="T10" fmla="*/ 26464 w 406"/>
                <a:gd name="T11" fmla="*/ 253033 h 407"/>
                <a:gd name="T12" fmla="*/ 97584 w 406"/>
                <a:gd name="T13" fmla="*/ 138920 h 407"/>
                <a:gd name="T14" fmla="*/ 135626 w 406"/>
                <a:gd name="T15" fmla="*/ 114113 h 407"/>
                <a:gd name="T16" fmla="*/ 150512 w 406"/>
                <a:gd name="T17" fmla="*/ 67806 h 407"/>
                <a:gd name="T18" fmla="*/ 99238 w 406"/>
                <a:gd name="T19" fmla="*/ 104190 h 407"/>
                <a:gd name="T20" fmla="*/ 3308 w 406"/>
                <a:gd name="T21" fmla="*/ 297686 h 407"/>
                <a:gd name="T22" fmla="*/ 79391 w 406"/>
                <a:gd name="T23" fmla="*/ 386991 h 407"/>
                <a:gd name="T24" fmla="*/ 168705 w 406"/>
                <a:gd name="T25" fmla="*/ 49614 h 407"/>
                <a:gd name="T26" fmla="*/ 244788 w 406"/>
                <a:gd name="T27" fmla="*/ 23153 h 407"/>
                <a:gd name="T28" fmla="*/ 188553 w 406"/>
                <a:gd name="T29" fmla="*/ 47960 h 407"/>
                <a:gd name="T30" fmla="*/ 234864 w 406"/>
                <a:gd name="T31" fmla="*/ 19846 h 407"/>
                <a:gd name="T32" fmla="*/ 190207 w 406"/>
                <a:gd name="T33" fmla="*/ 39691 h 407"/>
                <a:gd name="T34" fmla="*/ 170359 w 406"/>
                <a:gd name="T35" fmla="*/ 51268 h 407"/>
                <a:gd name="T36" fmla="*/ 16540 w 406"/>
                <a:gd name="T37" fmla="*/ 324146 h 407"/>
                <a:gd name="T38" fmla="*/ 18194 w 406"/>
                <a:gd name="T39" fmla="*/ 324146 h 407"/>
                <a:gd name="T40" fmla="*/ 332449 w 406"/>
                <a:gd name="T41" fmla="*/ 625140 h 407"/>
                <a:gd name="T42" fmla="*/ 229902 w 406"/>
                <a:gd name="T43" fmla="*/ 454797 h 407"/>
                <a:gd name="T44" fmla="*/ 84353 w 406"/>
                <a:gd name="T45" fmla="*/ 411798 h 407"/>
                <a:gd name="T46" fmla="*/ 47965 w 406"/>
                <a:gd name="T47" fmla="*/ 415106 h 407"/>
                <a:gd name="T48" fmla="*/ 8270 w 406"/>
                <a:gd name="T49" fmla="*/ 398568 h 407"/>
                <a:gd name="T50" fmla="*/ 14886 w 406"/>
                <a:gd name="T51" fmla="*/ 436605 h 407"/>
                <a:gd name="T52" fmla="*/ 133972 w 406"/>
                <a:gd name="T53" fmla="*/ 583794 h 407"/>
                <a:gd name="T54" fmla="*/ 28118 w 406"/>
                <a:gd name="T55" fmla="*/ 373761 h 407"/>
                <a:gd name="T56" fmla="*/ 31425 w 406"/>
                <a:gd name="T57" fmla="*/ 365492 h 407"/>
                <a:gd name="T58" fmla="*/ 23156 w 406"/>
                <a:gd name="T59" fmla="*/ 355569 h 407"/>
                <a:gd name="T60" fmla="*/ 13232 w 406"/>
                <a:gd name="T61" fmla="*/ 355569 h 407"/>
                <a:gd name="T62" fmla="*/ 466420 w 406"/>
                <a:gd name="T63" fmla="*/ 61191 h 407"/>
                <a:gd name="T64" fmla="*/ 511078 w 406"/>
                <a:gd name="T65" fmla="*/ 69460 h 407"/>
                <a:gd name="T66" fmla="*/ 645049 w 406"/>
                <a:gd name="T67" fmla="*/ 464720 h 407"/>
                <a:gd name="T68" fmla="*/ 471382 w 406"/>
                <a:gd name="T69" fmla="*/ 61191 h 407"/>
                <a:gd name="T70" fmla="*/ 471382 w 406"/>
                <a:gd name="T71" fmla="*/ 61191 h 407"/>
                <a:gd name="T72" fmla="*/ 654973 w 406"/>
                <a:gd name="T73" fmla="*/ 223264 h 407"/>
                <a:gd name="T74" fmla="*/ 650011 w 406"/>
                <a:gd name="T75" fmla="*/ 196803 h 407"/>
                <a:gd name="T76" fmla="*/ 562351 w 406"/>
                <a:gd name="T77" fmla="*/ 76075 h 407"/>
                <a:gd name="T78" fmla="*/ 320871 w 406"/>
                <a:gd name="T79" fmla="*/ 11577 h 407"/>
                <a:gd name="T80" fmla="*/ 305985 w 406"/>
                <a:gd name="T81" fmla="*/ 24807 h 407"/>
                <a:gd name="T82" fmla="*/ 279521 w 406"/>
                <a:gd name="T83" fmla="*/ 21500 h 407"/>
                <a:gd name="T84" fmla="*/ 274560 w 406"/>
                <a:gd name="T85" fmla="*/ 33076 h 407"/>
                <a:gd name="T86" fmla="*/ 296061 w 406"/>
                <a:gd name="T87" fmla="*/ 28115 h 407"/>
                <a:gd name="T88" fmla="*/ 317563 w 406"/>
                <a:gd name="T89" fmla="*/ 31422 h 407"/>
                <a:gd name="T90" fmla="*/ 305985 w 406"/>
                <a:gd name="T91" fmla="*/ 90959 h 407"/>
                <a:gd name="T92" fmla="*/ 370490 w 406"/>
                <a:gd name="T93" fmla="*/ 44653 h 407"/>
                <a:gd name="T94" fmla="*/ 400261 w 406"/>
                <a:gd name="T95" fmla="*/ 41345 h 407"/>
                <a:gd name="T96" fmla="*/ 491230 w 406"/>
                <a:gd name="T97" fmla="*/ 61191 h 407"/>
                <a:gd name="T98" fmla="*/ 469728 w 406"/>
                <a:gd name="T99" fmla="*/ 82690 h 407"/>
                <a:gd name="T100" fmla="*/ 393646 w 406"/>
                <a:gd name="T101" fmla="*/ 74421 h 407"/>
                <a:gd name="T102" fmla="*/ 310947 w 406"/>
                <a:gd name="T103" fmla="*/ 158766 h 407"/>
                <a:gd name="T104" fmla="*/ 365528 w 406"/>
                <a:gd name="T105" fmla="*/ 309262 h 407"/>
                <a:gd name="T106" fmla="*/ 529271 w 406"/>
                <a:gd name="T107" fmla="*/ 353915 h 407"/>
                <a:gd name="T108" fmla="*/ 539195 w 406"/>
                <a:gd name="T109" fmla="*/ 570564 h 407"/>
                <a:gd name="T110" fmla="*/ 613624 w 406"/>
                <a:gd name="T111" fmla="*/ 128997 h 407"/>
                <a:gd name="T112" fmla="*/ 347334 w 406"/>
                <a:gd name="T113" fmla="*/ 11577 h 407"/>
                <a:gd name="T114" fmla="*/ 353950 w 406"/>
                <a:gd name="T115" fmla="*/ 11577 h 407"/>
                <a:gd name="T116" fmla="*/ 444919 w 406"/>
                <a:gd name="T117" fmla="*/ 23153 h 407"/>
                <a:gd name="T118" fmla="*/ 448227 w 406"/>
                <a:gd name="T119" fmla="*/ 38038 h 407"/>
                <a:gd name="T120" fmla="*/ 456497 w 406"/>
                <a:gd name="T121" fmla="*/ 28115 h 407"/>
                <a:gd name="T122" fmla="*/ 382068 w 406"/>
                <a:gd name="T123" fmla="*/ 54576 h 407"/>
                <a:gd name="T124" fmla="*/ 461458 w 406"/>
                <a:gd name="T125" fmla="*/ 57883 h 40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06" h="407">
                  <a:moveTo>
                    <a:pt x="44" y="222"/>
                  </a:moveTo>
                  <a:cubicBezTo>
                    <a:pt x="44" y="223"/>
                    <a:pt x="45" y="223"/>
                    <a:pt x="45" y="223"/>
                  </a:cubicBezTo>
                  <a:cubicBezTo>
                    <a:pt x="45" y="223"/>
                    <a:pt x="45" y="223"/>
                    <a:pt x="45" y="223"/>
                  </a:cubicBezTo>
                  <a:cubicBezTo>
                    <a:pt x="45" y="222"/>
                    <a:pt x="45" y="222"/>
                    <a:pt x="45" y="222"/>
                  </a:cubicBezTo>
                  <a:cubicBezTo>
                    <a:pt x="45" y="221"/>
                    <a:pt x="45" y="221"/>
                    <a:pt x="45" y="221"/>
                  </a:cubicBezTo>
                  <a:cubicBezTo>
                    <a:pt x="45" y="221"/>
                    <a:pt x="45" y="221"/>
                    <a:pt x="45" y="221"/>
                  </a:cubicBezTo>
                  <a:cubicBezTo>
                    <a:pt x="45" y="221"/>
                    <a:pt x="45" y="221"/>
                    <a:pt x="45" y="221"/>
                  </a:cubicBezTo>
                  <a:cubicBezTo>
                    <a:pt x="44" y="221"/>
                    <a:pt x="44" y="221"/>
                    <a:pt x="44" y="221"/>
                  </a:cubicBezTo>
                  <a:cubicBezTo>
                    <a:pt x="44" y="222"/>
                    <a:pt x="44" y="222"/>
                    <a:pt x="44" y="222"/>
                  </a:cubicBezTo>
                  <a:close/>
                  <a:moveTo>
                    <a:pt x="45" y="221"/>
                  </a:moveTo>
                  <a:cubicBezTo>
                    <a:pt x="45" y="221"/>
                    <a:pt x="45" y="221"/>
                    <a:pt x="45" y="221"/>
                  </a:cubicBezTo>
                  <a:cubicBezTo>
                    <a:pt x="45" y="221"/>
                    <a:pt x="45" y="221"/>
                    <a:pt x="45" y="221"/>
                  </a:cubicBezTo>
                  <a:cubicBezTo>
                    <a:pt x="45" y="221"/>
                    <a:pt x="45" y="220"/>
                    <a:pt x="45" y="220"/>
                  </a:cubicBezTo>
                  <a:cubicBezTo>
                    <a:pt x="45" y="219"/>
                    <a:pt x="45" y="219"/>
                    <a:pt x="45" y="219"/>
                  </a:cubicBezTo>
                  <a:cubicBezTo>
                    <a:pt x="45" y="219"/>
                    <a:pt x="45" y="219"/>
                    <a:pt x="45" y="219"/>
                  </a:cubicBezTo>
                  <a:cubicBezTo>
                    <a:pt x="45" y="219"/>
                    <a:pt x="45" y="219"/>
                    <a:pt x="45" y="219"/>
                  </a:cubicBezTo>
                  <a:cubicBezTo>
                    <a:pt x="44" y="220"/>
                    <a:pt x="44" y="220"/>
                    <a:pt x="44" y="220"/>
                  </a:cubicBezTo>
                  <a:cubicBezTo>
                    <a:pt x="44" y="220"/>
                    <a:pt x="44" y="220"/>
                    <a:pt x="45" y="221"/>
                  </a:cubicBezTo>
                  <a:close/>
                  <a:moveTo>
                    <a:pt x="47" y="225"/>
                  </a:moveTo>
                  <a:cubicBezTo>
                    <a:pt x="47" y="224"/>
                    <a:pt x="47" y="224"/>
                    <a:pt x="47" y="224"/>
                  </a:cubicBezTo>
                  <a:cubicBezTo>
                    <a:pt x="47" y="224"/>
                    <a:pt x="47" y="224"/>
                    <a:pt x="47" y="224"/>
                  </a:cubicBezTo>
                  <a:cubicBezTo>
                    <a:pt x="46" y="224"/>
                    <a:pt x="46" y="224"/>
                    <a:pt x="46" y="224"/>
                  </a:cubicBezTo>
                  <a:cubicBezTo>
                    <a:pt x="46" y="225"/>
                    <a:pt x="46" y="225"/>
                    <a:pt x="46" y="225"/>
                  </a:cubicBezTo>
                  <a:cubicBezTo>
                    <a:pt x="46" y="225"/>
                    <a:pt x="46" y="225"/>
                    <a:pt x="46" y="225"/>
                  </a:cubicBezTo>
                  <a:cubicBezTo>
                    <a:pt x="46" y="226"/>
                    <a:pt x="46" y="226"/>
                    <a:pt x="46" y="226"/>
                  </a:cubicBezTo>
                  <a:cubicBezTo>
                    <a:pt x="46" y="227"/>
                    <a:pt x="46" y="227"/>
                    <a:pt x="46" y="227"/>
                  </a:cubicBezTo>
                  <a:cubicBezTo>
                    <a:pt x="47" y="226"/>
                    <a:pt x="47" y="226"/>
                    <a:pt x="47" y="226"/>
                  </a:cubicBezTo>
                  <a:cubicBezTo>
                    <a:pt x="47" y="226"/>
                    <a:pt x="47" y="225"/>
                    <a:pt x="47" y="225"/>
                  </a:cubicBezTo>
                  <a:close/>
                  <a:moveTo>
                    <a:pt x="40" y="214"/>
                  </a:moveTo>
                  <a:cubicBezTo>
                    <a:pt x="40" y="215"/>
                    <a:pt x="40" y="215"/>
                    <a:pt x="40" y="215"/>
                  </a:cubicBezTo>
                  <a:cubicBezTo>
                    <a:pt x="39" y="215"/>
                    <a:pt x="39" y="215"/>
                    <a:pt x="39" y="215"/>
                  </a:cubicBezTo>
                  <a:cubicBezTo>
                    <a:pt x="39" y="215"/>
                    <a:pt x="39" y="216"/>
                    <a:pt x="40" y="216"/>
                  </a:cubicBezTo>
                  <a:cubicBezTo>
                    <a:pt x="40" y="216"/>
                    <a:pt x="40" y="216"/>
                    <a:pt x="40" y="216"/>
                  </a:cubicBezTo>
                  <a:cubicBezTo>
                    <a:pt x="40" y="216"/>
                    <a:pt x="40" y="216"/>
                    <a:pt x="40" y="216"/>
                  </a:cubicBezTo>
                  <a:cubicBezTo>
                    <a:pt x="40" y="216"/>
                    <a:pt x="40" y="216"/>
                    <a:pt x="40" y="216"/>
                  </a:cubicBezTo>
                  <a:cubicBezTo>
                    <a:pt x="40" y="216"/>
                    <a:pt x="40" y="216"/>
                    <a:pt x="40" y="215"/>
                  </a:cubicBezTo>
                  <a:cubicBezTo>
                    <a:pt x="40" y="214"/>
                    <a:pt x="40" y="214"/>
                    <a:pt x="40" y="214"/>
                  </a:cubicBezTo>
                  <a:cubicBezTo>
                    <a:pt x="40" y="214"/>
                    <a:pt x="40" y="214"/>
                    <a:pt x="40" y="214"/>
                  </a:cubicBezTo>
                  <a:cubicBezTo>
                    <a:pt x="40" y="214"/>
                    <a:pt x="40" y="214"/>
                    <a:pt x="40" y="214"/>
                  </a:cubicBezTo>
                  <a:close/>
                  <a:moveTo>
                    <a:pt x="44" y="217"/>
                  </a:moveTo>
                  <a:cubicBezTo>
                    <a:pt x="43" y="217"/>
                    <a:pt x="43" y="217"/>
                    <a:pt x="43" y="217"/>
                  </a:cubicBezTo>
                  <a:cubicBezTo>
                    <a:pt x="43" y="217"/>
                    <a:pt x="43" y="217"/>
                    <a:pt x="43" y="217"/>
                  </a:cubicBezTo>
                  <a:cubicBezTo>
                    <a:pt x="43" y="218"/>
                    <a:pt x="43" y="219"/>
                    <a:pt x="43" y="219"/>
                  </a:cubicBezTo>
                  <a:cubicBezTo>
                    <a:pt x="43" y="219"/>
                    <a:pt x="43" y="219"/>
                    <a:pt x="43" y="219"/>
                  </a:cubicBezTo>
                  <a:cubicBezTo>
                    <a:pt x="44" y="219"/>
                    <a:pt x="44" y="218"/>
                    <a:pt x="44" y="217"/>
                  </a:cubicBezTo>
                  <a:cubicBezTo>
                    <a:pt x="44" y="217"/>
                    <a:pt x="44" y="217"/>
                    <a:pt x="44" y="217"/>
                  </a:cubicBezTo>
                  <a:close/>
                  <a:moveTo>
                    <a:pt x="41" y="215"/>
                  </a:moveTo>
                  <a:cubicBezTo>
                    <a:pt x="42" y="214"/>
                    <a:pt x="42" y="214"/>
                    <a:pt x="42" y="214"/>
                  </a:cubicBezTo>
                  <a:cubicBezTo>
                    <a:pt x="42" y="214"/>
                    <a:pt x="42" y="214"/>
                    <a:pt x="42" y="214"/>
                  </a:cubicBezTo>
                  <a:cubicBezTo>
                    <a:pt x="41" y="214"/>
                    <a:pt x="41" y="214"/>
                    <a:pt x="41" y="214"/>
                  </a:cubicBezTo>
                  <a:cubicBezTo>
                    <a:pt x="41" y="214"/>
                    <a:pt x="41" y="214"/>
                    <a:pt x="41" y="214"/>
                  </a:cubicBezTo>
                  <a:cubicBezTo>
                    <a:pt x="41" y="214"/>
                    <a:pt x="41" y="214"/>
                    <a:pt x="41" y="214"/>
                  </a:cubicBezTo>
                  <a:cubicBezTo>
                    <a:pt x="41" y="214"/>
                    <a:pt x="41" y="215"/>
                    <a:pt x="41" y="215"/>
                  </a:cubicBezTo>
                  <a:close/>
                  <a:moveTo>
                    <a:pt x="39" y="213"/>
                  </a:moveTo>
                  <a:cubicBezTo>
                    <a:pt x="39" y="212"/>
                    <a:pt x="39" y="212"/>
                    <a:pt x="39" y="212"/>
                  </a:cubicBezTo>
                  <a:cubicBezTo>
                    <a:pt x="39" y="212"/>
                    <a:pt x="39" y="212"/>
                    <a:pt x="39" y="212"/>
                  </a:cubicBezTo>
                  <a:cubicBezTo>
                    <a:pt x="39" y="211"/>
                    <a:pt x="39" y="211"/>
                    <a:pt x="39" y="211"/>
                  </a:cubicBezTo>
                  <a:cubicBezTo>
                    <a:pt x="38" y="211"/>
                    <a:pt x="38" y="211"/>
                    <a:pt x="38" y="211"/>
                  </a:cubicBezTo>
                  <a:cubicBezTo>
                    <a:pt x="38" y="211"/>
                    <a:pt x="38" y="211"/>
                    <a:pt x="38" y="211"/>
                  </a:cubicBezTo>
                  <a:cubicBezTo>
                    <a:pt x="38" y="212"/>
                    <a:pt x="38" y="212"/>
                    <a:pt x="38" y="213"/>
                  </a:cubicBezTo>
                  <a:lnTo>
                    <a:pt x="39" y="213"/>
                  </a:lnTo>
                  <a:close/>
                  <a:moveTo>
                    <a:pt x="41" y="224"/>
                  </a:moveTo>
                  <a:cubicBezTo>
                    <a:pt x="41" y="224"/>
                    <a:pt x="41" y="224"/>
                    <a:pt x="41" y="224"/>
                  </a:cubicBezTo>
                  <a:cubicBezTo>
                    <a:pt x="41" y="224"/>
                    <a:pt x="41" y="224"/>
                    <a:pt x="41" y="224"/>
                  </a:cubicBezTo>
                  <a:cubicBezTo>
                    <a:pt x="41" y="224"/>
                    <a:pt x="41" y="224"/>
                    <a:pt x="41" y="224"/>
                  </a:cubicBezTo>
                  <a:cubicBezTo>
                    <a:pt x="40" y="224"/>
                    <a:pt x="40" y="224"/>
                    <a:pt x="40" y="224"/>
                  </a:cubicBezTo>
                  <a:cubicBezTo>
                    <a:pt x="40" y="224"/>
                    <a:pt x="40" y="224"/>
                    <a:pt x="40" y="224"/>
                  </a:cubicBezTo>
                  <a:cubicBezTo>
                    <a:pt x="40" y="224"/>
                    <a:pt x="40" y="224"/>
                    <a:pt x="40" y="224"/>
                  </a:cubicBezTo>
                  <a:cubicBezTo>
                    <a:pt x="40" y="224"/>
                    <a:pt x="40" y="224"/>
                    <a:pt x="40" y="224"/>
                  </a:cubicBezTo>
                  <a:cubicBezTo>
                    <a:pt x="40" y="224"/>
                    <a:pt x="40" y="224"/>
                    <a:pt x="40" y="224"/>
                  </a:cubicBezTo>
                  <a:cubicBezTo>
                    <a:pt x="40" y="224"/>
                    <a:pt x="40" y="224"/>
                    <a:pt x="40" y="224"/>
                  </a:cubicBezTo>
                  <a:cubicBezTo>
                    <a:pt x="40" y="225"/>
                    <a:pt x="40" y="225"/>
                    <a:pt x="40" y="225"/>
                  </a:cubicBezTo>
                  <a:cubicBezTo>
                    <a:pt x="40" y="225"/>
                    <a:pt x="40" y="225"/>
                    <a:pt x="40" y="225"/>
                  </a:cubicBezTo>
                  <a:cubicBezTo>
                    <a:pt x="40" y="225"/>
                    <a:pt x="40" y="225"/>
                    <a:pt x="40" y="225"/>
                  </a:cubicBezTo>
                  <a:cubicBezTo>
                    <a:pt x="40" y="225"/>
                    <a:pt x="40" y="225"/>
                    <a:pt x="40" y="225"/>
                  </a:cubicBezTo>
                  <a:cubicBezTo>
                    <a:pt x="41" y="225"/>
                    <a:pt x="41" y="225"/>
                    <a:pt x="41" y="225"/>
                  </a:cubicBezTo>
                  <a:cubicBezTo>
                    <a:pt x="41" y="225"/>
                    <a:pt x="41" y="225"/>
                    <a:pt x="41" y="225"/>
                  </a:cubicBezTo>
                  <a:cubicBezTo>
                    <a:pt x="41" y="225"/>
                    <a:pt x="41" y="225"/>
                    <a:pt x="41" y="225"/>
                  </a:cubicBezTo>
                  <a:cubicBezTo>
                    <a:pt x="41" y="225"/>
                    <a:pt x="41" y="225"/>
                    <a:pt x="41" y="225"/>
                  </a:cubicBezTo>
                  <a:cubicBezTo>
                    <a:pt x="41" y="225"/>
                    <a:pt x="41" y="225"/>
                    <a:pt x="41" y="225"/>
                  </a:cubicBezTo>
                  <a:cubicBezTo>
                    <a:pt x="41" y="225"/>
                    <a:pt x="41" y="225"/>
                    <a:pt x="41" y="225"/>
                  </a:cubicBezTo>
                  <a:lnTo>
                    <a:pt x="41" y="224"/>
                  </a:lnTo>
                  <a:close/>
                  <a:moveTo>
                    <a:pt x="48" y="239"/>
                  </a:moveTo>
                  <a:cubicBezTo>
                    <a:pt x="49" y="239"/>
                    <a:pt x="49" y="239"/>
                    <a:pt x="49" y="239"/>
                  </a:cubicBezTo>
                  <a:cubicBezTo>
                    <a:pt x="49" y="239"/>
                    <a:pt x="49" y="239"/>
                    <a:pt x="49" y="239"/>
                  </a:cubicBezTo>
                  <a:cubicBezTo>
                    <a:pt x="49" y="238"/>
                    <a:pt x="48" y="238"/>
                    <a:pt x="48" y="238"/>
                  </a:cubicBezTo>
                  <a:cubicBezTo>
                    <a:pt x="48" y="238"/>
                    <a:pt x="48" y="238"/>
                    <a:pt x="48" y="238"/>
                  </a:cubicBezTo>
                  <a:cubicBezTo>
                    <a:pt x="48" y="238"/>
                    <a:pt x="48" y="238"/>
                    <a:pt x="48" y="238"/>
                  </a:cubicBezTo>
                  <a:cubicBezTo>
                    <a:pt x="48" y="238"/>
                    <a:pt x="48" y="238"/>
                    <a:pt x="48" y="238"/>
                  </a:cubicBezTo>
                  <a:cubicBezTo>
                    <a:pt x="48" y="238"/>
                    <a:pt x="48" y="238"/>
                    <a:pt x="48" y="238"/>
                  </a:cubicBezTo>
                  <a:cubicBezTo>
                    <a:pt x="48" y="238"/>
                    <a:pt x="48" y="238"/>
                    <a:pt x="48" y="238"/>
                  </a:cubicBezTo>
                  <a:cubicBezTo>
                    <a:pt x="48" y="238"/>
                    <a:pt x="48" y="238"/>
                    <a:pt x="48" y="238"/>
                  </a:cubicBezTo>
                  <a:cubicBezTo>
                    <a:pt x="48" y="239"/>
                    <a:pt x="48" y="239"/>
                    <a:pt x="48" y="239"/>
                  </a:cubicBezTo>
                  <a:close/>
                  <a:moveTo>
                    <a:pt x="52" y="230"/>
                  </a:moveTo>
                  <a:cubicBezTo>
                    <a:pt x="51" y="230"/>
                    <a:pt x="51" y="230"/>
                    <a:pt x="51" y="230"/>
                  </a:cubicBezTo>
                  <a:cubicBezTo>
                    <a:pt x="51" y="230"/>
                    <a:pt x="51" y="230"/>
                    <a:pt x="51" y="230"/>
                  </a:cubicBezTo>
                  <a:cubicBezTo>
                    <a:pt x="51" y="231"/>
                    <a:pt x="52" y="232"/>
                    <a:pt x="52" y="232"/>
                  </a:cubicBezTo>
                  <a:cubicBezTo>
                    <a:pt x="52" y="231"/>
                    <a:pt x="52" y="231"/>
                    <a:pt x="52" y="231"/>
                  </a:cubicBezTo>
                  <a:cubicBezTo>
                    <a:pt x="53" y="231"/>
                    <a:pt x="53" y="231"/>
                    <a:pt x="53" y="231"/>
                  </a:cubicBezTo>
                  <a:cubicBezTo>
                    <a:pt x="52" y="230"/>
                    <a:pt x="52" y="230"/>
                    <a:pt x="52" y="230"/>
                  </a:cubicBezTo>
                  <a:close/>
                  <a:moveTo>
                    <a:pt x="3" y="184"/>
                  </a:moveTo>
                  <a:cubicBezTo>
                    <a:pt x="3" y="183"/>
                    <a:pt x="3" y="181"/>
                    <a:pt x="5" y="179"/>
                  </a:cubicBezTo>
                  <a:cubicBezTo>
                    <a:pt x="5" y="179"/>
                    <a:pt x="5" y="180"/>
                    <a:pt x="5" y="181"/>
                  </a:cubicBezTo>
                  <a:cubicBezTo>
                    <a:pt x="5" y="182"/>
                    <a:pt x="5" y="182"/>
                    <a:pt x="5" y="182"/>
                  </a:cubicBezTo>
                  <a:cubicBezTo>
                    <a:pt x="5" y="182"/>
                    <a:pt x="5" y="182"/>
                    <a:pt x="5" y="182"/>
                  </a:cubicBezTo>
                  <a:cubicBezTo>
                    <a:pt x="5" y="181"/>
                    <a:pt x="6" y="181"/>
                    <a:pt x="6" y="180"/>
                  </a:cubicBezTo>
                  <a:cubicBezTo>
                    <a:pt x="6" y="181"/>
                    <a:pt x="6" y="181"/>
                    <a:pt x="6" y="181"/>
                  </a:cubicBezTo>
                  <a:cubicBezTo>
                    <a:pt x="6" y="183"/>
                    <a:pt x="6" y="184"/>
                    <a:pt x="6" y="185"/>
                  </a:cubicBezTo>
                  <a:cubicBezTo>
                    <a:pt x="6" y="186"/>
                    <a:pt x="6" y="188"/>
                    <a:pt x="6" y="189"/>
                  </a:cubicBezTo>
                  <a:cubicBezTo>
                    <a:pt x="6" y="190"/>
                    <a:pt x="6" y="191"/>
                    <a:pt x="6" y="192"/>
                  </a:cubicBezTo>
                  <a:cubicBezTo>
                    <a:pt x="6" y="194"/>
                    <a:pt x="6" y="195"/>
                    <a:pt x="7" y="199"/>
                  </a:cubicBezTo>
                  <a:cubicBezTo>
                    <a:pt x="7" y="199"/>
                    <a:pt x="7" y="199"/>
                    <a:pt x="7" y="199"/>
                  </a:cubicBezTo>
                  <a:cubicBezTo>
                    <a:pt x="7" y="199"/>
                    <a:pt x="7" y="199"/>
                    <a:pt x="7" y="199"/>
                  </a:cubicBezTo>
                  <a:cubicBezTo>
                    <a:pt x="7" y="199"/>
                    <a:pt x="7" y="199"/>
                    <a:pt x="7" y="199"/>
                  </a:cubicBezTo>
                  <a:cubicBezTo>
                    <a:pt x="7" y="199"/>
                    <a:pt x="7" y="199"/>
                    <a:pt x="7" y="199"/>
                  </a:cubicBezTo>
                  <a:cubicBezTo>
                    <a:pt x="9" y="195"/>
                    <a:pt x="9" y="194"/>
                    <a:pt x="9" y="184"/>
                  </a:cubicBezTo>
                  <a:cubicBezTo>
                    <a:pt x="9" y="174"/>
                    <a:pt x="9" y="172"/>
                    <a:pt x="10" y="170"/>
                  </a:cubicBezTo>
                  <a:cubicBezTo>
                    <a:pt x="11" y="166"/>
                    <a:pt x="12" y="163"/>
                    <a:pt x="13" y="160"/>
                  </a:cubicBezTo>
                  <a:cubicBezTo>
                    <a:pt x="14" y="158"/>
                    <a:pt x="15" y="155"/>
                    <a:pt x="16" y="153"/>
                  </a:cubicBezTo>
                  <a:cubicBezTo>
                    <a:pt x="16" y="153"/>
                    <a:pt x="16" y="153"/>
                    <a:pt x="16" y="153"/>
                  </a:cubicBezTo>
                  <a:cubicBezTo>
                    <a:pt x="16" y="153"/>
                    <a:pt x="16" y="153"/>
                    <a:pt x="16" y="153"/>
                  </a:cubicBezTo>
                  <a:cubicBezTo>
                    <a:pt x="22" y="138"/>
                    <a:pt x="23" y="135"/>
                    <a:pt x="24" y="133"/>
                  </a:cubicBezTo>
                  <a:cubicBezTo>
                    <a:pt x="24" y="133"/>
                    <a:pt x="24" y="133"/>
                    <a:pt x="24" y="133"/>
                  </a:cubicBezTo>
                  <a:cubicBezTo>
                    <a:pt x="24" y="132"/>
                    <a:pt x="24" y="132"/>
                    <a:pt x="24" y="132"/>
                  </a:cubicBezTo>
                  <a:cubicBezTo>
                    <a:pt x="28" y="127"/>
                    <a:pt x="31" y="122"/>
                    <a:pt x="34" y="116"/>
                  </a:cubicBezTo>
                  <a:cubicBezTo>
                    <a:pt x="37" y="109"/>
                    <a:pt x="41" y="102"/>
                    <a:pt x="48" y="96"/>
                  </a:cubicBezTo>
                  <a:cubicBezTo>
                    <a:pt x="48" y="96"/>
                    <a:pt x="48" y="96"/>
                    <a:pt x="48" y="96"/>
                  </a:cubicBezTo>
                  <a:cubicBezTo>
                    <a:pt x="48" y="96"/>
                    <a:pt x="48" y="96"/>
                    <a:pt x="48" y="96"/>
                  </a:cubicBezTo>
                  <a:cubicBezTo>
                    <a:pt x="49" y="95"/>
                    <a:pt x="51" y="93"/>
                    <a:pt x="52" y="92"/>
                  </a:cubicBezTo>
                  <a:cubicBezTo>
                    <a:pt x="53" y="91"/>
                    <a:pt x="53" y="90"/>
                    <a:pt x="54" y="90"/>
                  </a:cubicBezTo>
                  <a:cubicBezTo>
                    <a:pt x="50" y="94"/>
                    <a:pt x="50" y="95"/>
                    <a:pt x="49" y="97"/>
                  </a:cubicBezTo>
                  <a:cubicBezTo>
                    <a:pt x="49" y="97"/>
                    <a:pt x="49" y="97"/>
                    <a:pt x="49" y="97"/>
                  </a:cubicBezTo>
                  <a:cubicBezTo>
                    <a:pt x="49" y="97"/>
                    <a:pt x="49" y="97"/>
                    <a:pt x="49" y="97"/>
                  </a:cubicBezTo>
                  <a:cubicBezTo>
                    <a:pt x="50" y="97"/>
                    <a:pt x="50" y="97"/>
                    <a:pt x="50" y="97"/>
                  </a:cubicBezTo>
                  <a:cubicBezTo>
                    <a:pt x="54" y="93"/>
                    <a:pt x="62" y="85"/>
                    <a:pt x="62" y="85"/>
                  </a:cubicBezTo>
                  <a:cubicBezTo>
                    <a:pt x="62" y="85"/>
                    <a:pt x="62" y="85"/>
                    <a:pt x="62" y="85"/>
                  </a:cubicBezTo>
                  <a:cubicBezTo>
                    <a:pt x="62" y="85"/>
                    <a:pt x="62" y="85"/>
                    <a:pt x="62" y="85"/>
                  </a:cubicBezTo>
                  <a:cubicBezTo>
                    <a:pt x="62" y="84"/>
                    <a:pt x="62" y="84"/>
                    <a:pt x="62" y="84"/>
                  </a:cubicBezTo>
                  <a:cubicBezTo>
                    <a:pt x="61" y="84"/>
                    <a:pt x="60" y="84"/>
                    <a:pt x="60" y="84"/>
                  </a:cubicBezTo>
                  <a:cubicBezTo>
                    <a:pt x="59" y="84"/>
                    <a:pt x="59" y="84"/>
                    <a:pt x="59" y="84"/>
                  </a:cubicBezTo>
                  <a:cubicBezTo>
                    <a:pt x="59" y="82"/>
                    <a:pt x="60" y="81"/>
                    <a:pt x="61" y="79"/>
                  </a:cubicBezTo>
                  <a:cubicBezTo>
                    <a:pt x="62" y="78"/>
                    <a:pt x="63" y="76"/>
                    <a:pt x="64" y="75"/>
                  </a:cubicBezTo>
                  <a:cubicBezTo>
                    <a:pt x="64" y="75"/>
                    <a:pt x="64" y="75"/>
                    <a:pt x="63" y="74"/>
                  </a:cubicBezTo>
                  <a:cubicBezTo>
                    <a:pt x="63" y="74"/>
                    <a:pt x="63" y="74"/>
                    <a:pt x="63" y="74"/>
                  </a:cubicBezTo>
                  <a:cubicBezTo>
                    <a:pt x="63" y="74"/>
                    <a:pt x="63" y="74"/>
                    <a:pt x="63" y="74"/>
                  </a:cubicBezTo>
                  <a:cubicBezTo>
                    <a:pt x="63" y="74"/>
                    <a:pt x="63" y="74"/>
                    <a:pt x="63" y="74"/>
                  </a:cubicBezTo>
                  <a:cubicBezTo>
                    <a:pt x="62" y="74"/>
                    <a:pt x="60" y="76"/>
                    <a:pt x="57" y="79"/>
                  </a:cubicBezTo>
                  <a:cubicBezTo>
                    <a:pt x="59" y="76"/>
                    <a:pt x="62" y="73"/>
                    <a:pt x="62" y="73"/>
                  </a:cubicBezTo>
                  <a:cubicBezTo>
                    <a:pt x="62" y="73"/>
                    <a:pt x="78" y="62"/>
                    <a:pt x="80" y="61"/>
                  </a:cubicBezTo>
                  <a:cubicBezTo>
                    <a:pt x="79" y="63"/>
                    <a:pt x="77" y="64"/>
                    <a:pt x="76" y="65"/>
                  </a:cubicBezTo>
                  <a:cubicBezTo>
                    <a:pt x="73" y="69"/>
                    <a:pt x="71" y="72"/>
                    <a:pt x="69" y="76"/>
                  </a:cubicBezTo>
                  <a:cubicBezTo>
                    <a:pt x="68" y="76"/>
                    <a:pt x="68" y="76"/>
                    <a:pt x="68" y="76"/>
                  </a:cubicBezTo>
                  <a:cubicBezTo>
                    <a:pt x="69" y="76"/>
                    <a:pt x="69" y="76"/>
                    <a:pt x="69" y="76"/>
                  </a:cubicBezTo>
                  <a:cubicBezTo>
                    <a:pt x="70" y="76"/>
                    <a:pt x="72" y="75"/>
                    <a:pt x="73" y="74"/>
                  </a:cubicBezTo>
                  <a:cubicBezTo>
                    <a:pt x="74" y="73"/>
                    <a:pt x="75" y="73"/>
                    <a:pt x="76" y="72"/>
                  </a:cubicBezTo>
                  <a:cubicBezTo>
                    <a:pt x="76" y="73"/>
                    <a:pt x="76" y="73"/>
                    <a:pt x="76" y="73"/>
                  </a:cubicBezTo>
                  <a:cubicBezTo>
                    <a:pt x="76" y="73"/>
                    <a:pt x="76" y="73"/>
                    <a:pt x="76" y="73"/>
                  </a:cubicBezTo>
                  <a:cubicBezTo>
                    <a:pt x="78" y="73"/>
                    <a:pt x="79" y="73"/>
                    <a:pt x="79" y="73"/>
                  </a:cubicBezTo>
                  <a:cubicBezTo>
                    <a:pt x="79" y="73"/>
                    <a:pt x="79" y="73"/>
                    <a:pt x="79" y="73"/>
                  </a:cubicBezTo>
                  <a:cubicBezTo>
                    <a:pt x="81" y="71"/>
                    <a:pt x="81" y="70"/>
                    <a:pt x="82" y="69"/>
                  </a:cubicBezTo>
                  <a:cubicBezTo>
                    <a:pt x="82" y="69"/>
                    <a:pt x="82" y="69"/>
                    <a:pt x="82" y="69"/>
                  </a:cubicBezTo>
                  <a:cubicBezTo>
                    <a:pt x="81" y="69"/>
                    <a:pt x="81" y="69"/>
                    <a:pt x="81" y="69"/>
                  </a:cubicBezTo>
                  <a:cubicBezTo>
                    <a:pt x="81" y="68"/>
                    <a:pt x="81" y="67"/>
                    <a:pt x="83" y="64"/>
                  </a:cubicBezTo>
                  <a:cubicBezTo>
                    <a:pt x="83" y="64"/>
                    <a:pt x="83" y="64"/>
                    <a:pt x="83" y="64"/>
                  </a:cubicBezTo>
                  <a:cubicBezTo>
                    <a:pt x="83" y="63"/>
                    <a:pt x="83" y="63"/>
                    <a:pt x="83" y="63"/>
                  </a:cubicBezTo>
                  <a:cubicBezTo>
                    <a:pt x="83" y="63"/>
                    <a:pt x="83" y="63"/>
                    <a:pt x="83" y="63"/>
                  </a:cubicBezTo>
                  <a:cubicBezTo>
                    <a:pt x="82" y="63"/>
                    <a:pt x="82" y="63"/>
                    <a:pt x="80" y="64"/>
                  </a:cubicBezTo>
                  <a:cubicBezTo>
                    <a:pt x="80" y="64"/>
                    <a:pt x="80" y="64"/>
                    <a:pt x="80" y="64"/>
                  </a:cubicBezTo>
                  <a:cubicBezTo>
                    <a:pt x="80" y="64"/>
                    <a:pt x="81" y="63"/>
                    <a:pt x="83" y="59"/>
                  </a:cubicBezTo>
                  <a:cubicBezTo>
                    <a:pt x="84" y="58"/>
                    <a:pt x="84" y="57"/>
                    <a:pt x="85" y="56"/>
                  </a:cubicBezTo>
                  <a:cubicBezTo>
                    <a:pt x="86" y="55"/>
                    <a:pt x="86" y="54"/>
                    <a:pt x="87" y="53"/>
                  </a:cubicBezTo>
                  <a:cubicBezTo>
                    <a:pt x="87" y="53"/>
                    <a:pt x="87" y="53"/>
                    <a:pt x="87" y="53"/>
                  </a:cubicBezTo>
                  <a:cubicBezTo>
                    <a:pt x="87" y="53"/>
                    <a:pt x="87" y="53"/>
                    <a:pt x="86" y="52"/>
                  </a:cubicBezTo>
                  <a:cubicBezTo>
                    <a:pt x="87" y="52"/>
                    <a:pt x="87" y="51"/>
                    <a:pt x="87" y="51"/>
                  </a:cubicBezTo>
                  <a:cubicBezTo>
                    <a:pt x="87" y="51"/>
                    <a:pt x="87" y="51"/>
                    <a:pt x="87" y="51"/>
                  </a:cubicBezTo>
                  <a:cubicBezTo>
                    <a:pt x="87" y="51"/>
                    <a:pt x="87" y="51"/>
                    <a:pt x="87" y="51"/>
                  </a:cubicBezTo>
                  <a:cubicBezTo>
                    <a:pt x="86" y="51"/>
                    <a:pt x="86" y="51"/>
                    <a:pt x="85" y="50"/>
                  </a:cubicBezTo>
                  <a:cubicBezTo>
                    <a:pt x="85" y="50"/>
                    <a:pt x="85" y="50"/>
                    <a:pt x="85" y="50"/>
                  </a:cubicBezTo>
                  <a:cubicBezTo>
                    <a:pt x="85" y="50"/>
                    <a:pt x="85" y="50"/>
                    <a:pt x="85" y="50"/>
                  </a:cubicBezTo>
                  <a:cubicBezTo>
                    <a:pt x="85" y="49"/>
                    <a:pt x="86" y="47"/>
                    <a:pt x="91" y="41"/>
                  </a:cubicBezTo>
                  <a:cubicBezTo>
                    <a:pt x="91" y="41"/>
                    <a:pt x="91" y="41"/>
                    <a:pt x="91" y="41"/>
                  </a:cubicBezTo>
                  <a:cubicBezTo>
                    <a:pt x="91" y="41"/>
                    <a:pt x="91" y="41"/>
                    <a:pt x="91" y="41"/>
                  </a:cubicBezTo>
                  <a:cubicBezTo>
                    <a:pt x="91" y="41"/>
                    <a:pt x="91" y="41"/>
                    <a:pt x="91" y="41"/>
                  </a:cubicBezTo>
                  <a:cubicBezTo>
                    <a:pt x="91" y="41"/>
                    <a:pt x="91" y="41"/>
                    <a:pt x="91" y="41"/>
                  </a:cubicBezTo>
                  <a:cubicBezTo>
                    <a:pt x="91" y="41"/>
                    <a:pt x="91" y="41"/>
                    <a:pt x="91" y="41"/>
                  </a:cubicBezTo>
                  <a:cubicBezTo>
                    <a:pt x="91" y="41"/>
                    <a:pt x="91" y="41"/>
                    <a:pt x="91" y="41"/>
                  </a:cubicBezTo>
                  <a:cubicBezTo>
                    <a:pt x="90" y="41"/>
                    <a:pt x="89" y="42"/>
                    <a:pt x="88" y="43"/>
                  </a:cubicBezTo>
                  <a:cubicBezTo>
                    <a:pt x="87" y="44"/>
                    <a:pt x="85" y="46"/>
                    <a:pt x="84" y="46"/>
                  </a:cubicBezTo>
                  <a:cubicBezTo>
                    <a:pt x="84" y="45"/>
                    <a:pt x="86" y="44"/>
                    <a:pt x="86" y="43"/>
                  </a:cubicBezTo>
                  <a:cubicBezTo>
                    <a:pt x="87" y="42"/>
                    <a:pt x="88" y="41"/>
                    <a:pt x="89" y="40"/>
                  </a:cubicBezTo>
                  <a:cubicBezTo>
                    <a:pt x="89" y="40"/>
                    <a:pt x="89" y="40"/>
                    <a:pt x="89" y="40"/>
                  </a:cubicBezTo>
                  <a:cubicBezTo>
                    <a:pt x="89" y="40"/>
                    <a:pt x="89" y="40"/>
                    <a:pt x="89" y="40"/>
                  </a:cubicBezTo>
                  <a:cubicBezTo>
                    <a:pt x="79" y="44"/>
                    <a:pt x="63" y="63"/>
                    <a:pt x="51" y="77"/>
                  </a:cubicBezTo>
                  <a:cubicBezTo>
                    <a:pt x="52" y="76"/>
                    <a:pt x="53" y="73"/>
                    <a:pt x="59" y="66"/>
                  </a:cubicBezTo>
                  <a:cubicBezTo>
                    <a:pt x="59" y="66"/>
                    <a:pt x="59" y="66"/>
                    <a:pt x="59" y="66"/>
                  </a:cubicBezTo>
                  <a:cubicBezTo>
                    <a:pt x="58" y="66"/>
                    <a:pt x="58" y="66"/>
                    <a:pt x="58" y="66"/>
                  </a:cubicBezTo>
                  <a:cubicBezTo>
                    <a:pt x="59" y="66"/>
                    <a:pt x="59" y="66"/>
                    <a:pt x="60" y="64"/>
                  </a:cubicBezTo>
                  <a:cubicBezTo>
                    <a:pt x="60" y="64"/>
                    <a:pt x="60" y="64"/>
                    <a:pt x="60" y="64"/>
                  </a:cubicBezTo>
                  <a:cubicBezTo>
                    <a:pt x="60" y="64"/>
                    <a:pt x="60" y="64"/>
                    <a:pt x="60" y="64"/>
                  </a:cubicBezTo>
                  <a:cubicBezTo>
                    <a:pt x="60" y="63"/>
                    <a:pt x="60" y="63"/>
                    <a:pt x="60" y="63"/>
                  </a:cubicBezTo>
                  <a:cubicBezTo>
                    <a:pt x="60" y="63"/>
                    <a:pt x="60" y="63"/>
                    <a:pt x="60" y="63"/>
                  </a:cubicBezTo>
                  <a:cubicBezTo>
                    <a:pt x="60" y="63"/>
                    <a:pt x="60" y="63"/>
                    <a:pt x="60" y="63"/>
                  </a:cubicBezTo>
                  <a:cubicBezTo>
                    <a:pt x="60" y="63"/>
                    <a:pt x="60" y="63"/>
                    <a:pt x="60" y="63"/>
                  </a:cubicBezTo>
                  <a:cubicBezTo>
                    <a:pt x="61" y="62"/>
                    <a:pt x="63" y="60"/>
                    <a:pt x="64" y="59"/>
                  </a:cubicBezTo>
                  <a:cubicBezTo>
                    <a:pt x="67" y="57"/>
                    <a:pt x="69" y="54"/>
                    <a:pt x="71" y="52"/>
                  </a:cubicBezTo>
                  <a:cubicBezTo>
                    <a:pt x="71" y="52"/>
                    <a:pt x="71" y="52"/>
                    <a:pt x="71" y="52"/>
                  </a:cubicBezTo>
                  <a:cubicBezTo>
                    <a:pt x="71" y="52"/>
                    <a:pt x="71" y="52"/>
                    <a:pt x="71" y="52"/>
                  </a:cubicBezTo>
                  <a:cubicBezTo>
                    <a:pt x="71" y="52"/>
                    <a:pt x="71" y="52"/>
                    <a:pt x="71" y="52"/>
                  </a:cubicBezTo>
                  <a:cubicBezTo>
                    <a:pt x="71" y="52"/>
                    <a:pt x="71" y="52"/>
                    <a:pt x="71" y="52"/>
                  </a:cubicBezTo>
                  <a:cubicBezTo>
                    <a:pt x="71" y="52"/>
                    <a:pt x="71" y="52"/>
                    <a:pt x="71" y="52"/>
                  </a:cubicBezTo>
                  <a:cubicBezTo>
                    <a:pt x="71" y="52"/>
                    <a:pt x="71" y="52"/>
                    <a:pt x="71" y="52"/>
                  </a:cubicBezTo>
                  <a:cubicBezTo>
                    <a:pt x="69" y="54"/>
                    <a:pt x="67" y="56"/>
                    <a:pt x="64" y="59"/>
                  </a:cubicBezTo>
                  <a:cubicBezTo>
                    <a:pt x="61" y="62"/>
                    <a:pt x="61" y="62"/>
                    <a:pt x="61" y="62"/>
                  </a:cubicBezTo>
                  <a:cubicBezTo>
                    <a:pt x="49" y="74"/>
                    <a:pt x="47" y="76"/>
                    <a:pt x="39" y="88"/>
                  </a:cubicBezTo>
                  <a:cubicBezTo>
                    <a:pt x="28" y="105"/>
                    <a:pt x="27" y="106"/>
                    <a:pt x="22" y="117"/>
                  </a:cubicBezTo>
                  <a:cubicBezTo>
                    <a:pt x="13" y="136"/>
                    <a:pt x="13" y="136"/>
                    <a:pt x="9" y="148"/>
                  </a:cubicBezTo>
                  <a:cubicBezTo>
                    <a:pt x="9" y="148"/>
                    <a:pt x="9" y="148"/>
                    <a:pt x="9" y="148"/>
                  </a:cubicBezTo>
                  <a:cubicBezTo>
                    <a:pt x="9" y="149"/>
                    <a:pt x="9" y="149"/>
                    <a:pt x="9" y="149"/>
                  </a:cubicBezTo>
                  <a:cubicBezTo>
                    <a:pt x="7" y="155"/>
                    <a:pt x="5" y="163"/>
                    <a:pt x="4" y="168"/>
                  </a:cubicBezTo>
                  <a:cubicBezTo>
                    <a:pt x="2" y="180"/>
                    <a:pt x="2" y="180"/>
                    <a:pt x="2" y="180"/>
                  </a:cubicBezTo>
                  <a:cubicBezTo>
                    <a:pt x="2" y="180"/>
                    <a:pt x="2" y="183"/>
                    <a:pt x="1" y="188"/>
                  </a:cubicBezTo>
                  <a:cubicBezTo>
                    <a:pt x="1" y="188"/>
                    <a:pt x="1" y="190"/>
                    <a:pt x="1" y="194"/>
                  </a:cubicBezTo>
                  <a:cubicBezTo>
                    <a:pt x="0" y="195"/>
                    <a:pt x="0" y="195"/>
                    <a:pt x="0" y="195"/>
                  </a:cubicBezTo>
                  <a:cubicBezTo>
                    <a:pt x="1" y="195"/>
                    <a:pt x="1" y="195"/>
                    <a:pt x="1" y="195"/>
                  </a:cubicBezTo>
                  <a:cubicBezTo>
                    <a:pt x="1" y="195"/>
                    <a:pt x="1" y="189"/>
                    <a:pt x="1" y="189"/>
                  </a:cubicBezTo>
                  <a:cubicBezTo>
                    <a:pt x="1" y="189"/>
                    <a:pt x="1" y="189"/>
                    <a:pt x="1" y="189"/>
                  </a:cubicBezTo>
                  <a:cubicBezTo>
                    <a:pt x="2" y="188"/>
                    <a:pt x="2" y="188"/>
                    <a:pt x="2" y="188"/>
                  </a:cubicBezTo>
                  <a:cubicBezTo>
                    <a:pt x="2" y="188"/>
                    <a:pt x="2" y="188"/>
                    <a:pt x="2" y="188"/>
                  </a:cubicBezTo>
                  <a:cubicBezTo>
                    <a:pt x="2" y="188"/>
                    <a:pt x="2" y="188"/>
                    <a:pt x="2" y="188"/>
                  </a:cubicBezTo>
                  <a:cubicBezTo>
                    <a:pt x="2" y="188"/>
                    <a:pt x="2" y="188"/>
                    <a:pt x="2" y="188"/>
                  </a:cubicBezTo>
                  <a:cubicBezTo>
                    <a:pt x="3" y="187"/>
                    <a:pt x="3" y="186"/>
                    <a:pt x="3" y="184"/>
                  </a:cubicBezTo>
                  <a:close/>
                  <a:moveTo>
                    <a:pt x="47" y="230"/>
                  </a:moveTo>
                  <a:cubicBezTo>
                    <a:pt x="48" y="230"/>
                    <a:pt x="48" y="230"/>
                    <a:pt x="48" y="230"/>
                  </a:cubicBezTo>
                  <a:cubicBezTo>
                    <a:pt x="48" y="229"/>
                    <a:pt x="48" y="229"/>
                    <a:pt x="48" y="229"/>
                  </a:cubicBezTo>
                  <a:cubicBezTo>
                    <a:pt x="48" y="228"/>
                    <a:pt x="48" y="228"/>
                    <a:pt x="48" y="228"/>
                  </a:cubicBezTo>
                  <a:cubicBezTo>
                    <a:pt x="47" y="228"/>
                    <a:pt x="47" y="228"/>
                    <a:pt x="47" y="228"/>
                  </a:cubicBezTo>
                  <a:cubicBezTo>
                    <a:pt x="47" y="228"/>
                    <a:pt x="47" y="228"/>
                    <a:pt x="47" y="228"/>
                  </a:cubicBezTo>
                  <a:cubicBezTo>
                    <a:pt x="47" y="229"/>
                    <a:pt x="47" y="229"/>
                    <a:pt x="47" y="229"/>
                  </a:cubicBezTo>
                  <a:lnTo>
                    <a:pt x="47" y="230"/>
                  </a:lnTo>
                  <a:close/>
                  <a:moveTo>
                    <a:pt x="48" y="234"/>
                  </a:moveTo>
                  <a:cubicBezTo>
                    <a:pt x="49" y="233"/>
                    <a:pt x="49" y="233"/>
                    <a:pt x="49" y="233"/>
                  </a:cubicBezTo>
                  <a:cubicBezTo>
                    <a:pt x="49" y="233"/>
                    <a:pt x="49" y="233"/>
                    <a:pt x="49" y="233"/>
                  </a:cubicBezTo>
                  <a:cubicBezTo>
                    <a:pt x="49" y="232"/>
                    <a:pt x="48" y="232"/>
                    <a:pt x="48" y="232"/>
                  </a:cubicBezTo>
                  <a:cubicBezTo>
                    <a:pt x="48" y="232"/>
                    <a:pt x="48" y="232"/>
                    <a:pt x="48" y="232"/>
                  </a:cubicBezTo>
                  <a:cubicBezTo>
                    <a:pt x="47" y="232"/>
                    <a:pt x="47" y="232"/>
                    <a:pt x="47" y="232"/>
                  </a:cubicBezTo>
                  <a:cubicBezTo>
                    <a:pt x="48" y="233"/>
                    <a:pt x="48" y="234"/>
                    <a:pt x="48" y="234"/>
                  </a:cubicBezTo>
                  <a:close/>
                  <a:moveTo>
                    <a:pt x="76" y="49"/>
                  </a:moveTo>
                  <a:cubicBezTo>
                    <a:pt x="77" y="47"/>
                    <a:pt x="80" y="46"/>
                    <a:pt x="82" y="44"/>
                  </a:cubicBezTo>
                  <a:cubicBezTo>
                    <a:pt x="82" y="44"/>
                    <a:pt x="82" y="44"/>
                    <a:pt x="82" y="44"/>
                  </a:cubicBezTo>
                  <a:cubicBezTo>
                    <a:pt x="86" y="41"/>
                    <a:pt x="86" y="41"/>
                    <a:pt x="86" y="41"/>
                  </a:cubicBezTo>
                  <a:cubicBezTo>
                    <a:pt x="86" y="41"/>
                    <a:pt x="86" y="41"/>
                    <a:pt x="86" y="41"/>
                  </a:cubicBezTo>
                  <a:cubicBezTo>
                    <a:pt x="86" y="41"/>
                    <a:pt x="86" y="41"/>
                    <a:pt x="86" y="41"/>
                  </a:cubicBezTo>
                  <a:cubicBezTo>
                    <a:pt x="87" y="41"/>
                    <a:pt x="89" y="39"/>
                    <a:pt x="89" y="39"/>
                  </a:cubicBezTo>
                  <a:cubicBezTo>
                    <a:pt x="89" y="39"/>
                    <a:pt x="90" y="38"/>
                    <a:pt x="91" y="37"/>
                  </a:cubicBezTo>
                  <a:cubicBezTo>
                    <a:pt x="95" y="35"/>
                    <a:pt x="99" y="32"/>
                    <a:pt x="102" y="30"/>
                  </a:cubicBezTo>
                  <a:cubicBezTo>
                    <a:pt x="102" y="30"/>
                    <a:pt x="102" y="30"/>
                    <a:pt x="102" y="30"/>
                  </a:cubicBezTo>
                  <a:cubicBezTo>
                    <a:pt x="102" y="30"/>
                    <a:pt x="102" y="30"/>
                    <a:pt x="102" y="30"/>
                  </a:cubicBezTo>
                  <a:cubicBezTo>
                    <a:pt x="102" y="30"/>
                    <a:pt x="102" y="30"/>
                    <a:pt x="102" y="30"/>
                  </a:cubicBezTo>
                  <a:cubicBezTo>
                    <a:pt x="102" y="30"/>
                    <a:pt x="102" y="30"/>
                    <a:pt x="102" y="30"/>
                  </a:cubicBezTo>
                  <a:cubicBezTo>
                    <a:pt x="102" y="30"/>
                    <a:pt x="102" y="30"/>
                    <a:pt x="102" y="30"/>
                  </a:cubicBezTo>
                  <a:cubicBezTo>
                    <a:pt x="101" y="30"/>
                    <a:pt x="101" y="30"/>
                    <a:pt x="101" y="30"/>
                  </a:cubicBezTo>
                  <a:cubicBezTo>
                    <a:pt x="100" y="31"/>
                    <a:pt x="95" y="34"/>
                    <a:pt x="91" y="37"/>
                  </a:cubicBezTo>
                  <a:cubicBezTo>
                    <a:pt x="89" y="38"/>
                    <a:pt x="89" y="38"/>
                    <a:pt x="89" y="38"/>
                  </a:cubicBezTo>
                  <a:cubicBezTo>
                    <a:pt x="88" y="39"/>
                    <a:pt x="88" y="39"/>
                    <a:pt x="88" y="39"/>
                  </a:cubicBezTo>
                  <a:cubicBezTo>
                    <a:pt x="88" y="39"/>
                    <a:pt x="88" y="39"/>
                    <a:pt x="88" y="39"/>
                  </a:cubicBezTo>
                  <a:cubicBezTo>
                    <a:pt x="84" y="42"/>
                    <a:pt x="84" y="42"/>
                    <a:pt x="76" y="48"/>
                  </a:cubicBezTo>
                  <a:cubicBezTo>
                    <a:pt x="75" y="49"/>
                    <a:pt x="75" y="49"/>
                    <a:pt x="75" y="49"/>
                  </a:cubicBezTo>
                  <a:cubicBezTo>
                    <a:pt x="76" y="49"/>
                    <a:pt x="76" y="49"/>
                    <a:pt x="76" y="49"/>
                  </a:cubicBezTo>
                  <a:close/>
                  <a:moveTo>
                    <a:pt x="141" y="14"/>
                  </a:moveTo>
                  <a:cubicBezTo>
                    <a:pt x="141" y="14"/>
                    <a:pt x="141" y="14"/>
                    <a:pt x="141" y="14"/>
                  </a:cubicBezTo>
                  <a:cubicBezTo>
                    <a:pt x="141" y="14"/>
                    <a:pt x="141" y="14"/>
                    <a:pt x="141" y="14"/>
                  </a:cubicBezTo>
                  <a:cubicBezTo>
                    <a:pt x="142" y="14"/>
                    <a:pt x="142" y="14"/>
                    <a:pt x="142" y="14"/>
                  </a:cubicBezTo>
                  <a:cubicBezTo>
                    <a:pt x="143" y="14"/>
                    <a:pt x="143" y="14"/>
                    <a:pt x="143" y="14"/>
                  </a:cubicBezTo>
                  <a:cubicBezTo>
                    <a:pt x="143" y="14"/>
                    <a:pt x="143" y="14"/>
                    <a:pt x="143" y="14"/>
                  </a:cubicBezTo>
                  <a:cubicBezTo>
                    <a:pt x="143" y="14"/>
                    <a:pt x="143" y="14"/>
                    <a:pt x="143" y="14"/>
                  </a:cubicBezTo>
                  <a:cubicBezTo>
                    <a:pt x="143" y="14"/>
                    <a:pt x="143" y="14"/>
                    <a:pt x="143" y="14"/>
                  </a:cubicBezTo>
                  <a:cubicBezTo>
                    <a:pt x="143" y="14"/>
                    <a:pt x="143" y="14"/>
                    <a:pt x="144" y="14"/>
                  </a:cubicBezTo>
                  <a:cubicBezTo>
                    <a:pt x="143" y="15"/>
                    <a:pt x="143" y="15"/>
                    <a:pt x="143" y="15"/>
                  </a:cubicBezTo>
                  <a:cubicBezTo>
                    <a:pt x="143" y="15"/>
                    <a:pt x="143" y="15"/>
                    <a:pt x="143" y="15"/>
                  </a:cubicBezTo>
                  <a:cubicBezTo>
                    <a:pt x="144" y="15"/>
                    <a:pt x="148" y="14"/>
                    <a:pt x="148" y="14"/>
                  </a:cubicBezTo>
                  <a:cubicBezTo>
                    <a:pt x="149" y="13"/>
                    <a:pt x="149" y="13"/>
                    <a:pt x="149" y="13"/>
                  </a:cubicBezTo>
                  <a:cubicBezTo>
                    <a:pt x="149" y="13"/>
                    <a:pt x="149" y="13"/>
                    <a:pt x="149" y="13"/>
                  </a:cubicBezTo>
                  <a:cubicBezTo>
                    <a:pt x="150" y="12"/>
                    <a:pt x="150" y="12"/>
                    <a:pt x="150" y="12"/>
                  </a:cubicBezTo>
                  <a:cubicBezTo>
                    <a:pt x="151" y="12"/>
                    <a:pt x="151" y="12"/>
                    <a:pt x="151" y="12"/>
                  </a:cubicBezTo>
                  <a:cubicBezTo>
                    <a:pt x="152" y="11"/>
                    <a:pt x="152" y="11"/>
                    <a:pt x="152" y="11"/>
                  </a:cubicBezTo>
                  <a:cubicBezTo>
                    <a:pt x="152" y="11"/>
                    <a:pt x="152" y="11"/>
                    <a:pt x="152" y="11"/>
                  </a:cubicBezTo>
                  <a:cubicBezTo>
                    <a:pt x="152" y="11"/>
                    <a:pt x="152" y="11"/>
                    <a:pt x="152" y="11"/>
                  </a:cubicBezTo>
                  <a:cubicBezTo>
                    <a:pt x="149" y="11"/>
                    <a:pt x="149" y="11"/>
                    <a:pt x="149" y="11"/>
                  </a:cubicBezTo>
                  <a:cubicBezTo>
                    <a:pt x="145" y="12"/>
                    <a:pt x="145" y="12"/>
                    <a:pt x="145" y="12"/>
                  </a:cubicBezTo>
                  <a:cubicBezTo>
                    <a:pt x="145" y="13"/>
                    <a:pt x="145" y="13"/>
                    <a:pt x="145" y="13"/>
                  </a:cubicBezTo>
                  <a:cubicBezTo>
                    <a:pt x="145" y="13"/>
                    <a:pt x="145" y="13"/>
                    <a:pt x="145" y="13"/>
                  </a:cubicBezTo>
                  <a:cubicBezTo>
                    <a:pt x="144" y="12"/>
                    <a:pt x="144" y="13"/>
                    <a:pt x="143" y="13"/>
                  </a:cubicBezTo>
                  <a:cubicBezTo>
                    <a:pt x="141" y="13"/>
                    <a:pt x="141" y="14"/>
                    <a:pt x="141" y="14"/>
                  </a:cubicBezTo>
                  <a:close/>
                  <a:moveTo>
                    <a:pt x="115" y="24"/>
                  </a:moveTo>
                  <a:cubicBezTo>
                    <a:pt x="113" y="26"/>
                    <a:pt x="111" y="28"/>
                    <a:pt x="111" y="30"/>
                  </a:cubicBezTo>
                  <a:cubicBezTo>
                    <a:pt x="112" y="30"/>
                    <a:pt x="112" y="30"/>
                    <a:pt x="112" y="30"/>
                  </a:cubicBezTo>
                  <a:cubicBezTo>
                    <a:pt x="112" y="30"/>
                    <a:pt x="112" y="30"/>
                    <a:pt x="112" y="30"/>
                  </a:cubicBezTo>
                  <a:cubicBezTo>
                    <a:pt x="112" y="30"/>
                    <a:pt x="112" y="30"/>
                    <a:pt x="112" y="30"/>
                  </a:cubicBezTo>
                  <a:cubicBezTo>
                    <a:pt x="113" y="30"/>
                    <a:pt x="114" y="29"/>
                    <a:pt x="114" y="29"/>
                  </a:cubicBezTo>
                  <a:cubicBezTo>
                    <a:pt x="114" y="29"/>
                    <a:pt x="114" y="29"/>
                    <a:pt x="114" y="29"/>
                  </a:cubicBezTo>
                  <a:cubicBezTo>
                    <a:pt x="114" y="30"/>
                    <a:pt x="114" y="30"/>
                    <a:pt x="114" y="30"/>
                  </a:cubicBezTo>
                  <a:cubicBezTo>
                    <a:pt x="115" y="30"/>
                    <a:pt x="116" y="30"/>
                    <a:pt x="116" y="30"/>
                  </a:cubicBezTo>
                  <a:cubicBezTo>
                    <a:pt x="116" y="29"/>
                    <a:pt x="117" y="29"/>
                    <a:pt x="118" y="28"/>
                  </a:cubicBezTo>
                  <a:cubicBezTo>
                    <a:pt x="118" y="28"/>
                    <a:pt x="119" y="27"/>
                    <a:pt x="119" y="26"/>
                  </a:cubicBezTo>
                  <a:cubicBezTo>
                    <a:pt x="120" y="26"/>
                    <a:pt x="120" y="25"/>
                    <a:pt x="121" y="25"/>
                  </a:cubicBezTo>
                  <a:cubicBezTo>
                    <a:pt x="121" y="24"/>
                    <a:pt x="121" y="24"/>
                    <a:pt x="121" y="24"/>
                  </a:cubicBezTo>
                  <a:cubicBezTo>
                    <a:pt x="122" y="24"/>
                    <a:pt x="122" y="24"/>
                    <a:pt x="122" y="24"/>
                  </a:cubicBezTo>
                  <a:cubicBezTo>
                    <a:pt x="123" y="23"/>
                    <a:pt x="123" y="23"/>
                    <a:pt x="124" y="22"/>
                  </a:cubicBezTo>
                  <a:cubicBezTo>
                    <a:pt x="124" y="22"/>
                    <a:pt x="125" y="21"/>
                    <a:pt x="125" y="21"/>
                  </a:cubicBezTo>
                  <a:cubicBezTo>
                    <a:pt x="126" y="20"/>
                    <a:pt x="126" y="20"/>
                    <a:pt x="126" y="20"/>
                  </a:cubicBezTo>
                  <a:cubicBezTo>
                    <a:pt x="127" y="20"/>
                    <a:pt x="127" y="20"/>
                    <a:pt x="127" y="20"/>
                  </a:cubicBezTo>
                  <a:cubicBezTo>
                    <a:pt x="128" y="19"/>
                    <a:pt x="128" y="19"/>
                    <a:pt x="129" y="19"/>
                  </a:cubicBezTo>
                  <a:cubicBezTo>
                    <a:pt x="129" y="19"/>
                    <a:pt x="129" y="19"/>
                    <a:pt x="129" y="19"/>
                  </a:cubicBezTo>
                  <a:cubicBezTo>
                    <a:pt x="129" y="19"/>
                    <a:pt x="129" y="19"/>
                    <a:pt x="129" y="19"/>
                  </a:cubicBezTo>
                  <a:cubicBezTo>
                    <a:pt x="129" y="19"/>
                    <a:pt x="130" y="19"/>
                    <a:pt x="135" y="15"/>
                  </a:cubicBezTo>
                  <a:cubicBezTo>
                    <a:pt x="135" y="15"/>
                    <a:pt x="135" y="15"/>
                    <a:pt x="135" y="15"/>
                  </a:cubicBezTo>
                  <a:cubicBezTo>
                    <a:pt x="135" y="15"/>
                    <a:pt x="135" y="15"/>
                    <a:pt x="135" y="15"/>
                  </a:cubicBezTo>
                  <a:cubicBezTo>
                    <a:pt x="136" y="15"/>
                    <a:pt x="136" y="15"/>
                    <a:pt x="136" y="15"/>
                  </a:cubicBezTo>
                  <a:cubicBezTo>
                    <a:pt x="137" y="15"/>
                    <a:pt x="137" y="15"/>
                    <a:pt x="137" y="15"/>
                  </a:cubicBezTo>
                  <a:cubicBezTo>
                    <a:pt x="139" y="14"/>
                    <a:pt x="141" y="12"/>
                    <a:pt x="142" y="12"/>
                  </a:cubicBezTo>
                  <a:cubicBezTo>
                    <a:pt x="142" y="12"/>
                    <a:pt x="142" y="12"/>
                    <a:pt x="142" y="12"/>
                  </a:cubicBezTo>
                  <a:cubicBezTo>
                    <a:pt x="143" y="12"/>
                    <a:pt x="143" y="12"/>
                    <a:pt x="143" y="12"/>
                  </a:cubicBezTo>
                  <a:cubicBezTo>
                    <a:pt x="143" y="11"/>
                    <a:pt x="143" y="11"/>
                    <a:pt x="143" y="11"/>
                  </a:cubicBezTo>
                  <a:cubicBezTo>
                    <a:pt x="143" y="11"/>
                    <a:pt x="143" y="11"/>
                    <a:pt x="143" y="11"/>
                  </a:cubicBezTo>
                  <a:cubicBezTo>
                    <a:pt x="143" y="11"/>
                    <a:pt x="143" y="11"/>
                    <a:pt x="143" y="11"/>
                  </a:cubicBezTo>
                  <a:cubicBezTo>
                    <a:pt x="143" y="11"/>
                    <a:pt x="143" y="11"/>
                    <a:pt x="143" y="11"/>
                  </a:cubicBezTo>
                  <a:cubicBezTo>
                    <a:pt x="143" y="11"/>
                    <a:pt x="143" y="11"/>
                    <a:pt x="141" y="12"/>
                  </a:cubicBezTo>
                  <a:cubicBezTo>
                    <a:pt x="141" y="12"/>
                    <a:pt x="141" y="12"/>
                    <a:pt x="141" y="12"/>
                  </a:cubicBezTo>
                  <a:cubicBezTo>
                    <a:pt x="141" y="12"/>
                    <a:pt x="141" y="12"/>
                    <a:pt x="141" y="12"/>
                  </a:cubicBezTo>
                  <a:cubicBezTo>
                    <a:pt x="135" y="14"/>
                    <a:pt x="135" y="14"/>
                    <a:pt x="135" y="14"/>
                  </a:cubicBezTo>
                  <a:cubicBezTo>
                    <a:pt x="135" y="14"/>
                    <a:pt x="135" y="14"/>
                    <a:pt x="135" y="14"/>
                  </a:cubicBezTo>
                  <a:cubicBezTo>
                    <a:pt x="131" y="15"/>
                    <a:pt x="131" y="15"/>
                    <a:pt x="131" y="15"/>
                  </a:cubicBezTo>
                  <a:cubicBezTo>
                    <a:pt x="129" y="16"/>
                    <a:pt x="129" y="16"/>
                    <a:pt x="129" y="16"/>
                  </a:cubicBezTo>
                  <a:cubicBezTo>
                    <a:pt x="125" y="18"/>
                    <a:pt x="125" y="18"/>
                    <a:pt x="125" y="18"/>
                  </a:cubicBezTo>
                  <a:cubicBezTo>
                    <a:pt x="125" y="18"/>
                    <a:pt x="125" y="18"/>
                    <a:pt x="125" y="18"/>
                  </a:cubicBezTo>
                  <a:cubicBezTo>
                    <a:pt x="125" y="18"/>
                    <a:pt x="125" y="18"/>
                    <a:pt x="124" y="18"/>
                  </a:cubicBezTo>
                  <a:cubicBezTo>
                    <a:pt x="124" y="18"/>
                    <a:pt x="124" y="18"/>
                    <a:pt x="124" y="18"/>
                  </a:cubicBezTo>
                  <a:cubicBezTo>
                    <a:pt x="124" y="19"/>
                    <a:pt x="124" y="19"/>
                    <a:pt x="124" y="19"/>
                  </a:cubicBezTo>
                  <a:cubicBezTo>
                    <a:pt x="121" y="20"/>
                    <a:pt x="121" y="20"/>
                    <a:pt x="121" y="20"/>
                  </a:cubicBezTo>
                  <a:cubicBezTo>
                    <a:pt x="119" y="21"/>
                    <a:pt x="117" y="22"/>
                    <a:pt x="115" y="24"/>
                  </a:cubicBezTo>
                  <a:close/>
                  <a:moveTo>
                    <a:pt x="91" y="37"/>
                  </a:moveTo>
                  <a:cubicBezTo>
                    <a:pt x="91" y="37"/>
                    <a:pt x="91" y="37"/>
                    <a:pt x="91" y="37"/>
                  </a:cubicBezTo>
                  <a:cubicBezTo>
                    <a:pt x="91" y="37"/>
                    <a:pt x="91" y="37"/>
                    <a:pt x="91" y="37"/>
                  </a:cubicBezTo>
                  <a:cubicBezTo>
                    <a:pt x="91" y="37"/>
                    <a:pt x="91" y="37"/>
                    <a:pt x="91" y="37"/>
                  </a:cubicBezTo>
                  <a:cubicBezTo>
                    <a:pt x="91" y="37"/>
                    <a:pt x="91" y="37"/>
                    <a:pt x="91" y="37"/>
                  </a:cubicBezTo>
                  <a:cubicBezTo>
                    <a:pt x="91" y="37"/>
                    <a:pt x="91" y="37"/>
                    <a:pt x="91" y="37"/>
                  </a:cubicBezTo>
                  <a:cubicBezTo>
                    <a:pt x="91" y="37"/>
                    <a:pt x="91" y="37"/>
                    <a:pt x="91" y="37"/>
                  </a:cubicBezTo>
                  <a:cubicBezTo>
                    <a:pt x="92" y="37"/>
                    <a:pt x="92" y="37"/>
                    <a:pt x="94" y="36"/>
                  </a:cubicBezTo>
                  <a:cubicBezTo>
                    <a:pt x="93" y="37"/>
                    <a:pt x="93" y="37"/>
                    <a:pt x="93" y="37"/>
                  </a:cubicBezTo>
                  <a:cubicBezTo>
                    <a:pt x="93" y="37"/>
                    <a:pt x="92" y="38"/>
                    <a:pt x="92" y="38"/>
                  </a:cubicBezTo>
                  <a:cubicBezTo>
                    <a:pt x="92" y="38"/>
                    <a:pt x="92" y="38"/>
                    <a:pt x="92" y="38"/>
                  </a:cubicBezTo>
                  <a:cubicBezTo>
                    <a:pt x="92" y="38"/>
                    <a:pt x="92" y="38"/>
                    <a:pt x="92" y="38"/>
                  </a:cubicBezTo>
                  <a:cubicBezTo>
                    <a:pt x="92" y="38"/>
                    <a:pt x="92" y="38"/>
                    <a:pt x="92" y="38"/>
                  </a:cubicBezTo>
                  <a:cubicBezTo>
                    <a:pt x="92" y="38"/>
                    <a:pt x="92" y="38"/>
                    <a:pt x="92" y="38"/>
                  </a:cubicBezTo>
                  <a:cubicBezTo>
                    <a:pt x="93" y="38"/>
                    <a:pt x="93" y="38"/>
                    <a:pt x="93" y="38"/>
                  </a:cubicBezTo>
                  <a:cubicBezTo>
                    <a:pt x="93" y="38"/>
                    <a:pt x="93" y="38"/>
                    <a:pt x="93" y="38"/>
                  </a:cubicBezTo>
                  <a:cubicBezTo>
                    <a:pt x="94" y="38"/>
                    <a:pt x="94" y="38"/>
                    <a:pt x="96" y="36"/>
                  </a:cubicBezTo>
                  <a:cubicBezTo>
                    <a:pt x="96" y="36"/>
                    <a:pt x="96" y="36"/>
                    <a:pt x="96" y="36"/>
                  </a:cubicBezTo>
                  <a:cubicBezTo>
                    <a:pt x="96" y="36"/>
                    <a:pt x="96" y="36"/>
                    <a:pt x="96" y="36"/>
                  </a:cubicBezTo>
                  <a:cubicBezTo>
                    <a:pt x="97" y="36"/>
                    <a:pt x="101" y="33"/>
                    <a:pt x="103" y="31"/>
                  </a:cubicBezTo>
                  <a:cubicBezTo>
                    <a:pt x="103" y="30"/>
                    <a:pt x="103" y="30"/>
                    <a:pt x="104" y="29"/>
                  </a:cubicBezTo>
                  <a:cubicBezTo>
                    <a:pt x="104" y="30"/>
                    <a:pt x="104" y="30"/>
                    <a:pt x="103" y="30"/>
                  </a:cubicBezTo>
                  <a:cubicBezTo>
                    <a:pt x="103" y="30"/>
                    <a:pt x="103" y="30"/>
                    <a:pt x="103" y="30"/>
                  </a:cubicBezTo>
                  <a:cubicBezTo>
                    <a:pt x="104" y="30"/>
                    <a:pt x="104" y="30"/>
                    <a:pt x="104" y="30"/>
                  </a:cubicBezTo>
                  <a:cubicBezTo>
                    <a:pt x="104" y="30"/>
                    <a:pt x="104" y="30"/>
                    <a:pt x="108" y="27"/>
                  </a:cubicBezTo>
                  <a:cubicBezTo>
                    <a:pt x="110" y="27"/>
                    <a:pt x="111" y="26"/>
                    <a:pt x="111" y="25"/>
                  </a:cubicBezTo>
                  <a:cubicBezTo>
                    <a:pt x="111" y="25"/>
                    <a:pt x="111" y="25"/>
                    <a:pt x="111" y="25"/>
                  </a:cubicBezTo>
                  <a:cubicBezTo>
                    <a:pt x="111" y="25"/>
                    <a:pt x="111" y="25"/>
                    <a:pt x="111" y="25"/>
                  </a:cubicBezTo>
                  <a:cubicBezTo>
                    <a:pt x="111" y="25"/>
                    <a:pt x="115" y="23"/>
                    <a:pt x="115" y="23"/>
                  </a:cubicBezTo>
                  <a:cubicBezTo>
                    <a:pt x="115" y="23"/>
                    <a:pt x="115" y="23"/>
                    <a:pt x="115" y="23"/>
                  </a:cubicBezTo>
                  <a:cubicBezTo>
                    <a:pt x="115" y="23"/>
                    <a:pt x="115" y="23"/>
                    <a:pt x="115" y="23"/>
                  </a:cubicBezTo>
                  <a:cubicBezTo>
                    <a:pt x="115" y="22"/>
                    <a:pt x="115" y="22"/>
                    <a:pt x="115" y="22"/>
                  </a:cubicBezTo>
                  <a:cubicBezTo>
                    <a:pt x="115" y="22"/>
                    <a:pt x="115" y="22"/>
                    <a:pt x="115" y="22"/>
                  </a:cubicBezTo>
                  <a:cubicBezTo>
                    <a:pt x="115" y="22"/>
                    <a:pt x="115" y="22"/>
                    <a:pt x="115" y="22"/>
                  </a:cubicBezTo>
                  <a:cubicBezTo>
                    <a:pt x="115" y="22"/>
                    <a:pt x="115" y="22"/>
                    <a:pt x="115" y="22"/>
                  </a:cubicBezTo>
                  <a:cubicBezTo>
                    <a:pt x="113" y="23"/>
                    <a:pt x="110" y="25"/>
                    <a:pt x="108" y="26"/>
                  </a:cubicBezTo>
                  <a:cubicBezTo>
                    <a:pt x="106" y="27"/>
                    <a:pt x="106" y="27"/>
                    <a:pt x="106" y="27"/>
                  </a:cubicBezTo>
                  <a:cubicBezTo>
                    <a:pt x="106" y="27"/>
                    <a:pt x="106" y="27"/>
                    <a:pt x="106" y="27"/>
                  </a:cubicBezTo>
                  <a:cubicBezTo>
                    <a:pt x="104" y="29"/>
                    <a:pt x="94" y="35"/>
                    <a:pt x="91" y="37"/>
                  </a:cubicBezTo>
                  <a:close/>
                  <a:moveTo>
                    <a:pt x="10" y="196"/>
                  </a:moveTo>
                  <a:cubicBezTo>
                    <a:pt x="10" y="196"/>
                    <a:pt x="10" y="196"/>
                    <a:pt x="10" y="196"/>
                  </a:cubicBezTo>
                  <a:cubicBezTo>
                    <a:pt x="10" y="196"/>
                    <a:pt x="10" y="196"/>
                    <a:pt x="10" y="196"/>
                  </a:cubicBezTo>
                  <a:cubicBezTo>
                    <a:pt x="10" y="197"/>
                    <a:pt x="10" y="197"/>
                    <a:pt x="10" y="198"/>
                  </a:cubicBezTo>
                  <a:cubicBezTo>
                    <a:pt x="10" y="200"/>
                    <a:pt x="10" y="201"/>
                    <a:pt x="11" y="202"/>
                  </a:cubicBezTo>
                  <a:cubicBezTo>
                    <a:pt x="11" y="202"/>
                    <a:pt x="11" y="202"/>
                    <a:pt x="11" y="202"/>
                  </a:cubicBezTo>
                  <a:cubicBezTo>
                    <a:pt x="11" y="202"/>
                    <a:pt x="11" y="202"/>
                    <a:pt x="11" y="202"/>
                  </a:cubicBezTo>
                  <a:cubicBezTo>
                    <a:pt x="11" y="201"/>
                    <a:pt x="11" y="201"/>
                    <a:pt x="11" y="199"/>
                  </a:cubicBezTo>
                  <a:cubicBezTo>
                    <a:pt x="11" y="198"/>
                    <a:pt x="11" y="197"/>
                    <a:pt x="10" y="196"/>
                  </a:cubicBezTo>
                  <a:close/>
                  <a:moveTo>
                    <a:pt x="12" y="195"/>
                  </a:moveTo>
                  <a:cubicBezTo>
                    <a:pt x="12" y="195"/>
                    <a:pt x="12" y="195"/>
                    <a:pt x="12" y="195"/>
                  </a:cubicBezTo>
                  <a:cubicBezTo>
                    <a:pt x="12" y="195"/>
                    <a:pt x="12" y="195"/>
                    <a:pt x="12" y="194"/>
                  </a:cubicBezTo>
                  <a:cubicBezTo>
                    <a:pt x="12" y="194"/>
                    <a:pt x="12" y="192"/>
                    <a:pt x="12" y="192"/>
                  </a:cubicBezTo>
                  <a:cubicBezTo>
                    <a:pt x="12" y="192"/>
                    <a:pt x="12" y="192"/>
                    <a:pt x="12" y="192"/>
                  </a:cubicBezTo>
                  <a:cubicBezTo>
                    <a:pt x="12" y="192"/>
                    <a:pt x="12" y="192"/>
                    <a:pt x="12" y="192"/>
                  </a:cubicBezTo>
                  <a:cubicBezTo>
                    <a:pt x="11" y="193"/>
                    <a:pt x="11" y="193"/>
                    <a:pt x="12" y="194"/>
                  </a:cubicBezTo>
                  <a:cubicBezTo>
                    <a:pt x="12" y="194"/>
                    <a:pt x="12" y="195"/>
                    <a:pt x="12" y="195"/>
                  </a:cubicBezTo>
                  <a:close/>
                  <a:moveTo>
                    <a:pt x="11" y="195"/>
                  </a:moveTo>
                  <a:cubicBezTo>
                    <a:pt x="11" y="195"/>
                    <a:pt x="11" y="195"/>
                    <a:pt x="11" y="195"/>
                  </a:cubicBezTo>
                  <a:cubicBezTo>
                    <a:pt x="11" y="195"/>
                    <a:pt x="11" y="195"/>
                    <a:pt x="11" y="195"/>
                  </a:cubicBezTo>
                  <a:cubicBezTo>
                    <a:pt x="11" y="195"/>
                    <a:pt x="11" y="195"/>
                    <a:pt x="11" y="196"/>
                  </a:cubicBezTo>
                  <a:cubicBezTo>
                    <a:pt x="11" y="196"/>
                    <a:pt x="11" y="196"/>
                    <a:pt x="11" y="196"/>
                  </a:cubicBezTo>
                  <a:cubicBezTo>
                    <a:pt x="11" y="196"/>
                    <a:pt x="12" y="196"/>
                    <a:pt x="12" y="196"/>
                  </a:cubicBezTo>
                  <a:cubicBezTo>
                    <a:pt x="12" y="195"/>
                    <a:pt x="11" y="195"/>
                    <a:pt x="11" y="195"/>
                  </a:cubicBezTo>
                  <a:close/>
                  <a:moveTo>
                    <a:pt x="279" y="403"/>
                  </a:moveTo>
                  <a:cubicBezTo>
                    <a:pt x="279" y="403"/>
                    <a:pt x="279" y="403"/>
                    <a:pt x="279" y="403"/>
                  </a:cubicBezTo>
                  <a:cubicBezTo>
                    <a:pt x="256" y="406"/>
                    <a:pt x="251" y="405"/>
                    <a:pt x="225" y="401"/>
                  </a:cubicBezTo>
                  <a:cubicBezTo>
                    <a:pt x="226" y="401"/>
                    <a:pt x="226" y="401"/>
                    <a:pt x="227" y="401"/>
                  </a:cubicBezTo>
                  <a:cubicBezTo>
                    <a:pt x="227" y="401"/>
                    <a:pt x="227" y="401"/>
                    <a:pt x="227" y="401"/>
                  </a:cubicBezTo>
                  <a:cubicBezTo>
                    <a:pt x="227" y="401"/>
                    <a:pt x="227" y="401"/>
                    <a:pt x="227" y="401"/>
                  </a:cubicBezTo>
                  <a:cubicBezTo>
                    <a:pt x="226" y="400"/>
                    <a:pt x="226" y="400"/>
                    <a:pt x="226" y="400"/>
                  </a:cubicBezTo>
                  <a:cubicBezTo>
                    <a:pt x="225" y="399"/>
                    <a:pt x="223" y="399"/>
                    <a:pt x="220" y="398"/>
                  </a:cubicBezTo>
                  <a:cubicBezTo>
                    <a:pt x="220" y="398"/>
                    <a:pt x="220" y="397"/>
                    <a:pt x="221" y="397"/>
                  </a:cubicBezTo>
                  <a:cubicBezTo>
                    <a:pt x="220" y="393"/>
                    <a:pt x="211" y="391"/>
                    <a:pt x="206" y="390"/>
                  </a:cubicBezTo>
                  <a:cubicBezTo>
                    <a:pt x="208" y="390"/>
                    <a:pt x="208" y="390"/>
                    <a:pt x="208" y="390"/>
                  </a:cubicBezTo>
                  <a:cubicBezTo>
                    <a:pt x="210" y="389"/>
                    <a:pt x="210" y="389"/>
                    <a:pt x="210" y="389"/>
                  </a:cubicBezTo>
                  <a:cubicBezTo>
                    <a:pt x="210" y="389"/>
                    <a:pt x="210" y="389"/>
                    <a:pt x="210" y="388"/>
                  </a:cubicBezTo>
                  <a:cubicBezTo>
                    <a:pt x="211" y="388"/>
                    <a:pt x="211" y="388"/>
                    <a:pt x="211" y="388"/>
                  </a:cubicBezTo>
                  <a:cubicBezTo>
                    <a:pt x="209" y="386"/>
                    <a:pt x="207" y="384"/>
                    <a:pt x="205" y="383"/>
                  </a:cubicBezTo>
                  <a:cubicBezTo>
                    <a:pt x="203" y="381"/>
                    <a:pt x="202" y="380"/>
                    <a:pt x="200" y="378"/>
                  </a:cubicBezTo>
                  <a:cubicBezTo>
                    <a:pt x="201" y="378"/>
                    <a:pt x="201" y="378"/>
                    <a:pt x="201" y="378"/>
                  </a:cubicBezTo>
                  <a:cubicBezTo>
                    <a:pt x="201" y="378"/>
                    <a:pt x="201" y="378"/>
                    <a:pt x="201" y="378"/>
                  </a:cubicBezTo>
                  <a:cubicBezTo>
                    <a:pt x="200" y="374"/>
                    <a:pt x="197" y="372"/>
                    <a:pt x="194" y="370"/>
                  </a:cubicBezTo>
                  <a:cubicBezTo>
                    <a:pt x="190" y="368"/>
                    <a:pt x="187" y="366"/>
                    <a:pt x="186" y="362"/>
                  </a:cubicBezTo>
                  <a:cubicBezTo>
                    <a:pt x="186" y="361"/>
                    <a:pt x="186" y="360"/>
                    <a:pt x="186" y="360"/>
                  </a:cubicBezTo>
                  <a:cubicBezTo>
                    <a:pt x="186" y="355"/>
                    <a:pt x="190" y="352"/>
                    <a:pt x="192" y="351"/>
                  </a:cubicBezTo>
                  <a:cubicBezTo>
                    <a:pt x="192" y="351"/>
                    <a:pt x="192" y="351"/>
                    <a:pt x="192" y="350"/>
                  </a:cubicBezTo>
                  <a:cubicBezTo>
                    <a:pt x="192" y="346"/>
                    <a:pt x="190" y="338"/>
                    <a:pt x="173" y="312"/>
                  </a:cubicBezTo>
                  <a:cubicBezTo>
                    <a:pt x="173" y="311"/>
                    <a:pt x="174" y="309"/>
                    <a:pt x="174" y="308"/>
                  </a:cubicBezTo>
                  <a:cubicBezTo>
                    <a:pt x="174" y="307"/>
                    <a:pt x="174" y="306"/>
                    <a:pt x="174" y="305"/>
                  </a:cubicBezTo>
                  <a:cubicBezTo>
                    <a:pt x="173" y="304"/>
                    <a:pt x="173" y="303"/>
                    <a:pt x="173" y="302"/>
                  </a:cubicBezTo>
                  <a:cubicBezTo>
                    <a:pt x="173" y="301"/>
                    <a:pt x="173" y="301"/>
                    <a:pt x="173" y="300"/>
                  </a:cubicBezTo>
                  <a:cubicBezTo>
                    <a:pt x="173" y="300"/>
                    <a:pt x="173" y="300"/>
                    <a:pt x="173" y="300"/>
                  </a:cubicBezTo>
                  <a:cubicBezTo>
                    <a:pt x="174" y="299"/>
                    <a:pt x="174" y="298"/>
                    <a:pt x="174" y="297"/>
                  </a:cubicBezTo>
                  <a:cubicBezTo>
                    <a:pt x="174" y="295"/>
                    <a:pt x="173" y="291"/>
                    <a:pt x="172" y="287"/>
                  </a:cubicBezTo>
                  <a:cubicBezTo>
                    <a:pt x="171" y="285"/>
                    <a:pt x="168" y="279"/>
                    <a:pt x="163" y="276"/>
                  </a:cubicBezTo>
                  <a:cubicBezTo>
                    <a:pt x="161" y="275"/>
                    <a:pt x="160" y="276"/>
                    <a:pt x="159" y="276"/>
                  </a:cubicBezTo>
                  <a:cubicBezTo>
                    <a:pt x="158" y="277"/>
                    <a:pt x="157" y="277"/>
                    <a:pt x="156" y="277"/>
                  </a:cubicBezTo>
                  <a:cubicBezTo>
                    <a:pt x="154" y="277"/>
                    <a:pt x="153" y="276"/>
                    <a:pt x="152" y="275"/>
                  </a:cubicBezTo>
                  <a:cubicBezTo>
                    <a:pt x="151" y="275"/>
                    <a:pt x="150" y="274"/>
                    <a:pt x="149" y="274"/>
                  </a:cubicBezTo>
                  <a:cubicBezTo>
                    <a:pt x="144" y="272"/>
                    <a:pt x="142" y="273"/>
                    <a:pt x="139" y="275"/>
                  </a:cubicBezTo>
                  <a:cubicBezTo>
                    <a:pt x="139" y="275"/>
                    <a:pt x="139" y="275"/>
                    <a:pt x="139" y="275"/>
                  </a:cubicBezTo>
                  <a:cubicBezTo>
                    <a:pt x="139" y="275"/>
                    <a:pt x="139" y="275"/>
                    <a:pt x="139" y="275"/>
                  </a:cubicBezTo>
                  <a:cubicBezTo>
                    <a:pt x="138" y="276"/>
                    <a:pt x="136" y="275"/>
                    <a:pt x="135" y="275"/>
                  </a:cubicBezTo>
                  <a:cubicBezTo>
                    <a:pt x="132" y="275"/>
                    <a:pt x="130" y="275"/>
                    <a:pt x="128" y="278"/>
                  </a:cubicBezTo>
                  <a:cubicBezTo>
                    <a:pt x="126" y="276"/>
                    <a:pt x="126" y="276"/>
                    <a:pt x="114" y="275"/>
                  </a:cubicBezTo>
                  <a:cubicBezTo>
                    <a:pt x="114" y="275"/>
                    <a:pt x="114" y="275"/>
                    <a:pt x="112" y="276"/>
                  </a:cubicBezTo>
                  <a:cubicBezTo>
                    <a:pt x="109" y="275"/>
                    <a:pt x="109" y="275"/>
                    <a:pt x="107" y="275"/>
                  </a:cubicBezTo>
                  <a:cubicBezTo>
                    <a:pt x="102" y="273"/>
                    <a:pt x="99" y="270"/>
                    <a:pt x="96" y="266"/>
                  </a:cubicBezTo>
                  <a:cubicBezTo>
                    <a:pt x="92" y="262"/>
                    <a:pt x="89" y="258"/>
                    <a:pt x="84" y="256"/>
                  </a:cubicBezTo>
                  <a:cubicBezTo>
                    <a:pt x="84" y="256"/>
                    <a:pt x="81" y="255"/>
                    <a:pt x="71" y="260"/>
                  </a:cubicBezTo>
                  <a:cubicBezTo>
                    <a:pt x="70" y="260"/>
                    <a:pt x="69" y="259"/>
                    <a:pt x="68" y="259"/>
                  </a:cubicBezTo>
                  <a:cubicBezTo>
                    <a:pt x="68" y="259"/>
                    <a:pt x="67" y="258"/>
                    <a:pt x="67" y="258"/>
                  </a:cubicBezTo>
                  <a:cubicBezTo>
                    <a:pt x="66" y="258"/>
                    <a:pt x="66" y="258"/>
                    <a:pt x="66" y="258"/>
                  </a:cubicBezTo>
                  <a:cubicBezTo>
                    <a:pt x="65" y="257"/>
                    <a:pt x="64" y="257"/>
                    <a:pt x="63" y="256"/>
                  </a:cubicBezTo>
                  <a:cubicBezTo>
                    <a:pt x="61" y="255"/>
                    <a:pt x="59" y="253"/>
                    <a:pt x="56" y="254"/>
                  </a:cubicBezTo>
                  <a:cubicBezTo>
                    <a:pt x="55" y="250"/>
                    <a:pt x="55" y="250"/>
                    <a:pt x="53" y="249"/>
                  </a:cubicBezTo>
                  <a:cubicBezTo>
                    <a:pt x="53" y="245"/>
                    <a:pt x="53" y="245"/>
                    <a:pt x="52" y="244"/>
                  </a:cubicBezTo>
                  <a:cubicBezTo>
                    <a:pt x="51" y="244"/>
                    <a:pt x="51" y="244"/>
                    <a:pt x="50" y="245"/>
                  </a:cubicBezTo>
                  <a:cubicBezTo>
                    <a:pt x="50" y="246"/>
                    <a:pt x="50" y="246"/>
                    <a:pt x="50" y="246"/>
                  </a:cubicBezTo>
                  <a:cubicBezTo>
                    <a:pt x="50" y="246"/>
                    <a:pt x="51" y="247"/>
                    <a:pt x="51" y="249"/>
                  </a:cubicBezTo>
                  <a:cubicBezTo>
                    <a:pt x="50" y="249"/>
                    <a:pt x="50" y="249"/>
                    <a:pt x="50" y="249"/>
                  </a:cubicBezTo>
                  <a:cubicBezTo>
                    <a:pt x="50" y="249"/>
                    <a:pt x="50" y="249"/>
                    <a:pt x="50" y="247"/>
                  </a:cubicBezTo>
                  <a:cubicBezTo>
                    <a:pt x="50" y="247"/>
                    <a:pt x="50" y="247"/>
                    <a:pt x="50" y="247"/>
                  </a:cubicBezTo>
                  <a:cubicBezTo>
                    <a:pt x="50" y="246"/>
                    <a:pt x="50" y="246"/>
                    <a:pt x="50" y="246"/>
                  </a:cubicBezTo>
                  <a:cubicBezTo>
                    <a:pt x="49" y="246"/>
                    <a:pt x="49" y="246"/>
                    <a:pt x="49" y="246"/>
                  </a:cubicBezTo>
                  <a:cubicBezTo>
                    <a:pt x="49" y="246"/>
                    <a:pt x="49" y="246"/>
                    <a:pt x="49" y="246"/>
                  </a:cubicBezTo>
                  <a:cubicBezTo>
                    <a:pt x="47" y="247"/>
                    <a:pt x="47" y="248"/>
                    <a:pt x="46" y="250"/>
                  </a:cubicBezTo>
                  <a:cubicBezTo>
                    <a:pt x="45" y="251"/>
                    <a:pt x="45" y="251"/>
                    <a:pt x="44" y="252"/>
                  </a:cubicBezTo>
                  <a:cubicBezTo>
                    <a:pt x="43" y="254"/>
                    <a:pt x="41" y="253"/>
                    <a:pt x="40" y="253"/>
                  </a:cubicBezTo>
                  <a:cubicBezTo>
                    <a:pt x="39" y="253"/>
                    <a:pt x="38" y="253"/>
                    <a:pt x="37" y="254"/>
                  </a:cubicBezTo>
                  <a:cubicBezTo>
                    <a:pt x="36" y="253"/>
                    <a:pt x="36" y="253"/>
                    <a:pt x="35" y="251"/>
                  </a:cubicBezTo>
                  <a:cubicBezTo>
                    <a:pt x="34" y="251"/>
                    <a:pt x="34" y="252"/>
                    <a:pt x="33" y="252"/>
                  </a:cubicBezTo>
                  <a:cubicBezTo>
                    <a:pt x="33" y="252"/>
                    <a:pt x="32" y="251"/>
                    <a:pt x="32" y="250"/>
                  </a:cubicBezTo>
                  <a:cubicBezTo>
                    <a:pt x="32" y="250"/>
                    <a:pt x="32" y="250"/>
                    <a:pt x="32" y="250"/>
                  </a:cubicBezTo>
                  <a:cubicBezTo>
                    <a:pt x="31" y="250"/>
                    <a:pt x="31" y="250"/>
                    <a:pt x="31" y="250"/>
                  </a:cubicBezTo>
                  <a:cubicBezTo>
                    <a:pt x="31" y="252"/>
                    <a:pt x="31" y="254"/>
                    <a:pt x="31" y="255"/>
                  </a:cubicBezTo>
                  <a:cubicBezTo>
                    <a:pt x="30" y="258"/>
                    <a:pt x="30" y="258"/>
                    <a:pt x="30" y="258"/>
                  </a:cubicBezTo>
                  <a:cubicBezTo>
                    <a:pt x="30" y="256"/>
                    <a:pt x="30" y="256"/>
                    <a:pt x="30" y="256"/>
                  </a:cubicBezTo>
                  <a:cubicBezTo>
                    <a:pt x="30" y="256"/>
                    <a:pt x="30" y="255"/>
                    <a:pt x="30" y="254"/>
                  </a:cubicBezTo>
                  <a:cubicBezTo>
                    <a:pt x="30" y="253"/>
                    <a:pt x="30" y="252"/>
                    <a:pt x="29" y="251"/>
                  </a:cubicBezTo>
                  <a:cubicBezTo>
                    <a:pt x="29" y="251"/>
                    <a:pt x="29" y="251"/>
                    <a:pt x="29" y="251"/>
                  </a:cubicBezTo>
                  <a:cubicBezTo>
                    <a:pt x="28" y="251"/>
                    <a:pt x="28" y="251"/>
                    <a:pt x="28" y="251"/>
                  </a:cubicBezTo>
                  <a:cubicBezTo>
                    <a:pt x="27" y="252"/>
                    <a:pt x="25" y="263"/>
                    <a:pt x="25" y="263"/>
                  </a:cubicBezTo>
                  <a:cubicBezTo>
                    <a:pt x="25" y="264"/>
                    <a:pt x="25" y="264"/>
                    <a:pt x="25" y="264"/>
                  </a:cubicBezTo>
                  <a:cubicBezTo>
                    <a:pt x="25" y="267"/>
                    <a:pt x="26" y="269"/>
                    <a:pt x="26" y="272"/>
                  </a:cubicBezTo>
                  <a:cubicBezTo>
                    <a:pt x="26" y="273"/>
                    <a:pt x="27" y="275"/>
                    <a:pt x="27" y="276"/>
                  </a:cubicBezTo>
                  <a:cubicBezTo>
                    <a:pt x="27" y="275"/>
                    <a:pt x="26" y="274"/>
                    <a:pt x="23" y="274"/>
                  </a:cubicBezTo>
                  <a:cubicBezTo>
                    <a:pt x="23" y="274"/>
                    <a:pt x="23" y="274"/>
                    <a:pt x="23" y="274"/>
                  </a:cubicBezTo>
                  <a:cubicBezTo>
                    <a:pt x="23" y="274"/>
                    <a:pt x="23" y="274"/>
                    <a:pt x="23" y="274"/>
                  </a:cubicBezTo>
                  <a:cubicBezTo>
                    <a:pt x="23" y="274"/>
                    <a:pt x="23" y="274"/>
                    <a:pt x="23" y="274"/>
                  </a:cubicBezTo>
                  <a:cubicBezTo>
                    <a:pt x="23" y="274"/>
                    <a:pt x="23" y="274"/>
                    <a:pt x="22" y="279"/>
                  </a:cubicBezTo>
                  <a:cubicBezTo>
                    <a:pt x="21" y="279"/>
                    <a:pt x="21" y="279"/>
                    <a:pt x="21" y="279"/>
                  </a:cubicBezTo>
                  <a:cubicBezTo>
                    <a:pt x="20" y="278"/>
                    <a:pt x="20" y="278"/>
                    <a:pt x="11" y="250"/>
                  </a:cubicBezTo>
                  <a:cubicBezTo>
                    <a:pt x="10" y="250"/>
                    <a:pt x="10" y="250"/>
                    <a:pt x="9" y="249"/>
                  </a:cubicBezTo>
                  <a:cubicBezTo>
                    <a:pt x="9" y="248"/>
                    <a:pt x="9" y="248"/>
                    <a:pt x="9" y="248"/>
                  </a:cubicBezTo>
                  <a:cubicBezTo>
                    <a:pt x="9" y="248"/>
                    <a:pt x="9" y="248"/>
                    <a:pt x="9" y="248"/>
                  </a:cubicBezTo>
                  <a:cubicBezTo>
                    <a:pt x="8" y="248"/>
                    <a:pt x="8" y="248"/>
                    <a:pt x="8" y="248"/>
                  </a:cubicBezTo>
                  <a:cubicBezTo>
                    <a:pt x="8" y="249"/>
                    <a:pt x="8" y="249"/>
                    <a:pt x="7" y="252"/>
                  </a:cubicBezTo>
                  <a:cubicBezTo>
                    <a:pt x="7" y="252"/>
                    <a:pt x="6" y="250"/>
                    <a:pt x="5" y="241"/>
                  </a:cubicBezTo>
                  <a:cubicBezTo>
                    <a:pt x="5" y="241"/>
                    <a:pt x="5" y="241"/>
                    <a:pt x="5" y="241"/>
                  </a:cubicBezTo>
                  <a:cubicBezTo>
                    <a:pt x="3" y="223"/>
                    <a:pt x="3" y="223"/>
                    <a:pt x="3" y="223"/>
                  </a:cubicBezTo>
                  <a:cubicBezTo>
                    <a:pt x="3" y="223"/>
                    <a:pt x="3" y="223"/>
                    <a:pt x="3" y="223"/>
                  </a:cubicBezTo>
                  <a:cubicBezTo>
                    <a:pt x="3" y="223"/>
                    <a:pt x="3" y="223"/>
                    <a:pt x="3" y="223"/>
                  </a:cubicBezTo>
                  <a:cubicBezTo>
                    <a:pt x="2" y="224"/>
                    <a:pt x="2" y="224"/>
                    <a:pt x="2" y="227"/>
                  </a:cubicBezTo>
                  <a:cubicBezTo>
                    <a:pt x="2" y="229"/>
                    <a:pt x="2" y="235"/>
                    <a:pt x="3" y="243"/>
                  </a:cubicBezTo>
                  <a:cubicBezTo>
                    <a:pt x="3" y="242"/>
                    <a:pt x="3" y="242"/>
                    <a:pt x="3" y="242"/>
                  </a:cubicBezTo>
                  <a:cubicBezTo>
                    <a:pt x="3" y="242"/>
                    <a:pt x="3" y="242"/>
                    <a:pt x="3" y="242"/>
                  </a:cubicBezTo>
                  <a:cubicBezTo>
                    <a:pt x="3" y="242"/>
                    <a:pt x="3" y="242"/>
                    <a:pt x="3" y="242"/>
                  </a:cubicBezTo>
                  <a:cubicBezTo>
                    <a:pt x="3" y="242"/>
                    <a:pt x="3" y="242"/>
                    <a:pt x="3" y="242"/>
                  </a:cubicBezTo>
                  <a:cubicBezTo>
                    <a:pt x="3" y="242"/>
                    <a:pt x="3" y="242"/>
                    <a:pt x="3" y="242"/>
                  </a:cubicBezTo>
                  <a:cubicBezTo>
                    <a:pt x="3" y="247"/>
                    <a:pt x="3" y="247"/>
                    <a:pt x="3" y="247"/>
                  </a:cubicBezTo>
                  <a:cubicBezTo>
                    <a:pt x="6" y="258"/>
                    <a:pt x="6" y="258"/>
                    <a:pt x="6" y="258"/>
                  </a:cubicBezTo>
                  <a:cubicBezTo>
                    <a:pt x="6" y="260"/>
                    <a:pt x="6" y="260"/>
                    <a:pt x="6" y="260"/>
                  </a:cubicBezTo>
                  <a:cubicBezTo>
                    <a:pt x="6" y="260"/>
                    <a:pt x="6" y="260"/>
                    <a:pt x="6" y="260"/>
                  </a:cubicBezTo>
                  <a:cubicBezTo>
                    <a:pt x="6" y="260"/>
                    <a:pt x="6" y="260"/>
                    <a:pt x="6" y="260"/>
                  </a:cubicBezTo>
                  <a:cubicBezTo>
                    <a:pt x="6" y="260"/>
                    <a:pt x="6" y="260"/>
                    <a:pt x="6" y="260"/>
                  </a:cubicBezTo>
                  <a:cubicBezTo>
                    <a:pt x="7" y="260"/>
                    <a:pt x="7" y="261"/>
                    <a:pt x="7" y="262"/>
                  </a:cubicBezTo>
                  <a:cubicBezTo>
                    <a:pt x="7" y="263"/>
                    <a:pt x="8" y="264"/>
                    <a:pt x="8" y="265"/>
                  </a:cubicBezTo>
                  <a:cubicBezTo>
                    <a:pt x="9" y="265"/>
                    <a:pt x="9" y="265"/>
                    <a:pt x="9" y="265"/>
                  </a:cubicBezTo>
                  <a:cubicBezTo>
                    <a:pt x="9" y="264"/>
                    <a:pt x="9" y="264"/>
                    <a:pt x="9" y="264"/>
                  </a:cubicBezTo>
                  <a:cubicBezTo>
                    <a:pt x="9" y="266"/>
                    <a:pt x="10" y="267"/>
                    <a:pt x="14" y="273"/>
                  </a:cubicBezTo>
                  <a:cubicBezTo>
                    <a:pt x="15" y="273"/>
                    <a:pt x="15" y="273"/>
                    <a:pt x="15" y="273"/>
                  </a:cubicBezTo>
                  <a:cubicBezTo>
                    <a:pt x="15" y="273"/>
                    <a:pt x="15" y="273"/>
                    <a:pt x="15" y="273"/>
                  </a:cubicBezTo>
                  <a:cubicBezTo>
                    <a:pt x="15" y="272"/>
                    <a:pt x="15" y="272"/>
                    <a:pt x="14" y="271"/>
                  </a:cubicBezTo>
                  <a:cubicBezTo>
                    <a:pt x="16" y="274"/>
                    <a:pt x="18" y="277"/>
                    <a:pt x="19" y="279"/>
                  </a:cubicBezTo>
                  <a:cubicBezTo>
                    <a:pt x="20" y="281"/>
                    <a:pt x="21" y="283"/>
                    <a:pt x="22" y="285"/>
                  </a:cubicBezTo>
                  <a:cubicBezTo>
                    <a:pt x="22" y="285"/>
                    <a:pt x="22" y="285"/>
                    <a:pt x="22" y="285"/>
                  </a:cubicBezTo>
                  <a:cubicBezTo>
                    <a:pt x="22" y="285"/>
                    <a:pt x="22" y="285"/>
                    <a:pt x="22" y="285"/>
                  </a:cubicBezTo>
                  <a:cubicBezTo>
                    <a:pt x="22" y="285"/>
                    <a:pt x="22" y="285"/>
                    <a:pt x="22" y="285"/>
                  </a:cubicBezTo>
                  <a:cubicBezTo>
                    <a:pt x="24" y="285"/>
                    <a:pt x="24" y="285"/>
                    <a:pt x="25" y="286"/>
                  </a:cubicBezTo>
                  <a:cubicBezTo>
                    <a:pt x="26" y="286"/>
                    <a:pt x="26" y="286"/>
                    <a:pt x="26" y="286"/>
                  </a:cubicBezTo>
                  <a:cubicBezTo>
                    <a:pt x="27" y="286"/>
                    <a:pt x="27" y="286"/>
                    <a:pt x="27" y="286"/>
                  </a:cubicBezTo>
                  <a:cubicBezTo>
                    <a:pt x="27" y="286"/>
                    <a:pt x="27" y="286"/>
                    <a:pt x="27" y="286"/>
                  </a:cubicBezTo>
                  <a:cubicBezTo>
                    <a:pt x="26" y="285"/>
                    <a:pt x="26" y="284"/>
                    <a:pt x="25" y="283"/>
                  </a:cubicBezTo>
                  <a:cubicBezTo>
                    <a:pt x="25" y="281"/>
                    <a:pt x="25" y="280"/>
                    <a:pt x="24" y="279"/>
                  </a:cubicBezTo>
                  <a:cubicBezTo>
                    <a:pt x="25" y="279"/>
                    <a:pt x="27" y="279"/>
                    <a:pt x="34" y="293"/>
                  </a:cubicBezTo>
                  <a:cubicBezTo>
                    <a:pt x="37" y="298"/>
                    <a:pt x="39" y="303"/>
                    <a:pt x="41" y="308"/>
                  </a:cubicBezTo>
                  <a:cubicBezTo>
                    <a:pt x="43" y="313"/>
                    <a:pt x="45" y="318"/>
                    <a:pt x="47" y="322"/>
                  </a:cubicBezTo>
                  <a:cubicBezTo>
                    <a:pt x="47" y="323"/>
                    <a:pt x="51" y="329"/>
                    <a:pt x="53" y="329"/>
                  </a:cubicBezTo>
                  <a:cubicBezTo>
                    <a:pt x="62" y="342"/>
                    <a:pt x="62" y="342"/>
                    <a:pt x="81" y="353"/>
                  </a:cubicBezTo>
                  <a:cubicBezTo>
                    <a:pt x="96" y="363"/>
                    <a:pt x="97" y="363"/>
                    <a:pt x="101" y="365"/>
                  </a:cubicBezTo>
                  <a:cubicBezTo>
                    <a:pt x="104" y="366"/>
                    <a:pt x="107" y="366"/>
                    <a:pt x="110" y="366"/>
                  </a:cubicBezTo>
                  <a:cubicBezTo>
                    <a:pt x="113" y="367"/>
                    <a:pt x="116" y="367"/>
                    <a:pt x="119" y="368"/>
                  </a:cubicBezTo>
                  <a:cubicBezTo>
                    <a:pt x="128" y="371"/>
                    <a:pt x="136" y="376"/>
                    <a:pt x="144" y="381"/>
                  </a:cubicBezTo>
                  <a:cubicBezTo>
                    <a:pt x="151" y="385"/>
                    <a:pt x="157" y="389"/>
                    <a:pt x="165" y="392"/>
                  </a:cubicBezTo>
                  <a:cubicBezTo>
                    <a:pt x="194" y="401"/>
                    <a:pt x="194" y="401"/>
                    <a:pt x="194" y="401"/>
                  </a:cubicBezTo>
                  <a:cubicBezTo>
                    <a:pt x="217" y="407"/>
                    <a:pt x="251" y="407"/>
                    <a:pt x="272" y="404"/>
                  </a:cubicBezTo>
                  <a:cubicBezTo>
                    <a:pt x="272" y="404"/>
                    <a:pt x="272" y="404"/>
                    <a:pt x="272" y="404"/>
                  </a:cubicBezTo>
                  <a:cubicBezTo>
                    <a:pt x="272" y="404"/>
                    <a:pt x="272" y="404"/>
                    <a:pt x="272" y="404"/>
                  </a:cubicBezTo>
                  <a:cubicBezTo>
                    <a:pt x="272" y="404"/>
                    <a:pt x="272" y="404"/>
                    <a:pt x="272" y="404"/>
                  </a:cubicBezTo>
                  <a:cubicBezTo>
                    <a:pt x="272" y="404"/>
                    <a:pt x="272" y="404"/>
                    <a:pt x="272" y="404"/>
                  </a:cubicBezTo>
                  <a:cubicBezTo>
                    <a:pt x="272" y="404"/>
                    <a:pt x="272" y="404"/>
                    <a:pt x="272" y="404"/>
                  </a:cubicBezTo>
                  <a:cubicBezTo>
                    <a:pt x="279" y="403"/>
                    <a:pt x="279" y="403"/>
                    <a:pt x="279" y="403"/>
                  </a:cubicBezTo>
                  <a:close/>
                  <a:moveTo>
                    <a:pt x="19" y="222"/>
                  </a:moveTo>
                  <a:cubicBezTo>
                    <a:pt x="19" y="222"/>
                    <a:pt x="19" y="222"/>
                    <a:pt x="19" y="222"/>
                  </a:cubicBezTo>
                  <a:cubicBezTo>
                    <a:pt x="17" y="223"/>
                    <a:pt x="17" y="224"/>
                    <a:pt x="17" y="225"/>
                  </a:cubicBezTo>
                  <a:cubicBezTo>
                    <a:pt x="17" y="226"/>
                    <a:pt x="17" y="226"/>
                    <a:pt x="17" y="226"/>
                  </a:cubicBezTo>
                  <a:cubicBezTo>
                    <a:pt x="17" y="226"/>
                    <a:pt x="17" y="226"/>
                    <a:pt x="17" y="226"/>
                  </a:cubicBezTo>
                  <a:cubicBezTo>
                    <a:pt x="17" y="226"/>
                    <a:pt x="17" y="226"/>
                    <a:pt x="17" y="226"/>
                  </a:cubicBezTo>
                  <a:cubicBezTo>
                    <a:pt x="17" y="226"/>
                    <a:pt x="17" y="226"/>
                    <a:pt x="17" y="226"/>
                  </a:cubicBezTo>
                  <a:cubicBezTo>
                    <a:pt x="21" y="226"/>
                    <a:pt x="22" y="225"/>
                    <a:pt x="23" y="222"/>
                  </a:cubicBezTo>
                  <a:cubicBezTo>
                    <a:pt x="23" y="222"/>
                    <a:pt x="24" y="222"/>
                    <a:pt x="24" y="221"/>
                  </a:cubicBezTo>
                  <a:cubicBezTo>
                    <a:pt x="24" y="221"/>
                    <a:pt x="25" y="220"/>
                    <a:pt x="25" y="220"/>
                  </a:cubicBezTo>
                  <a:cubicBezTo>
                    <a:pt x="25" y="219"/>
                    <a:pt x="25" y="219"/>
                    <a:pt x="25" y="219"/>
                  </a:cubicBezTo>
                  <a:cubicBezTo>
                    <a:pt x="26" y="219"/>
                    <a:pt x="26" y="219"/>
                    <a:pt x="26" y="219"/>
                  </a:cubicBezTo>
                  <a:cubicBezTo>
                    <a:pt x="27" y="219"/>
                    <a:pt x="27" y="219"/>
                    <a:pt x="27" y="219"/>
                  </a:cubicBezTo>
                  <a:cubicBezTo>
                    <a:pt x="27" y="218"/>
                    <a:pt x="27" y="218"/>
                    <a:pt x="27" y="218"/>
                  </a:cubicBezTo>
                  <a:cubicBezTo>
                    <a:pt x="27" y="216"/>
                    <a:pt x="26" y="215"/>
                    <a:pt x="26" y="214"/>
                  </a:cubicBezTo>
                  <a:cubicBezTo>
                    <a:pt x="25" y="214"/>
                    <a:pt x="24" y="214"/>
                    <a:pt x="23" y="214"/>
                  </a:cubicBezTo>
                  <a:cubicBezTo>
                    <a:pt x="23" y="214"/>
                    <a:pt x="23" y="214"/>
                    <a:pt x="23" y="214"/>
                  </a:cubicBezTo>
                  <a:cubicBezTo>
                    <a:pt x="23" y="215"/>
                    <a:pt x="23" y="215"/>
                    <a:pt x="23" y="215"/>
                  </a:cubicBezTo>
                  <a:cubicBezTo>
                    <a:pt x="23" y="214"/>
                    <a:pt x="23" y="214"/>
                    <a:pt x="23" y="214"/>
                  </a:cubicBezTo>
                  <a:cubicBezTo>
                    <a:pt x="22" y="214"/>
                    <a:pt x="22" y="213"/>
                    <a:pt x="21" y="213"/>
                  </a:cubicBezTo>
                  <a:cubicBezTo>
                    <a:pt x="21" y="213"/>
                    <a:pt x="21" y="214"/>
                    <a:pt x="21" y="214"/>
                  </a:cubicBezTo>
                  <a:cubicBezTo>
                    <a:pt x="20" y="215"/>
                    <a:pt x="20" y="215"/>
                    <a:pt x="19" y="215"/>
                  </a:cubicBezTo>
                  <a:cubicBezTo>
                    <a:pt x="18" y="216"/>
                    <a:pt x="18" y="216"/>
                    <a:pt x="18" y="216"/>
                  </a:cubicBezTo>
                  <a:cubicBezTo>
                    <a:pt x="18" y="216"/>
                    <a:pt x="17" y="217"/>
                    <a:pt x="17" y="217"/>
                  </a:cubicBezTo>
                  <a:cubicBezTo>
                    <a:pt x="17" y="217"/>
                    <a:pt x="17" y="217"/>
                    <a:pt x="17" y="217"/>
                  </a:cubicBezTo>
                  <a:cubicBezTo>
                    <a:pt x="17" y="218"/>
                    <a:pt x="18" y="218"/>
                    <a:pt x="18" y="219"/>
                  </a:cubicBezTo>
                  <a:cubicBezTo>
                    <a:pt x="19" y="220"/>
                    <a:pt x="19" y="220"/>
                    <a:pt x="19" y="221"/>
                  </a:cubicBezTo>
                  <a:cubicBezTo>
                    <a:pt x="19" y="221"/>
                    <a:pt x="19" y="221"/>
                    <a:pt x="19" y="221"/>
                  </a:cubicBezTo>
                  <a:lnTo>
                    <a:pt x="19" y="222"/>
                  </a:lnTo>
                  <a:close/>
                  <a:moveTo>
                    <a:pt x="30" y="214"/>
                  </a:moveTo>
                  <a:cubicBezTo>
                    <a:pt x="30" y="214"/>
                    <a:pt x="30" y="214"/>
                    <a:pt x="30" y="214"/>
                  </a:cubicBezTo>
                  <a:cubicBezTo>
                    <a:pt x="29" y="215"/>
                    <a:pt x="29" y="216"/>
                    <a:pt x="30" y="218"/>
                  </a:cubicBezTo>
                  <a:cubicBezTo>
                    <a:pt x="30" y="218"/>
                    <a:pt x="31" y="218"/>
                    <a:pt x="31" y="218"/>
                  </a:cubicBezTo>
                  <a:cubicBezTo>
                    <a:pt x="32" y="217"/>
                    <a:pt x="32" y="216"/>
                    <a:pt x="32" y="215"/>
                  </a:cubicBezTo>
                  <a:cubicBezTo>
                    <a:pt x="32" y="214"/>
                    <a:pt x="32" y="214"/>
                    <a:pt x="32" y="214"/>
                  </a:cubicBezTo>
                  <a:cubicBezTo>
                    <a:pt x="31" y="213"/>
                    <a:pt x="31" y="213"/>
                    <a:pt x="30" y="214"/>
                  </a:cubicBezTo>
                  <a:close/>
                  <a:moveTo>
                    <a:pt x="12" y="219"/>
                  </a:moveTo>
                  <a:cubicBezTo>
                    <a:pt x="12" y="219"/>
                    <a:pt x="12" y="221"/>
                    <a:pt x="12" y="222"/>
                  </a:cubicBezTo>
                  <a:cubicBezTo>
                    <a:pt x="12" y="222"/>
                    <a:pt x="13" y="222"/>
                    <a:pt x="13" y="222"/>
                  </a:cubicBezTo>
                  <a:cubicBezTo>
                    <a:pt x="13" y="221"/>
                    <a:pt x="13" y="221"/>
                    <a:pt x="13" y="221"/>
                  </a:cubicBezTo>
                  <a:cubicBezTo>
                    <a:pt x="14" y="220"/>
                    <a:pt x="14" y="220"/>
                    <a:pt x="14" y="220"/>
                  </a:cubicBezTo>
                  <a:cubicBezTo>
                    <a:pt x="14" y="221"/>
                    <a:pt x="15" y="221"/>
                    <a:pt x="15" y="221"/>
                  </a:cubicBezTo>
                  <a:cubicBezTo>
                    <a:pt x="16" y="221"/>
                    <a:pt x="17" y="220"/>
                    <a:pt x="17" y="219"/>
                  </a:cubicBezTo>
                  <a:cubicBezTo>
                    <a:pt x="17" y="218"/>
                    <a:pt x="17" y="218"/>
                    <a:pt x="17" y="217"/>
                  </a:cubicBezTo>
                  <a:cubicBezTo>
                    <a:pt x="17" y="216"/>
                    <a:pt x="17" y="216"/>
                    <a:pt x="16" y="216"/>
                  </a:cubicBezTo>
                  <a:cubicBezTo>
                    <a:pt x="16" y="215"/>
                    <a:pt x="16" y="215"/>
                    <a:pt x="15" y="215"/>
                  </a:cubicBezTo>
                  <a:cubicBezTo>
                    <a:pt x="14" y="215"/>
                    <a:pt x="14" y="215"/>
                    <a:pt x="14" y="215"/>
                  </a:cubicBezTo>
                  <a:cubicBezTo>
                    <a:pt x="14" y="214"/>
                    <a:pt x="14" y="214"/>
                    <a:pt x="14" y="214"/>
                  </a:cubicBezTo>
                  <a:cubicBezTo>
                    <a:pt x="14" y="213"/>
                    <a:pt x="14" y="213"/>
                    <a:pt x="14" y="213"/>
                  </a:cubicBezTo>
                  <a:cubicBezTo>
                    <a:pt x="13" y="213"/>
                    <a:pt x="13" y="213"/>
                    <a:pt x="13" y="213"/>
                  </a:cubicBezTo>
                  <a:cubicBezTo>
                    <a:pt x="13" y="213"/>
                    <a:pt x="13" y="213"/>
                    <a:pt x="13" y="213"/>
                  </a:cubicBezTo>
                  <a:cubicBezTo>
                    <a:pt x="13" y="213"/>
                    <a:pt x="13" y="213"/>
                    <a:pt x="13" y="213"/>
                  </a:cubicBezTo>
                  <a:cubicBezTo>
                    <a:pt x="12" y="213"/>
                    <a:pt x="12" y="213"/>
                    <a:pt x="12" y="213"/>
                  </a:cubicBezTo>
                  <a:cubicBezTo>
                    <a:pt x="12" y="213"/>
                    <a:pt x="12" y="213"/>
                    <a:pt x="12" y="213"/>
                  </a:cubicBezTo>
                  <a:cubicBezTo>
                    <a:pt x="12" y="213"/>
                    <a:pt x="12" y="212"/>
                    <a:pt x="11" y="211"/>
                  </a:cubicBezTo>
                  <a:cubicBezTo>
                    <a:pt x="11" y="211"/>
                    <a:pt x="11" y="210"/>
                    <a:pt x="10" y="209"/>
                  </a:cubicBezTo>
                  <a:cubicBezTo>
                    <a:pt x="10" y="210"/>
                    <a:pt x="9" y="210"/>
                    <a:pt x="9" y="210"/>
                  </a:cubicBezTo>
                  <a:cubicBezTo>
                    <a:pt x="9" y="209"/>
                    <a:pt x="8" y="208"/>
                    <a:pt x="8" y="208"/>
                  </a:cubicBezTo>
                  <a:cubicBezTo>
                    <a:pt x="7" y="208"/>
                    <a:pt x="6" y="209"/>
                    <a:pt x="6" y="210"/>
                  </a:cubicBezTo>
                  <a:cubicBezTo>
                    <a:pt x="6" y="210"/>
                    <a:pt x="6" y="210"/>
                    <a:pt x="6" y="210"/>
                  </a:cubicBezTo>
                  <a:cubicBezTo>
                    <a:pt x="4" y="213"/>
                    <a:pt x="4" y="216"/>
                    <a:pt x="4" y="220"/>
                  </a:cubicBezTo>
                  <a:cubicBezTo>
                    <a:pt x="4" y="220"/>
                    <a:pt x="4" y="220"/>
                    <a:pt x="4" y="220"/>
                  </a:cubicBezTo>
                  <a:cubicBezTo>
                    <a:pt x="5" y="220"/>
                    <a:pt x="5" y="220"/>
                    <a:pt x="5" y="220"/>
                  </a:cubicBezTo>
                  <a:cubicBezTo>
                    <a:pt x="5" y="220"/>
                    <a:pt x="5" y="219"/>
                    <a:pt x="5" y="218"/>
                  </a:cubicBezTo>
                  <a:cubicBezTo>
                    <a:pt x="6" y="216"/>
                    <a:pt x="6" y="215"/>
                    <a:pt x="6" y="214"/>
                  </a:cubicBezTo>
                  <a:cubicBezTo>
                    <a:pt x="7" y="215"/>
                    <a:pt x="7" y="215"/>
                    <a:pt x="7" y="215"/>
                  </a:cubicBezTo>
                  <a:cubicBezTo>
                    <a:pt x="7" y="215"/>
                    <a:pt x="8" y="215"/>
                    <a:pt x="8" y="215"/>
                  </a:cubicBezTo>
                  <a:cubicBezTo>
                    <a:pt x="9" y="215"/>
                    <a:pt x="9" y="215"/>
                    <a:pt x="9" y="215"/>
                  </a:cubicBezTo>
                  <a:cubicBezTo>
                    <a:pt x="9" y="215"/>
                    <a:pt x="9" y="216"/>
                    <a:pt x="10" y="216"/>
                  </a:cubicBezTo>
                  <a:cubicBezTo>
                    <a:pt x="10" y="216"/>
                    <a:pt x="10" y="216"/>
                    <a:pt x="10" y="216"/>
                  </a:cubicBezTo>
                  <a:cubicBezTo>
                    <a:pt x="10" y="217"/>
                    <a:pt x="10" y="217"/>
                    <a:pt x="11" y="218"/>
                  </a:cubicBezTo>
                  <a:cubicBezTo>
                    <a:pt x="11" y="218"/>
                    <a:pt x="12" y="218"/>
                    <a:pt x="12" y="218"/>
                  </a:cubicBezTo>
                  <a:cubicBezTo>
                    <a:pt x="12" y="219"/>
                    <a:pt x="12" y="219"/>
                    <a:pt x="12" y="219"/>
                  </a:cubicBezTo>
                  <a:cubicBezTo>
                    <a:pt x="12" y="219"/>
                    <a:pt x="12" y="219"/>
                    <a:pt x="12" y="219"/>
                  </a:cubicBezTo>
                  <a:close/>
                  <a:moveTo>
                    <a:pt x="36" y="210"/>
                  </a:moveTo>
                  <a:cubicBezTo>
                    <a:pt x="35" y="210"/>
                    <a:pt x="35" y="210"/>
                    <a:pt x="35" y="210"/>
                  </a:cubicBezTo>
                  <a:cubicBezTo>
                    <a:pt x="35" y="210"/>
                    <a:pt x="35" y="210"/>
                    <a:pt x="35" y="210"/>
                  </a:cubicBezTo>
                  <a:cubicBezTo>
                    <a:pt x="35" y="211"/>
                    <a:pt x="35" y="211"/>
                    <a:pt x="35" y="211"/>
                  </a:cubicBezTo>
                  <a:cubicBezTo>
                    <a:pt x="35" y="211"/>
                    <a:pt x="35" y="211"/>
                    <a:pt x="35" y="211"/>
                  </a:cubicBezTo>
                  <a:cubicBezTo>
                    <a:pt x="36" y="211"/>
                    <a:pt x="36" y="211"/>
                    <a:pt x="36" y="211"/>
                  </a:cubicBezTo>
                  <a:cubicBezTo>
                    <a:pt x="36" y="211"/>
                    <a:pt x="36" y="210"/>
                    <a:pt x="36" y="210"/>
                  </a:cubicBezTo>
                  <a:close/>
                  <a:moveTo>
                    <a:pt x="282" y="37"/>
                  </a:moveTo>
                  <a:cubicBezTo>
                    <a:pt x="283" y="38"/>
                    <a:pt x="283" y="38"/>
                    <a:pt x="284" y="38"/>
                  </a:cubicBezTo>
                  <a:cubicBezTo>
                    <a:pt x="284" y="38"/>
                    <a:pt x="284" y="38"/>
                    <a:pt x="284" y="38"/>
                  </a:cubicBezTo>
                  <a:cubicBezTo>
                    <a:pt x="284" y="37"/>
                    <a:pt x="284" y="37"/>
                    <a:pt x="284" y="37"/>
                  </a:cubicBezTo>
                  <a:cubicBezTo>
                    <a:pt x="283" y="37"/>
                    <a:pt x="283" y="37"/>
                    <a:pt x="282" y="37"/>
                  </a:cubicBezTo>
                  <a:cubicBezTo>
                    <a:pt x="282" y="37"/>
                    <a:pt x="282" y="37"/>
                    <a:pt x="282" y="37"/>
                  </a:cubicBezTo>
                  <a:close/>
                  <a:moveTo>
                    <a:pt x="284" y="36"/>
                  </a:moveTo>
                  <a:cubicBezTo>
                    <a:pt x="283" y="36"/>
                    <a:pt x="283" y="36"/>
                    <a:pt x="283" y="36"/>
                  </a:cubicBezTo>
                  <a:cubicBezTo>
                    <a:pt x="283" y="36"/>
                    <a:pt x="283" y="36"/>
                    <a:pt x="283" y="36"/>
                  </a:cubicBezTo>
                  <a:cubicBezTo>
                    <a:pt x="282" y="36"/>
                    <a:pt x="282" y="36"/>
                    <a:pt x="282" y="36"/>
                  </a:cubicBezTo>
                  <a:cubicBezTo>
                    <a:pt x="282" y="36"/>
                    <a:pt x="282" y="36"/>
                    <a:pt x="282" y="36"/>
                  </a:cubicBezTo>
                  <a:cubicBezTo>
                    <a:pt x="283" y="37"/>
                    <a:pt x="284" y="37"/>
                    <a:pt x="284" y="37"/>
                  </a:cubicBezTo>
                  <a:cubicBezTo>
                    <a:pt x="284" y="37"/>
                    <a:pt x="284" y="37"/>
                    <a:pt x="284" y="37"/>
                  </a:cubicBezTo>
                  <a:cubicBezTo>
                    <a:pt x="284" y="36"/>
                    <a:pt x="284" y="36"/>
                    <a:pt x="284" y="36"/>
                  </a:cubicBezTo>
                  <a:close/>
                  <a:moveTo>
                    <a:pt x="285" y="41"/>
                  </a:moveTo>
                  <a:cubicBezTo>
                    <a:pt x="285" y="41"/>
                    <a:pt x="285" y="41"/>
                    <a:pt x="285" y="41"/>
                  </a:cubicBezTo>
                  <a:cubicBezTo>
                    <a:pt x="285" y="41"/>
                    <a:pt x="284" y="41"/>
                    <a:pt x="284" y="42"/>
                  </a:cubicBezTo>
                  <a:cubicBezTo>
                    <a:pt x="284" y="42"/>
                    <a:pt x="284" y="42"/>
                    <a:pt x="284" y="42"/>
                  </a:cubicBezTo>
                  <a:cubicBezTo>
                    <a:pt x="284" y="42"/>
                    <a:pt x="284" y="42"/>
                    <a:pt x="284" y="42"/>
                  </a:cubicBezTo>
                  <a:cubicBezTo>
                    <a:pt x="287" y="43"/>
                    <a:pt x="291" y="43"/>
                    <a:pt x="292" y="42"/>
                  </a:cubicBezTo>
                  <a:cubicBezTo>
                    <a:pt x="292" y="42"/>
                    <a:pt x="292" y="42"/>
                    <a:pt x="292" y="42"/>
                  </a:cubicBezTo>
                  <a:cubicBezTo>
                    <a:pt x="292" y="41"/>
                    <a:pt x="292" y="41"/>
                    <a:pt x="292" y="41"/>
                  </a:cubicBezTo>
                  <a:cubicBezTo>
                    <a:pt x="292" y="41"/>
                    <a:pt x="292" y="41"/>
                    <a:pt x="292" y="41"/>
                  </a:cubicBezTo>
                  <a:cubicBezTo>
                    <a:pt x="287" y="41"/>
                    <a:pt x="286" y="41"/>
                    <a:pt x="285" y="41"/>
                  </a:cubicBezTo>
                  <a:close/>
                  <a:moveTo>
                    <a:pt x="307" y="42"/>
                  </a:moveTo>
                  <a:cubicBezTo>
                    <a:pt x="307" y="42"/>
                    <a:pt x="308" y="42"/>
                    <a:pt x="309" y="42"/>
                  </a:cubicBezTo>
                  <a:cubicBezTo>
                    <a:pt x="309" y="41"/>
                    <a:pt x="309" y="41"/>
                    <a:pt x="309" y="41"/>
                  </a:cubicBezTo>
                  <a:cubicBezTo>
                    <a:pt x="309" y="41"/>
                    <a:pt x="309" y="41"/>
                    <a:pt x="308" y="39"/>
                  </a:cubicBezTo>
                  <a:cubicBezTo>
                    <a:pt x="308" y="38"/>
                    <a:pt x="308" y="38"/>
                    <a:pt x="308" y="38"/>
                  </a:cubicBezTo>
                  <a:cubicBezTo>
                    <a:pt x="307" y="38"/>
                    <a:pt x="307" y="38"/>
                    <a:pt x="307" y="38"/>
                  </a:cubicBezTo>
                  <a:cubicBezTo>
                    <a:pt x="307" y="38"/>
                    <a:pt x="307" y="38"/>
                    <a:pt x="307" y="38"/>
                  </a:cubicBezTo>
                  <a:cubicBezTo>
                    <a:pt x="307" y="38"/>
                    <a:pt x="307" y="38"/>
                    <a:pt x="307" y="38"/>
                  </a:cubicBezTo>
                  <a:cubicBezTo>
                    <a:pt x="307" y="38"/>
                    <a:pt x="307" y="38"/>
                    <a:pt x="307" y="38"/>
                  </a:cubicBezTo>
                  <a:cubicBezTo>
                    <a:pt x="306" y="38"/>
                    <a:pt x="306" y="38"/>
                    <a:pt x="306" y="39"/>
                  </a:cubicBezTo>
                  <a:cubicBezTo>
                    <a:pt x="305" y="39"/>
                    <a:pt x="305" y="39"/>
                    <a:pt x="305" y="40"/>
                  </a:cubicBezTo>
                  <a:cubicBezTo>
                    <a:pt x="304" y="40"/>
                    <a:pt x="304" y="40"/>
                    <a:pt x="304" y="40"/>
                  </a:cubicBezTo>
                  <a:cubicBezTo>
                    <a:pt x="305" y="40"/>
                    <a:pt x="305" y="40"/>
                    <a:pt x="305" y="40"/>
                  </a:cubicBezTo>
                  <a:cubicBezTo>
                    <a:pt x="306" y="41"/>
                    <a:pt x="306" y="42"/>
                    <a:pt x="307" y="42"/>
                  </a:cubicBezTo>
                  <a:close/>
                  <a:moveTo>
                    <a:pt x="405" y="248"/>
                  </a:moveTo>
                  <a:cubicBezTo>
                    <a:pt x="405" y="248"/>
                    <a:pt x="405" y="248"/>
                    <a:pt x="405" y="248"/>
                  </a:cubicBezTo>
                  <a:cubicBezTo>
                    <a:pt x="404" y="250"/>
                    <a:pt x="404" y="252"/>
                    <a:pt x="403" y="254"/>
                  </a:cubicBezTo>
                  <a:cubicBezTo>
                    <a:pt x="402" y="255"/>
                    <a:pt x="402" y="257"/>
                    <a:pt x="401" y="259"/>
                  </a:cubicBezTo>
                  <a:cubicBezTo>
                    <a:pt x="399" y="264"/>
                    <a:pt x="397" y="265"/>
                    <a:pt x="396" y="265"/>
                  </a:cubicBezTo>
                  <a:cubicBezTo>
                    <a:pt x="395" y="266"/>
                    <a:pt x="395" y="266"/>
                    <a:pt x="393" y="271"/>
                  </a:cubicBezTo>
                  <a:cubicBezTo>
                    <a:pt x="392" y="273"/>
                    <a:pt x="392" y="275"/>
                    <a:pt x="391" y="277"/>
                  </a:cubicBezTo>
                  <a:cubicBezTo>
                    <a:pt x="391" y="278"/>
                    <a:pt x="390" y="279"/>
                    <a:pt x="390" y="281"/>
                  </a:cubicBezTo>
                  <a:cubicBezTo>
                    <a:pt x="389" y="283"/>
                    <a:pt x="389" y="283"/>
                    <a:pt x="385" y="290"/>
                  </a:cubicBezTo>
                  <a:cubicBezTo>
                    <a:pt x="385" y="291"/>
                    <a:pt x="383" y="293"/>
                    <a:pt x="379" y="305"/>
                  </a:cubicBezTo>
                  <a:cubicBezTo>
                    <a:pt x="379" y="305"/>
                    <a:pt x="378" y="307"/>
                    <a:pt x="379" y="309"/>
                  </a:cubicBezTo>
                  <a:cubicBezTo>
                    <a:pt x="379" y="309"/>
                    <a:pt x="379" y="309"/>
                    <a:pt x="379" y="309"/>
                  </a:cubicBezTo>
                  <a:cubicBezTo>
                    <a:pt x="379" y="309"/>
                    <a:pt x="379" y="309"/>
                    <a:pt x="379" y="309"/>
                  </a:cubicBezTo>
                  <a:cubicBezTo>
                    <a:pt x="385" y="307"/>
                    <a:pt x="401" y="270"/>
                    <a:pt x="401" y="270"/>
                  </a:cubicBezTo>
                  <a:cubicBezTo>
                    <a:pt x="402" y="266"/>
                    <a:pt x="402" y="266"/>
                    <a:pt x="402" y="266"/>
                  </a:cubicBezTo>
                  <a:cubicBezTo>
                    <a:pt x="402" y="266"/>
                    <a:pt x="402" y="266"/>
                    <a:pt x="403" y="265"/>
                  </a:cubicBezTo>
                  <a:cubicBezTo>
                    <a:pt x="403" y="265"/>
                    <a:pt x="406" y="256"/>
                    <a:pt x="406" y="248"/>
                  </a:cubicBezTo>
                  <a:cubicBezTo>
                    <a:pt x="406" y="248"/>
                    <a:pt x="406" y="248"/>
                    <a:pt x="406" y="248"/>
                  </a:cubicBezTo>
                  <a:cubicBezTo>
                    <a:pt x="405" y="248"/>
                    <a:pt x="405" y="248"/>
                    <a:pt x="405" y="248"/>
                  </a:cubicBezTo>
                  <a:close/>
                  <a:moveTo>
                    <a:pt x="284" y="37"/>
                  </a:moveTo>
                  <a:cubicBezTo>
                    <a:pt x="284" y="37"/>
                    <a:pt x="284" y="37"/>
                    <a:pt x="284" y="37"/>
                  </a:cubicBezTo>
                  <a:cubicBezTo>
                    <a:pt x="284" y="37"/>
                    <a:pt x="284" y="37"/>
                    <a:pt x="284" y="37"/>
                  </a:cubicBezTo>
                  <a:cubicBezTo>
                    <a:pt x="284" y="37"/>
                    <a:pt x="284" y="37"/>
                    <a:pt x="284" y="37"/>
                  </a:cubicBezTo>
                  <a:cubicBezTo>
                    <a:pt x="285" y="38"/>
                    <a:pt x="285" y="38"/>
                    <a:pt x="285" y="38"/>
                  </a:cubicBezTo>
                  <a:cubicBezTo>
                    <a:pt x="285" y="38"/>
                    <a:pt x="285" y="38"/>
                    <a:pt x="286" y="38"/>
                  </a:cubicBezTo>
                  <a:cubicBezTo>
                    <a:pt x="286" y="38"/>
                    <a:pt x="286" y="38"/>
                    <a:pt x="286" y="38"/>
                  </a:cubicBezTo>
                  <a:cubicBezTo>
                    <a:pt x="286" y="38"/>
                    <a:pt x="286" y="38"/>
                    <a:pt x="286" y="38"/>
                  </a:cubicBezTo>
                  <a:cubicBezTo>
                    <a:pt x="285" y="37"/>
                    <a:pt x="285" y="37"/>
                    <a:pt x="285" y="37"/>
                  </a:cubicBezTo>
                  <a:cubicBezTo>
                    <a:pt x="285" y="37"/>
                    <a:pt x="285" y="37"/>
                    <a:pt x="285" y="37"/>
                  </a:cubicBezTo>
                  <a:cubicBezTo>
                    <a:pt x="286" y="37"/>
                    <a:pt x="286" y="37"/>
                    <a:pt x="286" y="37"/>
                  </a:cubicBezTo>
                  <a:cubicBezTo>
                    <a:pt x="287" y="38"/>
                    <a:pt x="287" y="38"/>
                    <a:pt x="287" y="38"/>
                  </a:cubicBezTo>
                  <a:cubicBezTo>
                    <a:pt x="288" y="38"/>
                    <a:pt x="288" y="38"/>
                    <a:pt x="288" y="38"/>
                  </a:cubicBezTo>
                  <a:cubicBezTo>
                    <a:pt x="288" y="38"/>
                    <a:pt x="288" y="38"/>
                    <a:pt x="288" y="38"/>
                  </a:cubicBezTo>
                  <a:cubicBezTo>
                    <a:pt x="288" y="38"/>
                    <a:pt x="288" y="38"/>
                    <a:pt x="288" y="38"/>
                  </a:cubicBezTo>
                  <a:cubicBezTo>
                    <a:pt x="288" y="37"/>
                    <a:pt x="288" y="37"/>
                    <a:pt x="288" y="37"/>
                  </a:cubicBezTo>
                  <a:cubicBezTo>
                    <a:pt x="287" y="37"/>
                    <a:pt x="287" y="37"/>
                    <a:pt x="287" y="37"/>
                  </a:cubicBezTo>
                  <a:cubicBezTo>
                    <a:pt x="287" y="37"/>
                    <a:pt x="287" y="37"/>
                    <a:pt x="287" y="37"/>
                  </a:cubicBezTo>
                  <a:cubicBezTo>
                    <a:pt x="286" y="37"/>
                    <a:pt x="286" y="37"/>
                    <a:pt x="286" y="37"/>
                  </a:cubicBezTo>
                  <a:cubicBezTo>
                    <a:pt x="286" y="36"/>
                    <a:pt x="286" y="36"/>
                    <a:pt x="286" y="36"/>
                  </a:cubicBezTo>
                  <a:cubicBezTo>
                    <a:pt x="286" y="37"/>
                    <a:pt x="286" y="37"/>
                    <a:pt x="286" y="37"/>
                  </a:cubicBezTo>
                  <a:cubicBezTo>
                    <a:pt x="286" y="37"/>
                    <a:pt x="286" y="37"/>
                    <a:pt x="286" y="37"/>
                  </a:cubicBezTo>
                  <a:cubicBezTo>
                    <a:pt x="285" y="36"/>
                    <a:pt x="285" y="36"/>
                    <a:pt x="285" y="36"/>
                  </a:cubicBezTo>
                  <a:cubicBezTo>
                    <a:pt x="285" y="36"/>
                    <a:pt x="285" y="36"/>
                    <a:pt x="285" y="36"/>
                  </a:cubicBezTo>
                  <a:cubicBezTo>
                    <a:pt x="285" y="36"/>
                    <a:pt x="285" y="36"/>
                    <a:pt x="285" y="36"/>
                  </a:cubicBezTo>
                  <a:cubicBezTo>
                    <a:pt x="285" y="36"/>
                    <a:pt x="285" y="36"/>
                    <a:pt x="285" y="36"/>
                  </a:cubicBezTo>
                  <a:cubicBezTo>
                    <a:pt x="285" y="37"/>
                    <a:pt x="285" y="37"/>
                    <a:pt x="285" y="37"/>
                  </a:cubicBezTo>
                  <a:cubicBezTo>
                    <a:pt x="285" y="37"/>
                    <a:pt x="285" y="37"/>
                    <a:pt x="285" y="37"/>
                  </a:cubicBezTo>
                  <a:cubicBezTo>
                    <a:pt x="285" y="37"/>
                    <a:pt x="285" y="37"/>
                    <a:pt x="285" y="37"/>
                  </a:cubicBezTo>
                  <a:cubicBezTo>
                    <a:pt x="285" y="37"/>
                    <a:pt x="285" y="37"/>
                    <a:pt x="284" y="37"/>
                  </a:cubicBezTo>
                  <a:close/>
                  <a:moveTo>
                    <a:pt x="390" y="266"/>
                  </a:moveTo>
                  <a:cubicBezTo>
                    <a:pt x="391" y="265"/>
                    <a:pt x="392" y="263"/>
                    <a:pt x="392" y="261"/>
                  </a:cubicBezTo>
                  <a:cubicBezTo>
                    <a:pt x="394" y="256"/>
                    <a:pt x="397" y="240"/>
                    <a:pt x="397" y="239"/>
                  </a:cubicBezTo>
                  <a:cubicBezTo>
                    <a:pt x="397" y="239"/>
                    <a:pt x="397" y="239"/>
                    <a:pt x="397" y="239"/>
                  </a:cubicBezTo>
                  <a:cubicBezTo>
                    <a:pt x="396" y="238"/>
                    <a:pt x="396" y="237"/>
                    <a:pt x="396" y="235"/>
                  </a:cubicBezTo>
                  <a:cubicBezTo>
                    <a:pt x="396" y="233"/>
                    <a:pt x="397" y="231"/>
                    <a:pt x="397" y="230"/>
                  </a:cubicBezTo>
                  <a:cubicBezTo>
                    <a:pt x="397" y="228"/>
                    <a:pt x="397" y="226"/>
                    <a:pt x="397" y="224"/>
                  </a:cubicBezTo>
                  <a:cubicBezTo>
                    <a:pt x="397" y="222"/>
                    <a:pt x="397" y="220"/>
                    <a:pt x="396" y="218"/>
                  </a:cubicBezTo>
                  <a:cubicBezTo>
                    <a:pt x="396" y="217"/>
                    <a:pt x="396" y="216"/>
                    <a:pt x="396" y="215"/>
                  </a:cubicBezTo>
                  <a:cubicBezTo>
                    <a:pt x="396" y="214"/>
                    <a:pt x="396" y="214"/>
                    <a:pt x="396" y="214"/>
                  </a:cubicBezTo>
                  <a:cubicBezTo>
                    <a:pt x="396" y="214"/>
                    <a:pt x="396" y="214"/>
                    <a:pt x="396" y="214"/>
                  </a:cubicBezTo>
                  <a:cubicBezTo>
                    <a:pt x="403" y="193"/>
                    <a:pt x="406" y="176"/>
                    <a:pt x="406" y="161"/>
                  </a:cubicBezTo>
                  <a:cubicBezTo>
                    <a:pt x="406" y="149"/>
                    <a:pt x="404" y="139"/>
                    <a:pt x="399" y="131"/>
                  </a:cubicBezTo>
                  <a:cubicBezTo>
                    <a:pt x="399" y="131"/>
                    <a:pt x="399" y="131"/>
                    <a:pt x="399" y="131"/>
                  </a:cubicBezTo>
                  <a:cubicBezTo>
                    <a:pt x="399" y="131"/>
                    <a:pt x="399" y="131"/>
                    <a:pt x="399" y="131"/>
                  </a:cubicBezTo>
                  <a:cubicBezTo>
                    <a:pt x="399" y="132"/>
                    <a:pt x="398" y="133"/>
                    <a:pt x="398" y="133"/>
                  </a:cubicBezTo>
                  <a:cubicBezTo>
                    <a:pt x="397" y="133"/>
                    <a:pt x="397" y="133"/>
                    <a:pt x="397" y="133"/>
                  </a:cubicBezTo>
                  <a:cubicBezTo>
                    <a:pt x="397" y="134"/>
                    <a:pt x="397" y="134"/>
                    <a:pt x="397" y="134"/>
                  </a:cubicBezTo>
                  <a:cubicBezTo>
                    <a:pt x="396" y="134"/>
                    <a:pt x="396" y="135"/>
                    <a:pt x="396" y="135"/>
                  </a:cubicBezTo>
                  <a:cubicBezTo>
                    <a:pt x="395" y="134"/>
                    <a:pt x="395" y="134"/>
                    <a:pt x="395" y="134"/>
                  </a:cubicBezTo>
                  <a:cubicBezTo>
                    <a:pt x="394" y="135"/>
                    <a:pt x="394" y="135"/>
                    <a:pt x="394" y="135"/>
                  </a:cubicBezTo>
                  <a:cubicBezTo>
                    <a:pt x="391" y="133"/>
                    <a:pt x="373" y="108"/>
                    <a:pt x="373" y="107"/>
                  </a:cubicBezTo>
                  <a:cubicBezTo>
                    <a:pt x="360" y="86"/>
                    <a:pt x="340" y="69"/>
                    <a:pt x="330" y="62"/>
                  </a:cubicBezTo>
                  <a:cubicBezTo>
                    <a:pt x="332" y="63"/>
                    <a:pt x="332" y="63"/>
                    <a:pt x="333" y="63"/>
                  </a:cubicBezTo>
                  <a:cubicBezTo>
                    <a:pt x="334" y="63"/>
                    <a:pt x="334" y="63"/>
                    <a:pt x="334" y="63"/>
                  </a:cubicBezTo>
                  <a:cubicBezTo>
                    <a:pt x="333" y="62"/>
                    <a:pt x="333" y="62"/>
                    <a:pt x="333" y="62"/>
                  </a:cubicBezTo>
                  <a:cubicBezTo>
                    <a:pt x="335" y="64"/>
                    <a:pt x="366" y="93"/>
                    <a:pt x="366" y="93"/>
                  </a:cubicBezTo>
                  <a:cubicBezTo>
                    <a:pt x="371" y="97"/>
                    <a:pt x="374" y="103"/>
                    <a:pt x="377" y="109"/>
                  </a:cubicBezTo>
                  <a:cubicBezTo>
                    <a:pt x="380" y="116"/>
                    <a:pt x="383" y="122"/>
                    <a:pt x="389" y="127"/>
                  </a:cubicBezTo>
                  <a:cubicBezTo>
                    <a:pt x="389" y="127"/>
                    <a:pt x="389" y="127"/>
                    <a:pt x="389" y="127"/>
                  </a:cubicBezTo>
                  <a:cubicBezTo>
                    <a:pt x="391" y="126"/>
                    <a:pt x="391" y="126"/>
                    <a:pt x="391" y="126"/>
                  </a:cubicBezTo>
                  <a:cubicBezTo>
                    <a:pt x="391" y="126"/>
                    <a:pt x="391" y="126"/>
                    <a:pt x="391" y="126"/>
                  </a:cubicBezTo>
                  <a:cubicBezTo>
                    <a:pt x="391" y="126"/>
                    <a:pt x="391" y="126"/>
                    <a:pt x="391" y="126"/>
                  </a:cubicBezTo>
                  <a:cubicBezTo>
                    <a:pt x="391" y="125"/>
                    <a:pt x="391" y="125"/>
                    <a:pt x="391" y="124"/>
                  </a:cubicBezTo>
                  <a:cubicBezTo>
                    <a:pt x="392" y="124"/>
                    <a:pt x="392" y="124"/>
                    <a:pt x="392" y="124"/>
                  </a:cubicBezTo>
                  <a:cubicBezTo>
                    <a:pt x="392" y="124"/>
                    <a:pt x="392" y="124"/>
                    <a:pt x="392" y="124"/>
                  </a:cubicBezTo>
                  <a:cubicBezTo>
                    <a:pt x="392" y="123"/>
                    <a:pt x="393" y="122"/>
                    <a:pt x="393" y="122"/>
                  </a:cubicBezTo>
                  <a:cubicBezTo>
                    <a:pt x="393" y="122"/>
                    <a:pt x="393" y="122"/>
                    <a:pt x="393" y="122"/>
                  </a:cubicBezTo>
                  <a:cubicBezTo>
                    <a:pt x="393" y="119"/>
                    <a:pt x="393" y="119"/>
                    <a:pt x="393" y="119"/>
                  </a:cubicBezTo>
                  <a:cubicBezTo>
                    <a:pt x="394" y="118"/>
                    <a:pt x="394" y="118"/>
                    <a:pt x="394" y="118"/>
                  </a:cubicBezTo>
                  <a:cubicBezTo>
                    <a:pt x="394" y="118"/>
                    <a:pt x="394" y="118"/>
                    <a:pt x="394" y="118"/>
                  </a:cubicBezTo>
                  <a:cubicBezTo>
                    <a:pt x="394" y="117"/>
                    <a:pt x="394" y="117"/>
                    <a:pt x="394" y="117"/>
                  </a:cubicBezTo>
                  <a:cubicBezTo>
                    <a:pt x="394" y="117"/>
                    <a:pt x="394" y="116"/>
                    <a:pt x="394" y="116"/>
                  </a:cubicBezTo>
                  <a:cubicBezTo>
                    <a:pt x="394" y="116"/>
                    <a:pt x="394" y="116"/>
                    <a:pt x="392" y="112"/>
                  </a:cubicBezTo>
                  <a:cubicBezTo>
                    <a:pt x="392" y="112"/>
                    <a:pt x="392" y="112"/>
                    <a:pt x="392" y="112"/>
                  </a:cubicBezTo>
                  <a:cubicBezTo>
                    <a:pt x="392" y="112"/>
                    <a:pt x="392" y="112"/>
                    <a:pt x="392" y="111"/>
                  </a:cubicBezTo>
                  <a:cubicBezTo>
                    <a:pt x="392" y="109"/>
                    <a:pt x="391" y="105"/>
                    <a:pt x="384" y="94"/>
                  </a:cubicBezTo>
                  <a:cubicBezTo>
                    <a:pt x="383" y="93"/>
                    <a:pt x="382" y="90"/>
                    <a:pt x="380" y="89"/>
                  </a:cubicBezTo>
                  <a:cubicBezTo>
                    <a:pt x="379" y="87"/>
                    <a:pt x="379" y="87"/>
                    <a:pt x="379" y="87"/>
                  </a:cubicBezTo>
                  <a:cubicBezTo>
                    <a:pt x="379" y="87"/>
                    <a:pt x="379" y="87"/>
                    <a:pt x="379" y="87"/>
                  </a:cubicBezTo>
                  <a:cubicBezTo>
                    <a:pt x="378" y="85"/>
                    <a:pt x="376" y="83"/>
                    <a:pt x="371" y="77"/>
                  </a:cubicBezTo>
                  <a:cubicBezTo>
                    <a:pt x="371" y="77"/>
                    <a:pt x="371" y="77"/>
                    <a:pt x="371" y="77"/>
                  </a:cubicBezTo>
                  <a:cubicBezTo>
                    <a:pt x="371" y="77"/>
                    <a:pt x="371" y="77"/>
                    <a:pt x="371" y="77"/>
                  </a:cubicBezTo>
                  <a:cubicBezTo>
                    <a:pt x="365" y="70"/>
                    <a:pt x="357" y="61"/>
                    <a:pt x="350" y="55"/>
                  </a:cubicBezTo>
                  <a:cubicBezTo>
                    <a:pt x="342" y="47"/>
                    <a:pt x="342" y="47"/>
                    <a:pt x="342" y="47"/>
                  </a:cubicBezTo>
                  <a:cubicBezTo>
                    <a:pt x="341" y="47"/>
                    <a:pt x="341" y="47"/>
                    <a:pt x="341" y="47"/>
                  </a:cubicBezTo>
                  <a:cubicBezTo>
                    <a:pt x="341" y="47"/>
                    <a:pt x="341" y="47"/>
                    <a:pt x="341" y="47"/>
                  </a:cubicBezTo>
                  <a:cubicBezTo>
                    <a:pt x="341" y="47"/>
                    <a:pt x="341" y="47"/>
                    <a:pt x="341" y="47"/>
                  </a:cubicBezTo>
                  <a:cubicBezTo>
                    <a:pt x="341" y="47"/>
                    <a:pt x="341" y="47"/>
                    <a:pt x="340" y="46"/>
                  </a:cubicBezTo>
                  <a:cubicBezTo>
                    <a:pt x="335" y="42"/>
                    <a:pt x="329" y="38"/>
                    <a:pt x="324" y="34"/>
                  </a:cubicBezTo>
                  <a:cubicBezTo>
                    <a:pt x="307" y="24"/>
                    <a:pt x="306" y="23"/>
                    <a:pt x="295" y="18"/>
                  </a:cubicBezTo>
                  <a:cubicBezTo>
                    <a:pt x="277" y="11"/>
                    <a:pt x="276" y="11"/>
                    <a:pt x="264" y="7"/>
                  </a:cubicBezTo>
                  <a:cubicBezTo>
                    <a:pt x="246" y="3"/>
                    <a:pt x="244" y="3"/>
                    <a:pt x="230" y="1"/>
                  </a:cubicBezTo>
                  <a:cubicBezTo>
                    <a:pt x="218" y="0"/>
                    <a:pt x="211" y="0"/>
                    <a:pt x="195" y="0"/>
                  </a:cubicBezTo>
                  <a:cubicBezTo>
                    <a:pt x="195" y="0"/>
                    <a:pt x="195" y="0"/>
                    <a:pt x="195" y="0"/>
                  </a:cubicBezTo>
                  <a:cubicBezTo>
                    <a:pt x="195" y="1"/>
                    <a:pt x="195" y="1"/>
                    <a:pt x="195" y="1"/>
                  </a:cubicBezTo>
                  <a:cubicBezTo>
                    <a:pt x="189" y="1"/>
                    <a:pt x="186" y="1"/>
                    <a:pt x="180" y="2"/>
                  </a:cubicBezTo>
                  <a:cubicBezTo>
                    <a:pt x="177" y="2"/>
                    <a:pt x="173" y="3"/>
                    <a:pt x="170" y="4"/>
                  </a:cubicBezTo>
                  <a:cubicBezTo>
                    <a:pt x="169" y="4"/>
                    <a:pt x="169" y="4"/>
                    <a:pt x="169" y="4"/>
                  </a:cubicBezTo>
                  <a:cubicBezTo>
                    <a:pt x="169" y="4"/>
                    <a:pt x="169" y="4"/>
                    <a:pt x="169" y="4"/>
                  </a:cubicBezTo>
                  <a:cubicBezTo>
                    <a:pt x="169" y="4"/>
                    <a:pt x="169" y="4"/>
                    <a:pt x="169" y="4"/>
                  </a:cubicBezTo>
                  <a:cubicBezTo>
                    <a:pt x="172" y="4"/>
                    <a:pt x="173" y="4"/>
                    <a:pt x="174" y="4"/>
                  </a:cubicBezTo>
                  <a:cubicBezTo>
                    <a:pt x="175" y="4"/>
                    <a:pt x="175" y="4"/>
                    <a:pt x="176" y="4"/>
                  </a:cubicBezTo>
                  <a:cubicBezTo>
                    <a:pt x="176" y="4"/>
                    <a:pt x="176" y="4"/>
                    <a:pt x="176" y="4"/>
                  </a:cubicBezTo>
                  <a:cubicBezTo>
                    <a:pt x="176" y="6"/>
                    <a:pt x="176" y="6"/>
                    <a:pt x="176" y="6"/>
                  </a:cubicBezTo>
                  <a:cubicBezTo>
                    <a:pt x="176" y="6"/>
                    <a:pt x="176" y="6"/>
                    <a:pt x="176" y="6"/>
                  </a:cubicBezTo>
                  <a:cubicBezTo>
                    <a:pt x="177" y="7"/>
                    <a:pt x="184" y="9"/>
                    <a:pt x="187" y="8"/>
                  </a:cubicBezTo>
                  <a:cubicBezTo>
                    <a:pt x="188" y="8"/>
                    <a:pt x="189" y="7"/>
                    <a:pt x="189" y="6"/>
                  </a:cubicBezTo>
                  <a:cubicBezTo>
                    <a:pt x="190" y="6"/>
                    <a:pt x="191" y="7"/>
                    <a:pt x="194" y="7"/>
                  </a:cubicBezTo>
                  <a:cubicBezTo>
                    <a:pt x="193" y="7"/>
                    <a:pt x="193" y="7"/>
                    <a:pt x="192" y="7"/>
                  </a:cubicBezTo>
                  <a:cubicBezTo>
                    <a:pt x="192" y="7"/>
                    <a:pt x="192" y="7"/>
                    <a:pt x="192" y="7"/>
                  </a:cubicBezTo>
                  <a:cubicBezTo>
                    <a:pt x="191" y="8"/>
                    <a:pt x="191" y="8"/>
                    <a:pt x="191" y="8"/>
                  </a:cubicBezTo>
                  <a:cubicBezTo>
                    <a:pt x="191" y="8"/>
                    <a:pt x="191" y="8"/>
                    <a:pt x="191" y="8"/>
                  </a:cubicBezTo>
                  <a:cubicBezTo>
                    <a:pt x="192" y="9"/>
                    <a:pt x="192" y="9"/>
                    <a:pt x="198" y="11"/>
                  </a:cubicBezTo>
                  <a:cubicBezTo>
                    <a:pt x="197" y="12"/>
                    <a:pt x="197" y="12"/>
                    <a:pt x="196" y="13"/>
                  </a:cubicBezTo>
                  <a:cubicBezTo>
                    <a:pt x="196" y="13"/>
                    <a:pt x="195" y="13"/>
                    <a:pt x="195" y="14"/>
                  </a:cubicBezTo>
                  <a:cubicBezTo>
                    <a:pt x="194" y="14"/>
                    <a:pt x="194" y="14"/>
                    <a:pt x="194" y="14"/>
                  </a:cubicBezTo>
                  <a:cubicBezTo>
                    <a:pt x="194" y="14"/>
                    <a:pt x="194" y="14"/>
                    <a:pt x="194" y="14"/>
                  </a:cubicBezTo>
                  <a:cubicBezTo>
                    <a:pt x="195" y="15"/>
                    <a:pt x="195" y="15"/>
                    <a:pt x="195" y="16"/>
                  </a:cubicBezTo>
                  <a:cubicBezTo>
                    <a:pt x="195" y="17"/>
                    <a:pt x="194" y="17"/>
                    <a:pt x="193" y="19"/>
                  </a:cubicBezTo>
                  <a:cubicBezTo>
                    <a:pt x="193" y="19"/>
                    <a:pt x="193" y="19"/>
                    <a:pt x="193" y="19"/>
                  </a:cubicBezTo>
                  <a:cubicBezTo>
                    <a:pt x="192" y="18"/>
                    <a:pt x="192" y="18"/>
                    <a:pt x="192" y="18"/>
                  </a:cubicBezTo>
                  <a:cubicBezTo>
                    <a:pt x="192" y="18"/>
                    <a:pt x="191" y="18"/>
                    <a:pt x="191" y="18"/>
                  </a:cubicBezTo>
                  <a:cubicBezTo>
                    <a:pt x="191" y="18"/>
                    <a:pt x="191" y="18"/>
                    <a:pt x="191" y="18"/>
                  </a:cubicBezTo>
                  <a:cubicBezTo>
                    <a:pt x="191" y="17"/>
                    <a:pt x="191" y="17"/>
                    <a:pt x="191" y="17"/>
                  </a:cubicBezTo>
                  <a:cubicBezTo>
                    <a:pt x="191" y="17"/>
                    <a:pt x="191" y="17"/>
                    <a:pt x="191" y="17"/>
                  </a:cubicBezTo>
                  <a:cubicBezTo>
                    <a:pt x="190" y="16"/>
                    <a:pt x="189" y="16"/>
                    <a:pt x="188" y="16"/>
                  </a:cubicBezTo>
                  <a:cubicBezTo>
                    <a:pt x="187" y="16"/>
                    <a:pt x="187" y="16"/>
                    <a:pt x="186" y="16"/>
                  </a:cubicBezTo>
                  <a:cubicBezTo>
                    <a:pt x="185" y="15"/>
                    <a:pt x="185" y="15"/>
                    <a:pt x="185" y="15"/>
                  </a:cubicBezTo>
                  <a:cubicBezTo>
                    <a:pt x="185" y="15"/>
                    <a:pt x="184" y="15"/>
                    <a:pt x="184" y="15"/>
                  </a:cubicBezTo>
                  <a:cubicBezTo>
                    <a:pt x="184" y="15"/>
                    <a:pt x="183" y="14"/>
                    <a:pt x="182" y="14"/>
                  </a:cubicBezTo>
                  <a:cubicBezTo>
                    <a:pt x="181" y="14"/>
                    <a:pt x="181" y="14"/>
                    <a:pt x="181" y="14"/>
                  </a:cubicBezTo>
                  <a:cubicBezTo>
                    <a:pt x="181" y="14"/>
                    <a:pt x="177" y="13"/>
                    <a:pt x="176" y="13"/>
                  </a:cubicBezTo>
                  <a:cubicBezTo>
                    <a:pt x="177" y="13"/>
                    <a:pt x="177" y="13"/>
                    <a:pt x="177" y="13"/>
                  </a:cubicBezTo>
                  <a:cubicBezTo>
                    <a:pt x="177" y="12"/>
                    <a:pt x="177" y="12"/>
                    <a:pt x="177" y="12"/>
                  </a:cubicBezTo>
                  <a:cubicBezTo>
                    <a:pt x="177" y="12"/>
                    <a:pt x="177" y="12"/>
                    <a:pt x="177" y="12"/>
                  </a:cubicBezTo>
                  <a:cubicBezTo>
                    <a:pt x="175" y="12"/>
                    <a:pt x="175" y="12"/>
                    <a:pt x="175" y="12"/>
                  </a:cubicBezTo>
                  <a:cubicBezTo>
                    <a:pt x="174" y="12"/>
                    <a:pt x="174" y="12"/>
                    <a:pt x="173" y="12"/>
                  </a:cubicBezTo>
                  <a:cubicBezTo>
                    <a:pt x="173" y="12"/>
                    <a:pt x="173" y="12"/>
                    <a:pt x="173" y="12"/>
                  </a:cubicBezTo>
                  <a:cubicBezTo>
                    <a:pt x="173" y="12"/>
                    <a:pt x="173" y="12"/>
                    <a:pt x="173" y="12"/>
                  </a:cubicBezTo>
                  <a:cubicBezTo>
                    <a:pt x="173" y="12"/>
                    <a:pt x="173" y="12"/>
                    <a:pt x="173" y="12"/>
                  </a:cubicBezTo>
                  <a:cubicBezTo>
                    <a:pt x="172" y="11"/>
                    <a:pt x="172" y="11"/>
                    <a:pt x="172" y="11"/>
                  </a:cubicBezTo>
                  <a:cubicBezTo>
                    <a:pt x="172" y="11"/>
                    <a:pt x="172" y="11"/>
                    <a:pt x="172" y="11"/>
                  </a:cubicBezTo>
                  <a:cubicBezTo>
                    <a:pt x="172" y="11"/>
                    <a:pt x="172" y="11"/>
                    <a:pt x="172" y="11"/>
                  </a:cubicBezTo>
                  <a:cubicBezTo>
                    <a:pt x="172" y="11"/>
                    <a:pt x="171" y="11"/>
                    <a:pt x="170" y="12"/>
                  </a:cubicBezTo>
                  <a:cubicBezTo>
                    <a:pt x="169" y="12"/>
                    <a:pt x="169" y="12"/>
                    <a:pt x="169" y="12"/>
                  </a:cubicBezTo>
                  <a:cubicBezTo>
                    <a:pt x="169" y="12"/>
                    <a:pt x="169" y="12"/>
                    <a:pt x="169" y="12"/>
                  </a:cubicBezTo>
                  <a:cubicBezTo>
                    <a:pt x="169" y="12"/>
                    <a:pt x="169" y="12"/>
                    <a:pt x="169" y="12"/>
                  </a:cubicBezTo>
                  <a:cubicBezTo>
                    <a:pt x="169" y="13"/>
                    <a:pt x="169" y="13"/>
                    <a:pt x="169" y="13"/>
                  </a:cubicBezTo>
                  <a:cubicBezTo>
                    <a:pt x="168" y="13"/>
                    <a:pt x="168" y="13"/>
                    <a:pt x="168" y="13"/>
                  </a:cubicBezTo>
                  <a:cubicBezTo>
                    <a:pt x="168" y="13"/>
                    <a:pt x="168" y="13"/>
                    <a:pt x="168" y="13"/>
                  </a:cubicBezTo>
                  <a:cubicBezTo>
                    <a:pt x="168" y="13"/>
                    <a:pt x="168" y="13"/>
                    <a:pt x="168" y="13"/>
                  </a:cubicBezTo>
                  <a:cubicBezTo>
                    <a:pt x="169" y="14"/>
                    <a:pt x="169" y="14"/>
                    <a:pt x="169" y="14"/>
                  </a:cubicBezTo>
                  <a:cubicBezTo>
                    <a:pt x="168" y="14"/>
                    <a:pt x="168" y="14"/>
                    <a:pt x="168" y="14"/>
                  </a:cubicBezTo>
                  <a:cubicBezTo>
                    <a:pt x="168" y="14"/>
                    <a:pt x="168" y="14"/>
                    <a:pt x="168" y="14"/>
                  </a:cubicBezTo>
                  <a:cubicBezTo>
                    <a:pt x="169" y="15"/>
                    <a:pt x="169" y="15"/>
                    <a:pt x="169" y="15"/>
                  </a:cubicBezTo>
                  <a:cubicBezTo>
                    <a:pt x="170" y="15"/>
                    <a:pt x="170" y="15"/>
                    <a:pt x="171" y="15"/>
                  </a:cubicBezTo>
                  <a:cubicBezTo>
                    <a:pt x="171" y="16"/>
                    <a:pt x="171" y="16"/>
                    <a:pt x="171" y="16"/>
                  </a:cubicBezTo>
                  <a:cubicBezTo>
                    <a:pt x="172" y="16"/>
                    <a:pt x="172" y="16"/>
                    <a:pt x="172" y="16"/>
                  </a:cubicBezTo>
                  <a:cubicBezTo>
                    <a:pt x="173" y="16"/>
                    <a:pt x="173" y="16"/>
                    <a:pt x="173" y="16"/>
                  </a:cubicBezTo>
                  <a:cubicBezTo>
                    <a:pt x="173" y="17"/>
                    <a:pt x="173" y="17"/>
                    <a:pt x="173" y="17"/>
                  </a:cubicBezTo>
                  <a:cubicBezTo>
                    <a:pt x="172" y="16"/>
                    <a:pt x="170" y="16"/>
                    <a:pt x="169" y="17"/>
                  </a:cubicBezTo>
                  <a:cubicBezTo>
                    <a:pt x="169" y="17"/>
                    <a:pt x="169" y="17"/>
                    <a:pt x="169" y="17"/>
                  </a:cubicBezTo>
                  <a:cubicBezTo>
                    <a:pt x="168" y="17"/>
                    <a:pt x="168" y="18"/>
                    <a:pt x="168" y="18"/>
                  </a:cubicBezTo>
                  <a:cubicBezTo>
                    <a:pt x="168" y="18"/>
                    <a:pt x="168" y="18"/>
                    <a:pt x="168" y="18"/>
                  </a:cubicBezTo>
                  <a:cubicBezTo>
                    <a:pt x="168" y="19"/>
                    <a:pt x="168" y="19"/>
                    <a:pt x="168" y="19"/>
                  </a:cubicBezTo>
                  <a:cubicBezTo>
                    <a:pt x="167" y="19"/>
                    <a:pt x="167" y="19"/>
                    <a:pt x="167" y="19"/>
                  </a:cubicBezTo>
                  <a:cubicBezTo>
                    <a:pt x="167" y="19"/>
                    <a:pt x="166" y="19"/>
                    <a:pt x="166" y="20"/>
                  </a:cubicBezTo>
                  <a:cubicBezTo>
                    <a:pt x="166" y="20"/>
                    <a:pt x="166" y="20"/>
                    <a:pt x="166" y="20"/>
                  </a:cubicBezTo>
                  <a:cubicBezTo>
                    <a:pt x="166" y="20"/>
                    <a:pt x="166" y="20"/>
                    <a:pt x="166" y="20"/>
                  </a:cubicBezTo>
                  <a:cubicBezTo>
                    <a:pt x="166" y="21"/>
                    <a:pt x="167" y="21"/>
                    <a:pt x="168" y="22"/>
                  </a:cubicBezTo>
                  <a:cubicBezTo>
                    <a:pt x="168" y="22"/>
                    <a:pt x="168" y="22"/>
                    <a:pt x="168" y="22"/>
                  </a:cubicBezTo>
                  <a:cubicBezTo>
                    <a:pt x="168" y="22"/>
                    <a:pt x="167" y="23"/>
                    <a:pt x="167" y="23"/>
                  </a:cubicBezTo>
                  <a:cubicBezTo>
                    <a:pt x="167" y="23"/>
                    <a:pt x="167" y="23"/>
                    <a:pt x="167" y="23"/>
                  </a:cubicBezTo>
                  <a:cubicBezTo>
                    <a:pt x="167" y="24"/>
                    <a:pt x="167" y="24"/>
                    <a:pt x="167" y="24"/>
                  </a:cubicBezTo>
                  <a:cubicBezTo>
                    <a:pt x="168" y="24"/>
                    <a:pt x="168" y="24"/>
                    <a:pt x="168" y="24"/>
                  </a:cubicBezTo>
                  <a:cubicBezTo>
                    <a:pt x="169" y="24"/>
                    <a:pt x="170" y="25"/>
                    <a:pt x="171" y="25"/>
                  </a:cubicBezTo>
                  <a:cubicBezTo>
                    <a:pt x="171" y="25"/>
                    <a:pt x="171" y="24"/>
                    <a:pt x="173" y="23"/>
                  </a:cubicBezTo>
                  <a:cubicBezTo>
                    <a:pt x="173" y="23"/>
                    <a:pt x="174" y="22"/>
                    <a:pt x="175" y="22"/>
                  </a:cubicBezTo>
                  <a:cubicBezTo>
                    <a:pt x="176" y="21"/>
                    <a:pt x="176" y="21"/>
                    <a:pt x="176" y="21"/>
                  </a:cubicBezTo>
                  <a:cubicBezTo>
                    <a:pt x="176" y="21"/>
                    <a:pt x="176" y="21"/>
                    <a:pt x="176" y="21"/>
                  </a:cubicBezTo>
                  <a:cubicBezTo>
                    <a:pt x="176" y="21"/>
                    <a:pt x="176" y="21"/>
                    <a:pt x="176" y="21"/>
                  </a:cubicBezTo>
                  <a:cubicBezTo>
                    <a:pt x="176" y="20"/>
                    <a:pt x="175" y="19"/>
                    <a:pt x="174" y="19"/>
                  </a:cubicBezTo>
                  <a:cubicBezTo>
                    <a:pt x="175" y="18"/>
                    <a:pt x="175" y="18"/>
                    <a:pt x="175" y="18"/>
                  </a:cubicBezTo>
                  <a:cubicBezTo>
                    <a:pt x="175" y="17"/>
                    <a:pt x="175" y="17"/>
                    <a:pt x="175" y="17"/>
                  </a:cubicBezTo>
                  <a:cubicBezTo>
                    <a:pt x="175" y="17"/>
                    <a:pt x="174" y="17"/>
                    <a:pt x="174" y="17"/>
                  </a:cubicBezTo>
                  <a:cubicBezTo>
                    <a:pt x="175" y="17"/>
                    <a:pt x="176" y="16"/>
                    <a:pt x="177" y="16"/>
                  </a:cubicBezTo>
                  <a:cubicBezTo>
                    <a:pt x="177" y="17"/>
                    <a:pt x="178" y="17"/>
                    <a:pt x="178" y="17"/>
                  </a:cubicBezTo>
                  <a:cubicBezTo>
                    <a:pt x="179" y="17"/>
                    <a:pt x="179" y="17"/>
                    <a:pt x="179" y="17"/>
                  </a:cubicBezTo>
                  <a:cubicBezTo>
                    <a:pt x="179" y="18"/>
                    <a:pt x="179" y="18"/>
                    <a:pt x="179" y="18"/>
                  </a:cubicBezTo>
                  <a:cubicBezTo>
                    <a:pt x="178" y="18"/>
                    <a:pt x="178" y="18"/>
                    <a:pt x="177" y="19"/>
                  </a:cubicBezTo>
                  <a:cubicBezTo>
                    <a:pt x="177" y="19"/>
                    <a:pt x="177" y="19"/>
                    <a:pt x="177" y="19"/>
                  </a:cubicBezTo>
                  <a:cubicBezTo>
                    <a:pt x="178" y="19"/>
                    <a:pt x="178" y="19"/>
                    <a:pt x="178" y="19"/>
                  </a:cubicBezTo>
                  <a:cubicBezTo>
                    <a:pt x="178" y="20"/>
                    <a:pt x="178" y="20"/>
                    <a:pt x="179" y="20"/>
                  </a:cubicBezTo>
                  <a:cubicBezTo>
                    <a:pt x="179" y="20"/>
                    <a:pt x="179" y="20"/>
                    <a:pt x="179" y="20"/>
                  </a:cubicBezTo>
                  <a:cubicBezTo>
                    <a:pt x="179" y="20"/>
                    <a:pt x="178" y="20"/>
                    <a:pt x="178" y="21"/>
                  </a:cubicBezTo>
                  <a:cubicBezTo>
                    <a:pt x="178" y="21"/>
                    <a:pt x="178" y="21"/>
                    <a:pt x="178" y="21"/>
                  </a:cubicBezTo>
                  <a:cubicBezTo>
                    <a:pt x="178" y="21"/>
                    <a:pt x="178" y="21"/>
                    <a:pt x="178" y="21"/>
                  </a:cubicBezTo>
                  <a:cubicBezTo>
                    <a:pt x="179" y="22"/>
                    <a:pt x="180" y="21"/>
                    <a:pt x="181" y="21"/>
                  </a:cubicBezTo>
                  <a:cubicBezTo>
                    <a:pt x="181" y="21"/>
                    <a:pt x="181" y="21"/>
                    <a:pt x="181" y="21"/>
                  </a:cubicBezTo>
                  <a:cubicBezTo>
                    <a:pt x="180" y="22"/>
                    <a:pt x="180" y="23"/>
                    <a:pt x="180" y="23"/>
                  </a:cubicBezTo>
                  <a:cubicBezTo>
                    <a:pt x="180" y="24"/>
                    <a:pt x="180" y="24"/>
                    <a:pt x="180" y="24"/>
                  </a:cubicBezTo>
                  <a:cubicBezTo>
                    <a:pt x="180" y="24"/>
                    <a:pt x="180" y="24"/>
                    <a:pt x="180" y="24"/>
                  </a:cubicBezTo>
                  <a:cubicBezTo>
                    <a:pt x="180" y="24"/>
                    <a:pt x="180" y="24"/>
                    <a:pt x="180" y="24"/>
                  </a:cubicBezTo>
                  <a:cubicBezTo>
                    <a:pt x="181" y="24"/>
                    <a:pt x="182" y="24"/>
                    <a:pt x="182" y="24"/>
                  </a:cubicBezTo>
                  <a:cubicBezTo>
                    <a:pt x="183" y="24"/>
                    <a:pt x="183" y="24"/>
                    <a:pt x="184" y="23"/>
                  </a:cubicBezTo>
                  <a:cubicBezTo>
                    <a:pt x="184" y="23"/>
                    <a:pt x="184" y="23"/>
                    <a:pt x="185" y="22"/>
                  </a:cubicBezTo>
                  <a:cubicBezTo>
                    <a:pt x="185" y="22"/>
                    <a:pt x="187" y="22"/>
                    <a:pt x="188" y="21"/>
                  </a:cubicBezTo>
                  <a:cubicBezTo>
                    <a:pt x="188" y="21"/>
                    <a:pt x="191" y="20"/>
                    <a:pt x="192" y="19"/>
                  </a:cubicBezTo>
                  <a:cubicBezTo>
                    <a:pt x="192" y="20"/>
                    <a:pt x="190" y="21"/>
                    <a:pt x="188" y="23"/>
                  </a:cubicBezTo>
                  <a:cubicBezTo>
                    <a:pt x="188" y="23"/>
                    <a:pt x="188" y="23"/>
                    <a:pt x="188" y="23"/>
                  </a:cubicBezTo>
                  <a:cubicBezTo>
                    <a:pt x="189" y="24"/>
                    <a:pt x="189" y="24"/>
                    <a:pt x="189" y="24"/>
                  </a:cubicBezTo>
                  <a:cubicBezTo>
                    <a:pt x="188" y="25"/>
                    <a:pt x="187" y="25"/>
                    <a:pt x="186" y="25"/>
                  </a:cubicBezTo>
                  <a:cubicBezTo>
                    <a:pt x="185" y="25"/>
                    <a:pt x="184" y="25"/>
                    <a:pt x="184" y="26"/>
                  </a:cubicBezTo>
                  <a:cubicBezTo>
                    <a:pt x="183" y="26"/>
                    <a:pt x="183" y="26"/>
                    <a:pt x="183" y="26"/>
                  </a:cubicBezTo>
                  <a:cubicBezTo>
                    <a:pt x="184" y="26"/>
                    <a:pt x="184" y="26"/>
                    <a:pt x="184" y="26"/>
                  </a:cubicBezTo>
                  <a:cubicBezTo>
                    <a:pt x="184" y="28"/>
                    <a:pt x="185" y="28"/>
                    <a:pt x="189" y="28"/>
                  </a:cubicBezTo>
                  <a:cubicBezTo>
                    <a:pt x="196" y="28"/>
                    <a:pt x="198" y="32"/>
                    <a:pt x="199" y="36"/>
                  </a:cubicBezTo>
                  <a:cubicBezTo>
                    <a:pt x="197" y="36"/>
                    <a:pt x="195" y="37"/>
                    <a:pt x="192" y="37"/>
                  </a:cubicBezTo>
                  <a:cubicBezTo>
                    <a:pt x="190" y="38"/>
                    <a:pt x="187" y="39"/>
                    <a:pt x="184" y="39"/>
                  </a:cubicBezTo>
                  <a:cubicBezTo>
                    <a:pt x="184" y="39"/>
                    <a:pt x="184" y="39"/>
                    <a:pt x="184" y="39"/>
                  </a:cubicBezTo>
                  <a:cubicBezTo>
                    <a:pt x="183" y="39"/>
                    <a:pt x="183" y="39"/>
                    <a:pt x="183" y="39"/>
                  </a:cubicBezTo>
                  <a:cubicBezTo>
                    <a:pt x="183" y="40"/>
                    <a:pt x="183" y="40"/>
                    <a:pt x="183" y="40"/>
                  </a:cubicBezTo>
                  <a:cubicBezTo>
                    <a:pt x="182" y="41"/>
                    <a:pt x="182" y="42"/>
                    <a:pt x="181" y="42"/>
                  </a:cubicBezTo>
                  <a:cubicBezTo>
                    <a:pt x="181" y="42"/>
                    <a:pt x="181" y="42"/>
                    <a:pt x="181" y="42"/>
                  </a:cubicBezTo>
                  <a:cubicBezTo>
                    <a:pt x="181" y="43"/>
                    <a:pt x="181" y="43"/>
                    <a:pt x="181" y="43"/>
                  </a:cubicBezTo>
                  <a:cubicBezTo>
                    <a:pt x="184" y="46"/>
                    <a:pt x="186" y="50"/>
                    <a:pt x="186" y="53"/>
                  </a:cubicBezTo>
                  <a:cubicBezTo>
                    <a:pt x="186" y="54"/>
                    <a:pt x="186" y="54"/>
                    <a:pt x="186" y="54"/>
                  </a:cubicBezTo>
                  <a:cubicBezTo>
                    <a:pt x="185" y="55"/>
                    <a:pt x="185" y="55"/>
                    <a:pt x="185" y="55"/>
                  </a:cubicBezTo>
                  <a:cubicBezTo>
                    <a:pt x="186" y="55"/>
                    <a:pt x="186" y="55"/>
                    <a:pt x="186" y="55"/>
                  </a:cubicBezTo>
                  <a:cubicBezTo>
                    <a:pt x="187" y="55"/>
                    <a:pt x="188" y="56"/>
                    <a:pt x="190" y="59"/>
                  </a:cubicBezTo>
                  <a:cubicBezTo>
                    <a:pt x="190" y="59"/>
                    <a:pt x="190" y="59"/>
                    <a:pt x="190" y="59"/>
                  </a:cubicBezTo>
                  <a:cubicBezTo>
                    <a:pt x="190" y="59"/>
                    <a:pt x="190" y="59"/>
                    <a:pt x="190" y="59"/>
                  </a:cubicBezTo>
                  <a:cubicBezTo>
                    <a:pt x="203" y="60"/>
                    <a:pt x="208" y="60"/>
                    <a:pt x="214" y="51"/>
                  </a:cubicBezTo>
                  <a:cubicBezTo>
                    <a:pt x="214" y="51"/>
                    <a:pt x="214" y="51"/>
                    <a:pt x="214" y="51"/>
                  </a:cubicBezTo>
                  <a:cubicBezTo>
                    <a:pt x="214" y="51"/>
                    <a:pt x="214" y="51"/>
                    <a:pt x="214" y="51"/>
                  </a:cubicBezTo>
                  <a:cubicBezTo>
                    <a:pt x="214" y="50"/>
                    <a:pt x="213" y="50"/>
                    <a:pt x="213" y="49"/>
                  </a:cubicBezTo>
                  <a:cubicBezTo>
                    <a:pt x="213" y="49"/>
                    <a:pt x="214" y="48"/>
                    <a:pt x="214" y="47"/>
                  </a:cubicBezTo>
                  <a:cubicBezTo>
                    <a:pt x="214" y="47"/>
                    <a:pt x="214" y="47"/>
                    <a:pt x="214" y="47"/>
                  </a:cubicBezTo>
                  <a:cubicBezTo>
                    <a:pt x="214" y="47"/>
                    <a:pt x="214" y="47"/>
                    <a:pt x="214" y="47"/>
                  </a:cubicBezTo>
                  <a:cubicBezTo>
                    <a:pt x="213" y="46"/>
                    <a:pt x="213" y="45"/>
                    <a:pt x="213" y="44"/>
                  </a:cubicBezTo>
                  <a:cubicBezTo>
                    <a:pt x="213" y="43"/>
                    <a:pt x="213" y="42"/>
                    <a:pt x="214" y="40"/>
                  </a:cubicBezTo>
                  <a:cubicBezTo>
                    <a:pt x="214" y="39"/>
                    <a:pt x="215" y="38"/>
                    <a:pt x="215" y="36"/>
                  </a:cubicBezTo>
                  <a:cubicBezTo>
                    <a:pt x="215" y="35"/>
                    <a:pt x="214" y="34"/>
                    <a:pt x="214" y="34"/>
                  </a:cubicBezTo>
                  <a:cubicBezTo>
                    <a:pt x="214" y="31"/>
                    <a:pt x="216" y="31"/>
                    <a:pt x="218" y="31"/>
                  </a:cubicBezTo>
                  <a:cubicBezTo>
                    <a:pt x="219" y="31"/>
                    <a:pt x="221" y="31"/>
                    <a:pt x="222" y="31"/>
                  </a:cubicBezTo>
                  <a:cubicBezTo>
                    <a:pt x="222" y="31"/>
                    <a:pt x="222" y="31"/>
                    <a:pt x="222" y="31"/>
                  </a:cubicBezTo>
                  <a:cubicBezTo>
                    <a:pt x="222" y="30"/>
                    <a:pt x="222" y="30"/>
                    <a:pt x="222" y="30"/>
                  </a:cubicBezTo>
                  <a:cubicBezTo>
                    <a:pt x="223" y="29"/>
                    <a:pt x="223" y="29"/>
                    <a:pt x="224" y="27"/>
                  </a:cubicBezTo>
                  <a:cubicBezTo>
                    <a:pt x="225" y="28"/>
                    <a:pt x="250" y="31"/>
                    <a:pt x="255" y="37"/>
                  </a:cubicBezTo>
                  <a:cubicBezTo>
                    <a:pt x="254" y="38"/>
                    <a:pt x="252" y="38"/>
                    <a:pt x="251" y="38"/>
                  </a:cubicBezTo>
                  <a:cubicBezTo>
                    <a:pt x="250" y="39"/>
                    <a:pt x="249" y="39"/>
                    <a:pt x="248" y="39"/>
                  </a:cubicBezTo>
                  <a:cubicBezTo>
                    <a:pt x="248" y="39"/>
                    <a:pt x="248" y="39"/>
                    <a:pt x="248" y="39"/>
                  </a:cubicBezTo>
                  <a:cubicBezTo>
                    <a:pt x="248" y="41"/>
                    <a:pt x="248" y="41"/>
                    <a:pt x="248" y="41"/>
                  </a:cubicBezTo>
                  <a:cubicBezTo>
                    <a:pt x="249" y="41"/>
                    <a:pt x="249" y="41"/>
                    <a:pt x="249" y="41"/>
                  </a:cubicBezTo>
                  <a:cubicBezTo>
                    <a:pt x="251" y="42"/>
                    <a:pt x="258" y="42"/>
                    <a:pt x="258" y="42"/>
                  </a:cubicBezTo>
                  <a:cubicBezTo>
                    <a:pt x="259" y="42"/>
                    <a:pt x="259" y="42"/>
                    <a:pt x="259" y="42"/>
                  </a:cubicBezTo>
                  <a:cubicBezTo>
                    <a:pt x="259" y="41"/>
                    <a:pt x="259" y="41"/>
                    <a:pt x="259" y="41"/>
                  </a:cubicBezTo>
                  <a:cubicBezTo>
                    <a:pt x="257" y="39"/>
                    <a:pt x="257" y="39"/>
                    <a:pt x="257" y="39"/>
                  </a:cubicBezTo>
                  <a:cubicBezTo>
                    <a:pt x="257" y="39"/>
                    <a:pt x="257" y="39"/>
                    <a:pt x="257" y="39"/>
                  </a:cubicBezTo>
                  <a:cubicBezTo>
                    <a:pt x="257" y="38"/>
                    <a:pt x="257" y="37"/>
                    <a:pt x="254" y="32"/>
                  </a:cubicBezTo>
                  <a:cubicBezTo>
                    <a:pt x="255" y="32"/>
                    <a:pt x="256" y="32"/>
                    <a:pt x="256" y="32"/>
                  </a:cubicBezTo>
                  <a:cubicBezTo>
                    <a:pt x="259" y="33"/>
                    <a:pt x="259" y="33"/>
                    <a:pt x="259" y="33"/>
                  </a:cubicBezTo>
                  <a:cubicBezTo>
                    <a:pt x="258" y="32"/>
                    <a:pt x="258" y="32"/>
                    <a:pt x="258" y="32"/>
                  </a:cubicBezTo>
                  <a:cubicBezTo>
                    <a:pt x="256" y="29"/>
                    <a:pt x="249" y="28"/>
                    <a:pt x="244" y="28"/>
                  </a:cubicBezTo>
                  <a:cubicBezTo>
                    <a:pt x="239" y="28"/>
                    <a:pt x="231" y="24"/>
                    <a:pt x="230" y="23"/>
                  </a:cubicBezTo>
                  <a:cubicBezTo>
                    <a:pt x="230" y="23"/>
                    <a:pt x="231" y="23"/>
                    <a:pt x="231" y="22"/>
                  </a:cubicBezTo>
                  <a:cubicBezTo>
                    <a:pt x="231" y="22"/>
                    <a:pt x="231" y="22"/>
                    <a:pt x="231" y="22"/>
                  </a:cubicBezTo>
                  <a:cubicBezTo>
                    <a:pt x="235" y="24"/>
                    <a:pt x="239" y="24"/>
                    <a:pt x="242" y="25"/>
                  </a:cubicBezTo>
                  <a:cubicBezTo>
                    <a:pt x="246" y="25"/>
                    <a:pt x="250" y="26"/>
                    <a:pt x="253" y="27"/>
                  </a:cubicBezTo>
                  <a:cubicBezTo>
                    <a:pt x="257" y="29"/>
                    <a:pt x="261" y="31"/>
                    <a:pt x="264" y="33"/>
                  </a:cubicBezTo>
                  <a:cubicBezTo>
                    <a:pt x="268" y="35"/>
                    <a:pt x="272" y="38"/>
                    <a:pt x="276" y="39"/>
                  </a:cubicBezTo>
                  <a:cubicBezTo>
                    <a:pt x="277" y="39"/>
                    <a:pt x="278" y="39"/>
                    <a:pt x="279" y="39"/>
                  </a:cubicBezTo>
                  <a:cubicBezTo>
                    <a:pt x="279" y="39"/>
                    <a:pt x="279" y="39"/>
                    <a:pt x="280" y="39"/>
                  </a:cubicBezTo>
                  <a:cubicBezTo>
                    <a:pt x="280" y="39"/>
                    <a:pt x="280" y="39"/>
                    <a:pt x="280" y="39"/>
                  </a:cubicBezTo>
                  <a:cubicBezTo>
                    <a:pt x="280" y="39"/>
                    <a:pt x="280" y="39"/>
                    <a:pt x="280" y="39"/>
                  </a:cubicBezTo>
                  <a:cubicBezTo>
                    <a:pt x="280" y="38"/>
                    <a:pt x="278" y="37"/>
                    <a:pt x="276" y="35"/>
                  </a:cubicBezTo>
                  <a:cubicBezTo>
                    <a:pt x="276" y="35"/>
                    <a:pt x="276" y="35"/>
                    <a:pt x="277" y="35"/>
                  </a:cubicBezTo>
                  <a:cubicBezTo>
                    <a:pt x="277" y="35"/>
                    <a:pt x="277" y="35"/>
                    <a:pt x="277" y="35"/>
                  </a:cubicBezTo>
                  <a:cubicBezTo>
                    <a:pt x="277" y="35"/>
                    <a:pt x="277" y="35"/>
                    <a:pt x="277" y="35"/>
                  </a:cubicBezTo>
                  <a:cubicBezTo>
                    <a:pt x="277" y="35"/>
                    <a:pt x="277" y="35"/>
                    <a:pt x="269" y="29"/>
                  </a:cubicBezTo>
                  <a:cubicBezTo>
                    <a:pt x="269" y="29"/>
                    <a:pt x="269" y="28"/>
                    <a:pt x="269" y="28"/>
                  </a:cubicBezTo>
                  <a:cubicBezTo>
                    <a:pt x="270" y="28"/>
                    <a:pt x="271" y="28"/>
                    <a:pt x="272" y="28"/>
                  </a:cubicBezTo>
                  <a:cubicBezTo>
                    <a:pt x="273" y="28"/>
                    <a:pt x="274" y="28"/>
                    <a:pt x="274" y="28"/>
                  </a:cubicBezTo>
                  <a:cubicBezTo>
                    <a:pt x="275" y="29"/>
                    <a:pt x="275" y="30"/>
                    <a:pt x="281" y="32"/>
                  </a:cubicBezTo>
                  <a:cubicBezTo>
                    <a:pt x="281" y="33"/>
                    <a:pt x="281" y="33"/>
                    <a:pt x="281" y="33"/>
                  </a:cubicBezTo>
                  <a:cubicBezTo>
                    <a:pt x="281" y="33"/>
                    <a:pt x="281" y="33"/>
                    <a:pt x="281" y="33"/>
                  </a:cubicBezTo>
                  <a:cubicBezTo>
                    <a:pt x="292" y="38"/>
                    <a:pt x="292" y="38"/>
                    <a:pt x="296" y="37"/>
                  </a:cubicBezTo>
                  <a:cubicBezTo>
                    <a:pt x="297" y="37"/>
                    <a:pt x="297" y="37"/>
                    <a:pt x="297" y="37"/>
                  </a:cubicBezTo>
                  <a:cubicBezTo>
                    <a:pt x="297" y="36"/>
                    <a:pt x="297" y="36"/>
                    <a:pt x="297" y="36"/>
                  </a:cubicBezTo>
                  <a:cubicBezTo>
                    <a:pt x="298" y="36"/>
                    <a:pt x="300" y="37"/>
                    <a:pt x="301" y="37"/>
                  </a:cubicBezTo>
                  <a:cubicBezTo>
                    <a:pt x="302" y="38"/>
                    <a:pt x="303" y="38"/>
                    <a:pt x="304" y="38"/>
                  </a:cubicBezTo>
                  <a:cubicBezTo>
                    <a:pt x="304" y="38"/>
                    <a:pt x="304" y="38"/>
                    <a:pt x="304" y="38"/>
                  </a:cubicBezTo>
                  <a:cubicBezTo>
                    <a:pt x="304" y="37"/>
                    <a:pt x="304" y="37"/>
                    <a:pt x="304" y="37"/>
                  </a:cubicBezTo>
                  <a:cubicBezTo>
                    <a:pt x="304" y="36"/>
                    <a:pt x="304" y="36"/>
                    <a:pt x="304" y="36"/>
                  </a:cubicBezTo>
                  <a:cubicBezTo>
                    <a:pt x="308" y="36"/>
                    <a:pt x="312" y="40"/>
                    <a:pt x="314" y="43"/>
                  </a:cubicBezTo>
                  <a:cubicBezTo>
                    <a:pt x="314" y="43"/>
                    <a:pt x="314" y="43"/>
                    <a:pt x="314" y="43"/>
                  </a:cubicBezTo>
                  <a:cubicBezTo>
                    <a:pt x="314" y="43"/>
                    <a:pt x="314" y="43"/>
                    <a:pt x="314" y="43"/>
                  </a:cubicBezTo>
                  <a:cubicBezTo>
                    <a:pt x="315" y="43"/>
                    <a:pt x="315" y="43"/>
                    <a:pt x="315" y="43"/>
                  </a:cubicBezTo>
                  <a:cubicBezTo>
                    <a:pt x="315" y="44"/>
                    <a:pt x="316" y="45"/>
                    <a:pt x="317" y="47"/>
                  </a:cubicBezTo>
                  <a:cubicBezTo>
                    <a:pt x="318" y="48"/>
                    <a:pt x="320" y="49"/>
                    <a:pt x="321" y="51"/>
                  </a:cubicBezTo>
                  <a:cubicBezTo>
                    <a:pt x="320" y="51"/>
                    <a:pt x="320" y="51"/>
                    <a:pt x="320" y="51"/>
                  </a:cubicBezTo>
                  <a:cubicBezTo>
                    <a:pt x="319" y="51"/>
                    <a:pt x="318" y="51"/>
                    <a:pt x="317" y="51"/>
                  </a:cubicBezTo>
                  <a:cubicBezTo>
                    <a:pt x="315" y="50"/>
                    <a:pt x="314" y="50"/>
                    <a:pt x="313" y="50"/>
                  </a:cubicBezTo>
                  <a:cubicBezTo>
                    <a:pt x="312" y="50"/>
                    <a:pt x="312" y="50"/>
                    <a:pt x="312" y="50"/>
                  </a:cubicBezTo>
                  <a:cubicBezTo>
                    <a:pt x="312" y="50"/>
                    <a:pt x="312" y="50"/>
                    <a:pt x="312" y="50"/>
                  </a:cubicBezTo>
                  <a:cubicBezTo>
                    <a:pt x="312" y="51"/>
                    <a:pt x="312" y="52"/>
                    <a:pt x="312" y="53"/>
                  </a:cubicBezTo>
                  <a:cubicBezTo>
                    <a:pt x="311" y="53"/>
                    <a:pt x="311" y="53"/>
                    <a:pt x="311" y="53"/>
                  </a:cubicBezTo>
                  <a:cubicBezTo>
                    <a:pt x="290" y="48"/>
                    <a:pt x="286" y="49"/>
                    <a:pt x="284" y="50"/>
                  </a:cubicBezTo>
                  <a:cubicBezTo>
                    <a:pt x="284" y="50"/>
                    <a:pt x="284" y="51"/>
                    <a:pt x="284" y="51"/>
                  </a:cubicBezTo>
                  <a:cubicBezTo>
                    <a:pt x="284" y="52"/>
                    <a:pt x="284" y="53"/>
                    <a:pt x="284" y="53"/>
                  </a:cubicBezTo>
                  <a:cubicBezTo>
                    <a:pt x="285" y="54"/>
                    <a:pt x="286" y="55"/>
                    <a:pt x="286" y="56"/>
                  </a:cubicBezTo>
                  <a:cubicBezTo>
                    <a:pt x="287" y="56"/>
                    <a:pt x="287" y="56"/>
                    <a:pt x="288" y="57"/>
                  </a:cubicBezTo>
                  <a:cubicBezTo>
                    <a:pt x="287" y="58"/>
                    <a:pt x="287" y="58"/>
                    <a:pt x="287" y="58"/>
                  </a:cubicBezTo>
                  <a:cubicBezTo>
                    <a:pt x="285" y="58"/>
                    <a:pt x="255" y="53"/>
                    <a:pt x="254" y="53"/>
                  </a:cubicBezTo>
                  <a:cubicBezTo>
                    <a:pt x="254" y="53"/>
                    <a:pt x="254" y="53"/>
                    <a:pt x="254" y="53"/>
                  </a:cubicBezTo>
                  <a:cubicBezTo>
                    <a:pt x="252" y="52"/>
                    <a:pt x="252" y="51"/>
                    <a:pt x="252" y="50"/>
                  </a:cubicBezTo>
                  <a:cubicBezTo>
                    <a:pt x="252" y="49"/>
                    <a:pt x="252" y="49"/>
                    <a:pt x="252" y="48"/>
                  </a:cubicBezTo>
                  <a:cubicBezTo>
                    <a:pt x="252" y="47"/>
                    <a:pt x="250" y="47"/>
                    <a:pt x="249" y="46"/>
                  </a:cubicBezTo>
                  <a:cubicBezTo>
                    <a:pt x="249" y="46"/>
                    <a:pt x="249" y="46"/>
                    <a:pt x="249" y="46"/>
                  </a:cubicBezTo>
                  <a:cubicBezTo>
                    <a:pt x="249" y="44"/>
                    <a:pt x="248" y="44"/>
                    <a:pt x="247" y="43"/>
                  </a:cubicBezTo>
                  <a:cubicBezTo>
                    <a:pt x="247" y="43"/>
                    <a:pt x="247" y="43"/>
                    <a:pt x="247" y="43"/>
                  </a:cubicBezTo>
                  <a:cubicBezTo>
                    <a:pt x="247" y="43"/>
                    <a:pt x="247" y="43"/>
                    <a:pt x="247" y="43"/>
                  </a:cubicBezTo>
                  <a:cubicBezTo>
                    <a:pt x="246" y="44"/>
                    <a:pt x="245" y="44"/>
                    <a:pt x="244" y="43"/>
                  </a:cubicBezTo>
                  <a:cubicBezTo>
                    <a:pt x="244" y="43"/>
                    <a:pt x="243" y="43"/>
                    <a:pt x="242" y="43"/>
                  </a:cubicBezTo>
                  <a:cubicBezTo>
                    <a:pt x="242" y="43"/>
                    <a:pt x="242" y="43"/>
                    <a:pt x="242" y="43"/>
                  </a:cubicBezTo>
                  <a:cubicBezTo>
                    <a:pt x="242" y="43"/>
                    <a:pt x="242" y="43"/>
                    <a:pt x="242" y="43"/>
                  </a:cubicBezTo>
                  <a:cubicBezTo>
                    <a:pt x="242" y="43"/>
                    <a:pt x="242" y="43"/>
                    <a:pt x="242" y="43"/>
                  </a:cubicBezTo>
                  <a:cubicBezTo>
                    <a:pt x="240" y="45"/>
                    <a:pt x="240" y="45"/>
                    <a:pt x="238" y="45"/>
                  </a:cubicBezTo>
                  <a:cubicBezTo>
                    <a:pt x="234" y="46"/>
                    <a:pt x="233" y="46"/>
                    <a:pt x="232" y="47"/>
                  </a:cubicBezTo>
                  <a:cubicBezTo>
                    <a:pt x="230" y="47"/>
                    <a:pt x="223" y="49"/>
                    <a:pt x="219" y="52"/>
                  </a:cubicBezTo>
                  <a:cubicBezTo>
                    <a:pt x="218" y="53"/>
                    <a:pt x="217" y="54"/>
                    <a:pt x="217" y="55"/>
                  </a:cubicBezTo>
                  <a:cubicBezTo>
                    <a:pt x="216" y="55"/>
                    <a:pt x="216" y="56"/>
                    <a:pt x="215" y="57"/>
                  </a:cubicBezTo>
                  <a:cubicBezTo>
                    <a:pt x="214" y="57"/>
                    <a:pt x="214" y="58"/>
                    <a:pt x="213" y="59"/>
                  </a:cubicBezTo>
                  <a:cubicBezTo>
                    <a:pt x="212" y="59"/>
                    <a:pt x="211" y="59"/>
                    <a:pt x="210" y="59"/>
                  </a:cubicBezTo>
                  <a:cubicBezTo>
                    <a:pt x="209" y="60"/>
                    <a:pt x="207" y="61"/>
                    <a:pt x="206" y="61"/>
                  </a:cubicBezTo>
                  <a:cubicBezTo>
                    <a:pt x="205" y="61"/>
                    <a:pt x="204" y="60"/>
                    <a:pt x="203" y="60"/>
                  </a:cubicBezTo>
                  <a:cubicBezTo>
                    <a:pt x="203" y="60"/>
                    <a:pt x="202" y="59"/>
                    <a:pt x="201" y="59"/>
                  </a:cubicBezTo>
                  <a:cubicBezTo>
                    <a:pt x="201" y="59"/>
                    <a:pt x="201" y="59"/>
                    <a:pt x="201" y="59"/>
                  </a:cubicBezTo>
                  <a:cubicBezTo>
                    <a:pt x="201" y="60"/>
                    <a:pt x="201" y="60"/>
                    <a:pt x="201" y="60"/>
                  </a:cubicBezTo>
                  <a:cubicBezTo>
                    <a:pt x="200" y="61"/>
                    <a:pt x="200" y="61"/>
                    <a:pt x="200" y="67"/>
                  </a:cubicBezTo>
                  <a:cubicBezTo>
                    <a:pt x="200" y="68"/>
                    <a:pt x="200" y="68"/>
                    <a:pt x="200" y="68"/>
                  </a:cubicBezTo>
                  <a:cubicBezTo>
                    <a:pt x="200" y="68"/>
                    <a:pt x="200" y="68"/>
                    <a:pt x="200" y="68"/>
                  </a:cubicBezTo>
                  <a:cubicBezTo>
                    <a:pt x="200" y="68"/>
                    <a:pt x="200" y="68"/>
                    <a:pt x="200" y="68"/>
                  </a:cubicBezTo>
                  <a:cubicBezTo>
                    <a:pt x="199" y="68"/>
                    <a:pt x="199" y="68"/>
                    <a:pt x="199" y="68"/>
                  </a:cubicBezTo>
                  <a:cubicBezTo>
                    <a:pt x="196" y="71"/>
                    <a:pt x="194" y="75"/>
                    <a:pt x="194" y="78"/>
                  </a:cubicBezTo>
                  <a:cubicBezTo>
                    <a:pt x="194" y="79"/>
                    <a:pt x="195" y="81"/>
                    <a:pt x="195" y="81"/>
                  </a:cubicBezTo>
                  <a:cubicBezTo>
                    <a:pt x="196" y="82"/>
                    <a:pt x="197" y="84"/>
                    <a:pt x="197" y="85"/>
                  </a:cubicBezTo>
                  <a:cubicBezTo>
                    <a:pt x="197" y="89"/>
                    <a:pt x="192" y="93"/>
                    <a:pt x="188" y="96"/>
                  </a:cubicBezTo>
                  <a:cubicBezTo>
                    <a:pt x="188" y="96"/>
                    <a:pt x="188" y="96"/>
                    <a:pt x="188" y="96"/>
                  </a:cubicBezTo>
                  <a:cubicBezTo>
                    <a:pt x="188" y="96"/>
                    <a:pt x="188" y="96"/>
                    <a:pt x="188" y="96"/>
                  </a:cubicBezTo>
                  <a:cubicBezTo>
                    <a:pt x="189" y="98"/>
                    <a:pt x="189" y="98"/>
                    <a:pt x="189" y="98"/>
                  </a:cubicBezTo>
                  <a:cubicBezTo>
                    <a:pt x="189" y="99"/>
                    <a:pt x="189" y="99"/>
                    <a:pt x="189" y="99"/>
                  </a:cubicBezTo>
                  <a:cubicBezTo>
                    <a:pt x="187" y="103"/>
                    <a:pt x="185" y="105"/>
                    <a:pt x="185" y="107"/>
                  </a:cubicBezTo>
                  <a:cubicBezTo>
                    <a:pt x="185" y="108"/>
                    <a:pt x="186" y="109"/>
                    <a:pt x="187" y="111"/>
                  </a:cubicBezTo>
                  <a:cubicBezTo>
                    <a:pt x="184" y="115"/>
                    <a:pt x="183" y="119"/>
                    <a:pt x="183" y="123"/>
                  </a:cubicBezTo>
                  <a:cubicBezTo>
                    <a:pt x="183" y="126"/>
                    <a:pt x="183" y="128"/>
                    <a:pt x="184" y="131"/>
                  </a:cubicBezTo>
                  <a:cubicBezTo>
                    <a:pt x="184" y="131"/>
                    <a:pt x="184" y="131"/>
                    <a:pt x="184" y="131"/>
                  </a:cubicBezTo>
                  <a:cubicBezTo>
                    <a:pt x="185" y="131"/>
                    <a:pt x="185" y="131"/>
                    <a:pt x="185" y="131"/>
                  </a:cubicBezTo>
                  <a:cubicBezTo>
                    <a:pt x="185" y="131"/>
                    <a:pt x="185" y="131"/>
                    <a:pt x="186" y="131"/>
                  </a:cubicBezTo>
                  <a:cubicBezTo>
                    <a:pt x="188" y="133"/>
                    <a:pt x="190" y="137"/>
                    <a:pt x="191" y="141"/>
                  </a:cubicBezTo>
                  <a:cubicBezTo>
                    <a:pt x="192" y="145"/>
                    <a:pt x="193" y="151"/>
                    <a:pt x="192" y="159"/>
                  </a:cubicBezTo>
                  <a:cubicBezTo>
                    <a:pt x="192" y="159"/>
                    <a:pt x="192" y="159"/>
                    <a:pt x="192" y="159"/>
                  </a:cubicBezTo>
                  <a:cubicBezTo>
                    <a:pt x="192" y="159"/>
                    <a:pt x="192" y="159"/>
                    <a:pt x="192" y="159"/>
                  </a:cubicBezTo>
                  <a:cubicBezTo>
                    <a:pt x="194" y="160"/>
                    <a:pt x="196" y="163"/>
                    <a:pt x="197" y="165"/>
                  </a:cubicBezTo>
                  <a:cubicBezTo>
                    <a:pt x="198" y="168"/>
                    <a:pt x="200" y="170"/>
                    <a:pt x="202" y="172"/>
                  </a:cubicBezTo>
                  <a:cubicBezTo>
                    <a:pt x="202" y="172"/>
                    <a:pt x="202" y="172"/>
                    <a:pt x="202" y="172"/>
                  </a:cubicBezTo>
                  <a:cubicBezTo>
                    <a:pt x="204" y="172"/>
                    <a:pt x="204" y="172"/>
                    <a:pt x="204" y="172"/>
                  </a:cubicBezTo>
                  <a:cubicBezTo>
                    <a:pt x="220" y="186"/>
                    <a:pt x="220" y="186"/>
                    <a:pt x="221" y="187"/>
                  </a:cubicBezTo>
                  <a:cubicBezTo>
                    <a:pt x="222" y="187"/>
                    <a:pt x="222" y="187"/>
                    <a:pt x="222" y="187"/>
                  </a:cubicBezTo>
                  <a:cubicBezTo>
                    <a:pt x="222" y="187"/>
                    <a:pt x="222" y="187"/>
                    <a:pt x="222" y="187"/>
                  </a:cubicBezTo>
                  <a:cubicBezTo>
                    <a:pt x="226" y="187"/>
                    <a:pt x="228" y="188"/>
                    <a:pt x="230" y="191"/>
                  </a:cubicBezTo>
                  <a:cubicBezTo>
                    <a:pt x="230" y="191"/>
                    <a:pt x="230" y="191"/>
                    <a:pt x="230" y="191"/>
                  </a:cubicBezTo>
                  <a:cubicBezTo>
                    <a:pt x="231" y="191"/>
                    <a:pt x="231" y="191"/>
                    <a:pt x="231" y="191"/>
                  </a:cubicBezTo>
                  <a:cubicBezTo>
                    <a:pt x="233" y="191"/>
                    <a:pt x="235" y="192"/>
                    <a:pt x="238" y="193"/>
                  </a:cubicBezTo>
                  <a:cubicBezTo>
                    <a:pt x="242" y="195"/>
                    <a:pt x="247" y="197"/>
                    <a:pt x="251" y="193"/>
                  </a:cubicBezTo>
                  <a:cubicBezTo>
                    <a:pt x="255" y="189"/>
                    <a:pt x="258" y="186"/>
                    <a:pt x="267" y="188"/>
                  </a:cubicBezTo>
                  <a:cubicBezTo>
                    <a:pt x="267" y="188"/>
                    <a:pt x="267" y="188"/>
                    <a:pt x="267" y="188"/>
                  </a:cubicBezTo>
                  <a:cubicBezTo>
                    <a:pt x="267" y="188"/>
                    <a:pt x="267" y="188"/>
                    <a:pt x="267" y="188"/>
                  </a:cubicBezTo>
                  <a:cubicBezTo>
                    <a:pt x="286" y="173"/>
                    <a:pt x="286" y="173"/>
                    <a:pt x="288" y="174"/>
                  </a:cubicBezTo>
                  <a:cubicBezTo>
                    <a:pt x="290" y="175"/>
                    <a:pt x="291" y="176"/>
                    <a:pt x="292" y="178"/>
                  </a:cubicBezTo>
                  <a:cubicBezTo>
                    <a:pt x="293" y="179"/>
                    <a:pt x="294" y="181"/>
                    <a:pt x="297" y="182"/>
                  </a:cubicBezTo>
                  <a:cubicBezTo>
                    <a:pt x="298" y="182"/>
                    <a:pt x="300" y="181"/>
                    <a:pt x="301" y="180"/>
                  </a:cubicBezTo>
                  <a:cubicBezTo>
                    <a:pt x="303" y="179"/>
                    <a:pt x="304" y="178"/>
                    <a:pt x="306" y="179"/>
                  </a:cubicBezTo>
                  <a:cubicBezTo>
                    <a:pt x="310" y="182"/>
                    <a:pt x="310" y="182"/>
                    <a:pt x="310" y="182"/>
                  </a:cubicBezTo>
                  <a:cubicBezTo>
                    <a:pt x="313" y="200"/>
                    <a:pt x="313" y="200"/>
                    <a:pt x="313" y="200"/>
                  </a:cubicBezTo>
                  <a:cubicBezTo>
                    <a:pt x="313" y="202"/>
                    <a:pt x="313" y="203"/>
                    <a:pt x="313" y="204"/>
                  </a:cubicBezTo>
                  <a:cubicBezTo>
                    <a:pt x="313" y="205"/>
                    <a:pt x="313" y="206"/>
                    <a:pt x="314" y="208"/>
                  </a:cubicBezTo>
                  <a:cubicBezTo>
                    <a:pt x="315" y="210"/>
                    <a:pt x="318" y="212"/>
                    <a:pt x="320" y="214"/>
                  </a:cubicBezTo>
                  <a:cubicBezTo>
                    <a:pt x="321" y="216"/>
                    <a:pt x="323" y="218"/>
                    <a:pt x="325" y="220"/>
                  </a:cubicBezTo>
                  <a:cubicBezTo>
                    <a:pt x="331" y="239"/>
                    <a:pt x="331" y="239"/>
                    <a:pt x="331" y="239"/>
                  </a:cubicBezTo>
                  <a:cubicBezTo>
                    <a:pt x="331" y="239"/>
                    <a:pt x="331" y="239"/>
                    <a:pt x="331" y="240"/>
                  </a:cubicBezTo>
                  <a:cubicBezTo>
                    <a:pt x="331" y="242"/>
                    <a:pt x="332" y="244"/>
                    <a:pt x="333" y="245"/>
                  </a:cubicBezTo>
                  <a:cubicBezTo>
                    <a:pt x="333" y="245"/>
                    <a:pt x="333" y="245"/>
                    <a:pt x="333" y="245"/>
                  </a:cubicBezTo>
                  <a:cubicBezTo>
                    <a:pt x="333" y="246"/>
                    <a:pt x="333" y="246"/>
                    <a:pt x="333" y="246"/>
                  </a:cubicBezTo>
                  <a:cubicBezTo>
                    <a:pt x="333" y="246"/>
                    <a:pt x="333" y="246"/>
                    <a:pt x="333" y="246"/>
                  </a:cubicBezTo>
                  <a:cubicBezTo>
                    <a:pt x="334" y="248"/>
                    <a:pt x="334" y="249"/>
                    <a:pt x="334" y="250"/>
                  </a:cubicBezTo>
                  <a:cubicBezTo>
                    <a:pt x="334" y="251"/>
                    <a:pt x="334" y="251"/>
                    <a:pt x="334" y="251"/>
                  </a:cubicBezTo>
                  <a:cubicBezTo>
                    <a:pt x="334" y="253"/>
                    <a:pt x="333" y="254"/>
                    <a:pt x="332" y="256"/>
                  </a:cubicBezTo>
                  <a:cubicBezTo>
                    <a:pt x="329" y="262"/>
                    <a:pt x="327" y="278"/>
                    <a:pt x="327" y="278"/>
                  </a:cubicBezTo>
                  <a:cubicBezTo>
                    <a:pt x="327" y="278"/>
                    <a:pt x="327" y="278"/>
                    <a:pt x="327" y="278"/>
                  </a:cubicBezTo>
                  <a:cubicBezTo>
                    <a:pt x="327" y="279"/>
                    <a:pt x="328" y="281"/>
                    <a:pt x="330" y="292"/>
                  </a:cubicBezTo>
                  <a:cubicBezTo>
                    <a:pt x="331" y="297"/>
                    <a:pt x="331" y="299"/>
                    <a:pt x="331" y="301"/>
                  </a:cubicBezTo>
                  <a:cubicBezTo>
                    <a:pt x="331" y="302"/>
                    <a:pt x="331" y="304"/>
                    <a:pt x="331" y="306"/>
                  </a:cubicBezTo>
                  <a:cubicBezTo>
                    <a:pt x="330" y="316"/>
                    <a:pt x="330" y="320"/>
                    <a:pt x="330" y="322"/>
                  </a:cubicBezTo>
                  <a:cubicBezTo>
                    <a:pt x="330" y="324"/>
                    <a:pt x="330" y="324"/>
                    <a:pt x="330" y="325"/>
                  </a:cubicBezTo>
                  <a:cubicBezTo>
                    <a:pt x="331" y="326"/>
                    <a:pt x="331" y="326"/>
                    <a:pt x="331" y="326"/>
                  </a:cubicBezTo>
                  <a:cubicBezTo>
                    <a:pt x="331" y="327"/>
                    <a:pt x="331" y="327"/>
                    <a:pt x="331" y="327"/>
                  </a:cubicBezTo>
                  <a:cubicBezTo>
                    <a:pt x="329" y="337"/>
                    <a:pt x="329" y="339"/>
                    <a:pt x="326" y="345"/>
                  </a:cubicBezTo>
                  <a:cubicBezTo>
                    <a:pt x="325" y="345"/>
                    <a:pt x="325" y="345"/>
                    <a:pt x="325" y="345"/>
                  </a:cubicBezTo>
                  <a:cubicBezTo>
                    <a:pt x="326" y="346"/>
                    <a:pt x="326" y="346"/>
                    <a:pt x="326" y="346"/>
                  </a:cubicBezTo>
                  <a:cubicBezTo>
                    <a:pt x="327" y="347"/>
                    <a:pt x="327" y="347"/>
                    <a:pt x="330" y="346"/>
                  </a:cubicBezTo>
                  <a:cubicBezTo>
                    <a:pt x="330" y="346"/>
                    <a:pt x="330" y="346"/>
                    <a:pt x="330" y="346"/>
                  </a:cubicBezTo>
                  <a:cubicBezTo>
                    <a:pt x="330" y="346"/>
                    <a:pt x="330" y="346"/>
                    <a:pt x="330" y="346"/>
                  </a:cubicBezTo>
                  <a:cubicBezTo>
                    <a:pt x="331" y="345"/>
                    <a:pt x="331" y="345"/>
                    <a:pt x="332" y="345"/>
                  </a:cubicBezTo>
                  <a:cubicBezTo>
                    <a:pt x="334" y="345"/>
                    <a:pt x="340" y="344"/>
                    <a:pt x="352" y="328"/>
                  </a:cubicBezTo>
                  <a:cubicBezTo>
                    <a:pt x="353" y="327"/>
                    <a:pt x="354" y="326"/>
                    <a:pt x="355" y="324"/>
                  </a:cubicBezTo>
                  <a:cubicBezTo>
                    <a:pt x="357" y="322"/>
                    <a:pt x="359" y="319"/>
                    <a:pt x="360" y="317"/>
                  </a:cubicBezTo>
                  <a:cubicBezTo>
                    <a:pt x="361" y="316"/>
                    <a:pt x="361" y="314"/>
                    <a:pt x="362" y="313"/>
                  </a:cubicBezTo>
                  <a:cubicBezTo>
                    <a:pt x="363" y="311"/>
                    <a:pt x="364" y="309"/>
                    <a:pt x="366" y="307"/>
                  </a:cubicBezTo>
                  <a:cubicBezTo>
                    <a:pt x="368" y="305"/>
                    <a:pt x="369" y="305"/>
                    <a:pt x="371" y="302"/>
                  </a:cubicBezTo>
                  <a:cubicBezTo>
                    <a:pt x="372" y="299"/>
                    <a:pt x="373" y="296"/>
                    <a:pt x="374" y="292"/>
                  </a:cubicBezTo>
                  <a:cubicBezTo>
                    <a:pt x="375" y="289"/>
                    <a:pt x="375" y="287"/>
                    <a:pt x="377" y="284"/>
                  </a:cubicBezTo>
                  <a:cubicBezTo>
                    <a:pt x="378" y="280"/>
                    <a:pt x="381" y="278"/>
                    <a:pt x="383" y="275"/>
                  </a:cubicBezTo>
                  <a:cubicBezTo>
                    <a:pt x="386" y="272"/>
                    <a:pt x="388" y="269"/>
                    <a:pt x="390" y="266"/>
                  </a:cubicBezTo>
                  <a:close/>
                  <a:moveTo>
                    <a:pt x="368" y="74"/>
                  </a:moveTo>
                  <a:cubicBezTo>
                    <a:pt x="368" y="73"/>
                    <a:pt x="368" y="73"/>
                    <a:pt x="368" y="73"/>
                  </a:cubicBezTo>
                  <a:cubicBezTo>
                    <a:pt x="368" y="74"/>
                    <a:pt x="368" y="74"/>
                    <a:pt x="369" y="75"/>
                  </a:cubicBezTo>
                  <a:cubicBezTo>
                    <a:pt x="370" y="76"/>
                    <a:pt x="370" y="77"/>
                    <a:pt x="371" y="78"/>
                  </a:cubicBezTo>
                  <a:cubicBezTo>
                    <a:pt x="370" y="78"/>
                    <a:pt x="370" y="78"/>
                    <a:pt x="369" y="77"/>
                  </a:cubicBezTo>
                  <a:cubicBezTo>
                    <a:pt x="368" y="76"/>
                    <a:pt x="367" y="74"/>
                    <a:pt x="364" y="71"/>
                  </a:cubicBezTo>
                  <a:cubicBezTo>
                    <a:pt x="364" y="71"/>
                    <a:pt x="364" y="71"/>
                    <a:pt x="364" y="71"/>
                  </a:cubicBezTo>
                  <a:cubicBezTo>
                    <a:pt x="364" y="71"/>
                    <a:pt x="364" y="71"/>
                    <a:pt x="364" y="71"/>
                  </a:cubicBezTo>
                  <a:cubicBezTo>
                    <a:pt x="363" y="71"/>
                    <a:pt x="363" y="70"/>
                    <a:pt x="363" y="70"/>
                  </a:cubicBezTo>
                  <a:cubicBezTo>
                    <a:pt x="362" y="69"/>
                    <a:pt x="362" y="69"/>
                    <a:pt x="362" y="69"/>
                  </a:cubicBezTo>
                  <a:cubicBezTo>
                    <a:pt x="362" y="69"/>
                    <a:pt x="362" y="69"/>
                    <a:pt x="362" y="69"/>
                  </a:cubicBezTo>
                  <a:cubicBezTo>
                    <a:pt x="361" y="69"/>
                    <a:pt x="361" y="69"/>
                    <a:pt x="361" y="69"/>
                  </a:cubicBezTo>
                  <a:cubicBezTo>
                    <a:pt x="359" y="67"/>
                    <a:pt x="352" y="60"/>
                    <a:pt x="351" y="59"/>
                  </a:cubicBezTo>
                  <a:cubicBezTo>
                    <a:pt x="355" y="62"/>
                    <a:pt x="362" y="68"/>
                    <a:pt x="368" y="74"/>
                  </a:cubicBezTo>
                  <a:close/>
                  <a:moveTo>
                    <a:pt x="193" y="19"/>
                  </a:moveTo>
                  <a:cubicBezTo>
                    <a:pt x="193" y="19"/>
                    <a:pt x="193" y="19"/>
                    <a:pt x="193" y="19"/>
                  </a:cubicBezTo>
                  <a:cubicBezTo>
                    <a:pt x="193" y="19"/>
                    <a:pt x="193" y="19"/>
                    <a:pt x="193" y="19"/>
                  </a:cubicBezTo>
                  <a:close/>
                  <a:moveTo>
                    <a:pt x="199" y="8"/>
                  </a:moveTo>
                  <a:cubicBezTo>
                    <a:pt x="199" y="8"/>
                    <a:pt x="199" y="8"/>
                    <a:pt x="199" y="8"/>
                  </a:cubicBezTo>
                  <a:cubicBezTo>
                    <a:pt x="199" y="8"/>
                    <a:pt x="198" y="8"/>
                    <a:pt x="198" y="8"/>
                  </a:cubicBezTo>
                  <a:cubicBezTo>
                    <a:pt x="197" y="8"/>
                    <a:pt x="197" y="8"/>
                    <a:pt x="197" y="8"/>
                  </a:cubicBezTo>
                  <a:cubicBezTo>
                    <a:pt x="197" y="8"/>
                    <a:pt x="196" y="7"/>
                    <a:pt x="195" y="7"/>
                  </a:cubicBezTo>
                  <a:cubicBezTo>
                    <a:pt x="196" y="7"/>
                    <a:pt x="198" y="8"/>
                    <a:pt x="199" y="8"/>
                  </a:cubicBezTo>
                  <a:close/>
                  <a:moveTo>
                    <a:pt x="210" y="7"/>
                  </a:moveTo>
                  <a:cubicBezTo>
                    <a:pt x="207" y="7"/>
                    <a:pt x="205" y="8"/>
                    <a:pt x="203" y="9"/>
                  </a:cubicBezTo>
                  <a:cubicBezTo>
                    <a:pt x="203" y="9"/>
                    <a:pt x="202" y="8"/>
                    <a:pt x="201" y="8"/>
                  </a:cubicBezTo>
                  <a:cubicBezTo>
                    <a:pt x="201" y="8"/>
                    <a:pt x="201" y="8"/>
                    <a:pt x="201" y="8"/>
                  </a:cubicBezTo>
                  <a:cubicBezTo>
                    <a:pt x="203" y="8"/>
                    <a:pt x="204" y="8"/>
                    <a:pt x="204" y="8"/>
                  </a:cubicBezTo>
                  <a:cubicBezTo>
                    <a:pt x="204" y="8"/>
                    <a:pt x="204" y="8"/>
                    <a:pt x="204" y="8"/>
                  </a:cubicBezTo>
                  <a:cubicBezTo>
                    <a:pt x="204" y="7"/>
                    <a:pt x="204" y="7"/>
                    <a:pt x="204" y="7"/>
                  </a:cubicBezTo>
                  <a:cubicBezTo>
                    <a:pt x="205" y="7"/>
                    <a:pt x="205" y="7"/>
                    <a:pt x="205" y="7"/>
                  </a:cubicBezTo>
                  <a:cubicBezTo>
                    <a:pt x="205" y="7"/>
                    <a:pt x="205" y="7"/>
                    <a:pt x="205" y="7"/>
                  </a:cubicBezTo>
                  <a:cubicBezTo>
                    <a:pt x="203" y="6"/>
                    <a:pt x="203" y="5"/>
                    <a:pt x="199" y="5"/>
                  </a:cubicBezTo>
                  <a:cubicBezTo>
                    <a:pt x="199" y="4"/>
                    <a:pt x="198" y="3"/>
                    <a:pt x="190" y="2"/>
                  </a:cubicBezTo>
                  <a:cubicBezTo>
                    <a:pt x="194" y="2"/>
                    <a:pt x="202" y="2"/>
                    <a:pt x="207" y="2"/>
                  </a:cubicBezTo>
                  <a:cubicBezTo>
                    <a:pt x="205" y="2"/>
                    <a:pt x="205" y="2"/>
                    <a:pt x="205" y="2"/>
                  </a:cubicBezTo>
                  <a:cubicBezTo>
                    <a:pt x="204" y="2"/>
                    <a:pt x="204" y="2"/>
                    <a:pt x="204" y="2"/>
                  </a:cubicBezTo>
                  <a:cubicBezTo>
                    <a:pt x="205" y="3"/>
                    <a:pt x="205" y="3"/>
                    <a:pt x="205" y="3"/>
                  </a:cubicBezTo>
                  <a:cubicBezTo>
                    <a:pt x="206" y="3"/>
                    <a:pt x="207" y="3"/>
                    <a:pt x="208" y="4"/>
                  </a:cubicBezTo>
                  <a:cubicBezTo>
                    <a:pt x="208" y="4"/>
                    <a:pt x="208" y="4"/>
                    <a:pt x="208" y="4"/>
                  </a:cubicBezTo>
                  <a:cubicBezTo>
                    <a:pt x="207" y="4"/>
                    <a:pt x="207" y="4"/>
                    <a:pt x="207" y="4"/>
                  </a:cubicBezTo>
                  <a:cubicBezTo>
                    <a:pt x="208" y="4"/>
                    <a:pt x="208" y="4"/>
                    <a:pt x="208" y="4"/>
                  </a:cubicBezTo>
                  <a:cubicBezTo>
                    <a:pt x="209" y="5"/>
                    <a:pt x="209" y="5"/>
                    <a:pt x="214" y="6"/>
                  </a:cubicBezTo>
                  <a:cubicBezTo>
                    <a:pt x="214" y="7"/>
                    <a:pt x="214" y="7"/>
                    <a:pt x="214" y="7"/>
                  </a:cubicBezTo>
                  <a:cubicBezTo>
                    <a:pt x="213" y="7"/>
                    <a:pt x="211" y="7"/>
                    <a:pt x="210" y="7"/>
                  </a:cubicBezTo>
                  <a:close/>
                  <a:moveTo>
                    <a:pt x="269" y="13"/>
                  </a:moveTo>
                  <a:cubicBezTo>
                    <a:pt x="269" y="13"/>
                    <a:pt x="269" y="13"/>
                    <a:pt x="269" y="13"/>
                  </a:cubicBezTo>
                  <a:close/>
                  <a:moveTo>
                    <a:pt x="269" y="14"/>
                  </a:moveTo>
                  <a:cubicBezTo>
                    <a:pt x="269" y="14"/>
                    <a:pt x="269" y="14"/>
                    <a:pt x="269" y="14"/>
                  </a:cubicBezTo>
                  <a:cubicBezTo>
                    <a:pt x="270" y="14"/>
                    <a:pt x="270" y="14"/>
                    <a:pt x="270" y="14"/>
                  </a:cubicBezTo>
                  <a:cubicBezTo>
                    <a:pt x="270" y="14"/>
                    <a:pt x="270" y="14"/>
                    <a:pt x="270" y="14"/>
                  </a:cubicBezTo>
                  <a:cubicBezTo>
                    <a:pt x="272" y="14"/>
                    <a:pt x="272" y="14"/>
                    <a:pt x="272" y="14"/>
                  </a:cubicBezTo>
                  <a:cubicBezTo>
                    <a:pt x="272" y="14"/>
                    <a:pt x="272" y="14"/>
                    <a:pt x="272" y="14"/>
                  </a:cubicBezTo>
                  <a:cubicBezTo>
                    <a:pt x="272" y="15"/>
                    <a:pt x="273" y="15"/>
                    <a:pt x="273" y="15"/>
                  </a:cubicBezTo>
                  <a:cubicBezTo>
                    <a:pt x="274" y="15"/>
                    <a:pt x="274" y="15"/>
                    <a:pt x="274" y="15"/>
                  </a:cubicBezTo>
                  <a:cubicBezTo>
                    <a:pt x="273" y="15"/>
                    <a:pt x="273" y="15"/>
                    <a:pt x="273" y="15"/>
                  </a:cubicBezTo>
                  <a:cubicBezTo>
                    <a:pt x="273" y="15"/>
                    <a:pt x="273" y="15"/>
                    <a:pt x="273" y="15"/>
                  </a:cubicBezTo>
                  <a:cubicBezTo>
                    <a:pt x="273" y="16"/>
                    <a:pt x="273" y="16"/>
                    <a:pt x="273" y="16"/>
                  </a:cubicBezTo>
                  <a:cubicBezTo>
                    <a:pt x="273" y="15"/>
                    <a:pt x="273" y="15"/>
                    <a:pt x="272" y="15"/>
                  </a:cubicBezTo>
                  <a:cubicBezTo>
                    <a:pt x="271" y="15"/>
                    <a:pt x="271" y="15"/>
                    <a:pt x="270" y="15"/>
                  </a:cubicBezTo>
                  <a:cubicBezTo>
                    <a:pt x="269" y="15"/>
                    <a:pt x="269" y="15"/>
                    <a:pt x="269" y="15"/>
                  </a:cubicBezTo>
                  <a:cubicBezTo>
                    <a:pt x="269" y="15"/>
                    <a:pt x="269" y="15"/>
                    <a:pt x="269" y="15"/>
                  </a:cubicBezTo>
                  <a:cubicBezTo>
                    <a:pt x="269" y="15"/>
                    <a:pt x="269" y="15"/>
                    <a:pt x="269" y="15"/>
                  </a:cubicBezTo>
                  <a:lnTo>
                    <a:pt x="269" y="14"/>
                  </a:lnTo>
                  <a:close/>
                  <a:moveTo>
                    <a:pt x="278" y="27"/>
                  </a:moveTo>
                  <a:cubicBezTo>
                    <a:pt x="278" y="27"/>
                    <a:pt x="277" y="27"/>
                    <a:pt x="276" y="27"/>
                  </a:cubicBezTo>
                  <a:cubicBezTo>
                    <a:pt x="276" y="27"/>
                    <a:pt x="276" y="27"/>
                    <a:pt x="276" y="27"/>
                  </a:cubicBezTo>
                  <a:cubicBezTo>
                    <a:pt x="277" y="27"/>
                    <a:pt x="277" y="27"/>
                    <a:pt x="277" y="27"/>
                  </a:cubicBezTo>
                  <a:cubicBezTo>
                    <a:pt x="277" y="27"/>
                    <a:pt x="278" y="27"/>
                    <a:pt x="278" y="26"/>
                  </a:cubicBezTo>
                  <a:lnTo>
                    <a:pt x="278" y="27"/>
                  </a:lnTo>
                  <a:close/>
                  <a:moveTo>
                    <a:pt x="295" y="24"/>
                  </a:moveTo>
                  <a:cubicBezTo>
                    <a:pt x="295" y="24"/>
                    <a:pt x="295" y="24"/>
                    <a:pt x="291" y="24"/>
                  </a:cubicBezTo>
                  <a:cubicBezTo>
                    <a:pt x="290" y="23"/>
                    <a:pt x="289" y="23"/>
                    <a:pt x="288" y="23"/>
                  </a:cubicBezTo>
                  <a:cubicBezTo>
                    <a:pt x="287" y="22"/>
                    <a:pt x="285" y="22"/>
                    <a:pt x="284" y="22"/>
                  </a:cubicBezTo>
                  <a:cubicBezTo>
                    <a:pt x="283" y="22"/>
                    <a:pt x="282" y="22"/>
                    <a:pt x="281" y="23"/>
                  </a:cubicBezTo>
                  <a:cubicBezTo>
                    <a:pt x="281" y="24"/>
                    <a:pt x="280" y="24"/>
                    <a:pt x="280" y="24"/>
                  </a:cubicBezTo>
                  <a:cubicBezTo>
                    <a:pt x="280" y="25"/>
                    <a:pt x="280" y="25"/>
                    <a:pt x="280" y="25"/>
                  </a:cubicBezTo>
                  <a:cubicBezTo>
                    <a:pt x="278" y="25"/>
                    <a:pt x="278" y="25"/>
                    <a:pt x="278" y="25"/>
                  </a:cubicBezTo>
                  <a:cubicBezTo>
                    <a:pt x="278" y="25"/>
                    <a:pt x="278" y="25"/>
                    <a:pt x="278" y="25"/>
                  </a:cubicBezTo>
                  <a:cubicBezTo>
                    <a:pt x="278" y="25"/>
                    <a:pt x="278" y="25"/>
                    <a:pt x="278" y="25"/>
                  </a:cubicBezTo>
                  <a:cubicBezTo>
                    <a:pt x="277" y="25"/>
                    <a:pt x="277" y="25"/>
                    <a:pt x="277" y="25"/>
                  </a:cubicBezTo>
                  <a:cubicBezTo>
                    <a:pt x="276" y="25"/>
                    <a:pt x="275" y="24"/>
                    <a:pt x="275" y="24"/>
                  </a:cubicBezTo>
                  <a:cubicBezTo>
                    <a:pt x="274" y="24"/>
                    <a:pt x="273" y="24"/>
                    <a:pt x="272" y="23"/>
                  </a:cubicBezTo>
                  <a:cubicBezTo>
                    <a:pt x="271" y="23"/>
                    <a:pt x="271" y="23"/>
                    <a:pt x="271" y="23"/>
                  </a:cubicBezTo>
                  <a:cubicBezTo>
                    <a:pt x="270" y="23"/>
                    <a:pt x="270" y="23"/>
                    <a:pt x="270" y="23"/>
                  </a:cubicBezTo>
                  <a:cubicBezTo>
                    <a:pt x="269" y="22"/>
                    <a:pt x="268" y="21"/>
                    <a:pt x="268" y="21"/>
                  </a:cubicBezTo>
                  <a:cubicBezTo>
                    <a:pt x="267" y="20"/>
                    <a:pt x="266" y="19"/>
                    <a:pt x="265" y="18"/>
                  </a:cubicBezTo>
                  <a:cubicBezTo>
                    <a:pt x="265" y="18"/>
                    <a:pt x="265" y="18"/>
                    <a:pt x="265" y="18"/>
                  </a:cubicBezTo>
                  <a:cubicBezTo>
                    <a:pt x="266" y="18"/>
                    <a:pt x="266" y="18"/>
                    <a:pt x="266" y="18"/>
                  </a:cubicBezTo>
                  <a:cubicBezTo>
                    <a:pt x="265" y="18"/>
                    <a:pt x="265" y="18"/>
                    <a:pt x="265" y="18"/>
                  </a:cubicBezTo>
                  <a:cubicBezTo>
                    <a:pt x="264" y="17"/>
                    <a:pt x="264" y="17"/>
                    <a:pt x="263" y="16"/>
                  </a:cubicBezTo>
                  <a:cubicBezTo>
                    <a:pt x="263" y="16"/>
                    <a:pt x="262" y="15"/>
                    <a:pt x="262" y="15"/>
                  </a:cubicBezTo>
                  <a:cubicBezTo>
                    <a:pt x="262" y="15"/>
                    <a:pt x="262" y="15"/>
                    <a:pt x="262" y="15"/>
                  </a:cubicBezTo>
                  <a:cubicBezTo>
                    <a:pt x="262" y="15"/>
                    <a:pt x="262" y="15"/>
                    <a:pt x="262" y="15"/>
                  </a:cubicBezTo>
                  <a:cubicBezTo>
                    <a:pt x="262" y="15"/>
                    <a:pt x="266" y="15"/>
                    <a:pt x="266" y="16"/>
                  </a:cubicBezTo>
                  <a:cubicBezTo>
                    <a:pt x="266" y="16"/>
                    <a:pt x="266" y="16"/>
                    <a:pt x="266" y="16"/>
                  </a:cubicBezTo>
                  <a:cubicBezTo>
                    <a:pt x="267" y="16"/>
                    <a:pt x="267" y="16"/>
                    <a:pt x="267" y="16"/>
                  </a:cubicBezTo>
                  <a:cubicBezTo>
                    <a:pt x="267" y="16"/>
                    <a:pt x="272" y="18"/>
                    <a:pt x="273" y="18"/>
                  </a:cubicBezTo>
                  <a:cubicBezTo>
                    <a:pt x="274" y="18"/>
                    <a:pt x="274" y="18"/>
                    <a:pt x="274" y="18"/>
                  </a:cubicBezTo>
                  <a:cubicBezTo>
                    <a:pt x="274" y="18"/>
                    <a:pt x="274" y="18"/>
                    <a:pt x="274" y="18"/>
                  </a:cubicBezTo>
                  <a:cubicBezTo>
                    <a:pt x="274" y="18"/>
                    <a:pt x="274" y="18"/>
                    <a:pt x="274" y="18"/>
                  </a:cubicBezTo>
                  <a:cubicBezTo>
                    <a:pt x="274" y="17"/>
                    <a:pt x="274" y="17"/>
                    <a:pt x="274" y="17"/>
                  </a:cubicBezTo>
                  <a:cubicBezTo>
                    <a:pt x="275" y="17"/>
                    <a:pt x="275" y="17"/>
                    <a:pt x="276" y="17"/>
                  </a:cubicBezTo>
                  <a:cubicBezTo>
                    <a:pt x="276" y="17"/>
                    <a:pt x="276" y="17"/>
                    <a:pt x="276" y="17"/>
                  </a:cubicBezTo>
                  <a:cubicBezTo>
                    <a:pt x="276" y="17"/>
                    <a:pt x="276" y="17"/>
                    <a:pt x="276" y="17"/>
                  </a:cubicBezTo>
                  <a:cubicBezTo>
                    <a:pt x="277" y="17"/>
                    <a:pt x="278" y="17"/>
                    <a:pt x="279" y="18"/>
                  </a:cubicBezTo>
                  <a:cubicBezTo>
                    <a:pt x="281" y="18"/>
                    <a:pt x="283" y="19"/>
                    <a:pt x="285" y="19"/>
                  </a:cubicBezTo>
                  <a:cubicBezTo>
                    <a:pt x="291" y="21"/>
                    <a:pt x="295" y="23"/>
                    <a:pt x="295" y="24"/>
                  </a:cubicBezTo>
                  <a:cubicBezTo>
                    <a:pt x="295" y="24"/>
                    <a:pt x="295" y="24"/>
                    <a:pt x="295" y="24"/>
                  </a:cubicBezTo>
                  <a:close/>
                  <a:moveTo>
                    <a:pt x="228" y="30"/>
                  </a:moveTo>
                  <a:cubicBezTo>
                    <a:pt x="227" y="30"/>
                    <a:pt x="227" y="31"/>
                    <a:pt x="227" y="31"/>
                  </a:cubicBezTo>
                  <a:cubicBezTo>
                    <a:pt x="227" y="31"/>
                    <a:pt x="227" y="31"/>
                    <a:pt x="227" y="31"/>
                  </a:cubicBezTo>
                  <a:cubicBezTo>
                    <a:pt x="227" y="32"/>
                    <a:pt x="228" y="32"/>
                    <a:pt x="231" y="34"/>
                  </a:cubicBezTo>
                  <a:cubicBezTo>
                    <a:pt x="231" y="34"/>
                    <a:pt x="231" y="34"/>
                    <a:pt x="230" y="35"/>
                  </a:cubicBezTo>
                  <a:cubicBezTo>
                    <a:pt x="230" y="35"/>
                    <a:pt x="230" y="35"/>
                    <a:pt x="230" y="35"/>
                  </a:cubicBezTo>
                  <a:cubicBezTo>
                    <a:pt x="230" y="35"/>
                    <a:pt x="230" y="35"/>
                    <a:pt x="230" y="35"/>
                  </a:cubicBezTo>
                  <a:cubicBezTo>
                    <a:pt x="231" y="36"/>
                    <a:pt x="232" y="36"/>
                    <a:pt x="232" y="37"/>
                  </a:cubicBezTo>
                  <a:cubicBezTo>
                    <a:pt x="233" y="38"/>
                    <a:pt x="235" y="40"/>
                    <a:pt x="236" y="40"/>
                  </a:cubicBezTo>
                  <a:cubicBezTo>
                    <a:pt x="236" y="40"/>
                    <a:pt x="237" y="40"/>
                    <a:pt x="238" y="40"/>
                  </a:cubicBezTo>
                  <a:cubicBezTo>
                    <a:pt x="238" y="39"/>
                    <a:pt x="238" y="39"/>
                    <a:pt x="238" y="38"/>
                  </a:cubicBezTo>
                  <a:cubicBezTo>
                    <a:pt x="238" y="38"/>
                    <a:pt x="238" y="37"/>
                    <a:pt x="237" y="37"/>
                  </a:cubicBezTo>
                  <a:cubicBezTo>
                    <a:pt x="237" y="36"/>
                    <a:pt x="237" y="36"/>
                    <a:pt x="237" y="36"/>
                  </a:cubicBezTo>
                  <a:cubicBezTo>
                    <a:pt x="235" y="34"/>
                    <a:pt x="234" y="34"/>
                    <a:pt x="232" y="33"/>
                  </a:cubicBezTo>
                  <a:cubicBezTo>
                    <a:pt x="231" y="33"/>
                    <a:pt x="231" y="33"/>
                    <a:pt x="231" y="33"/>
                  </a:cubicBezTo>
                  <a:cubicBezTo>
                    <a:pt x="231" y="32"/>
                    <a:pt x="231" y="31"/>
                    <a:pt x="230" y="30"/>
                  </a:cubicBezTo>
                  <a:cubicBezTo>
                    <a:pt x="229" y="29"/>
                    <a:pt x="228" y="29"/>
                    <a:pt x="228" y="29"/>
                  </a:cubicBezTo>
                  <a:cubicBezTo>
                    <a:pt x="228" y="29"/>
                    <a:pt x="228" y="29"/>
                    <a:pt x="228" y="29"/>
                  </a:cubicBezTo>
                  <a:lnTo>
                    <a:pt x="228" y="30"/>
                  </a:lnTo>
                  <a:close/>
                  <a:moveTo>
                    <a:pt x="278" y="35"/>
                  </a:moveTo>
                  <a:cubicBezTo>
                    <a:pt x="278" y="35"/>
                    <a:pt x="278" y="35"/>
                    <a:pt x="278" y="35"/>
                  </a:cubicBezTo>
                  <a:cubicBezTo>
                    <a:pt x="278" y="35"/>
                    <a:pt x="278" y="35"/>
                    <a:pt x="278" y="35"/>
                  </a:cubicBezTo>
                  <a:cubicBezTo>
                    <a:pt x="279" y="36"/>
                    <a:pt x="280" y="37"/>
                    <a:pt x="281" y="36"/>
                  </a:cubicBezTo>
                  <a:cubicBezTo>
                    <a:pt x="281" y="36"/>
                    <a:pt x="281" y="36"/>
                    <a:pt x="281" y="36"/>
                  </a:cubicBezTo>
                  <a:cubicBezTo>
                    <a:pt x="281" y="36"/>
                    <a:pt x="281" y="36"/>
                    <a:pt x="281" y="36"/>
                  </a:cubicBezTo>
                  <a:cubicBezTo>
                    <a:pt x="281" y="36"/>
                    <a:pt x="281" y="36"/>
                    <a:pt x="281" y="36"/>
                  </a:cubicBezTo>
                  <a:cubicBezTo>
                    <a:pt x="281" y="36"/>
                    <a:pt x="281" y="36"/>
                    <a:pt x="281" y="36"/>
                  </a:cubicBezTo>
                  <a:cubicBezTo>
                    <a:pt x="281" y="36"/>
                    <a:pt x="281" y="36"/>
                    <a:pt x="281" y="36"/>
                  </a:cubicBezTo>
                  <a:cubicBezTo>
                    <a:pt x="282" y="35"/>
                    <a:pt x="282" y="35"/>
                    <a:pt x="282" y="35"/>
                  </a:cubicBezTo>
                  <a:cubicBezTo>
                    <a:pt x="282" y="35"/>
                    <a:pt x="282" y="35"/>
                    <a:pt x="282" y="35"/>
                  </a:cubicBezTo>
                  <a:cubicBezTo>
                    <a:pt x="282" y="35"/>
                    <a:pt x="282" y="35"/>
                    <a:pt x="282" y="35"/>
                  </a:cubicBezTo>
                  <a:cubicBezTo>
                    <a:pt x="281" y="34"/>
                    <a:pt x="280" y="34"/>
                    <a:pt x="279" y="34"/>
                  </a:cubicBezTo>
                  <a:cubicBezTo>
                    <a:pt x="279" y="34"/>
                    <a:pt x="279" y="34"/>
                    <a:pt x="279" y="34"/>
                  </a:cubicBezTo>
                  <a:cubicBezTo>
                    <a:pt x="279" y="34"/>
                    <a:pt x="279" y="34"/>
                    <a:pt x="279" y="34"/>
                  </a:cubicBezTo>
                  <a:cubicBezTo>
                    <a:pt x="279" y="35"/>
                    <a:pt x="279" y="35"/>
                    <a:pt x="279" y="35"/>
                  </a:cubicBezTo>
                  <a:cubicBezTo>
                    <a:pt x="279" y="35"/>
                    <a:pt x="279" y="35"/>
                    <a:pt x="279" y="35"/>
                  </a:cubicBezTo>
                  <a:cubicBezTo>
                    <a:pt x="279" y="35"/>
                    <a:pt x="279" y="35"/>
                    <a:pt x="279" y="35"/>
                  </a:cubicBezTo>
                  <a:lnTo>
                    <a:pt x="278" y="35"/>
                  </a:lnTo>
                  <a:close/>
                </a:path>
              </a:pathLst>
            </a:custGeom>
            <a:solidFill>
              <a:srgbClr val="0070C0"/>
            </a:solidFill>
            <a:ln>
              <a:noFill/>
            </a:ln>
          </p:spPr>
          <p:txBody>
            <a:bodyPr lIns="68568" tIns="34284" rIns="68568" bIns="34284"/>
            <a:lstStyle/>
            <a:p>
              <a:pPr defTabSz="914126">
                <a:defRPr/>
              </a:pPr>
              <a:endParaRPr lang="zh-CN" altLang="en-US" kern="0" dirty="0">
                <a:solidFill>
                  <a:sysClr val="windowText" lastClr="000000"/>
                </a:solidFill>
              </a:endParaRPr>
            </a:p>
          </p:txBody>
        </p:sp>
        <p:sp>
          <p:nvSpPr>
            <p:cNvPr id="244" name="文本框 1"/>
            <p:cNvSpPr txBox="1">
              <a:spLocks noChangeArrowheads="1"/>
            </p:cNvSpPr>
            <p:nvPr/>
          </p:nvSpPr>
          <p:spPr bwMode="auto">
            <a:xfrm>
              <a:off x="1026281" y="1586565"/>
              <a:ext cx="411028" cy="392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126">
                <a:defRPr/>
              </a:pPr>
              <a:r>
                <a:rPr lang="en-US" altLang="zh-CN" sz="2099" kern="0" dirty="0">
                  <a:solidFill>
                    <a:sysClr val="window" lastClr="FFFFFF"/>
                  </a:solidFill>
                </a:rPr>
                <a:t>01</a:t>
              </a:r>
              <a:endParaRPr lang="zh-CN" altLang="en-US" sz="2099" kern="0" dirty="0">
                <a:solidFill>
                  <a:sysClr val="window" lastClr="FFFFFF"/>
                </a:solidFill>
              </a:endParaRPr>
            </a:p>
          </p:txBody>
        </p:sp>
        <p:sp>
          <p:nvSpPr>
            <p:cNvPr id="52" name="TextBox 51"/>
            <p:cNvSpPr txBox="1"/>
            <p:nvPr/>
          </p:nvSpPr>
          <p:spPr>
            <a:xfrm>
              <a:off x="3229816" y="1777906"/>
              <a:ext cx="1775026" cy="389356"/>
            </a:xfrm>
            <a:prstGeom prst="rect">
              <a:avLst/>
            </a:prstGeom>
            <a:noFill/>
          </p:spPr>
          <p:txBody>
            <a:bodyPr wrap="square" lIns="68577" tIns="34288" rIns="68577" bIns="34288" rtlCol="0">
              <a:spAutoFit/>
            </a:bodyPr>
            <a:lstStyle/>
            <a:p>
              <a:pPr defTabSz="914126">
                <a:lnSpc>
                  <a:spcPct val="130000"/>
                </a:lnSpc>
                <a:defRPr/>
              </a:pPr>
              <a:r>
                <a:rPr lang="zh-CN" altLang="en-US" sz="800" kern="0" dirty="0">
                  <a:solidFill>
                    <a:schemeClr val="bg1"/>
                  </a:solidFill>
                  <a:latin typeface="微软雅黑" pitchFamily="34" charset="-122"/>
                  <a:ea typeface="微软雅黑" pitchFamily="34" charset="-122"/>
                </a:rPr>
                <a:t>您的内容打在这里，或者通过复制您的文本后您的内容打在这里，或者通</a:t>
              </a:r>
            </a:p>
          </p:txBody>
        </p:sp>
      </p:grpSp>
      <p:grpSp>
        <p:nvGrpSpPr>
          <p:cNvPr id="4" name="组合 3"/>
          <p:cNvGrpSpPr/>
          <p:nvPr/>
        </p:nvGrpSpPr>
        <p:grpSpPr>
          <a:xfrm>
            <a:off x="794792" y="2450527"/>
            <a:ext cx="4562131" cy="917532"/>
            <a:chOff x="794420" y="2451283"/>
            <a:chExt cx="4563539" cy="917815"/>
          </a:xfrm>
        </p:grpSpPr>
        <p:grpSp>
          <p:nvGrpSpPr>
            <p:cNvPr id="225" name="组合 53"/>
            <p:cNvGrpSpPr>
              <a:grpSpLocks/>
            </p:cNvGrpSpPr>
            <p:nvPr/>
          </p:nvGrpSpPr>
          <p:grpSpPr bwMode="auto">
            <a:xfrm>
              <a:off x="794420" y="2451283"/>
              <a:ext cx="4563539" cy="917815"/>
              <a:chOff x="2678521" y="2847139"/>
              <a:chExt cx="12011025" cy="2417231"/>
            </a:xfrm>
          </p:grpSpPr>
          <p:sp>
            <p:nvSpPr>
              <p:cNvPr id="226" name="Freeform 19"/>
              <p:cNvSpPr>
                <a:spLocks/>
              </p:cNvSpPr>
              <p:nvPr/>
            </p:nvSpPr>
            <p:spPr bwMode="auto">
              <a:xfrm>
                <a:off x="2678521" y="2856133"/>
                <a:ext cx="12011025" cy="2408237"/>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solidFill>
                <a:srgbClr val="0070C0"/>
              </a:soli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126">
                  <a:defRPr/>
                </a:pPr>
                <a:endParaRPr lang="zh-CN" altLang="en-US" kern="0">
                  <a:solidFill>
                    <a:prstClr val="black"/>
                  </a:solidFill>
                  <a:latin typeface="Calibri"/>
                  <a:ea typeface="微软雅黑"/>
                </a:endParaRPr>
              </a:p>
            </p:txBody>
          </p:sp>
          <p:sp>
            <p:nvSpPr>
              <p:cNvPr id="227" name="Freeform 20"/>
              <p:cNvSpPr>
                <a:spLocks noEditPoints="1"/>
              </p:cNvSpPr>
              <p:nvPr/>
            </p:nvSpPr>
            <p:spPr bwMode="auto">
              <a:xfrm>
                <a:off x="2678521" y="2847139"/>
                <a:ext cx="6005513" cy="2408237"/>
              </a:xfrm>
              <a:custGeom>
                <a:avLst/>
                <a:gdLst>
                  <a:gd name="T0" fmla="*/ 1280 w 1600"/>
                  <a:gd name="T1" fmla="*/ 0 h 640"/>
                  <a:gd name="T2" fmla="*/ 320 w 1600"/>
                  <a:gd name="T3" fmla="*/ 0 h 640"/>
                  <a:gd name="T4" fmla="*/ 0 w 1600"/>
                  <a:gd name="T5" fmla="*/ 320 h 640"/>
                  <a:gd name="T6" fmla="*/ 320 w 1600"/>
                  <a:gd name="T7" fmla="*/ 640 h 640"/>
                  <a:gd name="T8" fmla="*/ 1280 w 1600"/>
                  <a:gd name="T9" fmla="*/ 640 h 640"/>
                  <a:gd name="T10" fmla="*/ 1600 w 1600"/>
                  <a:gd name="T11" fmla="*/ 320 h 640"/>
                  <a:gd name="T12" fmla="*/ 1280 w 1600"/>
                  <a:gd name="T13" fmla="*/ 0 h 640"/>
                  <a:gd name="T14" fmla="*/ 1493 w 1600"/>
                  <a:gd name="T15" fmla="*/ 365 h 640"/>
                  <a:gd name="T16" fmla="*/ 1435 w 1600"/>
                  <a:gd name="T17" fmla="*/ 385 h 640"/>
                  <a:gd name="T18" fmla="*/ 1427 w 1600"/>
                  <a:gd name="T19" fmla="*/ 381 h 640"/>
                  <a:gd name="T20" fmla="*/ 1416 w 1600"/>
                  <a:gd name="T21" fmla="*/ 320 h 640"/>
                  <a:gd name="T22" fmla="*/ 1427 w 1600"/>
                  <a:gd name="T23" fmla="*/ 259 h 640"/>
                  <a:gd name="T24" fmla="*/ 1435 w 1600"/>
                  <a:gd name="T25" fmla="*/ 255 h 640"/>
                  <a:gd name="T26" fmla="*/ 1493 w 1600"/>
                  <a:gd name="T27" fmla="*/ 275 h 640"/>
                  <a:gd name="T28" fmla="*/ 1541 w 1600"/>
                  <a:gd name="T29" fmla="*/ 316 h 640"/>
                  <a:gd name="T30" fmla="*/ 1541 w 1600"/>
                  <a:gd name="T31" fmla="*/ 324 h 640"/>
                  <a:gd name="T32" fmla="*/ 1493 w 1600"/>
                  <a:gd name="T33" fmla="*/ 365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0" h="640">
                    <a:moveTo>
                      <a:pt x="1280" y="0"/>
                    </a:moveTo>
                    <a:cubicBezTo>
                      <a:pt x="320" y="0"/>
                      <a:pt x="320" y="0"/>
                      <a:pt x="320" y="0"/>
                    </a:cubicBezTo>
                    <a:cubicBezTo>
                      <a:pt x="144" y="0"/>
                      <a:pt x="0" y="144"/>
                      <a:pt x="0" y="320"/>
                    </a:cubicBezTo>
                    <a:cubicBezTo>
                      <a:pt x="0" y="496"/>
                      <a:pt x="144" y="640"/>
                      <a:pt x="320" y="640"/>
                    </a:cubicBezTo>
                    <a:cubicBezTo>
                      <a:pt x="1280" y="640"/>
                      <a:pt x="1280" y="640"/>
                      <a:pt x="1280" y="640"/>
                    </a:cubicBezTo>
                    <a:cubicBezTo>
                      <a:pt x="1456" y="640"/>
                      <a:pt x="1600" y="496"/>
                      <a:pt x="1600" y="320"/>
                    </a:cubicBezTo>
                    <a:cubicBezTo>
                      <a:pt x="1600" y="144"/>
                      <a:pt x="1456" y="0"/>
                      <a:pt x="1280" y="0"/>
                    </a:cubicBezTo>
                    <a:close/>
                    <a:moveTo>
                      <a:pt x="1493" y="365"/>
                    </a:moveTo>
                    <a:cubicBezTo>
                      <a:pt x="1455" y="387"/>
                      <a:pt x="1435" y="385"/>
                      <a:pt x="1435" y="385"/>
                    </a:cubicBezTo>
                    <a:cubicBezTo>
                      <a:pt x="1432" y="385"/>
                      <a:pt x="1429" y="383"/>
                      <a:pt x="1427" y="381"/>
                    </a:cubicBezTo>
                    <a:cubicBezTo>
                      <a:pt x="1427" y="381"/>
                      <a:pt x="1416" y="364"/>
                      <a:pt x="1416" y="320"/>
                    </a:cubicBezTo>
                    <a:cubicBezTo>
                      <a:pt x="1416" y="276"/>
                      <a:pt x="1427" y="259"/>
                      <a:pt x="1427" y="259"/>
                    </a:cubicBezTo>
                    <a:cubicBezTo>
                      <a:pt x="1429" y="257"/>
                      <a:pt x="1432" y="255"/>
                      <a:pt x="1435" y="255"/>
                    </a:cubicBezTo>
                    <a:cubicBezTo>
                      <a:pt x="1435" y="255"/>
                      <a:pt x="1455" y="253"/>
                      <a:pt x="1493" y="275"/>
                    </a:cubicBezTo>
                    <a:cubicBezTo>
                      <a:pt x="1532" y="297"/>
                      <a:pt x="1541" y="316"/>
                      <a:pt x="1541" y="316"/>
                    </a:cubicBezTo>
                    <a:cubicBezTo>
                      <a:pt x="1542" y="318"/>
                      <a:pt x="1542" y="322"/>
                      <a:pt x="1541" y="324"/>
                    </a:cubicBezTo>
                    <a:cubicBezTo>
                      <a:pt x="1541" y="324"/>
                      <a:pt x="1532" y="343"/>
                      <a:pt x="1493" y="365"/>
                    </a:cubicBezTo>
                    <a:close/>
                  </a:path>
                </a:pathLst>
              </a:cu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a:lstStyle/>
              <a:p>
                <a:pPr defTabSz="914126">
                  <a:defRPr/>
                </a:pPr>
                <a:endParaRPr lang="zh-CN" altLang="en-US" kern="0">
                  <a:solidFill>
                    <a:prstClr val="black"/>
                  </a:solidFill>
                  <a:latin typeface="Calibri"/>
                  <a:ea typeface="微软雅黑"/>
                </a:endParaRPr>
              </a:p>
            </p:txBody>
          </p:sp>
          <p:sp>
            <p:nvSpPr>
              <p:cNvPr id="228" name="椭圆 227"/>
              <p:cNvSpPr/>
              <p:nvPr/>
            </p:nvSpPr>
            <p:spPr>
              <a:xfrm>
                <a:off x="2834834" y="3000057"/>
                <a:ext cx="2102400" cy="2102400"/>
              </a:xfrm>
              <a:prstGeom prst="ellipse">
                <a:avLst/>
              </a:prstGeom>
              <a:gradFill>
                <a:gsLst>
                  <a:gs pos="0">
                    <a:srgbClr val="DDDDDD"/>
                  </a:gs>
                  <a:gs pos="100000">
                    <a:srgbClr val="FBFBFB"/>
                  </a:gs>
                </a:gsLst>
                <a:lin ang="5400000" scaled="1"/>
              </a:gradFill>
              <a:ln w="101600" cap="flat">
                <a:gradFill>
                  <a:gsLst>
                    <a:gs pos="0">
                      <a:srgbClr val="FDFDFD"/>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126">
                  <a:defRPr/>
                </a:pPr>
                <a:endParaRPr lang="zh-CN" altLang="en-US" kern="0">
                  <a:solidFill>
                    <a:prstClr val="black"/>
                  </a:solidFill>
                  <a:latin typeface="Calibri"/>
                  <a:ea typeface="微软雅黑"/>
                </a:endParaRPr>
              </a:p>
            </p:txBody>
          </p:sp>
          <p:sp>
            <p:nvSpPr>
              <p:cNvPr id="229" name="Freeform 23"/>
              <p:cNvSpPr>
                <a:spLocks/>
              </p:cNvSpPr>
              <p:nvPr/>
            </p:nvSpPr>
            <p:spPr bwMode="auto">
              <a:xfrm>
                <a:off x="3298659" y="3423401"/>
                <a:ext cx="1174750" cy="1255712"/>
              </a:xfrm>
              <a:custGeom>
                <a:avLst/>
                <a:gdLst>
                  <a:gd name="T0" fmla="*/ 193 w 313"/>
                  <a:gd name="T1" fmla="*/ 279 h 334"/>
                  <a:gd name="T2" fmla="*/ 47 w 313"/>
                  <a:gd name="T3" fmla="*/ 330 h 334"/>
                  <a:gd name="T4" fmla="*/ 28 w 313"/>
                  <a:gd name="T5" fmla="*/ 319 h 334"/>
                  <a:gd name="T6" fmla="*/ 0 w 313"/>
                  <a:gd name="T7" fmla="*/ 167 h 334"/>
                  <a:gd name="T8" fmla="*/ 28 w 313"/>
                  <a:gd name="T9" fmla="*/ 15 h 334"/>
                  <a:gd name="T10" fmla="*/ 47 w 313"/>
                  <a:gd name="T11" fmla="*/ 4 h 334"/>
                  <a:gd name="T12" fmla="*/ 193 w 313"/>
                  <a:gd name="T13" fmla="*/ 55 h 334"/>
                  <a:gd name="T14" fmla="*/ 311 w 313"/>
                  <a:gd name="T15" fmla="*/ 156 h 334"/>
                  <a:gd name="T16" fmla="*/ 311 w 313"/>
                  <a:gd name="T17" fmla="*/ 178 h 334"/>
                  <a:gd name="T18" fmla="*/ 193 w 313"/>
                  <a:gd name="T19" fmla="*/ 27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3" h="334">
                    <a:moveTo>
                      <a:pt x="193" y="279"/>
                    </a:moveTo>
                    <a:cubicBezTo>
                      <a:pt x="98" y="334"/>
                      <a:pt x="47" y="330"/>
                      <a:pt x="47" y="330"/>
                    </a:cubicBezTo>
                    <a:cubicBezTo>
                      <a:pt x="40" y="329"/>
                      <a:pt x="32" y="325"/>
                      <a:pt x="28" y="319"/>
                    </a:cubicBezTo>
                    <a:cubicBezTo>
                      <a:pt x="28" y="319"/>
                      <a:pt x="0" y="277"/>
                      <a:pt x="0" y="167"/>
                    </a:cubicBezTo>
                    <a:cubicBezTo>
                      <a:pt x="0" y="57"/>
                      <a:pt x="28" y="15"/>
                      <a:pt x="28" y="15"/>
                    </a:cubicBezTo>
                    <a:cubicBezTo>
                      <a:pt x="32" y="9"/>
                      <a:pt x="40" y="5"/>
                      <a:pt x="47" y="4"/>
                    </a:cubicBezTo>
                    <a:cubicBezTo>
                      <a:pt x="47" y="4"/>
                      <a:pt x="98" y="0"/>
                      <a:pt x="193" y="55"/>
                    </a:cubicBezTo>
                    <a:cubicBezTo>
                      <a:pt x="289" y="110"/>
                      <a:pt x="311" y="156"/>
                      <a:pt x="311" y="156"/>
                    </a:cubicBezTo>
                    <a:cubicBezTo>
                      <a:pt x="313" y="162"/>
                      <a:pt x="313" y="172"/>
                      <a:pt x="311" y="178"/>
                    </a:cubicBezTo>
                    <a:cubicBezTo>
                      <a:pt x="311" y="178"/>
                      <a:pt x="289" y="224"/>
                      <a:pt x="193" y="279"/>
                    </a:cubicBezTo>
                    <a:close/>
                  </a:path>
                </a:pathLst>
              </a:custGeom>
              <a:solidFill>
                <a:srgbClr val="00B0F0"/>
              </a:solidFill>
              <a:ln w="12700" cap="flat" cmpd="sng" algn="ctr">
                <a:noFill/>
                <a:prstDash val="solid"/>
                <a:miter lim="800000"/>
              </a:ln>
              <a:effectLst>
                <a:innerShdw blurRad="215900" dist="50800" dir="16200000">
                  <a:prstClr val="black">
                    <a:alpha val="42000"/>
                  </a:prstClr>
                </a:innerShdw>
              </a:effectLst>
            </p:spPr>
            <p:txBody>
              <a:bodyPr anchor="ctr"/>
              <a:lstStyle/>
              <a:p>
                <a:pPr algn="ctr" defTabSz="914126">
                  <a:defRPr/>
                </a:pPr>
                <a:endParaRPr lang="zh-CN" altLang="en-US" kern="0">
                  <a:solidFill>
                    <a:prstClr val="white"/>
                  </a:solidFill>
                  <a:latin typeface="Calibri"/>
                  <a:ea typeface="微软雅黑"/>
                </a:endParaRPr>
              </a:p>
            </p:txBody>
          </p:sp>
        </p:grpSp>
        <p:sp>
          <p:nvSpPr>
            <p:cNvPr id="237" name="文本框 97"/>
            <p:cNvSpPr txBox="1">
              <a:spLocks noChangeArrowheads="1"/>
            </p:cNvSpPr>
            <p:nvPr/>
          </p:nvSpPr>
          <p:spPr bwMode="auto">
            <a:xfrm>
              <a:off x="3249459" y="2572544"/>
              <a:ext cx="1523512" cy="346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126">
                <a:defRPr/>
              </a:pPr>
              <a:r>
                <a:rPr lang="zh-CN" altLang="en-US" kern="0" dirty="0">
                  <a:solidFill>
                    <a:sysClr val="window" lastClr="FFFFFF"/>
                  </a:solidFill>
                  <a:latin typeface="Impact" pitchFamily="34" charset="0"/>
                </a:rPr>
                <a:t>文字标题内容</a:t>
              </a:r>
            </a:p>
          </p:txBody>
        </p:sp>
        <p:sp>
          <p:nvSpPr>
            <p:cNvPr id="243" name="Freeform 12"/>
            <p:cNvSpPr>
              <a:spLocks noEditPoints="1"/>
            </p:cNvSpPr>
            <p:nvPr/>
          </p:nvSpPr>
          <p:spPr bwMode="auto">
            <a:xfrm>
              <a:off x="1887632" y="2764446"/>
              <a:ext cx="526562" cy="380346"/>
            </a:xfrm>
            <a:custGeom>
              <a:avLst/>
              <a:gdLst>
                <a:gd name="T0" fmla="*/ 57823 w 467"/>
                <a:gd name="T1" fmla="*/ 248018 h 337"/>
                <a:gd name="T2" fmla="*/ 77648 w 467"/>
                <a:gd name="T3" fmla="*/ 315809 h 337"/>
                <a:gd name="T4" fmla="*/ 120602 w 467"/>
                <a:gd name="T5" fmla="*/ 307542 h 337"/>
                <a:gd name="T6" fmla="*/ 185034 w 467"/>
                <a:gd name="T7" fmla="*/ 314156 h 337"/>
                <a:gd name="T8" fmla="*/ 247813 w 467"/>
                <a:gd name="T9" fmla="*/ 314156 h 337"/>
                <a:gd name="T10" fmla="*/ 272594 w 467"/>
                <a:gd name="T11" fmla="*/ 248018 h 337"/>
                <a:gd name="T12" fmla="*/ 330418 w 467"/>
                <a:gd name="T13" fmla="*/ 208335 h 337"/>
                <a:gd name="T14" fmla="*/ 297376 w 467"/>
                <a:gd name="T15" fmla="*/ 170305 h 337"/>
                <a:gd name="T16" fmla="*/ 315549 w 467"/>
                <a:gd name="T17" fmla="*/ 102514 h 337"/>
                <a:gd name="T18" fmla="*/ 264334 w 467"/>
                <a:gd name="T19" fmla="*/ 66138 h 337"/>
                <a:gd name="T20" fmla="*/ 209815 w 467"/>
                <a:gd name="T21" fmla="*/ 33069 h 337"/>
                <a:gd name="T22" fmla="*/ 180078 w 467"/>
                <a:gd name="T23" fmla="*/ 1653 h 337"/>
                <a:gd name="T24" fmla="*/ 123907 w 467"/>
                <a:gd name="T25" fmla="*/ 44643 h 337"/>
                <a:gd name="T26" fmla="*/ 52867 w 467"/>
                <a:gd name="T27" fmla="*/ 47950 h 337"/>
                <a:gd name="T28" fmla="*/ 34694 w 467"/>
                <a:gd name="T29" fmla="*/ 107474 h 337"/>
                <a:gd name="T30" fmla="*/ 21477 w 467"/>
                <a:gd name="T31" fmla="*/ 170305 h 337"/>
                <a:gd name="T32" fmla="*/ 3304 w 467"/>
                <a:gd name="T33" fmla="*/ 203374 h 337"/>
                <a:gd name="T34" fmla="*/ 69388 w 467"/>
                <a:gd name="T35" fmla="*/ 170305 h 337"/>
                <a:gd name="T36" fmla="*/ 297376 w 467"/>
                <a:gd name="T37" fmla="*/ 286047 h 337"/>
                <a:gd name="T38" fmla="*/ 328765 w 467"/>
                <a:gd name="T39" fmla="*/ 317463 h 337"/>
                <a:gd name="T40" fmla="*/ 297376 w 467"/>
                <a:gd name="T41" fmla="*/ 348878 h 337"/>
                <a:gd name="T42" fmla="*/ 327113 w 467"/>
                <a:gd name="T43" fmla="*/ 380294 h 337"/>
                <a:gd name="T44" fmla="*/ 335374 w 467"/>
                <a:gd name="T45" fmla="*/ 405096 h 337"/>
                <a:gd name="T46" fmla="*/ 328765 w 467"/>
                <a:gd name="T47" fmla="*/ 444778 h 337"/>
                <a:gd name="T48" fmla="*/ 388241 w 467"/>
                <a:gd name="T49" fmla="*/ 476194 h 337"/>
                <a:gd name="T50" fmla="*/ 388241 w 467"/>
                <a:gd name="T51" fmla="*/ 476194 h 337"/>
                <a:gd name="T52" fmla="*/ 399805 w 467"/>
                <a:gd name="T53" fmla="*/ 517530 h 337"/>
                <a:gd name="T54" fmla="*/ 464237 w 467"/>
                <a:gd name="T55" fmla="*/ 520837 h 337"/>
                <a:gd name="T56" fmla="*/ 465889 w 467"/>
                <a:gd name="T57" fmla="*/ 520837 h 337"/>
                <a:gd name="T58" fmla="*/ 520408 w 467"/>
                <a:gd name="T59" fmla="*/ 557213 h 337"/>
                <a:gd name="T60" fmla="*/ 553449 w 467"/>
                <a:gd name="T61" fmla="*/ 530758 h 337"/>
                <a:gd name="T62" fmla="*/ 553449 w 467"/>
                <a:gd name="T63" fmla="*/ 530758 h 337"/>
                <a:gd name="T64" fmla="*/ 621185 w 467"/>
                <a:gd name="T65" fmla="*/ 539025 h 337"/>
                <a:gd name="T66" fmla="*/ 637706 w 467"/>
                <a:gd name="T67" fmla="*/ 502649 h 337"/>
                <a:gd name="T68" fmla="*/ 660835 w 467"/>
                <a:gd name="T69" fmla="*/ 489422 h 337"/>
                <a:gd name="T70" fmla="*/ 703789 w 467"/>
                <a:gd name="T71" fmla="*/ 482808 h 337"/>
                <a:gd name="T72" fmla="*/ 705441 w 467"/>
                <a:gd name="T73" fmla="*/ 443125 h 337"/>
                <a:gd name="T74" fmla="*/ 718658 w 467"/>
                <a:gd name="T75" fmla="*/ 421630 h 337"/>
                <a:gd name="T76" fmla="*/ 756656 w 467"/>
                <a:gd name="T77" fmla="*/ 398482 h 337"/>
                <a:gd name="T78" fmla="*/ 730223 w 467"/>
                <a:gd name="T79" fmla="*/ 358799 h 337"/>
                <a:gd name="T80" fmla="*/ 766569 w 467"/>
                <a:gd name="T81" fmla="*/ 335651 h 337"/>
                <a:gd name="T82" fmla="*/ 766569 w 467"/>
                <a:gd name="T83" fmla="*/ 299275 h 337"/>
                <a:gd name="T84" fmla="*/ 730223 w 467"/>
                <a:gd name="T85" fmla="*/ 274473 h 337"/>
                <a:gd name="T86" fmla="*/ 753352 w 467"/>
                <a:gd name="T87" fmla="*/ 238097 h 337"/>
                <a:gd name="T88" fmla="*/ 738483 w 467"/>
                <a:gd name="T89" fmla="*/ 205028 h 337"/>
                <a:gd name="T90" fmla="*/ 695529 w 467"/>
                <a:gd name="T91" fmla="*/ 198414 h 337"/>
                <a:gd name="T92" fmla="*/ 702137 w 467"/>
                <a:gd name="T93" fmla="*/ 153771 h 337"/>
                <a:gd name="T94" fmla="*/ 675704 w 467"/>
                <a:gd name="T95" fmla="*/ 130623 h 337"/>
                <a:gd name="T96" fmla="*/ 637706 w 467"/>
                <a:gd name="T97" fmla="*/ 132276 h 337"/>
                <a:gd name="T98" fmla="*/ 621185 w 467"/>
                <a:gd name="T99" fmla="*/ 95900 h 337"/>
                <a:gd name="T100" fmla="*/ 579883 w 467"/>
                <a:gd name="T101" fmla="*/ 107474 h 337"/>
                <a:gd name="T102" fmla="*/ 553449 w 467"/>
                <a:gd name="T103" fmla="*/ 104167 h 337"/>
                <a:gd name="T104" fmla="*/ 523712 w 467"/>
                <a:gd name="T105" fmla="*/ 79366 h 337"/>
                <a:gd name="T106" fmla="*/ 490670 w 467"/>
                <a:gd name="T107" fmla="*/ 107474 h 337"/>
                <a:gd name="T108" fmla="*/ 465889 w 467"/>
                <a:gd name="T109" fmla="*/ 114088 h 337"/>
                <a:gd name="T110" fmla="*/ 424587 w 467"/>
                <a:gd name="T111" fmla="*/ 102514 h 337"/>
                <a:gd name="T112" fmla="*/ 388241 w 467"/>
                <a:gd name="T113" fmla="*/ 158731 h 337"/>
                <a:gd name="T114" fmla="*/ 388241 w 467"/>
                <a:gd name="T115" fmla="*/ 158731 h 337"/>
                <a:gd name="T116" fmla="*/ 328765 w 467"/>
                <a:gd name="T117" fmla="*/ 190147 h 337"/>
                <a:gd name="T118" fmla="*/ 335374 w 467"/>
                <a:gd name="T119" fmla="*/ 229830 h 337"/>
                <a:gd name="T120" fmla="*/ 303984 w 467"/>
                <a:gd name="T121" fmla="*/ 251325 h 337"/>
                <a:gd name="T122" fmla="*/ 531972 w 467"/>
                <a:gd name="T123" fmla="*/ 162038 h 33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7" h="337">
                  <a:moveTo>
                    <a:pt x="0" y="126"/>
                  </a:moveTo>
                  <a:cubicBezTo>
                    <a:pt x="1" y="132"/>
                    <a:pt x="3" y="138"/>
                    <a:pt x="6" y="143"/>
                  </a:cubicBezTo>
                  <a:cubicBezTo>
                    <a:pt x="6" y="145"/>
                    <a:pt x="8" y="145"/>
                    <a:pt x="9" y="145"/>
                  </a:cubicBezTo>
                  <a:cubicBezTo>
                    <a:pt x="13" y="143"/>
                    <a:pt x="17" y="142"/>
                    <a:pt x="21" y="141"/>
                  </a:cubicBezTo>
                  <a:cubicBezTo>
                    <a:pt x="24" y="146"/>
                    <a:pt x="26" y="150"/>
                    <a:pt x="30" y="154"/>
                  </a:cubicBezTo>
                  <a:cubicBezTo>
                    <a:pt x="35" y="150"/>
                    <a:pt x="35" y="150"/>
                    <a:pt x="35" y="150"/>
                  </a:cubicBezTo>
                  <a:cubicBezTo>
                    <a:pt x="35" y="150"/>
                    <a:pt x="35" y="150"/>
                    <a:pt x="35" y="150"/>
                  </a:cubicBezTo>
                  <a:cubicBezTo>
                    <a:pt x="30" y="154"/>
                    <a:pt x="30" y="154"/>
                    <a:pt x="30" y="154"/>
                  </a:cubicBezTo>
                  <a:cubicBezTo>
                    <a:pt x="33" y="159"/>
                    <a:pt x="36" y="163"/>
                    <a:pt x="40" y="166"/>
                  </a:cubicBezTo>
                  <a:cubicBezTo>
                    <a:pt x="37" y="170"/>
                    <a:pt x="35" y="173"/>
                    <a:pt x="32" y="177"/>
                  </a:cubicBezTo>
                  <a:cubicBezTo>
                    <a:pt x="32" y="178"/>
                    <a:pt x="32" y="180"/>
                    <a:pt x="33" y="180"/>
                  </a:cubicBezTo>
                  <a:cubicBezTo>
                    <a:pt x="37" y="184"/>
                    <a:pt x="42" y="188"/>
                    <a:pt x="47" y="191"/>
                  </a:cubicBezTo>
                  <a:cubicBezTo>
                    <a:pt x="49" y="192"/>
                    <a:pt x="50" y="191"/>
                    <a:pt x="51" y="190"/>
                  </a:cubicBezTo>
                  <a:cubicBezTo>
                    <a:pt x="53" y="187"/>
                    <a:pt x="56" y="183"/>
                    <a:pt x="59" y="180"/>
                  </a:cubicBezTo>
                  <a:cubicBezTo>
                    <a:pt x="63" y="182"/>
                    <a:pt x="68" y="184"/>
                    <a:pt x="73" y="186"/>
                  </a:cubicBezTo>
                  <a:cubicBezTo>
                    <a:pt x="75" y="179"/>
                    <a:pt x="75" y="179"/>
                    <a:pt x="75" y="179"/>
                  </a:cubicBezTo>
                  <a:cubicBezTo>
                    <a:pt x="75" y="179"/>
                    <a:pt x="75" y="179"/>
                    <a:pt x="75" y="179"/>
                  </a:cubicBezTo>
                  <a:cubicBezTo>
                    <a:pt x="73" y="186"/>
                    <a:pt x="73" y="186"/>
                    <a:pt x="73" y="186"/>
                  </a:cubicBezTo>
                  <a:cubicBezTo>
                    <a:pt x="78" y="188"/>
                    <a:pt x="83" y="189"/>
                    <a:pt x="89" y="190"/>
                  </a:cubicBezTo>
                  <a:cubicBezTo>
                    <a:pt x="89" y="194"/>
                    <a:pt x="89" y="198"/>
                    <a:pt x="89" y="203"/>
                  </a:cubicBezTo>
                  <a:cubicBezTo>
                    <a:pt x="89" y="204"/>
                    <a:pt x="90" y="205"/>
                    <a:pt x="91" y="205"/>
                  </a:cubicBezTo>
                  <a:cubicBezTo>
                    <a:pt x="97" y="206"/>
                    <a:pt x="103" y="206"/>
                    <a:pt x="109" y="205"/>
                  </a:cubicBezTo>
                  <a:cubicBezTo>
                    <a:pt x="110" y="205"/>
                    <a:pt x="111" y="204"/>
                    <a:pt x="111" y="203"/>
                  </a:cubicBezTo>
                  <a:cubicBezTo>
                    <a:pt x="111" y="198"/>
                    <a:pt x="112" y="194"/>
                    <a:pt x="112" y="190"/>
                  </a:cubicBezTo>
                  <a:cubicBezTo>
                    <a:pt x="117" y="189"/>
                    <a:pt x="122" y="188"/>
                    <a:pt x="127" y="186"/>
                  </a:cubicBezTo>
                  <a:cubicBezTo>
                    <a:pt x="125" y="179"/>
                    <a:pt x="125" y="179"/>
                    <a:pt x="125" y="179"/>
                  </a:cubicBezTo>
                  <a:cubicBezTo>
                    <a:pt x="125" y="179"/>
                    <a:pt x="125" y="179"/>
                    <a:pt x="125" y="179"/>
                  </a:cubicBezTo>
                  <a:cubicBezTo>
                    <a:pt x="127" y="186"/>
                    <a:pt x="127" y="186"/>
                    <a:pt x="127" y="186"/>
                  </a:cubicBezTo>
                  <a:cubicBezTo>
                    <a:pt x="132" y="184"/>
                    <a:pt x="137" y="182"/>
                    <a:pt x="142" y="180"/>
                  </a:cubicBezTo>
                  <a:cubicBezTo>
                    <a:pt x="144" y="183"/>
                    <a:pt x="147" y="187"/>
                    <a:pt x="150" y="190"/>
                  </a:cubicBezTo>
                  <a:cubicBezTo>
                    <a:pt x="150" y="191"/>
                    <a:pt x="152" y="192"/>
                    <a:pt x="153" y="191"/>
                  </a:cubicBezTo>
                  <a:cubicBezTo>
                    <a:pt x="158" y="188"/>
                    <a:pt x="163" y="184"/>
                    <a:pt x="168" y="180"/>
                  </a:cubicBezTo>
                  <a:cubicBezTo>
                    <a:pt x="168" y="180"/>
                    <a:pt x="169" y="178"/>
                    <a:pt x="168" y="177"/>
                  </a:cubicBezTo>
                  <a:cubicBezTo>
                    <a:pt x="165" y="173"/>
                    <a:pt x="163" y="170"/>
                    <a:pt x="160" y="166"/>
                  </a:cubicBezTo>
                  <a:cubicBezTo>
                    <a:pt x="164" y="163"/>
                    <a:pt x="167" y="159"/>
                    <a:pt x="171" y="154"/>
                  </a:cubicBezTo>
                  <a:cubicBezTo>
                    <a:pt x="165" y="150"/>
                    <a:pt x="165" y="150"/>
                    <a:pt x="165" y="150"/>
                  </a:cubicBezTo>
                  <a:cubicBezTo>
                    <a:pt x="165" y="150"/>
                    <a:pt x="165" y="150"/>
                    <a:pt x="165" y="150"/>
                  </a:cubicBezTo>
                  <a:cubicBezTo>
                    <a:pt x="171" y="154"/>
                    <a:pt x="171" y="154"/>
                    <a:pt x="171" y="154"/>
                  </a:cubicBezTo>
                  <a:cubicBezTo>
                    <a:pt x="174" y="150"/>
                    <a:pt x="176" y="146"/>
                    <a:pt x="179" y="141"/>
                  </a:cubicBezTo>
                  <a:cubicBezTo>
                    <a:pt x="183" y="142"/>
                    <a:pt x="187" y="143"/>
                    <a:pt x="191" y="145"/>
                  </a:cubicBezTo>
                  <a:cubicBezTo>
                    <a:pt x="193" y="145"/>
                    <a:pt x="194" y="145"/>
                    <a:pt x="194" y="143"/>
                  </a:cubicBezTo>
                  <a:cubicBezTo>
                    <a:pt x="197" y="138"/>
                    <a:pt x="199" y="132"/>
                    <a:pt x="200" y="126"/>
                  </a:cubicBezTo>
                  <a:cubicBezTo>
                    <a:pt x="200" y="125"/>
                    <a:pt x="200" y="124"/>
                    <a:pt x="198" y="123"/>
                  </a:cubicBezTo>
                  <a:cubicBezTo>
                    <a:pt x="194" y="122"/>
                    <a:pt x="190" y="120"/>
                    <a:pt x="186" y="119"/>
                  </a:cubicBezTo>
                  <a:cubicBezTo>
                    <a:pt x="187" y="114"/>
                    <a:pt x="187" y="108"/>
                    <a:pt x="187" y="103"/>
                  </a:cubicBezTo>
                  <a:cubicBezTo>
                    <a:pt x="180" y="103"/>
                    <a:pt x="180" y="103"/>
                    <a:pt x="180" y="103"/>
                  </a:cubicBezTo>
                  <a:cubicBezTo>
                    <a:pt x="180" y="103"/>
                    <a:pt x="180" y="103"/>
                    <a:pt x="180" y="103"/>
                  </a:cubicBezTo>
                  <a:cubicBezTo>
                    <a:pt x="180" y="103"/>
                    <a:pt x="180" y="103"/>
                    <a:pt x="180" y="103"/>
                  </a:cubicBezTo>
                  <a:cubicBezTo>
                    <a:pt x="187" y="103"/>
                    <a:pt x="187" y="103"/>
                    <a:pt x="187" y="103"/>
                  </a:cubicBezTo>
                  <a:cubicBezTo>
                    <a:pt x="187" y="98"/>
                    <a:pt x="187" y="93"/>
                    <a:pt x="186" y="87"/>
                  </a:cubicBezTo>
                  <a:cubicBezTo>
                    <a:pt x="190" y="86"/>
                    <a:pt x="194" y="85"/>
                    <a:pt x="198" y="83"/>
                  </a:cubicBezTo>
                  <a:cubicBezTo>
                    <a:pt x="200" y="83"/>
                    <a:pt x="200" y="82"/>
                    <a:pt x="200" y="80"/>
                  </a:cubicBezTo>
                  <a:cubicBezTo>
                    <a:pt x="199" y="74"/>
                    <a:pt x="197" y="68"/>
                    <a:pt x="194" y="63"/>
                  </a:cubicBezTo>
                  <a:cubicBezTo>
                    <a:pt x="194" y="62"/>
                    <a:pt x="193" y="61"/>
                    <a:pt x="191" y="62"/>
                  </a:cubicBezTo>
                  <a:cubicBezTo>
                    <a:pt x="187" y="63"/>
                    <a:pt x="183" y="64"/>
                    <a:pt x="179" y="65"/>
                  </a:cubicBezTo>
                  <a:cubicBezTo>
                    <a:pt x="176" y="61"/>
                    <a:pt x="174" y="56"/>
                    <a:pt x="171" y="52"/>
                  </a:cubicBezTo>
                  <a:cubicBezTo>
                    <a:pt x="165" y="56"/>
                    <a:pt x="165" y="56"/>
                    <a:pt x="165" y="56"/>
                  </a:cubicBezTo>
                  <a:cubicBezTo>
                    <a:pt x="165" y="56"/>
                    <a:pt x="165" y="56"/>
                    <a:pt x="165" y="56"/>
                  </a:cubicBezTo>
                  <a:cubicBezTo>
                    <a:pt x="171" y="52"/>
                    <a:pt x="171" y="52"/>
                    <a:pt x="171" y="52"/>
                  </a:cubicBezTo>
                  <a:cubicBezTo>
                    <a:pt x="167" y="48"/>
                    <a:pt x="164" y="44"/>
                    <a:pt x="160" y="40"/>
                  </a:cubicBezTo>
                  <a:cubicBezTo>
                    <a:pt x="163" y="36"/>
                    <a:pt x="165" y="33"/>
                    <a:pt x="168" y="29"/>
                  </a:cubicBezTo>
                  <a:cubicBezTo>
                    <a:pt x="169" y="28"/>
                    <a:pt x="168" y="27"/>
                    <a:pt x="168" y="26"/>
                  </a:cubicBezTo>
                  <a:cubicBezTo>
                    <a:pt x="163" y="22"/>
                    <a:pt x="158" y="18"/>
                    <a:pt x="153" y="15"/>
                  </a:cubicBezTo>
                  <a:cubicBezTo>
                    <a:pt x="152" y="14"/>
                    <a:pt x="150" y="15"/>
                    <a:pt x="150" y="16"/>
                  </a:cubicBezTo>
                  <a:cubicBezTo>
                    <a:pt x="147" y="19"/>
                    <a:pt x="144" y="23"/>
                    <a:pt x="142" y="26"/>
                  </a:cubicBezTo>
                  <a:cubicBezTo>
                    <a:pt x="137" y="24"/>
                    <a:pt x="132" y="22"/>
                    <a:pt x="127" y="20"/>
                  </a:cubicBezTo>
                  <a:cubicBezTo>
                    <a:pt x="125" y="27"/>
                    <a:pt x="125" y="27"/>
                    <a:pt x="125" y="27"/>
                  </a:cubicBezTo>
                  <a:cubicBezTo>
                    <a:pt x="125" y="27"/>
                    <a:pt x="125" y="27"/>
                    <a:pt x="125" y="27"/>
                  </a:cubicBezTo>
                  <a:cubicBezTo>
                    <a:pt x="127" y="20"/>
                    <a:pt x="127" y="20"/>
                    <a:pt x="127" y="20"/>
                  </a:cubicBezTo>
                  <a:cubicBezTo>
                    <a:pt x="122" y="19"/>
                    <a:pt x="117" y="17"/>
                    <a:pt x="112" y="17"/>
                  </a:cubicBezTo>
                  <a:cubicBezTo>
                    <a:pt x="112" y="12"/>
                    <a:pt x="111" y="8"/>
                    <a:pt x="111" y="3"/>
                  </a:cubicBezTo>
                  <a:cubicBezTo>
                    <a:pt x="111" y="2"/>
                    <a:pt x="110" y="1"/>
                    <a:pt x="109" y="1"/>
                  </a:cubicBezTo>
                  <a:cubicBezTo>
                    <a:pt x="103" y="0"/>
                    <a:pt x="97" y="0"/>
                    <a:pt x="91" y="1"/>
                  </a:cubicBezTo>
                  <a:cubicBezTo>
                    <a:pt x="90" y="1"/>
                    <a:pt x="89" y="2"/>
                    <a:pt x="89" y="3"/>
                  </a:cubicBezTo>
                  <a:cubicBezTo>
                    <a:pt x="89" y="8"/>
                    <a:pt x="89" y="12"/>
                    <a:pt x="89" y="17"/>
                  </a:cubicBezTo>
                  <a:cubicBezTo>
                    <a:pt x="83" y="17"/>
                    <a:pt x="78" y="19"/>
                    <a:pt x="73" y="20"/>
                  </a:cubicBezTo>
                  <a:cubicBezTo>
                    <a:pt x="75" y="27"/>
                    <a:pt x="75" y="27"/>
                    <a:pt x="75" y="27"/>
                  </a:cubicBezTo>
                  <a:cubicBezTo>
                    <a:pt x="75" y="27"/>
                    <a:pt x="75" y="27"/>
                    <a:pt x="75" y="27"/>
                  </a:cubicBezTo>
                  <a:cubicBezTo>
                    <a:pt x="73" y="20"/>
                    <a:pt x="73" y="20"/>
                    <a:pt x="73" y="20"/>
                  </a:cubicBezTo>
                  <a:cubicBezTo>
                    <a:pt x="68" y="22"/>
                    <a:pt x="63" y="24"/>
                    <a:pt x="59" y="26"/>
                  </a:cubicBezTo>
                  <a:cubicBezTo>
                    <a:pt x="56" y="23"/>
                    <a:pt x="53" y="19"/>
                    <a:pt x="51" y="16"/>
                  </a:cubicBezTo>
                  <a:cubicBezTo>
                    <a:pt x="50" y="15"/>
                    <a:pt x="49" y="14"/>
                    <a:pt x="47" y="15"/>
                  </a:cubicBezTo>
                  <a:cubicBezTo>
                    <a:pt x="42" y="18"/>
                    <a:pt x="37" y="22"/>
                    <a:pt x="33" y="26"/>
                  </a:cubicBezTo>
                  <a:cubicBezTo>
                    <a:pt x="32" y="27"/>
                    <a:pt x="32" y="28"/>
                    <a:pt x="32" y="29"/>
                  </a:cubicBezTo>
                  <a:cubicBezTo>
                    <a:pt x="35" y="33"/>
                    <a:pt x="37" y="36"/>
                    <a:pt x="40" y="40"/>
                  </a:cubicBezTo>
                  <a:cubicBezTo>
                    <a:pt x="36" y="44"/>
                    <a:pt x="33" y="48"/>
                    <a:pt x="30" y="52"/>
                  </a:cubicBezTo>
                  <a:cubicBezTo>
                    <a:pt x="35" y="56"/>
                    <a:pt x="35" y="56"/>
                    <a:pt x="35" y="56"/>
                  </a:cubicBezTo>
                  <a:cubicBezTo>
                    <a:pt x="35" y="56"/>
                    <a:pt x="35" y="56"/>
                    <a:pt x="35" y="56"/>
                  </a:cubicBezTo>
                  <a:cubicBezTo>
                    <a:pt x="30" y="52"/>
                    <a:pt x="30" y="52"/>
                    <a:pt x="30" y="52"/>
                  </a:cubicBezTo>
                  <a:cubicBezTo>
                    <a:pt x="26" y="56"/>
                    <a:pt x="24" y="61"/>
                    <a:pt x="21" y="65"/>
                  </a:cubicBezTo>
                  <a:cubicBezTo>
                    <a:pt x="17" y="64"/>
                    <a:pt x="13" y="63"/>
                    <a:pt x="9" y="62"/>
                  </a:cubicBezTo>
                  <a:cubicBezTo>
                    <a:pt x="8" y="61"/>
                    <a:pt x="6" y="62"/>
                    <a:pt x="6" y="63"/>
                  </a:cubicBezTo>
                  <a:cubicBezTo>
                    <a:pt x="3" y="68"/>
                    <a:pt x="1" y="74"/>
                    <a:pt x="0" y="80"/>
                  </a:cubicBezTo>
                  <a:cubicBezTo>
                    <a:pt x="0" y="82"/>
                    <a:pt x="0" y="83"/>
                    <a:pt x="2" y="83"/>
                  </a:cubicBezTo>
                  <a:cubicBezTo>
                    <a:pt x="6" y="85"/>
                    <a:pt x="10" y="86"/>
                    <a:pt x="14" y="87"/>
                  </a:cubicBezTo>
                  <a:cubicBezTo>
                    <a:pt x="13" y="93"/>
                    <a:pt x="13" y="98"/>
                    <a:pt x="13" y="103"/>
                  </a:cubicBezTo>
                  <a:cubicBezTo>
                    <a:pt x="20" y="103"/>
                    <a:pt x="20" y="103"/>
                    <a:pt x="20" y="103"/>
                  </a:cubicBezTo>
                  <a:cubicBezTo>
                    <a:pt x="20" y="103"/>
                    <a:pt x="20" y="103"/>
                    <a:pt x="20" y="103"/>
                  </a:cubicBezTo>
                  <a:cubicBezTo>
                    <a:pt x="20" y="103"/>
                    <a:pt x="20" y="103"/>
                    <a:pt x="20" y="103"/>
                  </a:cubicBezTo>
                  <a:cubicBezTo>
                    <a:pt x="13" y="103"/>
                    <a:pt x="13" y="103"/>
                    <a:pt x="13" y="103"/>
                  </a:cubicBezTo>
                  <a:cubicBezTo>
                    <a:pt x="13" y="108"/>
                    <a:pt x="13" y="114"/>
                    <a:pt x="14" y="119"/>
                  </a:cubicBezTo>
                  <a:cubicBezTo>
                    <a:pt x="10" y="120"/>
                    <a:pt x="6" y="122"/>
                    <a:pt x="2" y="123"/>
                  </a:cubicBezTo>
                  <a:cubicBezTo>
                    <a:pt x="0" y="124"/>
                    <a:pt x="0" y="125"/>
                    <a:pt x="0" y="126"/>
                  </a:cubicBezTo>
                  <a:close/>
                  <a:moveTo>
                    <a:pt x="42" y="103"/>
                  </a:moveTo>
                  <a:cubicBezTo>
                    <a:pt x="42" y="71"/>
                    <a:pt x="68" y="45"/>
                    <a:pt x="100" y="45"/>
                  </a:cubicBezTo>
                  <a:cubicBezTo>
                    <a:pt x="132" y="45"/>
                    <a:pt x="159" y="71"/>
                    <a:pt x="159" y="103"/>
                  </a:cubicBezTo>
                  <a:cubicBezTo>
                    <a:pt x="159" y="135"/>
                    <a:pt x="132" y="162"/>
                    <a:pt x="100" y="162"/>
                  </a:cubicBezTo>
                  <a:cubicBezTo>
                    <a:pt x="68" y="162"/>
                    <a:pt x="42" y="135"/>
                    <a:pt x="42" y="103"/>
                  </a:cubicBezTo>
                  <a:close/>
                  <a:moveTo>
                    <a:pt x="213" y="284"/>
                  </a:moveTo>
                  <a:cubicBezTo>
                    <a:pt x="213" y="284"/>
                    <a:pt x="213" y="284"/>
                    <a:pt x="213" y="284"/>
                  </a:cubicBezTo>
                  <a:cubicBezTo>
                    <a:pt x="213" y="284"/>
                    <a:pt x="213" y="284"/>
                    <a:pt x="213" y="284"/>
                  </a:cubicBezTo>
                  <a:close/>
                  <a:moveTo>
                    <a:pt x="180" y="173"/>
                  </a:moveTo>
                  <a:cubicBezTo>
                    <a:pt x="180" y="173"/>
                    <a:pt x="180" y="173"/>
                    <a:pt x="180" y="173"/>
                  </a:cubicBezTo>
                  <a:close/>
                  <a:moveTo>
                    <a:pt x="180" y="173"/>
                  </a:moveTo>
                  <a:cubicBezTo>
                    <a:pt x="184" y="174"/>
                    <a:pt x="189" y="175"/>
                    <a:pt x="193" y="176"/>
                  </a:cubicBezTo>
                  <a:cubicBezTo>
                    <a:pt x="192" y="181"/>
                    <a:pt x="192" y="186"/>
                    <a:pt x="192" y="192"/>
                  </a:cubicBezTo>
                  <a:cubicBezTo>
                    <a:pt x="192" y="192"/>
                    <a:pt x="192" y="192"/>
                    <a:pt x="192" y="192"/>
                  </a:cubicBezTo>
                  <a:cubicBezTo>
                    <a:pt x="192" y="192"/>
                    <a:pt x="192" y="192"/>
                    <a:pt x="192" y="192"/>
                  </a:cubicBezTo>
                  <a:cubicBezTo>
                    <a:pt x="199" y="192"/>
                    <a:pt x="199" y="192"/>
                    <a:pt x="199" y="192"/>
                  </a:cubicBezTo>
                  <a:cubicBezTo>
                    <a:pt x="199" y="192"/>
                    <a:pt x="199" y="192"/>
                    <a:pt x="199" y="192"/>
                  </a:cubicBezTo>
                  <a:cubicBezTo>
                    <a:pt x="192" y="192"/>
                    <a:pt x="192" y="192"/>
                    <a:pt x="192" y="192"/>
                  </a:cubicBezTo>
                  <a:cubicBezTo>
                    <a:pt x="192" y="192"/>
                    <a:pt x="192" y="192"/>
                    <a:pt x="192" y="192"/>
                  </a:cubicBezTo>
                  <a:cubicBezTo>
                    <a:pt x="192" y="192"/>
                    <a:pt x="192" y="192"/>
                    <a:pt x="192" y="192"/>
                  </a:cubicBezTo>
                  <a:cubicBezTo>
                    <a:pt x="192" y="198"/>
                    <a:pt x="192" y="203"/>
                    <a:pt x="193" y="208"/>
                  </a:cubicBezTo>
                  <a:cubicBezTo>
                    <a:pt x="188" y="209"/>
                    <a:pt x="184" y="210"/>
                    <a:pt x="180" y="211"/>
                  </a:cubicBezTo>
                  <a:cubicBezTo>
                    <a:pt x="180" y="211"/>
                    <a:pt x="180" y="211"/>
                    <a:pt x="180" y="211"/>
                  </a:cubicBezTo>
                  <a:cubicBezTo>
                    <a:pt x="179" y="211"/>
                    <a:pt x="178" y="212"/>
                    <a:pt x="178" y="214"/>
                  </a:cubicBezTo>
                  <a:cubicBezTo>
                    <a:pt x="179" y="220"/>
                    <a:pt x="180" y="226"/>
                    <a:pt x="182" y="231"/>
                  </a:cubicBezTo>
                  <a:cubicBezTo>
                    <a:pt x="182" y="231"/>
                    <a:pt x="182" y="232"/>
                    <a:pt x="183" y="232"/>
                  </a:cubicBezTo>
                  <a:cubicBezTo>
                    <a:pt x="183" y="232"/>
                    <a:pt x="184" y="232"/>
                    <a:pt x="184" y="232"/>
                  </a:cubicBezTo>
                  <a:cubicBezTo>
                    <a:pt x="184" y="232"/>
                    <a:pt x="184" y="232"/>
                    <a:pt x="184" y="232"/>
                  </a:cubicBezTo>
                  <a:cubicBezTo>
                    <a:pt x="189" y="232"/>
                    <a:pt x="193" y="231"/>
                    <a:pt x="198" y="230"/>
                  </a:cubicBezTo>
                  <a:cubicBezTo>
                    <a:pt x="199" y="236"/>
                    <a:pt x="201" y="240"/>
                    <a:pt x="203" y="245"/>
                  </a:cubicBezTo>
                  <a:cubicBezTo>
                    <a:pt x="203" y="245"/>
                    <a:pt x="203" y="245"/>
                    <a:pt x="203" y="245"/>
                  </a:cubicBezTo>
                  <a:cubicBezTo>
                    <a:pt x="203" y="245"/>
                    <a:pt x="203" y="245"/>
                    <a:pt x="203" y="245"/>
                  </a:cubicBezTo>
                  <a:cubicBezTo>
                    <a:pt x="210" y="242"/>
                    <a:pt x="210" y="242"/>
                    <a:pt x="210" y="242"/>
                  </a:cubicBezTo>
                  <a:cubicBezTo>
                    <a:pt x="210" y="242"/>
                    <a:pt x="210" y="242"/>
                    <a:pt x="210" y="242"/>
                  </a:cubicBezTo>
                  <a:cubicBezTo>
                    <a:pt x="203" y="245"/>
                    <a:pt x="203" y="245"/>
                    <a:pt x="203" y="245"/>
                  </a:cubicBezTo>
                  <a:cubicBezTo>
                    <a:pt x="203" y="245"/>
                    <a:pt x="203" y="245"/>
                    <a:pt x="203" y="245"/>
                  </a:cubicBezTo>
                  <a:cubicBezTo>
                    <a:pt x="203" y="245"/>
                    <a:pt x="203" y="245"/>
                    <a:pt x="203" y="245"/>
                  </a:cubicBezTo>
                  <a:cubicBezTo>
                    <a:pt x="205" y="250"/>
                    <a:pt x="208" y="255"/>
                    <a:pt x="210" y="259"/>
                  </a:cubicBezTo>
                  <a:cubicBezTo>
                    <a:pt x="207" y="261"/>
                    <a:pt x="203" y="264"/>
                    <a:pt x="200" y="267"/>
                  </a:cubicBezTo>
                  <a:cubicBezTo>
                    <a:pt x="200" y="267"/>
                    <a:pt x="200" y="267"/>
                    <a:pt x="200" y="267"/>
                  </a:cubicBezTo>
                  <a:cubicBezTo>
                    <a:pt x="199" y="267"/>
                    <a:pt x="199" y="268"/>
                    <a:pt x="199" y="269"/>
                  </a:cubicBezTo>
                  <a:cubicBezTo>
                    <a:pt x="199" y="269"/>
                    <a:pt x="199" y="270"/>
                    <a:pt x="199" y="270"/>
                  </a:cubicBezTo>
                  <a:cubicBezTo>
                    <a:pt x="203" y="276"/>
                    <a:pt x="206" y="280"/>
                    <a:pt x="209" y="284"/>
                  </a:cubicBezTo>
                  <a:cubicBezTo>
                    <a:pt x="210" y="285"/>
                    <a:pt x="210" y="285"/>
                    <a:pt x="211" y="285"/>
                  </a:cubicBezTo>
                  <a:cubicBezTo>
                    <a:pt x="212" y="285"/>
                    <a:pt x="212" y="285"/>
                    <a:pt x="213" y="284"/>
                  </a:cubicBezTo>
                  <a:cubicBezTo>
                    <a:pt x="216" y="282"/>
                    <a:pt x="220" y="280"/>
                    <a:pt x="224" y="277"/>
                  </a:cubicBezTo>
                  <a:cubicBezTo>
                    <a:pt x="227" y="281"/>
                    <a:pt x="230" y="284"/>
                    <a:pt x="235" y="288"/>
                  </a:cubicBezTo>
                  <a:cubicBezTo>
                    <a:pt x="235" y="288"/>
                    <a:pt x="235" y="288"/>
                    <a:pt x="235" y="288"/>
                  </a:cubicBezTo>
                  <a:cubicBezTo>
                    <a:pt x="235" y="288"/>
                    <a:pt x="235" y="288"/>
                    <a:pt x="235" y="288"/>
                  </a:cubicBezTo>
                  <a:cubicBezTo>
                    <a:pt x="240" y="283"/>
                    <a:pt x="240" y="283"/>
                    <a:pt x="240" y="283"/>
                  </a:cubicBezTo>
                  <a:cubicBezTo>
                    <a:pt x="240" y="283"/>
                    <a:pt x="240" y="283"/>
                    <a:pt x="240" y="283"/>
                  </a:cubicBezTo>
                  <a:cubicBezTo>
                    <a:pt x="235" y="288"/>
                    <a:pt x="235" y="288"/>
                    <a:pt x="235" y="288"/>
                  </a:cubicBezTo>
                  <a:cubicBezTo>
                    <a:pt x="235" y="288"/>
                    <a:pt x="235" y="288"/>
                    <a:pt x="235" y="288"/>
                  </a:cubicBezTo>
                  <a:cubicBezTo>
                    <a:pt x="235" y="289"/>
                    <a:pt x="235" y="289"/>
                    <a:pt x="235" y="289"/>
                  </a:cubicBezTo>
                  <a:cubicBezTo>
                    <a:pt x="238" y="292"/>
                    <a:pt x="242" y="295"/>
                    <a:pt x="247" y="298"/>
                  </a:cubicBezTo>
                  <a:cubicBezTo>
                    <a:pt x="245" y="302"/>
                    <a:pt x="243" y="306"/>
                    <a:pt x="241" y="310"/>
                  </a:cubicBezTo>
                  <a:cubicBezTo>
                    <a:pt x="241" y="310"/>
                    <a:pt x="241" y="310"/>
                    <a:pt x="241" y="310"/>
                  </a:cubicBezTo>
                  <a:cubicBezTo>
                    <a:pt x="241" y="311"/>
                    <a:pt x="241" y="311"/>
                    <a:pt x="241" y="312"/>
                  </a:cubicBezTo>
                  <a:cubicBezTo>
                    <a:pt x="241" y="312"/>
                    <a:pt x="241" y="313"/>
                    <a:pt x="242" y="313"/>
                  </a:cubicBezTo>
                  <a:cubicBezTo>
                    <a:pt x="247" y="317"/>
                    <a:pt x="252" y="319"/>
                    <a:pt x="257" y="322"/>
                  </a:cubicBezTo>
                  <a:cubicBezTo>
                    <a:pt x="257" y="322"/>
                    <a:pt x="258" y="322"/>
                    <a:pt x="258" y="322"/>
                  </a:cubicBezTo>
                  <a:cubicBezTo>
                    <a:pt x="259" y="322"/>
                    <a:pt x="259" y="321"/>
                    <a:pt x="260" y="321"/>
                  </a:cubicBezTo>
                  <a:cubicBezTo>
                    <a:pt x="260" y="321"/>
                    <a:pt x="260" y="321"/>
                    <a:pt x="260" y="321"/>
                  </a:cubicBezTo>
                  <a:cubicBezTo>
                    <a:pt x="262" y="317"/>
                    <a:pt x="265" y="313"/>
                    <a:pt x="267" y="310"/>
                  </a:cubicBezTo>
                  <a:cubicBezTo>
                    <a:pt x="272" y="312"/>
                    <a:pt x="276" y="314"/>
                    <a:pt x="281" y="315"/>
                  </a:cubicBezTo>
                  <a:cubicBezTo>
                    <a:pt x="281" y="315"/>
                    <a:pt x="281" y="315"/>
                    <a:pt x="281" y="315"/>
                  </a:cubicBezTo>
                  <a:cubicBezTo>
                    <a:pt x="282" y="315"/>
                    <a:pt x="282" y="315"/>
                    <a:pt x="282" y="315"/>
                  </a:cubicBezTo>
                  <a:cubicBezTo>
                    <a:pt x="284" y="309"/>
                    <a:pt x="284" y="309"/>
                    <a:pt x="284" y="309"/>
                  </a:cubicBezTo>
                  <a:cubicBezTo>
                    <a:pt x="282" y="315"/>
                    <a:pt x="282" y="315"/>
                    <a:pt x="282" y="315"/>
                  </a:cubicBezTo>
                  <a:cubicBezTo>
                    <a:pt x="282" y="315"/>
                    <a:pt x="282" y="315"/>
                    <a:pt x="282" y="315"/>
                  </a:cubicBezTo>
                  <a:cubicBezTo>
                    <a:pt x="282" y="315"/>
                    <a:pt x="282" y="315"/>
                    <a:pt x="282" y="315"/>
                  </a:cubicBezTo>
                  <a:cubicBezTo>
                    <a:pt x="286" y="317"/>
                    <a:pt x="291" y="318"/>
                    <a:pt x="297" y="319"/>
                  </a:cubicBezTo>
                  <a:cubicBezTo>
                    <a:pt x="296" y="324"/>
                    <a:pt x="296" y="328"/>
                    <a:pt x="296" y="333"/>
                  </a:cubicBezTo>
                  <a:cubicBezTo>
                    <a:pt x="296" y="333"/>
                    <a:pt x="296" y="333"/>
                    <a:pt x="296" y="333"/>
                  </a:cubicBezTo>
                  <a:cubicBezTo>
                    <a:pt x="296" y="333"/>
                    <a:pt x="296" y="334"/>
                    <a:pt x="296" y="334"/>
                  </a:cubicBezTo>
                  <a:cubicBezTo>
                    <a:pt x="297" y="335"/>
                    <a:pt x="297" y="335"/>
                    <a:pt x="298" y="335"/>
                  </a:cubicBezTo>
                  <a:cubicBezTo>
                    <a:pt x="303" y="336"/>
                    <a:pt x="309" y="337"/>
                    <a:pt x="315" y="337"/>
                  </a:cubicBezTo>
                  <a:cubicBezTo>
                    <a:pt x="316" y="337"/>
                    <a:pt x="316" y="337"/>
                    <a:pt x="317" y="336"/>
                  </a:cubicBezTo>
                  <a:cubicBezTo>
                    <a:pt x="317" y="336"/>
                    <a:pt x="317" y="335"/>
                    <a:pt x="317" y="335"/>
                  </a:cubicBezTo>
                  <a:cubicBezTo>
                    <a:pt x="317" y="335"/>
                    <a:pt x="317" y="335"/>
                    <a:pt x="317" y="335"/>
                  </a:cubicBezTo>
                  <a:cubicBezTo>
                    <a:pt x="318" y="330"/>
                    <a:pt x="319" y="326"/>
                    <a:pt x="320" y="322"/>
                  </a:cubicBezTo>
                  <a:cubicBezTo>
                    <a:pt x="324" y="322"/>
                    <a:pt x="329" y="322"/>
                    <a:pt x="335" y="321"/>
                  </a:cubicBezTo>
                  <a:cubicBezTo>
                    <a:pt x="335" y="321"/>
                    <a:pt x="335" y="321"/>
                    <a:pt x="335" y="321"/>
                  </a:cubicBezTo>
                  <a:cubicBezTo>
                    <a:pt x="335" y="321"/>
                    <a:pt x="335" y="321"/>
                    <a:pt x="335" y="321"/>
                  </a:cubicBezTo>
                  <a:cubicBezTo>
                    <a:pt x="334" y="314"/>
                    <a:pt x="334" y="314"/>
                    <a:pt x="334" y="314"/>
                  </a:cubicBezTo>
                  <a:cubicBezTo>
                    <a:pt x="334" y="314"/>
                    <a:pt x="334" y="314"/>
                    <a:pt x="334" y="314"/>
                  </a:cubicBezTo>
                  <a:cubicBezTo>
                    <a:pt x="335" y="321"/>
                    <a:pt x="335" y="321"/>
                    <a:pt x="335" y="321"/>
                  </a:cubicBezTo>
                  <a:cubicBezTo>
                    <a:pt x="335" y="321"/>
                    <a:pt x="335" y="321"/>
                    <a:pt x="335" y="321"/>
                  </a:cubicBezTo>
                  <a:cubicBezTo>
                    <a:pt x="335" y="321"/>
                    <a:pt x="335" y="321"/>
                    <a:pt x="335" y="321"/>
                  </a:cubicBezTo>
                  <a:cubicBezTo>
                    <a:pt x="340" y="321"/>
                    <a:pt x="345" y="320"/>
                    <a:pt x="351" y="319"/>
                  </a:cubicBezTo>
                  <a:cubicBezTo>
                    <a:pt x="352" y="323"/>
                    <a:pt x="354" y="327"/>
                    <a:pt x="355" y="331"/>
                  </a:cubicBezTo>
                  <a:cubicBezTo>
                    <a:pt x="356" y="331"/>
                    <a:pt x="356" y="332"/>
                    <a:pt x="357" y="332"/>
                  </a:cubicBezTo>
                  <a:cubicBezTo>
                    <a:pt x="357" y="333"/>
                    <a:pt x="358" y="333"/>
                    <a:pt x="358" y="333"/>
                  </a:cubicBezTo>
                  <a:cubicBezTo>
                    <a:pt x="365" y="331"/>
                    <a:pt x="370" y="329"/>
                    <a:pt x="375" y="327"/>
                  </a:cubicBezTo>
                  <a:cubicBezTo>
                    <a:pt x="375" y="327"/>
                    <a:pt x="376" y="327"/>
                    <a:pt x="376" y="326"/>
                  </a:cubicBezTo>
                  <a:cubicBezTo>
                    <a:pt x="376" y="325"/>
                    <a:pt x="376" y="325"/>
                    <a:pt x="376" y="324"/>
                  </a:cubicBezTo>
                  <a:cubicBezTo>
                    <a:pt x="376" y="324"/>
                    <a:pt x="376" y="324"/>
                    <a:pt x="376" y="324"/>
                  </a:cubicBezTo>
                  <a:cubicBezTo>
                    <a:pt x="375" y="320"/>
                    <a:pt x="374" y="316"/>
                    <a:pt x="373" y="311"/>
                  </a:cubicBezTo>
                  <a:cubicBezTo>
                    <a:pt x="377" y="310"/>
                    <a:pt x="382" y="307"/>
                    <a:pt x="386" y="304"/>
                  </a:cubicBezTo>
                  <a:cubicBezTo>
                    <a:pt x="387" y="304"/>
                    <a:pt x="387" y="304"/>
                    <a:pt x="387" y="304"/>
                  </a:cubicBezTo>
                  <a:cubicBezTo>
                    <a:pt x="386" y="304"/>
                    <a:pt x="386" y="304"/>
                    <a:pt x="386" y="304"/>
                  </a:cubicBezTo>
                  <a:cubicBezTo>
                    <a:pt x="383" y="298"/>
                    <a:pt x="383" y="298"/>
                    <a:pt x="383" y="298"/>
                  </a:cubicBezTo>
                  <a:cubicBezTo>
                    <a:pt x="383" y="298"/>
                    <a:pt x="383" y="298"/>
                    <a:pt x="383" y="298"/>
                  </a:cubicBezTo>
                  <a:cubicBezTo>
                    <a:pt x="386" y="304"/>
                    <a:pt x="386" y="304"/>
                    <a:pt x="386" y="304"/>
                  </a:cubicBezTo>
                  <a:cubicBezTo>
                    <a:pt x="387" y="304"/>
                    <a:pt x="387" y="304"/>
                    <a:pt x="387" y="304"/>
                  </a:cubicBezTo>
                  <a:cubicBezTo>
                    <a:pt x="387" y="304"/>
                    <a:pt x="387" y="304"/>
                    <a:pt x="387" y="304"/>
                  </a:cubicBezTo>
                  <a:cubicBezTo>
                    <a:pt x="391" y="302"/>
                    <a:pt x="395" y="299"/>
                    <a:pt x="400" y="296"/>
                  </a:cubicBezTo>
                  <a:cubicBezTo>
                    <a:pt x="403" y="299"/>
                    <a:pt x="406" y="302"/>
                    <a:pt x="409" y="305"/>
                  </a:cubicBezTo>
                  <a:cubicBezTo>
                    <a:pt x="409" y="305"/>
                    <a:pt x="409" y="305"/>
                    <a:pt x="409" y="305"/>
                  </a:cubicBezTo>
                  <a:cubicBezTo>
                    <a:pt x="409" y="306"/>
                    <a:pt x="410" y="306"/>
                    <a:pt x="411" y="306"/>
                  </a:cubicBezTo>
                  <a:cubicBezTo>
                    <a:pt x="411" y="306"/>
                    <a:pt x="412" y="306"/>
                    <a:pt x="412" y="305"/>
                  </a:cubicBezTo>
                  <a:cubicBezTo>
                    <a:pt x="416" y="302"/>
                    <a:pt x="421" y="298"/>
                    <a:pt x="425" y="294"/>
                  </a:cubicBezTo>
                  <a:cubicBezTo>
                    <a:pt x="425" y="293"/>
                    <a:pt x="426" y="293"/>
                    <a:pt x="426" y="292"/>
                  </a:cubicBezTo>
                  <a:cubicBezTo>
                    <a:pt x="426" y="292"/>
                    <a:pt x="425" y="291"/>
                    <a:pt x="425" y="291"/>
                  </a:cubicBezTo>
                  <a:cubicBezTo>
                    <a:pt x="425" y="291"/>
                    <a:pt x="425" y="291"/>
                    <a:pt x="425" y="291"/>
                  </a:cubicBezTo>
                  <a:cubicBezTo>
                    <a:pt x="422" y="287"/>
                    <a:pt x="419" y="284"/>
                    <a:pt x="417" y="280"/>
                  </a:cubicBezTo>
                  <a:cubicBezTo>
                    <a:pt x="420" y="277"/>
                    <a:pt x="424" y="273"/>
                    <a:pt x="427" y="268"/>
                  </a:cubicBezTo>
                  <a:cubicBezTo>
                    <a:pt x="427" y="268"/>
                    <a:pt x="427" y="268"/>
                    <a:pt x="427" y="268"/>
                  </a:cubicBezTo>
                  <a:cubicBezTo>
                    <a:pt x="427" y="268"/>
                    <a:pt x="427" y="268"/>
                    <a:pt x="427" y="268"/>
                  </a:cubicBezTo>
                  <a:cubicBezTo>
                    <a:pt x="421" y="264"/>
                    <a:pt x="421" y="264"/>
                    <a:pt x="421" y="264"/>
                  </a:cubicBezTo>
                  <a:cubicBezTo>
                    <a:pt x="421" y="264"/>
                    <a:pt x="421" y="264"/>
                    <a:pt x="421" y="264"/>
                  </a:cubicBezTo>
                  <a:cubicBezTo>
                    <a:pt x="427" y="268"/>
                    <a:pt x="427" y="268"/>
                    <a:pt x="427" y="268"/>
                  </a:cubicBezTo>
                  <a:cubicBezTo>
                    <a:pt x="427" y="268"/>
                    <a:pt x="427" y="268"/>
                    <a:pt x="427" y="268"/>
                  </a:cubicBezTo>
                  <a:cubicBezTo>
                    <a:pt x="427" y="268"/>
                    <a:pt x="427" y="268"/>
                    <a:pt x="427" y="268"/>
                  </a:cubicBezTo>
                  <a:cubicBezTo>
                    <a:pt x="430" y="264"/>
                    <a:pt x="432" y="260"/>
                    <a:pt x="435" y="255"/>
                  </a:cubicBezTo>
                  <a:cubicBezTo>
                    <a:pt x="439" y="257"/>
                    <a:pt x="444" y="258"/>
                    <a:pt x="447" y="260"/>
                  </a:cubicBezTo>
                  <a:cubicBezTo>
                    <a:pt x="447" y="260"/>
                    <a:pt x="447" y="260"/>
                    <a:pt x="447" y="260"/>
                  </a:cubicBezTo>
                  <a:cubicBezTo>
                    <a:pt x="448" y="260"/>
                    <a:pt x="449" y="260"/>
                    <a:pt x="449" y="260"/>
                  </a:cubicBezTo>
                  <a:cubicBezTo>
                    <a:pt x="450" y="260"/>
                    <a:pt x="450" y="259"/>
                    <a:pt x="451" y="259"/>
                  </a:cubicBezTo>
                  <a:cubicBezTo>
                    <a:pt x="453" y="254"/>
                    <a:pt x="455" y="249"/>
                    <a:pt x="458" y="243"/>
                  </a:cubicBezTo>
                  <a:cubicBezTo>
                    <a:pt x="458" y="243"/>
                    <a:pt x="458" y="242"/>
                    <a:pt x="458" y="241"/>
                  </a:cubicBezTo>
                  <a:cubicBezTo>
                    <a:pt x="457" y="241"/>
                    <a:pt x="457" y="240"/>
                    <a:pt x="456" y="240"/>
                  </a:cubicBezTo>
                  <a:cubicBezTo>
                    <a:pt x="452" y="238"/>
                    <a:pt x="448" y="236"/>
                    <a:pt x="444" y="234"/>
                  </a:cubicBezTo>
                  <a:cubicBezTo>
                    <a:pt x="446" y="229"/>
                    <a:pt x="448" y="223"/>
                    <a:pt x="449" y="219"/>
                  </a:cubicBezTo>
                  <a:cubicBezTo>
                    <a:pt x="449" y="219"/>
                    <a:pt x="449" y="219"/>
                    <a:pt x="449" y="219"/>
                  </a:cubicBezTo>
                  <a:cubicBezTo>
                    <a:pt x="449" y="219"/>
                    <a:pt x="449" y="219"/>
                    <a:pt x="449" y="219"/>
                  </a:cubicBezTo>
                  <a:cubicBezTo>
                    <a:pt x="442" y="217"/>
                    <a:pt x="442" y="217"/>
                    <a:pt x="442" y="217"/>
                  </a:cubicBezTo>
                  <a:cubicBezTo>
                    <a:pt x="442" y="217"/>
                    <a:pt x="442" y="217"/>
                    <a:pt x="442" y="217"/>
                  </a:cubicBezTo>
                  <a:cubicBezTo>
                    <a:pt x="449" y="219"/>
                    <a:pt x="449" y="219"/>
                    <a:pt x="449" y="219"/>
                  </a:cubicBezTo>
                  <a:cubicBezTo>
                    <a:pt x="449" y="219"/>
                    <a:pt x="449" y="219"/>
                    <a:pt x="449" y="219"/>
                  </a:cubicBezTo>
                  <a:cubicBezTo>
                    <a:pt x="449" y="219"/>
                    <a:pt x="449" y="219"/>
                    <a:pt x="449" y="219"/>
                  </a:cubicBezTo>
                  <a:cubicBezTo>
                    <a:pt x="450" y="213"/>
                    <a:pt x="451" y="208"/>
                    <a:pt x="451" y="204"/>
                  </a:cubicBezTo>
                  <a:cubicBezTo>
                    <a:pt x="455" y="203"/>
                    <a:pt x="460" y="203"/>
                    <a:pt x="464" y="203"/>
                  </a:cubicBezTo>
                  <a:cubicBezTo>
                    <a:pt x="464" y="203"/>
                    <a:pt x="464" y="203"/>
                    <a:pt x="464" y="203"/>
                  </a:cubicBezTo>
                  <a:cubicBezTo>
                    <a:pt x="465" y="203"/>
                    <a:pt x="465" y="203"/>
                    <a:pt x="466" y="202"/>
                  </a:cubicBezTo>
                  <a:cubicBezTo>
                    <a:pt x="466" y="202"/>
                    <a:pt x="467" y="201"/>
                    <a:pt x="467" y="201"/>
                  </a:cubicBezTo>
                  <a:cubicBezTo>
                    <a:pt x="467" y="195"/>
                    <a:pt x="467" y="189"/>
                    <a:pt x="467" y="183"/>
                  </a:cubicBezTo>
                  <a:cubicBezTo>
                    <a:pt x="467" y="183"/>
                    <a:pt x="466" y="182"/>
                    <a:pt x="466" y="182"/>
                  </a:cubicBezTo>
                  <a:cubicBezTo>
                    <a:pt x="465" y="181"/>
                    <a:pt x="465" y="181"/>
                    <a:pt x="464" y="181"/>
                  </a:cubicBezTo>
                  <a:cubicBezTo>
                    <a:pt x="464" y="181"/>
                    <a:pt x="464" y="181"/>
                    <a:pt x="464" y="181"/>
                  </a:cubicBezTo>
                  <a:cubicBezTo>
                    <a:pt x="460" y="181"/>
                    <a:pt x="455" y="181"/>
                    <a:pt x="451" y="180"/>
                  </a:cubicBezTo>
                  <a:cubicBezTo>
                    <a:pt x="451" y="176"/>
                    <a:pt x="450" y="171"/>
                    <a:pt x="449" y="165"/>
                  </a:cubicBezTo>
                  <a:cubicBezTo>
                    <a:pt x="449" y="165"/>
                    <a:pt x="449" y="165"/>
                    <a:pt x="449" y="165"/>
                  </a:cubicBezTo>
                  <a:cubicBezTo>
                    <a:pt x="449" y="165"/>
                    <a:pt x="449" y="165"/>
                    <a:pt x="449" y="165"/>
                  </a:cubicBezTo>
                  <a:cubicBezTo>
                    <a:pt x="442" y="166"/>
                    <a:pt x="442" y="166"/>
                    <a:pt x="442" y="166"/>
                  </a:cubicBezTo>
                  <a:cubicBezTo>
                    <a:pt x="442" y="166"/>
                    <a:pt x="442" y="166"/>
                    <a:pt x="442" y="166"/>
                  </a:cubicBezTo>
                  <a:cubicBezTo>
                    <a:pt x="449" y="165"/>
                    <a:pt x="449" y="165"/>
                    <a:pt x="449" y="165"/>
                  </a:cubicBezTo>
                  <a:cubicBezTo>
                    <a:pt x="449" y="165"/>
                    <a:pt x="449" y="165"/>
                    <a:pt x="449" y="165"/>
                  </a:cubicBezTo>
                  <a:cubicBezTo>
                    <a:pt x="449" y="165"/>
                    <a:pt x="449" y="165"/>
                    <a:pt x="449" y="165"/>
                  </a:cubicBezTo>
                  <a:cubicBezTo>
                    <a:pt x="448" y="161"/>
                    <a:pt x="446" y="155"/>
                    <a:pt x="444" y="150"/>
                  </a:cubicBezTo>
                  <a:cubicBezTo>
                    <a:pt x="448" y="148"/>
                    <a:pt x="452" y="146"/>
                    <a:pt x="456" y="144"/>
                  </a:cubicBezTo>
                  <a:cubicBezTo>
                    <a:pt x="457" y="144"/>
                    <a:pt x="457" y="143"/>
                    <a:pt x="458" y="143"/>
                  </a:cubicBezTo>
                  <a:cubicBezTo>
                    <a:pt x="458" y="142"/>
                    <a:pt x="458" y="141"/>
                    <a:pt x="458" y="141"/>
                  </a:cubicBezTo>
                  <a:cubicBezTo>
                    <a:pt x="455" y="135"/>
                    <a:pt x="453" y="130"/>
                    <a:pt x="451" y="125"/>
                  </a:cubicBezTo>
                  <a:cubicBezTo>
                    <a:pt x="450" y="125"/>
                    <a:pt x="450" y="124"/>
                    <a:pt x="449" y="124"/>
                  </a:cubicBezTo>
                  <a:cubicBezTo>
                    <a:pt x="449" y="124"/>
                    <a:pt x="448" y="124"/>
                    <a:pt x="447" y="124"/>
                  </a:cubicBezTo>
                  <a:cubicBezTo>
                    <a:pt x="447" y="124"/>
                    <a:pt x="447" y="124"/>
                    <a:pt x="447" y="124"/>
                  </a:cubicBezTo>
                  <a:cubicBezTo>
                    <a:pt x="443" y="126"/>
                    <a:pt x="439" y="127"/>
                    <a:pt x="435" y="129"/>
                  </a:cubicBezTo>
                  <a:cubicBezTo>
                    <a:pt x="432" y="124"/>
                    <a:pt x="430" y="120"/>
                    <a:pt x="427" y="116"/>
                  </a:cubicBezTo>
                  <a:cubicBezTo>
                    <a:pt x="427" y="116"/>
                    <a:pt x="427" y="116"/>
                    <a:pt x="427" y="116"/>
                  </a:cubicBezTo>
                  <a:cubicBezTo>
                    <a:pt x="427" y="116"/>
                    <a:pt x="427" y="116"/>
                    <a:pt x="427" y="116"/>
                  </a:cubicBezTo>
                  <a:cubicBezTo>
                    <a:pt x="421" y="120"/>
                    <a:pt x="421" y="120"/>
                    <a:pt x="421" y="120"/>
                  </a:cubicBezTo>
                  <a:cubicBezTo>
                    <a:pt x="421" y="120"/>
                    <a:pt x="421" y="120"/>
                    <a:pt x="421" y="120"/>
                  </a:cubicBezTo>
                  <a:cubicBezTo>
                    <a:pt x="427" y="116"/>
                    <a:pt x="427" y="116"/>
                    <a:pt x="427" y="116"/>
                  </a:cubicBezTo>
                  <a:cubicBezTo>
                    <a:pt x="427" y="116"/>
                    <a:pt x="427" y="116"/>
                    <a:pt x="427" y="116"/>
                  </a:cubicBezTo>
                  <a:cubicBezTo>
                    <a:pt x="427" y="116"/>
                    <a:pt x="427" y="116"/>
                    <a:pt x="427" y="116"/>
                  </a:cubicBezTo>
                  <a:cubicBezTo>
                    <a:pt x="424" y="111"/>
                    <a:pt x="420" y="107"/>
                    <a:pt x="417" y="104"/>
                  </a:cubicBezTo>
                  <a:cubicBezTo>
                    <a:pt x="419" y="100"/>
                    <a:pt x="422" y="97"/>
                    <a:pt x="425" y="93"/>
                  </a:cubicBezTo>
                  <a:cubicBezTo>
                    <a:pt x="425" y="93"/>
                    <a:pt x="425" y="93"/>
                    <a:pt x="425" y="93"/>
                  </a:cubicBezTo>
                  <a:cubicBezTo>
                    <a:pt x="425" y="93"/>
                    <a:pt x="426" y="92"/>
                    <a:pt x="426" y="92"/>
                  </a:cubicBezTo>
                  <a:cubicBezTo>
                    <a:pt x="426" y="91"/>
                    <a:pt x="425" y="90"/>
                    <a:pt x="425" y="90"/>
                  </a:cubicBezTo>
                  <a:cubicBezTo>
                    <a:pt x="421" y="86"/>
                    <a:pt x="416" y="82"/>
                    <a:pt x="412" y="78"/>
                  </a:cubicBezTo>
                  <a:cubicBezTo>
                    <a:pt x="412" y="78"/>
                    <a:pt x="411" y="78"/>
                    <a:pt x="411" y="78"/>
                  </a:cubicBezTo>
                  <a:cubicBezTo>
                    <a:pt x="410" y="78"/>
                    <a:pt x="409" y="78"/>
                    <a:pt x="409" y="79"/>
                  </a:cubicBezTo>
                  <a:cubicBezTo>
                    <a:pt x="409" y="79"/>
                    <a:pt x="409" y="79"/>
                    <a:pt x="409" y="79"/>
                  </a:cubicBezTo>
                  <a:cubicBezTo>
                    <a:pt x="406" y="82"/>
                    <a:pt x="403" y="85"/>
                    <a:pt x="400" y="88"/>
                  </a:cubicBezTo>
                  <a:cubicBezTo>
                    <a:pt x="395" y="85"/>
                    <a:pt x="391" y="82"/>
                    <a:pt x="387" y="80"/>
                  </a:cubicBezTo>
                  <a:cubicBezTo>
                    <a:pt x="387" y="80"/>
                    <a:pt x="387" y="80"/>
                    <a:pt x="387" y="80"/>
                  </a:cubicBezTo>
                  <a:cubicBezTo>
                    <a:pt x="386" y="80"/>
                    <a:pt x="386" y="80"/>
                    <a:pt x="386" y="80"/>
                  </a:cubicBezTo>
                  <a:cubicBezTo>
                    <a:pt x="383" y="86"/>
                    <a:pt x="383" y="86"/>
                    <a:pt x="383" y="86"/>
                  </a:cubicBezTo>
                  <a:cubicBezTo>
                    <a:pt x="386" y="80"/>
                    <a:pt x="386" y="80"/>
                    <a:pt x="386" y="80"/>
                  </a:cubicBezTo>
                  <a:cubicBezTo>
                    <a:pt x="387" y="80"/>
                    <a:pt x="387" y="80"/>
                    <a:pt x="387" y="80"/>
                  </a:cubicBezTo>
                  <a:cubicBezTo>
                    <a:pt x="386" y="80"/>
                    <a:pt x="386" y="80"/>
                    <a:pt x="386" y="80"/>
                  </a:cubicBezTo>
                  <a:cubicBezTo>
                    <a:pt x="382" y="77"/>
                    <a:pt x="377" y="74"/>
                    <a:pt x="373" y="73"/>
                  </a:cubicBezTo>
                  <a:cubicBezTo>
                    <a:pt x="374" y="68"/>
                    <a:pt x="375" y="64"/>
                    <a:pt x="376" y="60"/>
                  </a:cubicBezTo>
                  <a:cubicBezTo>
                    <a:pt x="376" y="60"/>
                    <a:pt x="376" y="60"/>
                    <a:pt x="376" y="60"/>
                  </a:cubicBezTo>
                  <a:cubicBezTo>
                    <a:pt x="376" y="59"/>
                    <a:pt x="376" y="59"/>
                    <a:pt x="376" y="58"/>
                  </a:cubicBezTo>
                  <a:cubicBezTo>
                    <a:pt x="376" y="57"/>
                    <a:pt x="375" y="57"/>
                    <a:pt x="375" y="57"/>
                  </a:cubicBezTo>
                  <a:cubicBezTo>
                    <a:pt x="370" y="55"/>
                    <a:pt x="365" y="53"/>
                    <a:pt x="358" y="51"/>
                  </a:cubicBezTo>
                  <a:cubicBezTo>
                    <a:pt x="358" y="51"/>
                    <a:pt x="357" y="51"/>
                    <a:pt x="357" y="52"/>
                  </a:cubicBezTo>
                  <a:cubicBezTo>
                    <a:pt x="356" y="52"/>
                    <a:pt x="356" y="53"/>
                    <a:pt x="355" y="53"/>
                  </a:cubicBezTo>
                  <a:cubicBezTo>
                    <a:pt x="355" y="53"/>
                    <a:pt x="355" y="53"/>
                    <a:pt x="355" y="53"/>
                  </a:cubicBezTo>
                  <a:cubicBezTo>
                    <a:pt x="354" y="57"/>
                    <a:pt x="352" y="61"/>
                    <a:pt x="351" y="65"/>
                  </a:cubicBezTo>
                  <a:cubicBezTo>
                    <a:pt x="345" y="64"/>
                    <a:pt x="340" y="63"/>
                    <a:pt x="335" y="63"/>
                  </a:cubicBezTo>
                  <a:cubicBezTo>
                    <a:pt x="335" y="63"/>
                    <a:pt x="335" y="63"/>
                    <a:pt x="335" y="63"/>
                  </a:cubicBezTo>
                  <a:cubicBezTo>
                    <a:pt x="335" y="63"/>
                    <a:pt x="335" y="63"/>
                    <a:pt x="335" y="63"/>
                  </a:cubicBezTo>
                  <a:cubicBezTo>
                    <a:pt x="334" y="70"/>
                    <a:pt x="334" y="70"/>
                    <a:pt x="334" y="70"/>
                  </a:cubicBezTo>
                  <a:cubicBezTo>
                    <a:pt x="334" y="70"/>
                    <a:pt x="334" y="70"/>
                    <a:pt x="334" y="70"/>
                  </a:cubicBezTo>
                  <a:cubicBezTo>
                    <a:pt x="335" y="63"/>
                    <a:pt x="335" y="63"/>
                    <a:pt x="335" y="63"/>
                  </a:cubicBezTo>
                  <a:cubicBezTo>
                    <a:pt x="335" y="63"/>
                    <a:pt x="335" y="63"/>
                    <a:pt x="335" y="63"/>
                  </a:cubicBezTo>
                  <a:cubicBezTo>
                    <a:pt x="335" y="63"/>
                    <a:pt x="335" y="63"/>
                    <a:pt x="335" y="63"/>
                  </a:cubicBezTo>
                  <a:cubicBezTo>
                    <a:pt x="329" y="62"/>
                    <a:pt x="324" y="62"/>
                    <a:pt x="320" y="62"/>
                  </a:cubicBezTo>
                  <a:cubicBezTo>
                    <a:pt x="319" y="58"/>
                    <a:pt x="318" y="53"/>
                    <a:pt x="317" y="49"/>
                  </a:cubicBezTo>
                  <a:cubicBezTo>
                    <a:pt x="317" y="49"/>
                    <a:pt x="317" y="49"/>
                    <a:pt x="317" y="49"/>
                  </a:cubicBezTo>
                  <a:cubicBezTo>
                    <a:pt x="317" y="49"/>
                    <a:pt x="317" y="48"/>
                    <a:pt x="317" y="48"/>
                  </a:cubicBezTo>
                  <a:cubicBezTo>
                    <a:pt x="316" y="47"/>
                    <a:pt x="316" y="47"/>
                    <a:pt x="315" y="47"/>
                  </a:cubicBezTo>
                  <a:cubicBezTo>
                    <a:pt x="309" y="47"/>
                    <a:pt x="303" y="48"/>
                    <a:pt x="298" y="49"/>
                  </a:cubicBezTo>
                  <a:cubicBezTo>
                    <a:pt x="297" y="49"/>
                    <a:pt x="297" y="49"/>
                    <a:pt x="296" y="50"/>
                  </a:cubicBezTo>
                  <a:cubicBezTo>
                    <a:pt x="296" y="50"/>
                    <a:pt x="296" y="51"/>
                    <a:pt x="296" y="51"/>
                  </a:cubicBezTo>
                  <a:cubicBezTo>
                    <a:pt x="296" y="51"/>
                    <a:pt x="296" y="51"/>
                    <a:pt x="296" y="51"/>
                  </a:cubicBezTo>
                  <a:cubicBezTo>
                    <a:pt x="296" y="56"/>
                    <a:pt x="296" y="60"/>
                    <a:pt x="297" y="65"/>
                  </a:cubicBezTo>
                  <a:cubicBezTo>
                    <a:pt x="291" y="66"/>
                    <a:pt x="286" y="67"/>
                    <a:pt x="282" y="68"/>
                  </a:cubicBezTo>
                  <a:cubicBezTo>
                    <a:pt x="282" y="68"/>
                    <a:pt x="282" y="68"/>
                    <a:pt x="282" y="68"/>
                  </a:cubicBezTo>
                  <a:cubicBezTo>
                    <a:pt x="282" y="69"/>
                    <a:pt x="282" y="69"/>
                    <a:pt x="282" y="69"/>
                  </a:cubicBezTo>
                  <a:cubicBezTo>
                    <a:pt x="284" y="75"/>
                    <a:pt x="284" y="75"/>
                    <a:pt x="284" y="75"/>
                  </a:cubicBezTo>
                  <a:cubicBezTo>
                    <a:pt x="284" y="75"/>
                    <a:pt x="284" y="75"/>
                    <a:pt x="284" y="75"/>
                  </a:cubicBezTo>
                  <a:cubicBezTo>
                    <a:pt x="282" y="69"/>
                    <a:pt x="282" y="69"/>
                    <a:pt x="282" y="69"/>
                  </a:cubicBezTo>
                  <a:cubicBezTo>
                    <a:pt x="281" y="69"/>
                    <a:pt x="281" y="69"/>
                    <a:pt x="281" y="69"/>
                  </a:cubicBezTo>
                  <a:cubicBezTo>
                    <a:pt x="281" y="69"/>
                    <a:pt x="281" y="69"/>
                    <a:pt x="281" y="69"/>
                  </a:cubicBezTo>
                  <a:cubicBezTo>
                    <a:pt x="276" y="70"/>
                    <a:pt x="272" y="72"/>
                    <a:pt x="267" y="74"/>
                  </a:cubicBezTo>
                  <a:cubicBezTo>
                    <a:pt x="265" y="70"/>
                    <a:pt x="262" y="67"/>
                    <a:pt x="260" y="63"/>
                  </a:cubicBezTo>
                  <a:cubicBezTo>
                    <a:pt x="259" y="63"/>
                    <a:pt x="259" y="62"/>
                    <a:pt x="258" y="62"/>
                  </a:cubicBezTo>
                  <a:cubicBezTo>
                    <a:pt x="258" y="62"/>
                    <a:pt x="257" y="62"/>
                    <a:pt x="257" y="62"/>
                  </a:cubicBezTo>
                  <a:cubicBezTo>
                    <a:pt x="252" y="64"/>
                    <a:pt x="247" y="67"/>
                    <a:pt x="242" y="71"/>
                  </a:cubicBezTo>
                  <a:cubicBezTo>
                    <a:pt x="241" y="71"/>
                    <a:pt x="241" y="72"/>
                    <a:pt x="241" y="72"/>
                  </a:cubicBezTo>
                  <a:cubicBezTo>
                    <a:pt x="241" y="73"/>
                    <a:pt x="241" y="73"/>
                    <a:pt x="241" y="74"/>
                  </a:cubicBezTo>
                  <a:cubicBezTo>
                    <a:pt x="243" y="78"/>
                    <a:pt x="245" y="82"/>
                    <a:pt x="247" y="86"/>
                  </a:cubicBezTo>
                  <a:cubicBezTo>
                    <a:pt x="242" y="89"/>
                    <a:pt x="238" y="92"/>
                    <a:pt x="235" y="95"/>
                  </a:cubicBezTo>
                  <a:cubicBezTo>
                    <a:pt x="235" y="96"/>
                    <a:pt x="235" y="96"/>
                    <a:pt x="235" y="96"/>
                  </a:cubicBezTo>
                  <a:cubicBezTo>
                    <a:pt x="235" y="96"/>
                    <a:pt x="235" y="96"/>
                    <a:pt x="235" y="96"/>
                  </a:cubicBezTo>
                  <a:cubicBezTo>
                    <a:pt x="240" y="101"/>
                    <a:pt x="240" y="101"/>
                    <a:pt x="240" y="101"/>
                  </a:cubicBezTo>
                  <a:cubicBezTo>
                    <a:pt x="240" y="101"/>
                    <a:pt x="240" y="101"/>
                    <a:pt x="240" y="101"/>
                  </a:cubicBezTo>
                  <a:cubicBezTo>
                    <a:pt x="235" y="96"/>
                    <a:pt x="235" y="96"/>
                    <a:pt x="235" y="96"/>
                  </a:cubicBezTo>
                  <a:cubicBezTo>
                    <a:pt x="235" y="96"/>
                    <a:pt x="235" y="96"/>
                    <a:pt x="235" y="96"/>
                  </a:cubicBezTo>
                  <a:cubicBezTo>
                    <a:pt x="235" y="96"/>
                    <a:pt x="235" y="96"/>
                    <a:pt x="235" y="96"/>
                  </a:cubicBezTo>
                  <a:cubicBezTo>
                    <a:pt x="230" y="100"/>
                    <a:pt x="227" y="103"/>
                    <a:pt x="224" y="107"/>
                  </a:cubicBezTo>
                  <a:cubicBezTo>
                    <a:pt x="220" y="104"/>
                    <a:pt x="216" y="102"/>
                    <a:pt x="213" y="100"/>
                  </a:cubicBezTo>
                  <a:cubicBezTo>
                    <a:pt x="212" y="99"/>
                    <a:pt x="212" y="99"/>
                    <a:pt x="211" y="99"/>
                  </a:cubicBezTo>
                  <a:cubicBezTo>
                    <a:pt x="210" y="99"/>
                    <a:pt x="210" y="99"/>
                    <a:pt x="209" y="100"/>
                  </a:cubicBezTo>
                  <a:cubicBezTo>
                    <a:pt x="206" y="103"/>
                    <a:pt x="203" y="108"/>
                    <a:pt x="199" y="114"/>
                  </a:cubicBezTo>
                  <a:cubicBezTo>
                    <a:pt x="199" y="114"/>
                    <a:pt x="199" y="115"/>
                    <a:pt x="199" y="115"/>
                  </a:cubicBezTo>
                  <a:cubicBezTo>
                    <a:pt x="199" y="116"/>
                    <a:pt x="199" y="117"/>
                    <a:pt x="200" y="117"/>
                  </a:cubicBezTo>
                  <a:cubicBezTo>
                    <a:pt x="200" y="117"/>
                    <a:pt x="200" y="117"/>
                    <a:pt x="200" y="117"/>
                  </a:cubicBezTo>
                  <a:cubicBezTo>
                    <a:pt x="203" y="120"/>
                    <a:pt x="207" y="123"/>
                    <a:pt x="210" y="125"/>
                  </a:cubicBezTo>
                  <a:cubicBezTo>
                    <a:pt x="208" y="129"/>
                    <a:pt x="205" y="134"/>
                    <a:pt x="203" y="139"/>
                  </a:cubicBezTo>
                  <a:cubicBezTo>
                    <a:pt x="203" y="139"/>
                    <a:pt x="203" y="139"/>
                    <a:pt x="203" y="139"/>
                  </a:cubicBezTo>
                  <a:cubicBezTo>
                    <a:pt x="203" y="139"/>
                    <a:pt x="203" y="139"/>
                    <a:pt x="203" y="139"/>
                  </a:cubicBezTo>
                  <a:cubicBezTo>
                    <a:pt x="210" y="142"/>
                    <a:pt x="210" y="142"/>
                    <a:pt x="210" y="142"/>
                  </a:cubicBezTo>
                  <a:cubicBezTo>
                    <a:pt x="203" y="139"/>
                    <a:pt x="203" y="139"/>
                    <a:pt x="203" y="139"/>
                  </a:cubicBezTo>
                  <a:cubicBezTo>
                    <a:pt x="203" y="139"/>
                    <a:pt x="203" y="139"/>
                    <a:pt x="203" y="139"/>
                  </a:cubicBezTo>
                  <a:cubicBezTo>
                    <a:pt x="203" y="139"/>
                    <a:pt x="203" y="139"/>
                    <a:pt x="203" y="139"/>
                  </a:cubicBezTo>
                  <a:cubicBezTo>
                    <a:pt x="201" y="143"/>
                    <a:pt x="199" y="148"/>
                    <a:pt x="198" y="154"/>
                  </a:cubicBezTo>
                  <a:cubicBezTo>
                    <a:pt x="193" y="153"/>
                    <a:pt x="189" y="152"/>
                    <a:pt x="184" y="152"/>
                  </a:cubicBezTo>
                  <a:cubicBezTo>
                    <a:pt x="184" y="152"/>
                    <a:pt x="183" y="152"/>
                    <a:pt x="183" y="152"/>
                  </a:cubicBezTo>
                  <a:cubicBezTo>
                    <a:pt x="182" y="152"/>
                    <a:pt x="182" y="153"/>
                    <a:pt x="182" y="153"/>
                  </a:cubicBezTo>
                  <a:cubicBezTo>
                    <a:pt x="180" y="158"/>
                    <a:pt x="179" y="164"/>
                    <a:pt x="178" y="170"/>
                  </a:cubicBezTo>
                  <a:cubicBezTo>
                    <a:pt x="178" y="172"/>
                    <a:pt x="179" y="173"/>
                    <a:pt x="180" y="173"/>
                  </a:cubicBezTo>
                  <a:close/>
                  <a:moveTo>
                    <a:pt x="228" y="192"/>
                  </a:moveTo>
                  <a:cubicBezTo>
                    <a:pt x="228" y="140"/>
                    <a:pt x="271" y="98"/>
                    <a:pt x="322" y="98"/>
                  </a:cubicBezTo>
                  <a:cubicBezTo>
                    <a:pt x="374" y="98"/>
                    <a:pt x="416" y="140"/>
                    <a:pt x="416" y="192"/>
                  </a:cubicBezTo>
                  <a:cubicBezTo>
                    <a:pt x="416" y="244"/>
                    <a:pt x="374" y="286"/>
                    <a:pt x="322" y="286"/>
                  </a:cubicBezTo>
                  <a:cubicBezTo>
                    <a:pt x="271" y="286"/>
                    <a:pt x="228" y="244"/>
                    <a:pt x="228" y="192"/>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sp>
          <p:nvSpPr>
            <p:cNvPr id="245" name="文本框 104"/>
            <p:cNvSpPr txBox="1">
              <a:spLocks noChangeArrowheads="1"/>
            </p:cNvSpPr>
            <p:nvPr/>
          </p:nvSpPr>
          <p:spPr bwMode="auto">
            <a:xfrm>
              <a:off x="1030614" y="2718935"/>
              <a:ext cx="411028" cy="392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126">
                <a:defRPr/>
              </a:pPr>
              <a:r>
                <a:rPr lang="en-US" altLang="zh-CN" sz="2099" kern="0" dirty="0">
                  <a:solidFill>
                    <a:sysClr val="window" lastClr="FFFFFF"/>
                  </a:solidFill>
                </a:rPr>
                <a:t>02</a:t>
              </a:r>
              <a:endParaRPr lang="zh-CN" altLang="en-US" sz="2099" kern="0" dirty="0">
                <a:solidFill>
                  <a:sysClr val="window" lastClr="FFFFFF"/>
                </a:solidFill>
              </a:endParaRPr>
            </a:p>
          </p:txBody>
        </p:sp>
        <p:sp>
          <p:nvSpPr>
            <p:cNvPr id="53" name="TextBox 52"/>
            <p:cNvSpPr txBox="1"/>
            <p:nvPr/>
          </p:nvSpPr>
          <p:spPr>
            <a:xfrm>
              <a:off x="3229816" y="2932584"/>
              <a:ext cx="1775026" cy="389356"/>
            </a:xfrm>
            <a:prstGeom prst="rect">
              <a:avLst/>
            </a:prstGeom>
            <a:noFill/>
          </p:spPr>
          <p:txBody>
            <a:bodyPr wrap="square" lIns="68577" tIns="34288" rIns="68577" bIns="34288" rtlCol="0">
              <a:spAutoFit/>
            </a:bodyPr>
            <a:lstStyle/>
            <a:p>
              <a:pPr defTabSz="914126">
                <a:lnSpc>
                  <a:spcPct val="130000"/>
                </a:lnSpc>
                <a:defRPr/>
              </a:pPr>
              <a:r>
                <a:rPr lang="zh-CN" altLang="en-US" sz="800" kern="0" dirty="0">
                  <a:solidFill>
                    <a:schemeClr val="bg1"/>
                  </a:solidFill>
                  <a:latin typeface="微软雅黑" pitchFamily="34" charset="-122"/>
                  <a:ea typeface="微软雅黑" pitchFamily="34" charset="-122"/>
                </a:rPr>
                <a:t>您的内容打在这里，或者通过复制您的文本后您的内容打在这里，或者通</a:t>
              </a:r>
            </a:p>
          </p:txBody>
        </p:sp>
      </p:grpSp>
      <p:grpSp>
        <p:nvGrpSpPr>
          <p:cNvPr id="5" name="组合 4"/>
          <p:cNvGrpSpPr/>
          <p:nvPr/>
        </p:nvGrpSpPr>
        <p:grpSpPr>
          <a:xfrm>
            <a:off x="794792" y="3584714"/>
            <a:ext cx="4562131" cy="917531"/>
            <a:chOff x="794420" y="3585821"/>
            <a:chExt cx="4563539" cy="917814"/>
          </a:xfrm>
        </p:grpSpPr>
        <p:grpSp>
          <p:nvGrpSpPr>
            <p:cNvPr id="230" name="组合 58"/>
            <p:cNvGrpSpPr>
              <a:grpSpLocks/>
            </p:cNvGrpSpPr>
            <p:nvPr/>
          </p:nvGrpSpPr>
          <p:grpSpPr bwMode="auto">
            <a:xfrm>
              <a:off x="794420" y="3585821"/>
              <a:ext cx="4563539" cy="917814"/>
              <a:chOff x="2678521" y="2847139"/>
              <a:chExt cx="12011025" cy="2417231"/>
            </a:xfrm>
          </p:grpSpPr>
          <p:sp>
            <p:nvSpPr>
              <p:cNvPr id="231" name="Freeform 19"/>
              <p:cNvSpPr>
                <a:spLocks/>
              </p:cNvSpPr>
              <p:nvPr/>
            </p:nvSpPr>
            <p:spPr bwMode="auto">
              <a:xfrm>
                <a:off x="2678521" y="2856133"/>
                <a:ext cx="12011025" cy="2408237"/>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solidFill>
                <a:srgbClr val="00B0F0"/>
              </a:soli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126">
                  <a:defRPr/>
                </a:pPr>
                <a:endParaRPr lang="zh-CN" altLang="en-US" kern="0">
                  <a:solidFill>
                    <a:prstClr val="black"/>
                  </a:solidFill>
                  <a:latin typeface="Calibri"/>
                  <a:ea typeface="微软雅黑"/>
                </a:endParaRPr>
              </a:p>
            </p:txBody>
          </p:sp>
          <p:sp>
            <p:nvSpPr>
              <p:cNvPr id="232" name="Freeform 20"/>
              <p:cNvSpPr>
                <a:spLocks noEditPoints="1"/>
              </p:cNvSpPr>
              <p:nvPr/>
            </p:nvSpPr>
            <p:spPr bwMode="auto">
              <a:xfrm>
                <a:off x="2678521" y="2847139"/>
                <a:ext cx="6005513" cy="2408237"/>
              </a:xfrm>
              <a:custGeom>
                <a:avLst/>
                <a:gdLst>
                  <a:gd name="T0" fmla="*/ 1280 w 1600"/>
                  <a:gd name="T1" fmla="*/ 0 h 640"/>
                  <a:gd name="T2" fmla="*/ 320 w 1600"/>
                  <a:gd name="T3" fmla="*/ 0 h 640"/>
                  <a:gd name="T4" fmla="*/ 0 w 1600"/>
                  <a:gd name="T5" fmla="*/ 320 h 640"/>
                  <a:gd name="T6" fmla="*/ 320 w 1600"/>
                  <a:gd name="T7" fmla="*/ 640 h 640"/>
                  <a:gd name="T8" fmla="*/ 1280 w 1600"/>
                  <a:gd name="T9" fmla="*/ 640 h 640"/>
                  <a:gd name="T10" fmla="*/ 1600 w 1600"/>
                  <a:gd name="T11" fmla="*/ 320 h 640"/>
                  <a:gd name="T12" fmla="*/ 1280 w 1600"/>
                  <a:gd name="T13" fmla="*/ 0 h 640"/>
                  <a:gd name="T14" fmla="*/ 1493 w 1600"/>
                  <a:gd name="T15" fmla="*/ 365 h 640"/>
                  <a:gd name="T16" fmla="*/ 1435 w 1600"/>
                  <a:gd name="T17" fmla="*/ 385 h 640"/>
                  <a:gd name="T18" fmla="*/ 1427 w 1600"/>
                  <a:gd name="T19" fmla="*/ 381 h 640"/>
                  <a:gd name="T20" fmla="*/ 1416 w 1600"/>
                  <a:gd name="T21" fmla="*/ 320 h 640"/>
                  <a:gd name="T22" fmla="*/ 1427 w 1600"/>
                  <a:gd name="T23" fmla="*/ 259 h 640"/>
                  <a:gd name="T24" fmla="*/ 1435 w 1600"/>
                  <a:gd name="T25" fmla="*/ 255 h 640"/>
                  <a:gd name="T26" fmla="*/ 1493 w 1600"/>
                  <a:gd name="T27" fmla="*/ 275 h 640"/>
                  <a:gd name="T28" fmla="*/ 1541 w 1600"/>
                  <a:gd name="T29" fmla="*/ 316 h 640"/>
                  <a:gd name="T30" fmla="*/ 1541 w 1600"/>
                  <a:gd name="T31" fmla="*/ 324 h 640"/>
                  <a:gd name="T32" fmla="*/ 1493 w 1600"/>
                  <a:gd name="T33" fmla="*/ 365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0" h="640">
                    <a:moveTo>
                      <a:pt x="1280" y="0"/>
                    </a:moveTo>
                    <a:cubicBezTo>
                      <a:pt x="320" y="0"/>
                      <a:pt x="320" y="0"/>
                      <a:pt x="320" y="0"/>
                    </a:cubicBezTo>
                    <a:cubicBezTo>
                      <a:pt x="144" y="0"/>
                      <a:pt x="0" y="144"/>
                      <a:pt x="0" y="320"/>
                    </a:cubicBezTo>
                    <a:cubicBezTo>
                      <a:pt x="0" y="496"/>
                      <a:pt x="144" y="640"/>
                      <a:pt x="320" y="640"/>
                    </a:cubicBezTo>
                    <a:cubicBezTo>
                      <a:pt x="1280" y="640"/>
                      <a:pt x="1280" y="640"/>
                      <a:pt x="1280" y="640"/>
                    </a:cubicBezTo>
                    <a:cubicBezTo>
                      <a:pt x="1456" y="640"/>
                      <a:pt x="1600" y="496"/>
                      <a:pt x="1600" y="320"/>
                    </a:cubicBezTo>
                    <a:cubicBezTo>
                      <a:pt x="1600" y="144"/>
                      <a:pt x="1456" y="0"/>
                      <a:pt x="1280" y="0"/>
                    </a:cubicBezTo>
                    <a:close/>
                    <a:moveTo>
                      <a:pt x="1493" y="365"/>
                    </a:moveTo>
                    <a:cubicBezTo>
                      <a:pt x="1455" y="387"/>
                      <a:pt x="1435" y="385"/>
                      <a:pt x="1435" y="385"/>
                    </a:cubicBezTo>
                    <a:cubicBezTo>
                      <a:pt x="1432" y="385"/>
                      <a:pt x="1429" y="383"/>
                      <a:pt x="1427" y="381"/>
                    </a:cubicBezTo>
                    <a:cubicBezTo>
                      <a:pt x="1427" y="381"/>
                      <a:pt x="1416" y="364"/>
                      <a:pt x="1416" y="320"/>
                    </a:cubicBezTo>
                    <a:cubicBezTo>
                      <a:pt x="1416" y="276"/>
                      <a:pt x="1427" y="259"/>
                      <a:pt x="1427" y="259"/>
                    </a:cubicBezTo>
                    <a:cubicBezTo>
                      <a:pt x="1429" y="257"/>
                      <a:pt x="1432" y="255"/>
                      <a:pt x="1435" y="255"/>
                    </a:cubicBezTo>
                    <a:cubicBezTo>
                      <a:pt x="1435" y="255"/>
                      <a:pt x="1455" y="253"/>
                      <a:pt x="1493" y="275"/>
                    </a:cubicBezTo>
                    <a:cubicBezTo>
                      <a:pt x="1532" y="297"/>
                      <a:pt x="1541" y="316"/>
                      <a:pt x="1541" y="316"/>
                    </a:cubicBezTo>
                    <a:cubicBezTo>
                      <a:pt x="1542" y="318"/>
                      <a:pt x="1542" y="322"/>
                      <a:pt x="1541" y="324"/>
                    </a:cubicBezTo>
                    <a:cubicBezTo>
                      <a:pt x="1541" y="324"/>
                      <a:pt x="1532" y="343"/>
                      <a:pt x="1493" y="365"/>
                    </a:cubicBezTo>
                    <a:close/>
                  </a:path>
                </a:pathLst>
              </a:cu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a:lstStyle/>
              <a:p>
                <a:pPr defTabSz="914126">
                  <a:defRPr/>
                </a:pPr>
                <a:endParaRPr lang="zh-CN" altLang="en-US" kern="0">
                  <a:solidFill>
                    <a:prstClr val="black"/>
                  </a:solidFill>
                  <a:latin typeface="Calibri"/>
                  <a:ea typeface="微软雅黑"/>
                </a:endParaRPr>
              </a:p>
            </p:txBody>
          </p:sp>
          <p:sp>
            <p:nvSpPr>
              <p:cNvPr id="233" name="椭圆 232"/>
              <p:cNvSpPr/>
              <p:nvPr/>
            </p:nvSpPr>
            <p:spPr>
              <a:xfrm>
                <a:off x="2834834" y="3000057"/>
                <a:ext cx="2102400" cy="2102400"/>
              </a:xfrm>
              <a:prstGeom prst="ellipse">
                <a:avLst/>
              </a:prstGeom>
              <a:gradFill>
                <a:gsLst>
                  <a:gs pos="0">
                    <a:srgbClr val="DDDDDD"/>
                  </a:gs>
                  <a:gs pos="100000">
                    <a:srgbClr val="FBFBFB"/>
                  </a:gs>
                </a:gsLst>
                <a:lin ang="5400000" scaled="1"/>
              </a:gradFill>
              <a:ln w="101600" cap="flat">
                <a:gradFill>
                  <a:gsLst>
                    <a:gs pos="0">
                      <a:srgbClr val="FDFDFD"/>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defTabSz="914126">
                  <a:defRPr/>
                </a:pPr>
                <a:endParaRPr lang="zh-CN" altLang="en-US" kern="0">
                  <a:solidFill>
                    <a:prstClr val="black"/>
                  </a:solidFill>
                  <a:latin typeface="Calibri"/>
                  <a:ea typeface="微软雅黑"/>
                </a:endParaRPr>
              </a:p>
            </p:txBody>
          </p:sp>
          <p:sp>
            <p:nvSpPr>
              <p:cNvPr id="234" name="Freeform 23"/>
              <p:cNvSpPr>
                <a:spLocks/>
              </p:cNvSpPr>
              <p:nvPr/>
            </p:nvSpPr>
            <p:spPr bwMode="auto">
              <a:xfrm>
                <a:off x="3298659" y="3423401"/>
                <a:ext cx="1174750" cy="1255712"/>
              </a:xfrm>
              <a:custGeom>
                <a:avLst/>
                <a:gdLst>
                  <a:gd name="T0" fmla="*/ 193 w 313"/>
                  <a:gd name="T1" fmla="*/ 279 h 334"/>
                  <a:gd name="T2" fmla="*/ 47 w 313"/>
                  <a:gd name="T3" fmla="*/ 330 h 334"/>
                  <a:gd name="T4" fmla="*/ 28 w 313"/>
                  <a:gd name="T5" fmla="*/ 319 h 334"/>
                  <a:gd name="T6" fmla="*/ 0 w 313"/>
                  <a:gd name="T7" fmla="*/ 167 h 334"/>
                  <a:gd name="T8" fmla="*/ 28 w 313"/>
                  <a:gd name="T9" fmla="*/ 15 h 334"/>
                  <a:gd name="T10" fmla="*/ 47 w 313"/>
                  <a:gd name="T11" fmla="*/ 4 h 334"/>
                  <a:gd name="T12" fmla="*/ 193 w 313"/>
                  <a:gd name="T13" fmla="*/ 55 h 334"/>
                  <a:gd name="T14" fmla="*/ 311 w 313"/>
                  <a:gd name="T15" fmla="*/ 156 h 334"/>
                  <a:gd name="T16" fmla="*/ 311 w 313"/>
                  <a:gd name="T17" fmla="*/ 178 h 334"/>
                  <a:gd name="T18" fmla="*/ 193 w 313"/>
                  <a:gd name="T19" fmla="*/ 27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3" h="334">
                    <a:moveTo>
                      <a:pt x="193" y="279"/>
                    </a:moveTo>
                    <a:cubicBezTo>
                      <a:pt x="98" y="334"/>
                      <a:pt x="47" y="330"/>
                      <a:pt x="47" y="330"/>
                    </a:cubicBezTo>
                    <a:cubicBezTo>
                      <a:pt x="40" y="329"/>
                      <a:pt x="32" y="325"/>
                      <a:pt x="28" y="319"/>
                    </a:cubicBezTo>
                    <a:cubicBezTo>
                      <a:pt x="28" y="319"/>
                      <a:pt x="0" y="277"/>
                      <a:pt x="0" y="167"/>
                    </a:cubicBezTo>
                    <a:cubicBezTo>
                      <a:pt x="0" y="57"/>
                      <a:pt x="28" y="15"/>
                      <a:pt x="28" y="15"/>
                    </a:cubicBezTo>
                    <a:cubicBezTo>
                      <a:pt x="32" y="9"/>
                      <a:pt x="40" y="5"/>
                      <a:pt x="47" y="4"/>
                    </a:cubicBezTo>
                    <a:cubicBezTo>
                      <a:pt x="47" y="4"/>
                      <a:pt x="98" y="0"/>
                      <a:pt x="193" y="55"/>
                    </a:cubicBezTo>
                    <a:cubicBezTo>
                      <a:pt x="289" y="110"/>
                      <a:pt x="311" y="156"/>
                      <a:pt x="311" y="156"/>
                    </a:cubicBezTo>
                    <a:cubicBezTo>
                      <a:pt x="313" y="162"/>
                      <a:pt x="313" y="172"/>
                      <a:pt x="311" y="178"/>
                    </a:cubicBezTo>
                    <a:cubicBezTo>
                      <a:pt x="311" y="178"/>
                      <a:pt x="289" y="224"/>
                      <a:pt x="193" y="279"/>
                    </a:cubicBezTo>
                    <a:close/>
                  </a:path>
                </a:pathLst>
              </a:custGeom>
              <a:solidFill>
                <a:srgbClr val="0070C0"/>
              </a:solidFill>
              <a:ln w="12700" cap="flat" cmpd="sng" algn="ctr">
                <a:noFill/>
                <a:prstDash val="solid"/>
                <a:miter lim="800000"/>
              </a:ln>
              <a:effectLst>
                <a:innerShdw blurRad="215900" dist="50800" dir="16200000">
                  <a:prstClr val="black">
                    <a:alpha val="42000"/>
                  </a:prstClr>
                </a:innerShdw>
              </a:effectLst>
            </p:spPr>
            <p:txBody>
              <a:bodyPr anchor="ctr"/>
              <a:lstStyle/>
              <a:p>
                <a:pPr algn="ctr" defTabSz="914126">
                  <a:defRPr/>
                </a:pPr>
                <a:endParaRPr lang="zh-CN" altLang="en-US" kern="0">
                  <a:solidFill>
                    <a:prstClr val="white"/>
                  </a:solidFill>
                  <a:latin typeface="Calibri"/>
                  <a:ea typeface="微软雅黑"/>
                </a:endParaRPr>
              </a:p>
            </p:txBody>
          </p:sp>
        </p:grpSp>
        <p:sp>
          <p:nvSpPr>
            <p:cNvPr id="239" name="文本框 99"/>
            <p:cNvSpPr txBox="1">
              <a:spLocks noChangeArrowheads="1"/>
            </p:cNvSpPr>
            <p:nvPr/>
          </p:nvSpPr>
          <p:spPr bwMode="auto">
            <a:xfrm>
              <a:off x="3249459" y="3738453"/>
              <a:ext cx="1523512" cy="346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126">
                <a:defRPr/>
              </a:pPr>
              <a:r>
                <a:rPr lang="zh-CN" altLang="en-US" kern="0" dirty="0">
                  <a:solidFill>
                    <a:sysClr val="window" lastClr="FFFFFF"/>
                  </a:solidFill>
                  <a:latin typeface="Impact" pitchFamily="34" charset="0"/>
                </a:rPr>
                <a:t>文字标题内容</a:t>
              </a:r>
            </a:p>
          </p:txBody>
        </p:sp>
        <p:sp>
          <p:nvSpPr>
            <p:cNvPr id="242" name="Freeform 10"/>
            <p:cNvSpPr>
              <a:spLocks noEditPoints="1"/>
            </p:cNvSpPr>
            <p:nvPr/>
          </p:nvSpPr>
          <p:spPr bwMode="auto">
            <a:xfrm>
              <a:off x="1963475" y="3927156"/>
              <a:ext cx="465889" cy="354340"/>
            </a:xfrm>
            <a:custGeom>
              <a:avLst/>
              <a:gdLst>
                <a:gd name="T0" fmla="*/ 342000 w 500"/>
                <a:gd name="T1" fmla="*/ 0 h 327"/>
                <a:gd name="T2" fmla="*/ 192888 w 500"/>
                <a:gd name="T3" fmla="*/ 92075 h 327"/>
                <a:gd name="T4" fmla="*/ 192888 w 500"/>
                <a:gd name="T5" fmla="*/ 30163 h 327"/>
                <a:gd name="T6" fmla="*/ 124488 w 500"/>
                <a:gd name="T7" fmla="*/ 30163 h 327"/>
                <a:gd name="T8" fmla="*/ 124488 w 500"/>
                <a:gd name="T9" fmla="*/ 133350 h 327"/>
                <a:gd name="T10" fmla="*/ 0 w 500"/>
                <a:gd name="T11" fmla="*/ 209550 h 327"/>
                <a:gd name="T12" fmla="*/ 0 w 500"/>
                <a:gd name="T13" fmla="*/ 212725 h 327"/>
                <a:gd name="T14" fmla="*/ 73872 w 500"/>
                <a:gd name="T15" fmla="*/ 212725 h 327"/>
                <a:gd name="T16" fmla="*/ 342000 w 500"/>
                <a:gd name="T17" fmla="*/ 49213 h 327"/>
                <a:gd name="T18" fmla="*/ 610128 w 500"/>
                <a:gd name="T19" fmla="*/ 212725 h 327"/>
                <a:gd name="T20" fmla="*/ 684000 w 500"/>
                <a:gd name="T21" fmla="*/ 212725 h 327"/>
                <a:gd name="T22" fmla="*/ 684000 w 500"/>
                <a:gd name="T23" fmla="*/ 207963 h 327"/>
                <a:gd name="T24" fmla="*/ 342000 w 500"/>
                <a:gd name="T25" fmla="*/ 0 h 327"/>
                <a:gd name="T26" fmla="*/ 101232 w 500"/>
                <a:gd name="T27" fmla="*/ 242888 h 327"/>
                <a:gd name="T28" fmla="*/ 101232 w 500"/>
                <a:gd name="T29" fmla="*/ 519113 h 327"/>
                <a:gd name="T30" fmla="*/ 238032 w 500"/>
                <a:gd name="T31" fmla="*/ 519113 h 327"/>
                <a:gd name="T32" fmla="*/ 238032 w 500"/>
                <a:gd name="T33" fmla="*/ 355600 h 327"/>
                <a:gd name="T34" fmla="*/ 445968 w 500"/>
                <a:gd name="T35" fmla="*/ 355600 h 327"/>
                <a:gd name="T36" fmla="*/ 445968 w 500"/>
                <a:gd name="T37" fmla="*/ 519113 h 327"/>
                <a:gd name="T38" fmla="*/ 582768 w 500"/>
                <a:gd name="T39" fmla="*/ 519113 h 327"/>
                <a:gd name="T40" fmla="*/ 582768 w 500"/>
                <a:gd name="T41" fmla="*/ 242888 h 327"/>
                <a:gd name="T42" fmla="*/ 342000 w 500"/>
                <a:gd name="T43" fmla="*/ 98425 h 327"/>
                <a:gd name="T44" fmla="*/ 101232 w 500"/>
                <a:gd name="T45" fmla="*/ 242888 h 3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00" h="327">
                  <a:moveTo>
                    <a:pt x="250" y="0"/>
                  </a:moveTo>
                  <a:lnTo>
                    <a:pt x="141" y="58"/>
                  </a:lnTo>
                  <a:lnTo>
                    <a:pt x="141" y="19"/>
                  </a:lnTo>
                  <a:lnTo>
                    <a:pt x="91" y="19"/>
                  </a:lnTo>
                  <a:lnTo>
                    <a:pt x="91" y="84"/>
                  </a:lnTo>
                  <a:lnTo>
                    <a:pt x="0" y="132"/>
                  </a:lnTo>
                  <a:lnTo>
                    <a:pt x="0" y="134"/>
                  </a:lnTo>
                  <a:lnTo>
                    <a:pt x="54" y="134"/>
                  </a:lnTo>
                  <a:lnTo>
                    <a:pt x="250" y="31"/>
                  </a:lnTo>
                  <a:lnTo>
                    <a:pt x="446" y="134"/>
                  </a:lnTo>
                  <a:lnTo>
                    <a:pt x="500" y="134"/>
                  </a:lnTo>
                  <a:lnTo>
                    <a:pt x="500" y="131"/>
                  </a:lnTo>
                  <a:lnTo>
                    <a:pt x="250" y="0"/>
                  </a:lnTo>
                  <a:close/>
                  <a:moveTo>
                    <a:pt x="74" y="153"/>
                  </a:moveTo>
                  <a:lnTo>
                    <a:pt x="74" y="327"/>
                  </a:lnTo>
                  <a:lnTo>
                    <a:pt x="174" y="327"/>
                  </a:lnTo>
                  <a:lnTo>
                    <a:pt x="174" y="224"/>
                  </a:lnTo>
                  <a:lnTo>
                    <a:pt x="326" y="224"/>
                  </a:lnTo>
                  <a:lnTo>
                    <a:pt x="326" y="327"/>
                  </a:lnTo>
                  <a:lnTo>
                    <a:pt x="426" y="327"/>
                  </a:lnTo>
                  <a:lnTo>
                    <a:pt x="426" y="153"/>
                  </a:lnTo>
                  <a:lnTo>
                    <a:pt x="250" y="62"/>
                  </a:lnTo>
                  <a:lnTo>
                    <a:pt x="74" y="15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sp>
          <p:nvSpPr>
            <p:cNvPr id="246" name="文本框 105"/>
            <p:cNvSpPr txBox="1">
              <a:spLocks noChangeArrowheads="1"/>
            </p:cNvSpPr>
            <p:nvPr/>
          </p:nvSpPr>
          <p:spPr bwMode="auto">
            <a:xfrm>
              <a:off x="1034948" y="3851304"/>
              <a:ext cx="411028" cy="392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126">
                <a:defRPr/>
              </a:pPr>
              <a:r>
                <a:rPr lang="en-US" altLang="zh-CN" sz="2099" kern="0" dirty="0">
                  <a:solidFill>
                    <a:sysClr val="window" lastClr="FFFFFF"/>
                  </a:solidFill>
                </a:rPr>
                <a:t>03</a:t>
              </a:r>
              <a:endParaRPr lang="zh-CN" altLang="en-US" sz="2099" kern="0" dirty="0">
                <a:solidFill>
                  <a:sysClr val="window" lastClr="FFFFFF"/>
                </a:solidFill>
              </a:endParaRPr>
            </a:p>
          </p:txBody>
        </p:sp>
        <p:sp>
          <p:nvSpPr>
            <p:cNvPr id="54" name="TextBox 53"/>
            <p:cNvSpPr txBox="1"/>
            <p:nvPr/>
          </p:nvSpPr>
          <p:spPr>
            <a:xfrm>
              <a:off x="3229816" y="4012704"/>
              <a:ext cx="1775026" cy="389356"/>
            </a:xfrm>
            <a:prstGeom prst="rect">
              <a:avLst/>
            </a:prstGeom>
            <a:noFill/>
          </p:spPr>
          <p:txBody>
            <a:bodyPr wrap="square" lIns="68577" tIns="34288" rIns="68577" bIns="34288" rtlCol="0">
              <a:spAutoFit/>
            </a:bodyPr>
            <a:lstStyle/>
            <a:p>
              <a:pPr defTabSz="914126">
                <a:lnSpc>
                  <a:spcPct val="130000"/>
                </a:lnSpc>
                <a:defRPr/>
              </a:pPr>
              <a:r>
                <a:rPr lang="zh-CN" altLang="en-US" sz="800" kern="0" dirty="0">
                  <a:solidFill>
                    <a:schemeClr val="bg1"/>
                  </a:solidFill>
                  <a:latin typeface="微软雅黑" pitchFamily="34" charset="-122"/>
                  <a:ea typeface="微软雅黑" pitchFamily="34" charset="-122"/>
                </a:rPr>
                <a:t>您的内容打在这里，或者通过复制您的文本后您的内容打在这里，或者通</a:t>
              </a:r>
            </a:p>
          </p:txBody>
        </p:sp>
      </p:grpSp>
      <p:pic>
        <p:nvPicPr>
          <p:cNvPr id="58" name="Picture 3"/>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6077155" y="1181628"/>
            <a:ext cx="2526049" cy="1679823"/>
          </a:xfrm>
          <a:prstGeom prst="rect">
            <a:avLst/>
          </a:prstGeom>
          <a:noFill/>
          <a:extLst>
            <a:ext uri="{909E8E84-426E-40DD-AFC4-6F175D3DCCD1}">
              <a14:hiddenFill xmlns:a14="http://schemas.microsoft.com/office/drawing/2010/main">
                <a:solidFill>
                  <a:srgbClr val="FFFFFF"/>
                </a:solidFill>
              </a14:hiddenFill>
            </a:ext>
          </a:extLst>
        </p:spPr>
      </p:pic>
      <p:sp>
        <p:nvSpPr>
          <p:cNvPr id="59" name="文本框 46"/>
          <p:cNvSpPr txBox="1"/>
          <p:nvPr/>
        </p:nvSpPr>
        <p:spPr>
          <a:xfrm>
            <a:off x="6140389" y="3052971"/>
            <a:ext cx="492612" cy="530751"/>
          </a:xfrm>
          <a:prstGeom prst="rect">
            <a:avLst/>
          </a:prstGeom>
          <a:noFill/>
        </p:spPr>
        <p:txBody>
          <a:bodyPr wrap="none" lIns="68559" tIns="34279" rIns="68559" bIns="34279" rtlCol="0">
            <a:spAutoFit/>
          </a:bodyPr>
          <a:lstStyle/>
          <a:p>
            <a:pPr algn="ctr"/>
            <a:r>
              <a:rPr lang="en-US" altLang="zh-CN" sz="2999" dirty="0">
                <a:solidFill>
                  <a:srgbClr val="605E5E"/>
                </a:solidFill>
                <a:latin typeface="Impact" pitchFamily="34" charset="0"/>
                <a:cs typeface="Aharoni" panose="02010803020104030203" pitchFamily="2" charset="-79"/>
              </a:rPr>
              <a:t>01</a:t>
            </a:r>
            <a:endParaRPr lang="zh-CN" altLang="en-US" sz="2999" dirty="0">
              <a:solidFill>
                <a:srgbClr val="605E5E"/>
              </a:solidFill>
              <a:latin typeface="Impact" pitchFamily="34" charset="0"/>
              <a:cs typeface="Aharoni" panose="02010803020104030203" pitchFamily="2" charset="-79"/>
            </a:endParaRPr>
          </a:p>
        </p:txBody>
      </p:sp>
      <p:sp>
        <p:nvSpPr>
          <p:cNvPr id="60" name="TextBox 59"/>
          <p:cNvSpPr txBox="1"/>
          <p:nvPr/>
        </p:nvSpPr>
        <p:spPr>
          <a:xfrm>
            <a:off x="6597448" y="3069714"/>
            <a:ext cx="2134035" cy="429234"/>
          </a:xfrm>
          <a:prstGeom prst="rect">
            <a:avLst/>
          </a:prstGeom>
          <a:noFill/>
        </p:spPr>
        <p:txBody>
          <a:bodyPr wrap="square" lIns="68577" tIns="34288" rIns="68577" bIns="34288" rtlCol="0">
            <a:spAutoFit/>
          </a:bodyPr>
          <a:lstStyle/>
          <a:p>
            <a:pPr defTabSz="914126">
              <a:lnSpc>
                <a:spcPct val="130000"/>
              </a:lnSpc>
              <a:defRPr/>
            </a:pPr>
            <a:r>
              <a:rPr lang="zh-CN" altLang="en-US" sz="900" kern="0" dirty="0">
                <a:solidFill>
                  <a:srgbClr val="7F7F7F">
                    <a:lumMod val="75000"/>
                  </a:srgbClr>
                </a:solidFill>
                <a:latin typeface="微软雅黑" pitchFamily="34" charset="-122"/>
                <a:ea typeface="微软雅黑" pitchFamily="34" charset="-122"/>
              </a:rPr>
              <a:t>您的内容打在这里，或者通过复制您的文本后您的内容打在这里，或者通过</a:t>
            </a:r>
          </a:p>
        </p:txBody>
      </p:sp>
      <p:sp>
        <p:nvSpPr>
          <p:cNvPr id="61" name="文本框 46"/>
          <p:cNvSpPr txBox="1"/>
          <p:nvPr/>
        </p:nvSpPr>
        <p:spPr>
          <a:xfrm>
            <a:off x="6117153" y="3602206"/>
            <a:ext cx="539085" cy="530751"/>
          </a:xfrm>
          <a:prstGeom prst="rect">
            <a:avLst/>
          </a:prstGeom>
          <a:noFill/>
        </p:spPr>
        <p:txBody>
          <a:bodyPr wrap="none" lIns="68559" tIns="34279" rIns="68559" bIns="34279" rtlCol="0">
            <a:spAutoFit/>
          </a:bodyPr>
          <a:lstStyle/>
          <a:p>
            <a:pPr algn="ctr"/>
            <a:r>
              <a:rPr lang="en-US" altLang="zh-CN" sz="2999" dirty="0">
                <a:solidFill>
                  <a:srgbClr val="605E5E"/>
                </a:solidFill>
                <a:latin typeface="Impact" pitchFamily="34" charset="0"/>
                <a:cs typeface="Aharoni" panose="02010803020104030203" pitchFamily="2" charset="-79"/>
              </a:rPr>
              <a:t>02</a:t>
            </a:r>
            <a:endParaRPr lang="zh-CN" altLang="en-US" sz="2999" dirty="0">
              <a:solidFill>
                <a:srgbClr val="605E5E"/>
              </a:solidFill>
              <a:latin typeface="Impact" pitchFamily="34" charset="0"/>
              <a:cs typeface="Aharoni" panose="02010803020104030203" pitchFamily="2" charset="-79"/>
            </a:endParaRPr>
          </a:p>
        </p:txBody>
      </p:sp>
      <p:sp>
        <p:nvSpPr>
          <p:cNvPr id="62" name="TextBox 61"/>
          <p:cNvSpPr txBox="1"/>
          <p:nvPr/>
        </p:nvSpPr>
        <p:spPr>
          <a:xfrm>
            <a:off x="6597448" y="3618949"/>
            <a:ext cx="2088083" cy="429234"/>
          </a:xfrm>
          <a:prstGeom prst="rect">
            <a:avLst/>
          </a:prstGeom>
          <a:noFill/>
        </p:spPr>
        <p:txBody>
          <a:bodyPr wrap="square" lIns="68577" tIns="34288" rIns="68577" bIns="34288" rtlCol="0">
            <a:spAutoFit/>
          </a:bodyPr>
          <a:lstStyle/>
          <a:p>
            <a:pPr defTabSz="914126">
              <a:lnSpc>
                <a:spcPct val="130000"/>
              </a:lnSpc>
              <a:defRPr/>
            </a:pPr>
            <a:r>
              <a:rPr lang="zh-CN" altLang="en-US" sz="900" kern="0" dirty="0">
                <a:solidFill>
                  <a:srgbClr val="7F7F7F">
                    <a:lumMod val="75000"/>
                  </a:srgbClr>
                </a:solidFill>
                <a:latin typeface="微软雅黑" pitchFamily="34" charset="-122"/>
                <a:ea typeface="微软雅黑" pitchFamily="34" charset="-122"/>
              </a:rPr>
              <a:t>您的内容打在这里，或者通过复制您的文本后您的内容打在这里，或者通过</a:t>
            </a:r>
          </a:p>
        </p:txBody>
      </p:sp>
      <p:sp>
        <p:nvSpPr>
          <p:cNvPr id="63" name="文本框 46"/>
          <p:cNvSpPr txBox="1"/>
          <p:nvPr/>
        </p:nvSpPr>
        <p:spPr>
          <a:xfrm>
            <a:off x="6112345" y="4155438"/>
            <a:ext cx="548699" cy="530751"/>
          </a:xfrm>
          <a:prstGeom prst="rect">
            <a:avLst/>
          </a:prstGeom>
          <a:noFill/>
        </p:spPr>
        <p:txBody>
          <a:bodyPr wrap="none" lIns="68559" tIns="34279" rIns="68559" bIns="34279" rtlCol="0">
            <a:spAutoFit/>
          </a:bodyPr>
          <a:lstStyle/>
          <a:p>
            <a:pPr algn="ctr"/>
            <a:r>
              <a:rPr lang="en-US" altLang="zh-CN" sz="2999" dirty="0">
                <a:solidFill>
                  <a:srgbClr val="605E5E"/>
                </a:solidFill>
                <a:latin typeface="Impact" pitchFamily="34" charset="0"/>
                <a:cs typeface="Aharoni" panose="02010803020104030203" pitchFamily="2" charset="-79"/>
              </a:rPr>
              <a:t>03</a:t>
            </a:r>
            <a:endParaRPr lang="zh-CN" altLang="en-US" sz="2999" dirty="0">
              <a:solidFill>
                <a:srgbClr val="605E5E"/>
              </a:solidFill>
              <a:latin typeface="Impact" pitchFamily="34" charset="0"/>
              <a:cs typeface="Aharoni" panose="02010803020104030203" pitchFamily="2" charset="-79"/>
            </a:endParaRPr>
          </a:p>
        </p:txBody>
      </p:sp>
      <p:sp>
        <p:nvSpPr>
          <p:cNvPr id="64" name="TextBox 63"/>
          <p:cNvSpPr txBox="1"/>
          <p:nvPr/>
        </p:nvSpPr>
        <p:spPr>
          <a:xfrm>
            <a:off x="6597448" y="4172181"/>
            <a:ext cx="2134035" cy="429234"/>
          </a:xfrm>
          <a:prstGeom prst="rect">
            <a:avLst/>
          </a:prstGeom>
          <a:noFill/>
        </p:spPr>
        <p:txBody>
          <a:bodyPr wrap="square" lIns="68577" tIns="34288" rIns="68577" bIns="34288" rtlCol="0">
            <a:spAutoFit/>
          </a:bodyPr>
          <a:lstStyle/>
          <a:p>
            <a:pPr defTabSz="914126">
              <a:lnSpc>
                <a:spcPct val="130000"/>
              </a:lnSpc>
              <a:defRPr/>
            </a:pPr>
            <a:r>
              <a:rPr lang="zh-CN" altLang="en-US" sz="900" kern="0" dirty="0">
                <a:solidFill>
                  <a:srgbClr val="7F7F7F">
                    <a:lumMod val="75000"/>
                  </a:srgbClr>
                </a:solidFill>
                <a:latin typeface="微软雅黑" pitchFamily="34" charset="-122"/>
                <a:ea typeface="微软雅黑" pitchFamily="34" charset="-122"/>
              </a:rPr>
              <a:t>您的内容打在这里，或者通过复制您的文本后您的内容打在这里，或者通过</a:t>
            </a:r>
          </a:p>
        </p:txBody>
      </p:sp>
    </p:spTree>
    <p:extLst>
      <p:ext uri="{BB962C8B-B14F-4D97-AF65-F5344CB8AC3E}">
        <p14:creationId xmlns:p14="http://schemas.microsoft.com/office/powerpoint/2010/main" val="2583069230"/>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8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8000">
                                          <p:cBhvr additive="base">
                                            <p:cTn id="7" dur="500" fill="hold"/>
                                            <p:tgtEl>
                                              <p:spTgt spid="3"/>
                                            </p:tgtEl>
                                            <p:attrNameLst>
                                              <p:attrName>ppt_x</p:attrName>
                                            </p:attrNameLst>
                                          </p:cBhvr>
                                          <p:tavLst>
                                            <p:tav tm="0">
                                              <p:val>
                                                <p:strVal val="0-#ppt_w/2"/>
                                              </p:val>
                                            </p:tav>
                                            <p:tav tm="100000">
                                              <p:val>
                                                <p:strVal val="#ppt_x"/>
                                              </p:val>
                                            </p:tav>
                                          </p:tavLst>
                                        </p:anim>
                                        <p:anim calcmode="lin" valueType="num" p14:bounceEnd="58000">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8000">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14:bounceEnd="58000">
                                          <p:cBhvr additive="base">
                                            <p:cTn id="11" dur="500" fill="hold"/>
                                            <p:tgtEl>
                                              <p:spTgt spid="4"/>
                                            </p:tgtEl>
                                            <p:attrNameLst>
                                              <p:attrName>ppt_x</p:attrName>
                                            </p:attrNameLst>
                                          </p:cBhvr>
                                          <p:tavLst>
                                            <p:tav tm="0">
                                              <p:val>
                                                <p:strVal val="0-#ppt_w/2"/>
                                              </p:val>
                                            </p:tav>
                                            <p:tav tm="100000">
                                              <p:val>
                                                <p:strVal val="#ppt_x"/>
                                              </p:val>
                                            </p:tav>
                                          </p:tavLst>
                                        </p:anim>
                                        <p:anim calcmode="lin" valueType="num" p14:bounceEnd="58000">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8000">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14:bounceEnd="58000">
                                          <p:cBhvr additive="base">
                                            <p:cTn id="15" dur="500" fill="hold"/>
                                            <p:tgtEl>
                                              <p:spTgt spid="5"/>
                                            </p:tgtEl>
                                            <p:attrNameLst>
                                              <p:attrName>ppt_x</p:attrName>
                                            </p:attrNameLst>
                                          </p:cBhvr>
                                          <p:tavLst>
                                            <p:tav tm="0">
                                              <p:val>
                                                <p:strVal val="0-#ppt_w/2"/>
                                              </p:val>
                                            </p:tav>
                                            <p:tav tm="100000">
                                              <p:val>
                                                <p:strVal val="#ppt_x"/>
                                              </p:val>
                                            </p:tav>
                                          </p:tavLst>
                                        </p:anim>
                                        <p:anim calcmode="lin" valueType="num" p14:bounceEnd="58000">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2" presetClass="entr" presetSubtype="2" fill="hold" nodeType="afterEffect" p14:presetBounceEnd="40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0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0000">
                                          <p:cBhvr additive="base">
                                            <p:cTn id="21" dur="500" fill="hold"/>
                                            <p:tgtEl>
                                              <p:spTgt spid="58"/>
                                            </p:tgtEl>
                                            <p:attrNameLst>
                                              <p:attrName>ppt_y</p:attrName>
                                            </p:attrNameLst>
                                          </p:cBhvr>
                                          <p:tavLst>
                                            <p:tav tm="0">
                                              <p:val>
                                                <p:strVal val="#ppt_y"/>
                                              </p:val>
                                            </p:tav>
                                            <p:tav tm="100000">
                                              <p:val>
                                                <p:strVal val="#ppt_y"/>
                                              </p:val>
                                            </p:tav>
                                          </p:tavLst>
                                        </p:anim>
                                      </p:childTnLst>
                                    </p:cTn>
                                  </p:par>
                                  <p:par>
                                    <p:cTn id="22" presetID="16" presetClass="entr" presetSubtype="21" fill="hold" nodeType="withEffect">
                                      <p:stCondLst>
                                        <p:cond delay="0"/>
                                      </p:stCondLst>
                                      <p:childTnLst>
                                        <p:set>
                                          <p:cBhvr>
                                            <p:cTn id="23" dur="1" fill="hold">
                                              <p:stCondLst>
                                                <p:cond delay="0"/>
                                              </p:stCondLst>
                                            </p:cTn>
                                            <p:tgtEl>
                                              <p:spTgt spid="219"/>
                                            </p:tgtEl>
                                            <p:attrNameLst>
                                              <p:attrName>style.visibility</p:attrName>
                                            </p:attrNameLst>
                                          </p:cBhvr>
                                          <p:to>
                                            <p:strVal val="visible"/>
                                          </p:to>
                                        </p:set>
                                        <p:animEffect transition="in" filter="barn(inVertical)">
                                          <p:cBhvr>
                                            <p:cTn id="24" dur="500"/>
                                            <p:tgtEl>
                                              <p:spTgt spid="219"/>
                                            </p:tgtEl>
                                          </p:cBhvr>
                                        </p:animEffect>
                                      </p:childTnLst>
                                    </p:cTn>
                                  </p:par>
                                </p:childTnLst>
                              </p:cTn>
                            </p:par>
                            <p:par>
                              <p:cTn id="25" fill="hold">
                                <p:stCondLst>
                                  <p:cond delay="1400"/>
                                </p:stCondLst>
                                <p:childTnLst>
                                  <p:par>
                                    <p:cTn id="26" presetID="16" presetClass="entr" presetSubtype="21"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barn(inVertical)">
                                          <p:cBhvr>
                                            <p:cTn id="28" dur="500"/>
                                            <p:tgtEl>
                                              <p:spTgt spid="5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randombar(horizontal)">
                                          <p:cBhvr>
                                            <p:cTn id="31" dur="500"/>
                                            <p:tgtEl>
                                              <p:spTgt spid="60"/>
                                            </p:tgtEl>
                                          </p:cBhvr>
                                        </p:animEffect>
                                      </p:childTnLst>
                                    </p:cTn>
                                  </p:par>
                                </p:childTnLst>
                              </p:cTn>
                            </p:par>
                            <p:par>
                              <p:cTn id="32" fill="hold">
                                <p:stCondLst>
                                  <p:cond delay="1900"/>
                                </p:stCondLst>
                                <p:childTnLst>
                                  <p:par>
                                    <p:cTn id="33" presetID="16" presetClass="entr" presetSubtype="21" fill="hold" grpId="0"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barn(inVertical)">
                                          <p:cBhvr>
                                            <p:cTn id="35" dur="500"/>
                                            <p:tgtEl>
                                              <p:spTgt spid="61"/>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randombar(horizontal)">
                                          <p:cBhvr>
                                            <p:cTn id="38" dur="500"/>
                                            <p:tgtEl>
                                              <p:spTgt spid="62"/>
                                            </p:tgtEl>
                                          </p:cBhvr>
                                        </p:animEffect>
                                      </p:childTnLst>
                                    </p:cTn>
                                  </p:par>
                                </p:childTnLst>
                              </p:cTn>
                            </p:par>
                            <p:par>
                              <p:cTn id="39" fill="hold">
                                <p:stCondLst>
                                  <p:cond delay="2400"/>
                                </p:stCondLst>
                                <p:childTnLst>
                                  <p:par>
                                    <p:cTn id="40" presetID="16" presetClass="entr" presetSubtype="21" fill="hold" grpId="0" nodeType="afterEffect">
                                      <p:stCondLst>
                                        <p:cond delay="0"/>
                                      </p:stCondLst>
                                      <p:childTnLst>
                                        <p:set>
                                          <p:cBhvr>
                                            <p:cTn id="41" dur="1" fill="hold">
                                              <p:stCondLst>
                                                <p:cond delay="0"/>
                                              </p:stCondLst>
                                            </p:cTn>
                                            <p:tgtEl>
                                              <p:spTgt spid="63"/>
                                            </p:tgtEl>
                                            <p:attrNameLst>
                                              <p:attrName>style.visibility</p:attrName>
                                            </p:attrNameLst>
                                          </p:cBhvr>
                                          <p:to>
                                            <p:strVal val="visible"/>
                                          </p:to>
                                        </p:set>
                                        <p:animEffect transition="in" filter="barn(inVertical)">
                                          <p:cBhvr>
                                            <p:cTn id="42" dur="500"/>
                                            <p:tgtEl>
                                              <p:spTgt spid="63"/>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randombar(horizontal)">
                                          <p:cBhvr>
                                            <p:cTn id="4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p:bldP spid="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par>
                                    <p:cTn id="22" presetID="16" presetClass="entr" presetSubtype="21" fill="hold" nodeType="withEffect">
                                      <p:stCondLst>
                                        <p:cond delay="0"/>
                                      </p:stCondLst>
                                      <p:childTnLst>
                                        <p:set>
                                          <p:cBhvr>
                                            <p:cTn id="23" dur="1" fill="hold">
                                              <p:stCondLst>
                                                <p:cond delay="0"/>
                                              </p:stCondLst>
                                            </p:cTn>
                                            <p:tgtEl>
                                              <p:spTgt spid="219"/>
                                            </p:tgtEl>
                                            <p:attrNameLst>
                                              <p:attrName>style.visibility</p:attrName>
                                            </p:attrNameLst>
                                          </p:cBhvr>
                                          <p:to>
                                            <p:strVal val="visible"/>
                                          </p:to>
                                        </p:set>
                                        <p:animEffect transition="in" filter="barn(inVertical)">
                                          <p:cBhvr>
                                            <p:cTn id="24" dur="500"/>
                                            <p:tgtEl>
                                              <p:spTgt spid="219"/>
                                            </p:tgtEl>
                                          </p:cBhvr>
                                        </p:animEffect>
                                      </p:childTnLst>
                                    </p:cTn>
                                  </p:par>
                                </p:childTnLst>
                              </p:cTn>
                            </p:par>
                            <p:par>
                              <p:cTn id="25" fill="hold">
                                <p:stCondLst>
                                  <p:cond delay="1400"/>
                                </p:stCondLst>
                                <p:childTnLst>
                                  <p:par>
                                    <p:cTn id="26" presetID="16" presetClass="entr" presetSubtype="21"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barn(inVertical)">
                                          <p:cBhvr>
                                            <p:cTn id="28" dur="500"/>
                                            <p:tgtEl>
                                              <p:spTgt spid="5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randombar(horizontal)">
                                          <p:cBhvr>
                                            <p:cTn id="31" dur="500"/>
                                            <p:tgtEl>
                                              <p:spTgt spid="60"/>
                                            </p:tgtEl>
                                          </p:cBhvr>
                                        </p:animEffect>
                                      </p:childTnLst>
                                    </p:cTn>
                                  </p:par>
                                </p:childTnLst>
                              </p:cTn>
                            </p:par>
                            <p:par>
                              <p:cTn id="32" fill="hold">
                                <p:stCondLst>
                                  <p:cond delay="1900"/>
                                </p:stCondLst>
                                <p:childTnLst>
                                  <p:par>
                                    <p:cTn id="33" presetID="16" presetClass="entr" presetSubtype="21" fill="hold" grpId="0"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barn(inVertical)">
                                          <p:cBhvr>
                                            <p:cTn id="35" dur="500"/>
                                            <p:tgtEl>
                                              <p:spTgt spid="61"/>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randombar(horizontal)">
                                          <p:cBhvr>
                                            <p:cTn id="38" dur="500"/>
                                            <p:tgtEl>
                                              <p:spTgt spid="62"/>
                                            </p:tgtEl>
                                          </p:cBhvr>
                                        </p:animEffect>
                                      </p:childTnLst>
                                    </p:cTn>
                                  </p:par>
                                </p:childTnLst>
                              </p:cTn>
                            </p:par>
                            <p:par>
                              <p:cTn id="39" fill="hold">
                                <p:stCondLst>
                                  <p:cond delay="2400"/>
                                </p:stCondLst>
                                <p:childTnLst>
                                  <p:par>
                                    <p:cTn id="40" presetID="16" presetClass="entr" presetSubtype="21" fill="hold" grpId="0" nodeType="afterEffect">
                                      <p:stCondLst>
                                        <p:cond delay="0"/>
                                      </p:stCondLst>
                                      <p:childTnLst>
                                        <p:set>
                                          <p:cBhvr>
                                            <p:cTn id="41" dur="1" fill="hold">
                                              <p:stCondLst>
                                                <p:cond delay="0"/>
                                              </p:stCondLst>
                                            </p:cTn>
                                            <p:tgtEl>
                                              <p:spTgt spid="63"/>
                                            </p:tgtEl>
                                            <p:attrNameLst>
                                              <p:attrName>style.visibility</p:attrName>
                                            </p:attrNameLst>
                                          </p:cBhvr>
                                          <p:to>
                                            <p:strVal val="visible"/>
                                          </p:to>
                                        </p:set>
                                        <p:animEffect transition="in" filter="barn(inVertical)">
                                          <p:cBhvr>
                                            <p:cTn id="42" dur="500"/>
                                            <p:tgtEl>
                                              <p:spTgt spid="63"/>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randombar(horizontal)">
                                          <p:cBhvr>
                                            <p:cTn id="4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p:bldP spid="6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149"/>
          <p:cNvGrpSpPr>
            <a:grpSpLocks/>
          </p:cNvGrpSpPr>
          <p:nvPr/>
        </p:nvGrpSpPr>
        <p:grpSpPr bwMode="auto">
          <a:xfrm>
            <a:off x="5519369" y="972127"/>
            <a:ext cx="911501" cy="921196"/>
            <a:chOff x="4216906" y="4857744"/>
            <a:chExt cx="713232" cy="713231"/>
          </a:xfrm>
          <a:solidFill>
            <a:srgbClr val="0070C0"/>
          </a:solidFill>
        </p:grpSpPr>
        <p:sp>
          <p:nvSpPr>
            <p:cNvPr id="44" name="Donut 32"/>
            <p:cNvSpPr>
              <a:spLocks noChangeArrowheads="1"/>
            </p:cNvSpPr>
            <p:nvPr/>
          </p:nvSpPr>
          <p:spPr bwMode="auto">
            <a:xfrm>
              <a:off x="4216618" y="4857744"/>
              <a:ext cx="713768" cy="71288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a:outerShdw blurRad="63500" dist="23000" dir="5400000" rotWithShape="0">
                <a:srgbClr val="000000">
                  <a:alpha val="34999"/>
                </a:srgbClr>
              </a:outerShdw>
            </a:effectLst>
          </p:spPr>
          <p:txBody>
            <a:bodyPr anchor="ctr"/>
            <a:lstStyle/>
            <a:p>
              <a:pPr algn="ctr" defTabSz="431878" fontAlgn="base">
                <a:spcBef>
                  <a:spcPct val="0"/>
                </a:spcBef>
                <a:spcAft>
                  <a:spcPct val="0"/>
                </a:spcAft>
              </a:pPr>
              <a:endParaRPr lang="en-US" sz="1798" dirty="0">
                <a:solidFill>
                  <a:prstClr val="black"/>
                </a:solidFill>
                <a:latin typeface="微软雅黑" panose="020B0503020204020204" pitchFamily="34" charset="-122"/>
                <a:ea typeface="微软雅黑" panose="020B0503020204020204" pitchFamily="34" charset="-122"/>
              </a:endParaRPr>
            </a:p>
          </p:txBody>
        </p:sp>
        <p:grpSp>
          <p:nvGrpSpPr>
            <p:cNvPr id="45" name="Gruppe 67"/>
            <p:cNvGrpSpPr/>
            <p:nvPr/>
          </p:nvGrpSpPr>
          <p:grpSpPr bwMode="auto">
            <a:xfrm>
              <a:off x="4370796" y="5028441"/>
              <a:ext cx="405456" cy="371850"/>
              <a:chOff x="355442" y="4350695"/>
              <a:chExt cx="900893" cy="825896"/>
            </a:xfrm>
            <a:grp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grpFill/>
              <a:ln w="9525">
                <a:noFill/>
                <a:round/>
                <a:headEnd/>
                <a:tailEnd/>
              </a:ln>
            </p:spPr>
            <p:txBody>
              <a:bodyPr/>
              <a:lstStyle/>
              <a:p>
                <a:pPr>
                  <a:defRPr/>
                </a:pPr>
                <a:endParaRPr lang="da-DK" sz="1798" kern="0" dirty="0">
                  <a:solidFill>
                    <a:sysClr val="windowText" lastClr="000000"/>
                  </a:solidFill>
                  <a:latin typeface="微软雅黑" panose="020B0503020204020204" pitchFamily="34" charset="-122"/>
                  <a:ea typeface="微软雅黑" panose="020B0503020204020204" pitchFamily="34" charset="-122"/>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grpFill/>
              <a:ln w="9525">
                <a:noFill/>
                <a:round/>
                <a:headEnd/>
                <a:tailEnd/>
              </a:ln>
            </p:spPr>
            <p:txBody>
              <a:bodyPr/>
              <a:lstStyle/>
              <a:p>
                <a:pPr>
                  <a:defRPr/>
                </a:pPr>
                <a:endParaRPr lang="da-DK" sz="1798"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48" name="Group 131"/>
          <p:cNvGrpSpPr>
            <a:grpSpLocks/>
          </p:cNvGrpSpPr>
          <p:nvPr/>
        </p:nvGrpSpPr>
        <p:grpSpPr bwMode="auto">
          <a:xfrm>
            <a:off x="6506024" y="1687585"/>
            <a:ext cx="909474" cy="921196"/>
            <a:chOff x="5109971" y="1507999"/>
            <a:chExt cx="713232" cy="713232"/>
          </a:xfrm>
          <a:solidFill>
            <a:srgbClr val="00B0F0"/>
          </a:solidFill>
        </p:grpSpPr>
        <p:sp>
          <p:nvSpPr>
            <p:cNvPr id="49" name="Donut 12"/>
            <p:cNvSpPr>
              <a:spLocks noChangeArrowheads="1"/>
            </p:cNvSpPr>
            <p:nvPr/>
          </p:nvSpPr>
          <p:spPr bwMode="auto">
            <a:xfrm flipV="1">
              <a:off x="5109852" y="1508172"/>
              <a:ext cx="713017"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a:outerShdw blurRad="63500" dist="23000" dir="5400000" rotWithShape="0">
                <a:srgbClr val="000000">
                  <a:alpha val="34999"/>
                </a:srgbClr>
              </a:outerShdw>
            </a:effectLst>
          </p:spPr>
          <p:txBody>
            <a:bodyPr anchor="ctr"/>
            <a:lstStyle/>
            <a:p>
              <a:pPr algn="ctr" defTabSz="431878" fontAlgn="base">
                <a:spcBef>
                  <a:spcPct val="0"/>
                </a:spcBef>
                <a:spcAft>
                  <a:spcPct val="0"/>
                </a:spcAft>
              </a:pPr>
              <a:endParaRPr lang="en-US" sz="1798" dirty="0">
                <a:solidFill>
                  <a:prstClr val="black"/>
                </a:solidFill>
                <a:latin typeface="微软雅黑" panose="020B0503020204020204" pitchFamily="34" charset="-122"/>
                <a:ea typeface="微软雅黑" panose="020B0503020204020204" pitchFamily="34" charset="-122"/>
              </a:endParaRPr>
            </a:p>
          </p:txBody>
        </p:sp>
        <p:sp>
          <p:nvSpPr>
            <p:cNvPr id="50" name="Freeform 41"/>
            <p:cNvSpPr>
              <a:spLocks noEditPoints="1"/>
            </p:cNvSpPr>
            <p:nvPr/>
          </p:nvSpPr>
          <p:spPr bwMode="auto">
            <a:xfrm>
              <a:off x="5293668" y="1709513"/>
              <a:ext cx="345387" cy="31020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grpFill/>
            <a:ln w="9525">
              <a:noFill/>
              <a:round/>
              <a:headEnd/>
              <a:tailEnd/>
            </a:ln>
          </p:spPr>
          <p:txBody>
            <a:bodyPr/>
            <a:lstStyle/>
            <a:p>
              <a:pPr>
                <a:defRPr/>
              </a:pPr>
              <a:endParaRPr lang="en-US" sz="1798"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1" name="Group 132"/>
          <p:cNvGrpSpPr>
            <a:grpSpLocks/>
          </p:cNvGrpSpPr>
          <p:nvPr/>
        </p:nvGrpSpPr>
        <p:grpSpPr bwMode="auto">
          <a:xfrm>
            <a:off x="6912336" y="2784850"/>
            <a:ext cx="909474" cy="923247"/>
            <a:chOff x="5765300" y="2141983"/>
            <a:chExt cx="713233" cy="713232"/>
          </a:xfrm>
          <a:solidFill>
            <a:srgbClr val="0070C0"/>
          </a:solidFill>
        </p:grpSpPr>
        <p:sp>
          <p:nvSpPr>
            <p:cNvPr id="52" name="Donut 13"/>
            <p:cNvSpPr>
              <a:spLocks noChangeArrowheads="1"/>
            </p:cNvSpPr>
            <p:nvPr/>
          </p:nvSpPr>
          <p:spPr bwMode="auto">
            <a:xfrm flipV="1">
              <a:off x="5764784" y="2141636"/>
              <a:ext cx="714189" cy="713640"/>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a:outerShdw blurRad="63500" dist="23000" dir="5400000" rotWithShape="0">
                <a:srgbClr val="000000">
                  <a:alpha val="34999"/>
                </a:srgbClr>
              </a:outerShdw>
            </a:effectLst>
          </p:spPr>
          <p:txBody>
            <a:bodyPr anchor="ctr"/>
            <a:lstStyle/>
            <a:p>
              <a:pPr algn="ctr" defTabSz="431878" fontAlgn="base">
                <a:spcBef>
                  <a:spcPct val="0"/>
                </a:spcBef>
                <a:spcAft>
                  <a:spcPct val="0"/>
                </a:spcAft>
              </a:pPr>
              <a:endParaRPr lang="en-US" sz="1798" dirty="0">
                <a:solidFill>
                  <a:prstClr val="black"/>
                </a:solidFill>
                <a:latin typeface="微软雅黑" panose="020B0503020204020204" pitchFamily="34" charset="-122"/>
                <a:ea typeface="微软雅黑" panose="020B0503020204020204" pitchFamily="34" charset="-122"/>
              </a:endParaRPr>
            </a:p>
          </p:txBody>
        </p:sp>
        <p:sp>
          <p:nvSpPr>
            <p:cNvPr id="53" name="Freeform 41"/>
            <p:cNvSpPr>
              <a:spLocks noEditPoints="1"/>
            </p:cNvSpPr>
            <p:nvPr/>
          </p:nvSpPr>
          <p:spPr bwMode="auto">
            <a:xfrm>
              <a:off x="5946258" y="2357714"/>
              <a:ext cx="351240" cy="28148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grpFill/>
            <a:ln w="9525">
              <a:noFill/>
              <a:round/>
              <a:headEnd/>
              <a:tailEnd/>
            </a:ln>
          </p:spPr>
          <p:txBody>
            <a:bodyPr/>
            <a:lstStyle/>
            <a:p>
              <a:pPr>
                <a:defRPr/>
              </a:pPr>
              <a:endParaRPr lang="en-US" sz="1798"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4" name="Group 133"/>
          <p:cNvGrpSpPr>
            <a:grpSpLocks/>
          </p:cNvGrpSpPr>
          <p:nvPr/>
        </p:nvGrpSpPr>
        <p:grpSpPr bwMode="auto">
          <a:xfrm>
            <a:off x="6709180" y="3882115"/>
            <a:ext cx="909474" cy="921195"/>
            <a:chOff x="5993893" y="3065525"/>
            <a:chExt cx="713232" cy="713232"/>
          </a:xfrm>
          <a:solidFill>
            <a:srgbClr val="00B0F0"/>
          </a:solidFill>
        </p:grpSpPr>
        <p:sp>
          <p:nvSpPr>
            <p:cNvPr id="55" name="Donut 14"/>
            <p:cNvSpPr>
              <a:spLocks noChangeArrowheads="1"/>
            </p:cNvSpPr>
            <p:nvPr/>
          </p:nvSpPr>
          <p:spPr bwMode="auto">
            <a:xfrm flipV="1">
              <a:off x="5994108" y="3065443"/>
              <a:ext cx="713017"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a:outerShdw blurRad="63500" dist="23000" dir="5400000" rotWithShape="0">
                <a:srgbClr val="000000">
                  <a:alpha val="34999"/>
                </a:srgbClr>
              </a:outerShdw>
            </a:effectLst>
          </p:spPr>
          <p:txBody>
            <a:bodyPr anchor="ctr"/>
            <a:lstStyle/>
            <a:p>
              <a:pPr algn="ctr" defTabSz="431878" fontAlgn="base">
                <a:spcBef>
                  <a:spcPct val="0"/>
                </a:spcBef>
                <a:spcAft>
                  <a:spcPct val="0"/>
                </a:spcAft>
              </a:pPr>
              <a:endParaRPr lang="en-US" sz="1798" dirty="0">
                <a:solidFill>
                  <a:prstClr val="black"/>
                </a:solidFill>
                <a:latin typeface="微软雅黑" panose="020B0503020204020204" pitchFamily="34" charset="-122"/>
                <a:ea typeface="微软雅黑" panose="020B0503020204020204" pitchFamily="34" charset="-122"/>
              </a:endParaRPr>
            </a:p>
          </p:txBody>
        </p:sp>
        <p:sp>
          <p:nvSpPr>
            <p:cNvPr id="56" name="Freeform 17"/>
            <p:cNvSpPr>
              <a:spLocks noEditPoints="1"/>
            </p:cNvSpPr>
            <p:nvPr/>
          </p:nvSpPr>
          <p:spPr bwMode="auto">
            <a:xfrm>
              <a:off x="6202511" y="3249226"/>
              <a:ext cx="296212" cy="3453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grpFill/>
            <a:ln w="9525">
              <a:noFill/>
              <a:round/>
              <a:headEnd/>
              <a:tailEnd/>
            </a:ln>
          </p:spPr>
          <p:txBody>
            <a:bodyPr/>
            <a:lstStyle/>
            <a:p>
              <a:pPr>
                <a:defRPr/>
              </a:pPr>
              <a:endParaRPr lang="en-US" sz="1798"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3987022" y="1986620"/>
            <a:ext cx="2523982" cy="2556044"/>
            <a:chOff x="1187624" y="1119987"/>
            <a:chExt cx="3298688" cy="3298688"/>
          </a:xfrm>
        </p:grpSpPr>
        <p:pic>
          <p:nvPicPr>
            <p:cNvPr id="61" name="Picture 2"/>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4000"/>
                      </a14:imgEffect>
                    </a14:imgLayer>
                  </a14:imgProps>
                </a:ext>
                <a:ext uri="{28A0092B-C50C-407E-A947-70E740481C1C}">
                  <a14:useLocalDpi xmlns:a14="http://schemas.microsoft.com/office/drawing/2010/main"/>
                </a:ext>
              </a:extLst>
            </a:blip>
            <a:stretch>
              <a:fillRect/>
            </a:stretch>
          </p:blipFill>
          <p:spPr bwMode="auto">
            <a:xfrm>
              <a:off x="1601573" y="1525831"/>
              <a:ext cx="2470788" cy="2439795"/>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2"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8">
                  <a:solidFill>
                    <a:schemeClr val="tx1"/>
                  </a:solidFill>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8">
                  <a:solidFill>
                    <a:schemeClr val="tx1"/>
                  </a:solidFill>
                </a:endParaRPr>
              </a:p>
            </p:txBody>
          </p:sp>
        </p:grpSp>
      </p:grpSp>
      <p:pic>
        <p:nvPicPr>
          <p:cNvPr id="28" name="Picture 5"/>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29" name="直接连接符 28"/>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30" name="文本框 31"/>
          <p:cNvSpPr>
            <a:spLocks noChangeArrowheads="1"/>
          </p:cNvSpPr>
          <p:nvPr/>
        </p:nvSpPr>
        <p:spPr bwMode="auto">
          <a:xfrm>
            <a:off x="5870497" y="261797"/>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sym typeface="Arial" pitchFamily="34" charset="0"/>
              </a:rPr>
              <a:t>ANNUAL WORK SUMMARY</a:t>
            </a:r>
            <a:endParaRPr lang="zh-CN" altLang="en-US" sz="1600" kern="0" dirty="0">
              <a:solidFill>
                <a:srgbClr val="2F5879"/>
              </a:solidFill>
              <a:latin typeface="Impact" pitchFamily="34" charset="0"/>
              <a:sym typeface="Arial" pitchFamily="34" charset="0"/>
            </a:endParaRPr>
          </a:p>
        </p:txBody>
      </p:sp>
      <p:sp>
        <p:nvSpPr>
          <p:cNvPr id="31"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32" name="组合 31"/>
          <p:cNvGrpSpPr/>
          <p:nvPr/>
        </p:nvGrpSpPr>
        <p:grpSpPr>
          <a:xfrm>
            <a:off x="521096" y="196219"/>
            <a:ext cx="1765509" cy="551352"/>
            <a:chOff x="520640" y="251298"/>
            <a:chExt cx="1766054" cy="551522"/>
          </a:xfrm>
        </p:grpSpPr>
        <p:sp>
          <p:nvSpPr>
            <p:cNvPr id="33" name="矩形 3"/>
            <p:cNvSpPr>
              <a:spLocks noChangeArrowheads="1"/>
            </p:cNvSpPr>
            <p:nvPr/>
          </p:nvSpPr>
          <p:spPr bwMode="auto">
            <a:xfrm>
              <a:off x="757156" y="251298"/>
              <a:ext cx="1293022"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本添加文字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34" name="组合 33"/>
            <p:cNvGrpSpPr/>
            <p:nvPr/>
          </p:nvGrpSpPr>
          <p:grpSpPr>
            <a:xfrm>
              <a:off x="520640" y="556320"/>
              <a:ext cx="1766054" cy="246500"/>
              <a:chOff x="562081" y="466763"/>
              <a:chExt cx="1766054" cy="246500"/>
            </a:xfrm>
          </p:grpSpPr>
          <p:sp>
            <p:nvSpPr>
              <p:cNvPr id="35"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36" name="组合 35"/>
              <p:cNvGrpSpPr/>
              <p:nvPr/>
            </p:nvGrpSpPr>
            <p:grpSpPr>
              <a:xfrm>
                <a:off x="931046" y="667544"/>
                <a:ext cx="1028125" cy="45719"/>
                <a:chOff x="688893" y="2574256"/>
                <a:chExt cx="7739508" cy="81111"/>
              </a:xfrm>
            </p:grpSpPr>
            <p:sp>
              <p:nvSpPr>
                <p:cNvPr id="37"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8"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9"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0"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1"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grpSp>
        <p:nvGrpSpPr>
          <p:cNvPr id="67" name="组合 66"/>
          <p:cNvGrpSpPr/>
          <p:nvPr/>
        </p:nvGrpSpPr>
        <p:grpSpPr>
          <a:xfrm>
            <a:off x="1123974" y="1317145"/>
            <a:ext cx="2369064" cy="612822"/>
            <a:chOff x="4304043" y="1286668"/>
            <a:chExt cx="3837944" cy="2757793"/>
          </a:xfrm>
          <a:effectLst>
            <a:outerShdw blurRad="381000" dist="254000" dir="8100000" algn="tr" rotWithShape="0">
              <a:prstClr val="black">
                <a:alpha val="40000"/>
              </a:prstClr>
            </a:outerShdw>
          </a:effectLst>
        </p:grpSpPr>
        <p:sp>
          <p:nvSpPr>
            <p:cNvPr id="68" name="圆角矩形 6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8"/>
            </a:p>
          </p:txBody>
        </p:sp>
        <p:sp>
          <p:nvSpPr>
            <p:cNvPr id="69" name="圆角矩形 68"/>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8"/>
            </a:p>
          </p:txBody>
        </p:sp>
      </p:grpSp>
      <p:sp>
        <p:nvSpPr>
          <p:cNvPr id="73" name="圆角矩形 72"/>
          <p:cNvSpPr/>
          <p:nvPr/>
        </p:nvSpPr>
        <p:spPr>
          <a:xfrm>
            <a:off x="1156260" y="1378835"/>
            <a:ext cx="2335953" cy="489440"/>
          </a:xfrm>
          <a:prstGeom prst="roundRect">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0070C0"/>
                </a:solidFill>
                <a:latin typeface="微软雅黑" panose="020B0503020204020204" pitchFamily="34" charset="-122"/>
                <a:ea typeface="微软雅黑" panose="020B0503020204020204" pitchFamily="34" charset="-122"/>
              </a:rPr>
              <a:t>单击此处添加标题</a:t>
            </a:r>
          </a:p>
        </p:txBody>
      </p:sp>
      <p:grpSp>
        <p:nvGrpSpPr>
          <p:cNvPr id="74" name="组合 73"/>
          <p:cNvGrpSpPr/>
          <p:nvPr/>
        </p:nvGrpSpPr>
        <p:grpSpPr>
          <a:xfrm>
            <a:off x="1116682" y="2032344"/>
            <a:ext cx="2427685" cy="2555008"/>
            <a:chOff x="4304043" y="1286668"/>
            <a:chExt cx="3837944" cy="2757793"/>
          </a:xfrm>
          <a:effectLst>
            <a:outerShdw blurRad="381000" dist="254000" dir="8100000" algn="tr" rotWithShape="0">
              <a:prstClr val="black">
                <a:alpha val="40000"/>
              </a:prstClr>
            </a:outerShdw>
          </a:effectLst>
        </p:grpSpPr>
        <p:sp>
          <p:nvSpPr>
            <p:cNvPr id="75" name="圆角矩形 7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8"/>
            </a:p>
          </p:txBody>
        </p:sp>
        <p:sp>
          <p:nvSpPr>
            <p:cNvPr id="76" name="圆角矩形 75"/>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8"/>
            </a:p>
          </p:txBody>
        </p:sp>
      </p:grpSp>
      <p:sp>
        <p:nvSpPr>
          <p:cNvPr id="77" name="矩形 76"/>
          <p:cNvSpPr/>
          <p:nvPr/>
        </p:nvSpPr>
        <p:spPr>
          <a:xfrm>
            <a:off x="1148257" y="1995864"/>
            <a:ext cx="2335953" cy="2555009"/>
          </a:xfrm>
          <a:prstGeom prst="rect">
            <a:avLst/>
          </a:prstGeom>
          <a:no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endParaRPr lang="en-US" altLang="zh-CN" sz="13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p>
          <a:p>
            <a:pPr algn="ctr">
              <a:lnSpc>
                <a:spcPct val="150000"/>
              </a:lnSpc>
            </a:pP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p>
          <a:p>
            <a:pPr algn="ctr">
              <a:lnSpc>
                <a:spcPct val="150000"/>
              </a:lnSpc>
            </a:pP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endParaRPr lang="en-US" altLang="zh-CN" sz="13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endParaRPr lang="en-US" altLang="zh-CN" sz="13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endParaRPr lang="en-US" altLang="zh-CN" sz="13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p>
        </p:txBody>
      </p:sp>
    </p:spTree>
    <p:extLst>
      <p:ext uri="{BB962C8B-B14F-4D97-AF65-F5344CB8AC3E}">
        <p14:creationId xmlns:p14="http://schemas.microsoft.com/office/powerpoint/2010/main" val="1186733264"/>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anim calcmode="lin" valueType="num">
                                      <p:cBhvr>
                                        <p:cTn id="8" dur="500" fill="hold"/>
                                        <p:tgtEl>
                                          <p:spTgt spid="67"/>
                                        </p:tgtEl>
                                        <p:attrNameLst>
                                          <p:attrName>ppt_x</p:attrName>
                                        </p:attrNameLst>
                                      </p:cBhvr>
                                      <p:tavLst>
                                        <p:tav tm="0">
                                          <p:val>
                                            <p:strVal val="#ppt_x"/>
                                          </p:val>
                                        </p:tav>
                                        <p:tav tm="100000">
                                          <p:val>
                                            <p:strVal val="#ppt_x"/>
                                          </p:val>
                                        </p:tav>
                                      </p:tavLst>
                                    </p:anim>
                                    <p:anim calcmode="lin" valueType="num">
                                      <p:cBhvr>
                                        <p:cTn id="9" dur="500" fill="hold"/>
                                        <p:tgtEl>
                                          <p:spTgt spid="6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73"/>
                                        </p:tgtEl>
                                        <p:attrNameLst>
                                          <p:attrName>style.visibility</p:attrName>
                                        </p:attrNameLst>
                                      </p:cBhvr>
                                      <p:to>
                                        <p:strVal val="visible"/>
                                      </p:to>
                                    </p:set>
                                    <p:animEffect transition="in" filter="barn(inVertical)">
                                      <p:cBhvr>
                                        <p:cTn id="13" dur="500"/>
                                        <p:tgtEl>
                                          <p:spTgt spid="7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74"/>
                                        </p:tgtEl>
                                        <p:attrNameLst>
                                          <p:attrName>style.visibility</p:attrName>
                                        </p:attrNameLst>
                                      </p:cBhvr>
                                      <p:to>
                                        <p:strVal val="visible"/>
                                      </p:to>
                                    </p:set>
                                    <p:anim calcmode="lin" valueType="num">
                                      <p:cBhvr>
                                        <p:cTn id="17" dur="500" fill="hold"/>
                                        <p:tgtEl>
                                          <p:spTgt spid="74"/>
                                        </p:tgtEl>
                                        <p:attrNameLst>
                                          <p:attrName>ppt_w</p:attrName>
                                        </p:attrNameLst>
                                      </p:cBhvr>
                                      <p:tavLst>
                                        <p:tav tm="0">
                                          <p:val>
                                            <p:fltVal val="0"/>
                                          </p:val>
                                        </p:tav>
                                        <p:tav tm="100000">
                                          <p:val>
                                            <p:strVal val="#ppt_w"/>
                                          </p:val>
                                        </p:tav>
                                      </p:tavLst>
                                    </p:anim>
                                    <p:anim calcmode="lin" valueType="num">
                                      <p:cBhvr>
                                        <p:cTn id="18" dur="500" fill="hold"/>
                                        <p:tgtEl>
                                          <p:spTgt spid="74"/>
                                        </p:tgtEl>
                                        <p:attrNameLst>
                                          <p:attrName>ppt_h</p:attrName>
                                        </p:attrNameLst>
                                      </p:cBhvr>
                                      <p:tavLst>
                                        <p:tav tm="0">
                                          <p:val>
                                            <p:fltVal val="0"/>
                                          </p:val>
                                        </p:tav>
                                        <p:tav tm="100000">
                                          <p:val>
                                            <p:strVal val="#ppt_h"/>
                                          </p:val>
                                        </p:tav>
                                      </p:tavLst>
                                    </p:anim>
                                    <p:animEffect transition="in" filter="fade">
                                      <p:cBhvr>
                                        <p:cTn id="19" dur="500"/>
                                        <p:tgtEl>
                                          <p:spTgt spid="7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fade">
                                      <p:cBhvr>
                                        <p:cTn id="23" dur="500"/>
                                        <p:tgtEl>
                                          <p:spTgt spid="77"/>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100" fill="hold"/>
                                        <p:tgtEl>
                                          <p:spTgt spid="60"/>
                                        </p:tgtEl>
                                        <p:attrNameLst>
                                          <p:attrName>ppt_w</p:attrName>
                                        </p:attrNameLst>
                                      </p:cBhvr>
                                      <p:tavLst>
                                        <p:tav tm="0">
                                          <p:val>
                                            <p:fltVal val="0"/>
                                          </p:val>
                                        </p:tav>
                                        <p:tav tm="100000">
                                          <p:val>
                                            <p:strVal val="#ppt_w"/>
                                          </p:val>
                                        </p:tav>
                                      </p:tavLst>
                                    </p:anim>
                                    <p:anim calcmode="lin" valueType="num">
                                      <p:cBhvr>
                                        <p:cTn id="28" dur="100" fill="hold"/>
                                        <p:tgtEl>
                                          <p:spTgt spid="60"/>
                                        </p:tgtEl>
                                        <p:attrNameLst>
                                          <p:attrName>ppt_h</p:attrName>
                                        </p:attrNameLst>
                                      </p:cBhvr>
                                      <p:tavLst>
                                        <p:tav tm="0">
                                          <p:val>
                                            <p:fltVal val="0"/>
                                          </p:val>
                                        </p:tav>
                                        <p:tav tm="100000">
                                          <p:val>
                                            <p:strVal val="#ppt_h"/>
                                          </p:val>
                                        </p:tav>
                                      </p:tavLst>
                                    </p:anim>
                                    <p:animEffect transition="in" filter="fade">
                                      <p:cBhvr>
                                        <p:cTn id="29" dur="100"/>
                                        <p:tgtEl>
                                          <p:spTgt spid="60"/>
                                        </p:tgtEl>
                                      </p:cBhvr>
                                    </p:animEffect>
                                  </p:childTnLst>
                                </p:cTn>
                              </p:par>
                              <p:par>
                                <p:cTn id="30" presetID="6" presetClass="emph" presetSubtype="0" fill="hold" nodeType="withEffect">
                                  <p:stCondLst>
                                    <p:cond delay="100"/>
                                  </p:stCondLst>
                                  <p:childTnLst>
                                    <p:animScale>
                                      <p:cBhvr>
                                        <p:cTn id="31" dur="100" fill="hold"/>
                                        <p:tgtEl>
                                          <p:spTgt spid="60"/>
                                        </p:tgtEl>
                                      </p:cBhvr>
                                      <p:by x="110000" y="110000"/>
                                    </p:animScale>
                                  </p:childTnLst>
                                </p:cTn>
                              </p:par>
                              <p:par>
                                <p:cTn id="32" presetID="6" presetClass="emph" presetSubtype="0" fill="hold" nodeType="withEffect">
                                  <p:stCondLst>
                                    <p:cond delay="200"/>
                                  </p:stCondLst>
                                  <p:childTnLst>
                                    <p:animScale>
                                      <p:cBhvr>
                                        <p:cTn id="33" dur="200" fill="hold"/>
                                        <p:tgtEl>
                                          <p:spTgt spid="60"/>
                                        </p:tgtEl>
                                      </p:cBhvr>
                                      <p:by x="90000" y="90000"/>
                                    </p:animScale>
                                  </p:childTnLst>
                                </p:cTn>
                              </p:par>
                              <p:par>
                                <p:cTn id="34" presetID="6" presetClass="emph" presetSubtype="0" fill="hold" nodeType="withEffect">
                                  <p:stCondLst>
                                    <p:cond delay="400"/>
                                  </p:stCondLst>
                                  <p:childTnLst>
                                    <p:animScale>
                                      <p:cBhvr>
                                        <p:cTn id="35" dur="100" fill="hold"/>
                                        <p:tgtEl>
                                          <p:spTgt spid="60"/>
                                        </p:tgtEl>
                                      </p:cBhvr>
                                      <p:by x="105000" y="105000"/>
                                    </p:animScale>
                                  </p:childTnLst>
                                </p:cTn>
                              </p:par>
                              <p:par>
                                <p:cTn id="36" presetID="6" presetClass="emph" presetSubtype="0" fill="hold" nodeType="withEffect">
                                  <p:stCondLst>
                                    <p:cond delay="500"/>
                                  </p:stCondLst>
                                  <p:childTnLst>
                                    <p:animScale>
                                      <p:cBhvr>
                                        <p:cTn id="37" dur="200" fill="hold"/>
                                        <p:tgtEl>
                                          <p:spTgt spid="60"/>
                                        </p:tgtEl>
                                      </p:cBhvr>
                                      <p:by x="95000" y="95000"/>
                                    </p:animScale>
                                  </p:childTnLst>
                                </p:cTn>
                              </p:par>
                              <p:par>
                                <p:cTn id="38" presetID="10" presetClass="entr" presetSubtype="0" fill="hold" nodeType="withEffect">
                                  <p:stCondLst>
                                    <p:cond delay="50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500"/>
                                        <p:tgtEl>
                                          <p:spTgt spid="43"/>
                                        </p:tgtEl>
                                      </p:cBhvr>
                                    </p:animEffect>
                                  </p:childTnLst>
                                </p:cTn>
                              </p:par>
                              <p:par>
                                <p:cTn id="41" presetID="10" presetClass="entr" presetSubtype="0" fill="hold" nodeType="withEffect">
                                  <p:stCondLst>
                                    <p:cond delay="60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par>
                                <p:cTn id="44" presetID="10" presetClass="entr" presetSubtype="0" fill="hold" nodeType="withEffect">
                                  <p:stCondLst>
                                    <p:cond delay="80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childTnLst>
                                </p:cTn>
                              </p:par>
                              <p:par>
                                <p:cTn id="47" presetID="10" presetClass="entr" presetSubtype="0" fill="hold" nodeType="withEffect">
                                  <p:stCondLst>
                                    <p:cond delay="1000"/>
                                  </p:stCondLst>
                                  <p:childTnLst>
                                    <p:set>
                                      <p:cBhvr>
                                        <p:cTn id="48" dur="1" fill="hold">
                                          <p:stCondLst>
                                            <p:cond delay="0"/>
                                          </p:stCondLst>
                                        </p:cTn>
                                        <p:tgtEl>
                                          <p:spTgt spid="54"/>
                                        </p:tgtEl>
                                        <p:attrNameLst>
                                          <p:attrName>style.visibility</p:attrName>
                                        </p:attrNameLst>
                                      </p:cBhvr>
                                      <p:to>
                                        <p:strVal val="visible"/>
                                      </p:to>
                                    </p:set>
                                    <p:animEffect transition="in" filter="fade">
                                      <p:cBhvr>
                                        <p:cTn id="4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7" grpId="0"/>
    </p:bldLst>
  </p:timing>
  <p:extLst mod="1">
    <p:ext uri="{E180D4A7-C9FB-4DFB-919C-405C955672EB}">
      <p14:showEvtLst xmlns:p14="http://schemas.microsoft.com/office/powerpoint/2010/main">
        <p14:playEvt time="0" objId="30"/>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直接连接符 21"/>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23" name="文本框 31"/>
          <p:cNvSpPr>
            <a:spLocks noChangeArrowheads="1"/>
          </p:cNvSpPr>
          <p:nvPr/>
        </p:nvSpPr>
        <p:spPr bwMode="auto">
          <a:xfrm>
            <a:off x="5798511" y="261797"/>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rPr>
              <a:t>MAJOR WORK OF THE YEAR</a:t>
            </a:r>
            <a:endParaRPr lang="zh-CN" altLang="en-US" sz="1600" kern="0" dirty="0">
              <a:solidFill>
                <a:srgbClr val="2F5879"/>
              </a:solidFill>
              <a:latin typeface="Impact" pitchFamily="34" charset="0"/>
            </a:endParaRPr>
          </a:p>
        </p:txBody>
      </p:sp>
      <p:sp>
        <p:nvSpPr>
          <p:cNvPr id="24"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25" name="组合 24"/>
          <p:cNvGrpSpPr/>
          <p:nvPr/>
        </p:nvGrpSpPr>
        <p:grpSpPr>
          <a:xfrm>
            <a:off x="521097" y="196219"/>
            <a:ext cx="1765509" cy="551352"/>
            <a:chOff x="520640" y="251298"/>
            <a:chExt cx="1766054" cy="551522"/>
          </a:xfrm>
        </p:grpSpPr>
        <p:sp>
          <p:nvSpPr>
            <p:cNvPr id="26" name="矩形 3"/>
            <p:cNvSpPr>
              <a:spLocks noChangeArrowheads="1"/>
            </p:cNvSpPr>
            <p:nvPr/>
          </p:nvSpPr>
          <p:spPr bwMode="auto">
            <a:xfrm>
              <a:off x="757160" y="251298"/>
              <a:ext cx="1293023"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请添加文字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7" name="组合 26"/>
            <p:cNvGrpSpPr/>
            <p:nvPr/>
          </p:nvGrpSpPr>
          <p:grpSpPr>
            <a:xfrm>
              <a:off x="520640" y="556320"/>
              <a:ext cx="1766054" cy="246500"/>
              <a:chOff x="562081" y="466763"/>
              <a:chExt cx="1766054" cy="246500"/>
            </a:xfrm>
          </p:grpSpPr>
          <p:sp>
            <p:nvSpPr>
              <p:cNvPr id="28"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9" name="组合 28"/>
              <p:cNvGrpSpPr/>
              <p:nvPr/>
            </p:nvGrpSpPr>
            <p:grpSpPr>
              <a:xfrm>
                <a:off x="931046" y="667544"/>
                <a:ext cx="1028125" cy="45719"/>
                <a:chOff x="688893" y="2574256"/>
                <a:chExt cx="7739508" cy="81111"/>
              </a:xfrm>
            </p:grpSpPr>
            <p:sp>
              <p:nvSpPr>
                <p:cNvPr id="30"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1"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7"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8"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9"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
        <p:nvSpPr>
          <p:cNvPr id="151" name="Freeform 5"/>
          <p:cNvSpPr>
            <a:spLocks/>
          </p:cNvSpPr>
          <p:nvPr/>
        </p:nvSpPr>
        <p:spPr bwMode="auto">
          <a:xfrm>
            <a:off x="3136549" y="1171816"/>
            <a:ext cx="2929774" cy="3384263"/>
          </a:xfrm>
          <a:custGeom>
            <a:avLst/>
            <a:gdLst>
              <a:gd name="T0" fmla="*/ 3349 w 3349"/>
              <a:gd name="T1" fmla="*/ 2902 h 3868"/>
              <a:gd name="T2" fmla="*/ 1675 w 3349"/>
              <a:gd name="T3" fmla="*/ 3868 h 3868"/>
              <a:gd name="T4" fmla="*/ 0 w 3349"/>
              <a:gd name="T5" fmla="*/ 2902 h 3868"/>
              <a:gd name="T6" fmla="*/ 0 w 3349"/>
              <a:gd name="T7" fmla="*/ 966 h 3868"/>
              <a:gd name="T8" fmla="*/ 1675 w 3349"/>
              <a:gd name="T9" fmla="*/ 0 h 3868"/>
              <a:gd name="T10" fmla="*/ 3349 w 3349"/>
              <a:gd name="T11" fmla="*/ 966 h 3868"/>
              <a:gd name="T12" fmla="*/ 3349 w 3349"/>
              <a:gd name="T13" fmla="*/ 2902 h 3868"/>
            </a:gdLst>
            <a:ahLst/>
            <a:cxnLst>
              <a:cxn ang="0">
                <a:pos x="T0" y="T1"/>
              </a:cxn>
              <a:cxn ang="0">
                <a:pos x="T2" y="T3"/>
              </a:cxn>
              <a:cxn ang="0">
                <a:pos x="T4" y="T5"/>
              </a:cxn>
              <a:cxn ang="0">
                <a:pos x="T6" y="T7"/>
              </a:cxn>
              <a:cxn ang="0">
                <a:pos x="T8" y="T9"/>
              </a:cxn>
              <a:cxn ang="0">
                <a:pos x="T10" y="T11"/>
              </a:cxn>
              <a:cxn ang="0">
                <a:pos x="T12" y="T13"/>
              </a:cxn>
            </a:cxnLst>
            <a:rect l="0" t="0" r="r" b="b"/>
            <a:pathLst>
              <a:path w="3349" h="3868">
                <a:moveTo>
                  <a:pt x="3349" y="2902"/>
                </a:moveTo>
                <a:lnTo>
                  <a:pt x="1675" y="3868"/>
                </a:lnTo>
                <a:lnTo>
                  <a:pt x="0" y="2902"/>
                </a:lnTo>
                <a:lnTo>
                  <a:pt x="0" y="966"/>
                </a:lnTo>
                <a:lnTo>
                  <a:pt x="1675" y="0"/>
                </a:lnTo>
                <a:lnTo>
                  <a:pt x="3349" y="966"/>
                </a:lnTo>
                <a:lnTo>
                  <a:pt x="3349" y="2902"/>
                </a:lnTo>
                <a:close/>
              </a:path>
            </a:pathLst>
          </a:custGeom>
          <a:solidFill>
            <a:sysClr val="window" lastClr="FFFFFF">
              <a:lumMod val="75000"/>
            </a:sysClr>
          </a:solidFill>
          <a:ln w="12700" cap="flat" cmpd="sng" algn="ctr">
            <a:noFill/>
            <a:prstDash val="solid"/>
            <a:miter lim="800000"/>
          </a:ln>
          <a:effectLst>
            <a:innerShdw blurRad="190500" dist="50800" dir="13500000">
              <a:prstClr val="black">
                <a:alpha val="42000"/>
              </a:prstClr>
            </a:innerShdw>
          </a:effec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grpSp>
        <p:nvGrpSpPr>
          <p:cNvPr id="8" name="组合 7"/>
          <p:cNvGrpSpPr/>
          <p:nvPr/>
        </p:nvGrpSpPr>
        <p:grpSpPr>
          <a:xfrm>
            <a:off x="4116353" y="2489392"/>
            <a:ext cx="1172377" cy="788440"/>
            <a:chOff x="4473810" y="2490160"/>
            <a:chExt cx="1172739" cy="788683"/>
          </a:xfrm>
        </p:grpSpPr>
        <p:grpSp>
          <p:nvGrpSpPr>
            <p:cNvPr id="182" name="组合 181"/>
            <p:cNvGrpSpPr/>
            <p:nvPr/>
          </p:nvGrpSpPr>
          <p:grpSpPr>
            <a:xfrm>
              <a:off x="4608405" y="2490160"/>
              <a:ext cx="702045" cy="434104"/>
              <a:chOff x="8513763" y="2622551"/>
              <a:chExt cx="765175" cy="473075"/>
            </a:xfrm>
            <a:solidFill>
              <a:sysClr val="window" lastClr="FFFFFF">
                <a:lumMod val="50000"/>
              </a:sysClr>
            </a:solidFill>
          </p:grpSpPr>
          <p:sp>
            <p:nvSpPr>
              <p:cNvPr id="183" name="Freeform 36"/>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sz="2399" kern="0">
                  <a:solidFill>
                    <a:sysClr val="windowText" lastClr="000000"/>
                  </a:solidFill>
                  <a:latin typeface="Calibri"/>
                  <a:ea typeface="微软雅黑"/>
                </a:endParaRPr>
              </a:p>
            </p:txBody>
          </p:sp>
          <p:sp>
            <p:nvSpPr>
              <p:cNvPr id="184" name="Freeform 37"/>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sz="2399" kern="0">
                  <a:solidFill>
                    <a:sysClr val="windowText" lastClr="000000"/>
                  </a:solidFill>
                  <a:latin typeface="Calibri"/>
                  <a:ea typeface="微软雅黑"/>
                </a:endParaRPr>
              </a:p>
            </p:txBody>
          </p:sp>
          <p:sp>
            <p:nvSpPr>
              <p:cNvPr id="185" name="Freeform 38"/>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sz="2399" kern="0">
                  <a:solidFill>
                    <a:sysClr val="windowText" lastClr="000000"/>
                  </a:solidFill>
                  <a:latin typeface="Calibri"/>
                  <a:ea typeface="微软雅黑"/>
                </a:endParaRPr>
              </a:p>
            </p:txBody>
          </p:sp>
          <p:sp>
            <p:nvSpPr>
              <p:cNvPr id="186" name="Freeform 39"/>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sz="2399" kern="0">
                  <a:solidFill>
                    <a:sysClr val="windowText" lastClr="000000"/>
                  </a:solidFill>
                  <a:latin typeface="Calibri"/>
                  <a:ea typeface="微软雅黑"/>
                </a:endParaRPr>
              </a:p>
            </p:txBody>
          </p:sp>
          <p:sp>
            <p:nvSpPr>
              <p:cNvPr id="187" name="Freeform 40"/>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sz="2399" kern="0">
                  <a:solidFill>
                    <a:sysClr val="windowText" lastClr="000000"/>
                  </a:solidFill>
                  <a:latin typeface="Calibri"/>
                  <a:ea typeface="微软雅黑"/>
                </a:endParaRPr>
              </a:p>
            </p:txBody>
          </p:sp>
          <p:sp>
            <p:nvSpPr>
              <p:cNvPr id="188" name="Freeform 41"/>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sz="2399" kern="0">
                  <a:solidFill>
                    <a:sysClr val="windowText" lastClr="000000"/>
                  </a:solidFill>
                  <a:latin typeface="Calibri"/>
                  <a:ea typeface="微软雅黑"/>
                </a:endParaRPr>
              </a:p>
            </p:txBody>
          </p:sp>
        </p:grpSp>
        <p:sp>
          <p:nvSpPr>
            <p:cNvPr id="189" name="文本框 40"/>
            <p:cNvSpPr txBox="1">
              <a:spLocks noChangeArrowheads="1"/>
            </p:cNvSpPr>
            <p:nvPr/>
          </p:nvSpPr>
          <p:spPr bwMode="auto">
            <a:xfrm>
              <a:off x="4473810" y="2932584"/>
              <a:ext cx="1172739" cy="346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798" dirty="0">
                  <a:solidFill>
                    <a:srgbClr val="595959"/>
                  </a:solidFill>
                  <a:latin typeface="Tahoma" pitchFamily="34" charset="0"/>
                  <a:cs typeface="Tahoma" pitchFamily="34" charset="0"/>
                </a:rPr>
                <a:t>主要工作</a:t>
              </a:r>
            </a:p>
          </p:txBody>
        </p:sp>
      </p:grpSp>
      <p:grpSp>
        <p:nvGrpSpPr>
          <p:cNvPr id="2" name="组合 1"/>
          <p:cNvGrpSpPr/>
          <p:nvPr/>
        </p:nvGrpSpPr>
        <p:grpSpPr>
          <a:xfrm>
            <a:off x="3494269" y="1242250"/>
            <a:ext cx="1024967" cy="1182423"/>
            <a:chOff x="3851534" y="1242634"/>
            <a:chExt cx="1025283" cy="1182788"/>
          </a:xfrm>
        </p:grpSpPr>
        <p:sp>
          <p:nvSpPr>
            <p:cNvPr id="160" name="Freeform 14"/>
            <p:cNvSpPr>
              <a:spLocks/>
            </p:cNvSpPr>
            <p:nvPr/>
          </p:nvSpPr>
          <p:spPr bwMode="auto">
            <a:xfrm>
              <a:off x="3912442" y="1277154"/>
              <a:ext cx="451733" cy="202039"/>
            </a:xfrm>
            <a:custGeom>
              <a:avLst/>
              <a:gdLst>
                <a:gd name="T0" fmla="*/ 0 w 516"/>
                <a:gd name="T1" fmla="*/ 316124 h 231"/>
                <a:gd name="T2" fmla="*/ 544663 w 516"/>
                <a:gd name="T3" fmla="*/ 0 h 231"/>
                <a:gd name="T4" fmla="*/ 706146 w 516"/>
                <a:gd name="T5" fmla="*/ 0 h 231"/>
                <a:gd name="T6" fmla="*/ 706146 w 516"/>
                <a:gd name="T7" fmla="*/ 316124 h 231"/>
                <a:gd name="T8" fmla="*/ 0 w 516"/>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sp>
          <p:nvSpPr>
            <p:cNvPr id="161" name="Freeform 15"/>
            <p:cNvSpPr>
              <a:spLocks/>
            </p:cNvSpPr>
            <p:nvPr/>
          </p:nvSpPr>
          <p:spPr bwMode="auto">
            <a:xfrm>
              <a:off x="3851534" y="1242634"/>
              <a:ext cx="1025283" cy="1182788"/>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162" name="Freeform 16"/>
            <p:cNvSpPr>
              <a:spLocks/>
            </p:cNvSpPr>
            <p:nvPr/>
          </p:nvSpPr>
          <p:spPr bwMode="auto">
            <a:xfrm>
              <a:off x="3912442" y="1277154"/>
              <a:ext cx="349205" cy="376665"/>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sp>
          <p:nvSpPr>
            <p:cNvPr id="170" name="Freeform 24"/>
            <p:cNvSpPr>
              <a:spLocks noEditPoints="1"/>
            </p:cNvSpPr>
            <p:nvPr/>
          </p:nvSpPr>
          <p:spPr bwMode="auto">
            <a:xfrm>
              <a:off x="4079938" y="1457872"/>
              <a:ext cx="80196" cy="171581"/>
            </a:xfrm>
            <a:custGeom>
              <a:avLst/>
              <a:gdLst>
                <a:gd name="T0" fmla="*/ 125902 w 50"/>
                <a:gd name="T1" fmla="*/ 204508 h 107"/>
                <a:gd name="T2" fmla="*/ 105758 w 50"/>
                <a:gd name="T3" fmla="*/ 246906 h 107"/>
                <a:gd name="T4" fmla="*/ 62951 w 50"/>
                <a:gd name="T5" fmla="*/ 266858 h 107"/>
                <a:gd name="T6" fmla="*/ 17626 w 50"/>
                <a:gd name="T7" fmla="*/ 246906 h 107"/>
                <a:gd name="T8" fmla="*/ 0 w 50"/>
                <a:gd name="T9" fmla="*/ 204508 h 107"/>
                <a:gd name="T10" fmla="*/ 0 w 50"/>
                <a:gd name="T11" fmla="*/ 62350 h 107"/>
                <a:gd name="T12" fmla="*/ 17626 w 50"/>
                <a:gd name="T13" fmla="*/ 17458 h 107"/>
                <a:gd name="T14" fmla="*/ 62951 w 50"/>
                <a:gd name="T15" fmla="*/ 0 h 107"/>
                <a:gd name="T16" fmla="*/ 105758 w 50"/>
                <a:gd name="T17" fmla="*/ 17458 h 107"/>
                <a:gd name="T18" fmla="*/ 125902 w 50"/>
                <a:gd name="T19" fmla="*/ 62350 h 107"/>
                <a:gd name="T20" fmla="*/ 125902 w 50"/>
                <a:gd name="T21" fmla="*/ 204508 h 107"/>
                <a:gd name="T22" fmla="*/ 83095 w 50"/>
                <a:gd name="T23" fmla="*/ 59856 h 107"/>
                <a:gd name="T24" fmla="*/ 78059 w 50"/>
                <a:gd name="T25" fmla="*/ 44892 h 107"/>
                <a:gd name="T26" fmla="*/ 60433 w 50"/>
                <a:gd name="T27" fmla="*/ 37410 h 107"/>
                <a:gd name="T28" fmla="*/ 45325 w 50"/>
                <a:gd name="T29" fmla="*/ 44892 h 107"/>
                <a:gd name="T30" fmla="*/ 37771 w 50"/>
                <a:gd name="T31" fmla="*/ 59856 h 107"/>
                <a:gd name="T32" fmla="*/ 37771 w 50"/>
                <a:gd name="T33" fmla="*/ 204508 h 107"/>
                <a:gd name="T34" fmla="*/ 45325 w 50"/>
                <a:gd name="T35" fmla="*/ 219472 h 107"/>
                <a:gd name="T36" fmla="*/ 60433 w 50"/>
                <a:gd name="T37" fmla="*/ 226954 h 107"/>
                <a:gd name="T38" fmla="*/ 78059 w 50"/>
                <a:gd name="T39" fmla="*/ 219472 h 107"/>
                <a:gd name="T40" fmla="*/ 83095 w 50"/>
                <a:gd name="T41" fmla="*/ 204508 h 107"/>
                <a:gd name="T42" fmla="*/ 83095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7" y="95"/>
                    <a:pt x="42" y="99"/>
                  </a:cubicBezTo>
                  <a:cubicBezTo>
                    <a:pt x="37" y="104"/>
                    <a:pt x="31"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7"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sp>
          <p:nvSpPr>
            <p:cNvPr id="171" name="Freeform 25"/>
            <p:cNvSpPr>
              <a:spLocks/>
            </p:cNvSpPr>
            <p:nvPr/>
          </p:nvSpPr>
          <p:spPr bwMode="auto">
            <a:xfrm>
              <a:off x="4179421" y="1459902"/>
              <a:ext cx="45681" cy="167519"/>
            </a:xfrm>
            <a:custGeom>
              <a:avLst/>
              <a:gdLst>
                <a:gd name="T0" fmla="*/ 34354 w 29"/>
                <a:gd name="T1" fmla="*/ 261384 h 105"/>
                <a:gd name="T2" fmla="*/ 34354 w 29"/>
                <a:gd name="T3" fmla="*/ 59745 h 105"/>
                <a:gd name="T4" fmla="*/ 0 w 29"/>
                <a:gd name="T5" fmla="*/ 59745 h 105"/>
                <a:gd name="T6" fmla="*/ 0 w 29"/>
                <a:gd name="T7" fmla="*/ 32362 h 105"/>
                <a:gd name="T8" fmla="*/ 26992 w 29"/>
                <a:gd name="T9" fmla="*/ 22404 h 105"/>
                <a:gd name="T10" fmla="*/ 44170 w 29"/>
                <a:gd name="T11" fmla="*/ 0 h 105"/>
                <a:gd name="T12" fmla="*/ 71162 w 29"/>
                <a:gd name="T13" fmla="*/ 0 h 105"/>
                <a:gd name="T14" fmla="*/ 71162 w 29"/>
                <a:gd name="T15" fmla="*/ 261384 h 105"/>
                <a:gd name="T16" fmla="*/ 34354 w 29"/>
                <a:gd name="T17" fmla="*/ 261384 h 1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9" h="105">
                  <a:moveTo>
                    <a:pt x="14" y="105"/>
                  </a:moveTo>
                  <a:cubicBezTo>
                    <a:pt x="14" y="24"/>
                    <a:pt x="14" y="24"/>
                    <a:pt x="14" y="24"/>
                  </a:cubicBezTo>
                  <a:cubicBezTo>
                    <a:pt x="0" y="24"/>
                    <a:pt x="0" y="24"/>
                    <a:pt x="0" y="24"/>
                  </a:cubicBezTo>
                  <a:cubicBezTo>
                    <a:pt x="0" y="13"/>
                    <a:pt x="0" y="13"/>
                    <a:pt x="0" y="13"/>
                  </a:cubicBezTo>
                  <a:cubicBezTo>
                    <a:pt x="4" y="13"/>
                    <a:pt x="8" y="11"/>
                    <a:pt x="11" y="9"/>
                  </a:cubicBezTo>
                  <a:cubicBezTo>
                    <a:pt x="15" y="7"/>
                    <a:pt x="17" y="4"/>
                    <a:pt x="18" y="0"/>
                  </a:cubicBezTo>
                  <a:cubicBezTo>
                    <a:pt x="29" y="0"/>
                    <a:pt x="29" y="0"/>
                    <a:pt x="29" y="0"/>
                  </a:cubicBezTo>
                  <a:cubicBezTo>
                    <a:pt x="29" y="105"/>
                    <a:pt x="29" y="105"/>
                    <a:pt x="29" y="105"/>
                  </a:cubicBezTo>
                  <a:lnTo>
                    <a:pt x="14" y="1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grpSp>
          <p:nvGrpSpPr>
            <p:cNvPr id="190" name="组合 189"/>
            <p:cNvGrpSpPr/>
            <p:nvPr/>
          </p:nvGrpSpPr>
          <p:grpSpPr>
            <a:xfrm>
              <a:off x="4121508" y="1711832"/>
              <a:ext cx="485102" cy="408178"/>
              <a:chOff x="5146675" y="766763"/>
              <a:chExt cx="1590676" cy="1338263"/>
            </a:xfrm>
            <a:solidFill>
              <a:srgbClr val="F74431"/>
            </a:solidFill>
          </p:grpSpPr>
          <p:sp>
            <p:nvSpPr>
              <p:cNvPr id="191" name="Oval 18"/>
              <p:cNvSpPr>
                <a:spLocks noChangeArrowheads="1"/>
              </p:cNvSpPr>
              <p:nvPr/>
            </p:nvSpPr>
            <p:spPr bwMode="auto">
              <a:xfrm>
                <a:off x="5675313" y="766763"/>
                <a:ext cx="533400" cy="534988"/>
              </a:xfrm>
              <a:prstGeom prst="ellipse">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192" name="Freeform 19"/>
              <p:cNvSpPr>
                <a:spLocks/>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193" name="Freeform 20"/>
              <p:cNvSpPr>
                <a:spLocks/>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194" name="Freeform 21"/>
              <p:cNvSpPr>
                <a:spLocks/>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195" name="Freeform 22"/>
              <p:cNvSpPr>
                <a:spLocks/>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196" name="Freeform 23"/>
              <p:cNvSpPr>
                <a:spLocks/>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197" name="Freeform 24"/>
              <p:cNvSpPr>
                <a:spLocks/>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198" name="Oval 25"/>
              <p:cNvSpPr>
                <a:spLocks noChangeArrowheads="1"/>
              </p:cNvSpPr>
              <p:nvPr/>
            </p:nvSpPr>
            <p:spPr bwMode="auto">
              <a:xfrm>
                <a:off x="5267325" y="966788"/>
                <a:ext cx="401638" cy="403225"/>
              </a:xfrm>
              <a:prstGeom prst="ellipse">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199" name="Freeform 26"/>
              <p:cNvSpPr>
                <a:spLocks/>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00" name="Freeform 27"/>
              <p:cNvSpPr>
                <a:spLocks/>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01" name="Oval 28"/>
              <p:cNvSpPr>
                <a:spLocks noChangeArrowheads="1"/>
              </p:cNvSpPr>
              <p:nvPr/>
            </p:nvSpPr>
            <p:spPr bwMode="auto">
              <a:xfrm>
                <a:off x="6215063" y="966788"/>
                <a:ext cx="403225" cy="403225"/>
              </a:xfrm>
              <a:prstGeom prst="ellipse">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02" name="Freeform 29"/>
              <p:cNvSpPr>
                <a:spLocks/>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grpSp>
      </p:grpSp>
      <p:grpSp>
        <p:nvGrpSpPr>
          <p:cNvPr id="7" name="组合 6"/>
          <p:cNvGrpSpPr/>
          <p:nvPr/>
        </p:nvGrpSpPr>
        <p:grpSpPr>
          <a:xfrm>
            <a:off x="2900600" y="2272432"/>
            <a:ext cx="1021923" cy="1183438"/>
            <a:chOff x="3257682" y="2273133"/>
            <a:chExt cx="1022238" cy="1183803"/>
          </a:xfrm>
        </p:grpSpPr>
        <p:sp>
          <p:nvSpPr>
            <p:cNvPr id="154" name="Freeform 6"/>
            <p:cNvSpPr>
              <a:spLocks/>
            </p:cNvSpPr>
            <p:nvPr/>
          </p:nvSpPr>
          <p:spPr bwMode="auto">
            <a:xfrm>
              <a:off x="3317575" y="2308667"/>
              <a:ext cx="450718" cy="202039"/>
            </a:xfrm>
            <a:custGeom>
              <a:avLst/>
              <a:gdLst>
                <a:gd name="T0" fmla="*/ 0 w 515"/>
                <a:gd name="T1" fmla="*/ 316124 h 231"/>
                <a:gd name="T2" fmla="*/ 544663 w 515"/>
                <a:gd name="T3" fmla="*/ 0 h 231"/>
                <a:gd name="T4" fmla="*/ 704777 w 515"/>
                <a:gd name="T5" fmla="*/ 0 h 231"/>
                <a:gd name="T6" fmla="*/ 704777 w 515"/>
                <a:gd name="T7" fmla="*/ 316124 h 231"/>
                <a:gd name="T8" fmla="*/ 0 w 515"/>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5" h="231">
                  <a:moveTo>
                    <a:pt x="0" y="231"/>
                  </a:moveTo>
                  <a:lnTo>
                    <a:pt x="398" y="0"/>
                  </a:lnTo>
                  <a:lnTo>
                    <a:pt x="515" y="0"/>
                  </a:lnTo>
                  <a:lnTo>
                    <a:pt x="515" y="231"/>
                  </a:lnTo>
                  <a:lnTo>
                    <a:pt x="0" y="231"/>
                  </a:lnTo>
                  <a:close/>
                </a:path>
              </a:pathLst>
            </a:custGeom>
            <a:solidFill>
              <a:srgbClr val="3C535B"/>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sp>
          <p:nvSpPr>
            <p:cNvPr id="155" name="Freeform 7"/>
            <p:cNvSpPr>
              <a:spLocks/>
            </p:cNvSpPr>
            <p:nvPr/>
          </p:nvSpPr>
          <p:spPr bwMode="auto">
            <a:xfrm>
              <a:off x="3257682" y="2273133"/>
              <a:ext cx="1022238" cy="1183803"/>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168" name="Freeform 22"/>
            <p:cNvSpPr>
              <a:spLocks/>
            </p:cNvSpPr>
            <p:nvPr/>
          </p:nvSpPr>
          <p:spPr bwMode="auto">
            <a:xfrm>
              <a:off x="3317574" y="2308667"/>
              <a:ext cx="348190" cy="3756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sp>
          <p:nvSpPr>
            <p:cNvPr id="180" name="Freeform 34"/>
            <p:cNvSpPr>
              <a:spLocks noEditPoints="1"/>
            </p:cNvSpPr>
            <p:nvPr/>
          </p:nvSpPr>
          <p:spPr bwMode="auto">
            <a:xfrm>
              <a:off x="3454618" y="2489384"/>
              <a:ext cx="79180" cy="170565"/>
            </a:xfrm>
            <a:custGeom>
              <a:avLst/>
              <a:gdLst>
                <a:gd name="T0" fmla="*/ 124533 w 50"/>
                <a:gd name="T1" fmla="*/ 204508 h 107"/>
                <a:gd name="T2" fmla="*/ 107098 w 50"/>
                <a:gd name="T3" fmla="*/ 246906 h 107"/>
                <a:gd name="T4" fmla="*/ 62267 w 50"/>
                <a:gd name="T5" fmla="*/ 266858 h 107"/>
                <a:gd name="T6" fmla="*/ 17435 w 50"/>
                <a:gd name="T7" fmla="*/ 246906 h 107"/>
                <a:gd name="T8" fmla="*/ 0 w 50"/>
                <a:gd name="T9" fmla="*/ 204508 h 107"/>
                <a:gd name="T10" fmla="*/ 0 w 50"/>
                <a:gd name="T11" fmla="*/ 62350 h 107"/>
                <a:gd name="T12" fmla="*/ 17435 w 50"/>
                <a:gd name="T13" fmla="*/ 17458 h 107"/>
                <a:gd name="T14" fmla="*/ 62267 w 50"/>
                <a:gd name="T15" fmla="*/ 0 h 107"/>
                <a:gd name="T16" fmla="*/ 107098 w 50"/>
                <a:gd name="T17" fmla="*/ 17458 h 107"/>
                <a:gd name="T18" fmla="*/ 124533 w 50"/>
                <a:gd name="T19" fmla="*/ 62350 h 107"/>
                <a:gd name="T20" fmla="*/ 124533 w 50"/>
                <a:gd name="T21" fmla="*/ 204508 h 107"/>
                <a:gd name="T22" fmla="*/ 84682 w 50"/>
                <a:gd name="T23" fmla="*/ 59856 h 107"/>
                <a:gd name="T24" fmla="*/ 77210 w 50"/>
                <a:gd name="T25" fmla="*/ 44892 h 107"/>
                <a:gd name="T26" fmla="*/ 62267 w 50"/>
                <a:gd name="T27" fmla="*/ 37410 h 107"/>
                <a:gd name="T28" fmla="*/ 44832 w 50"/>
                <a:gd name="T29" fmla="*/ 44892 h 107"/>
                <a:gd name="T30" fmla="*/ 39851 w 50"/>
                <a:gd name="T31" fmla="*/ 59856 h 107"/>
                <a:gd name="T32" fmla="*/ 39851 w 50"/>
                <a:gd name="T33" fmla="*/ 202014 h 107"/>
                <a:gd name="T34" fmla="*/ 44832 w 50"/>
                <a:gd name="T35" fmla="*/ 219472 h 107"/>
                <a:gd name="T36" fmla="*/ 62267 w 50"/>
                <a:gd name="T37" fmla="*/ 226954 h 107"/>
                <a:gd name="T38" fmla="*/ 77210 w 50"/>
                <a:gd name="T39" fmla="*/ 219472 h 107"/>
                <a:gd name="T40" fmla="*/ 84682 w 50"/>
                <a:gd name="T41" fmla="*/ 202014 h 107"/>
                <a:gd name="T42" fmla="*/ 84682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7" y="95"/>
                    <a:pt x="43"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29" y="16"/>
                    <a:pt x="27" y="15"/>
                    <a:pt x="25" y="15"/>
                  </a:cubicBezTo>
                  <a:cubicBezTo>
                    <a:pt x="22" y="15"/>
                    <a:pt x="20" y="16"/>
                    <a:pt x="18" y="18"/>
                  </a:cubicBezTo>
                  <a:cubicBezTo>
                    <a:pt x="16" y="20"/>
                    <a:pt x="16" y="22"/>
                    <a:pt x="16" y="24"/>
                  </a:cubicBezTo>
                  <a:cubicBezTo>
                    <a:pt x="16" y="81"/>
                    <a:pt x="16" y="81"/>
                    <a:pt x="16" y="81"/>
                  </a:cubicBezTo>
                  <a:cubicBezTo>
                    <a:pt x="16" y="84"/>
                    <a:pt x="16" y="86"/>
                    <a:pt x="18" y="88"/>
                  </a:cubicBezTo>
                  <a:cubicBezTo>
                    <a:pt x="20" y="90"/>
                    <a:pt x="22" y="91"/>
                    <a:pt x="25" y="91"/>
                  </a:cubicBezTo>
                  <a:cubicBezTo>
                    <a:pt x="27" y="91"/>
                    <a:pt x="29" y="90"/>
                    <a:pt x="31" y="88"/>
                  </a:cubicBezTo>
                  <a:cubicBezTo>
                    <a:pt x="33" y="86"/>
                    <a:pt x="34" y="84"/>
                    <a:pt x="34" y="81"/>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sp>
          <p:nvSpPr>
            <p:cNvPr id="181" name="Freeform 35"/>
            <p:cNvSpPr>
              <a:spLocks noEditPoints="1"/>
            </p:cNvSpPr>
            <p:nvPr/>
          </p:nvSpPr>
          <p:spPr bwMode="auto">
            <a:xfrm>
              <a:off x="3556131" y="2489384"/>
              <a:ext cx="75120" cy="170565"/>
            </a:xfrm>
            <a:custGeom>
              <a:avLst/>
              <a:gdLst>
                <a:gd name="T0" fmla="*/ 77626 w 47"/>
                <a:gd name="T1" fmla="*/ 67338 h 107"/>
                <a:gd name="T2" fmla="*/ 77626 w 47"/>
                <a:gd name="T3" fmla="*/ 59856 h 107"/>
                <a:gd name="T4" fmla="*/ 72618 w 47"/>
                <a:gd name="T5" fmla="*/ 44892 h 107"/>
                <a:gd name="T6" fmla="*/ 57593 w 47"/>
                <a:gd name="T7" fmla="*/ 37410 h 107"/>
                <a:gd name="T8" fmla="*/ 42569 w 47"/>
                <a:gd name="T9" fmla="*/ 44892 h 107"/>
                <a:gd name="T10" fmla="*/ 37561 w 47"/>
                <a:gd name="T11" fmla="*/ 59856 h 107"/>
                <a:gd name="T12" fmla="*/ 37561 w 47"/>
                <a:gd name="T13" fmla="*/ 112230 h 107"/>
                <a:gd name="T14" fmla="*/ 67610 w 47"/>
                <a:gd name="T15" fmla="*/ 99760 h 107"/>
                <a:gd name="T16" fmla="*/ 107675 w 47"/>
                <a:gd name="T17" fmla="*/ 119712 h 107"/>
                <a:gd name="T18" fmla="*/ 117691 w 47"/>
                <a:gd name="T19" fmla="*/ 162110 h 107"/>
                <a:gd name="T20" fmla="*/ 117691 w 47"/>
                <a:gd name="T21" fmla="*/ 207002 h 107"/>
                <a:gd name="T22" fmla="*/ 117691 w 47"/>
                <a:gd name="T23" fmla="*/ 207002 h 107"/>
                <a:gd name="T24" fmla="*/ 100163 w 47"/>
                <a:gd name="T25" fmla="*/ 249400 h 107"/>
                <a:gd name="T26" fmla="*/ 57593 w 47"/>
                <a:gd name="T27" fmla="*/ 266858 h 107"/>
                <a:gd name="T28" fmla="*/ 15024 w 47"/>
                <a:gd name="T29" fmla="*/ 246906 h 107"/>
                <a:gd name="T30" fmla="*/ 0 w 47"/>
                <a:gd name="T31" fmla="*/ 204508 h 107"/>
                <a:gd name="T32" fmla="*/ 0 w 47"/>
                <a:gd name="T33" fmla="*/ 62350 h 107"/>
                <a:gd name="T34" fmla="*/ 7512 w 47"/>
                <a:gd name="T35" fmla="*/ 27434 h 107"/>
                <a:gd name="T36" fmla="*/ 35057 w 47"/>
                <a:gd name="T37" fmla="*/ 4988 h 107"/>
                <a:gd name="T38" fmla="*/ 57593 w 47"/>
                <a:gd name="T39" fmla="*/ 0 h 107"/>
                <a:gd name="T40" fmla="*/ 102667 w 47"/>
                <a:gd name="T41" fmla="*/ 17458 h 107"/>
                <a:gd name="T42" fmla="*/ 117691 w 47"/>
                <a:gd name="T43" fmla="*/ 62350 h 107"/>
                <a:gd name="T44" fmla="*/ 117691 w 47"/>
                <a:gd name="T45" fmla="*/ 67338 h 107"/>
                <a:gd name="T46" fmla="*/ 77626 w 47"/>
                <a:gd name="T47" fmla="*/ 67338 h 107"/>
                <a:gd name="T48" fmla="*/ 37561 w 47"/>
                <a:gd name="T49" fmla="*/ 202014 h 107"/>
                <a:gd name="T50" fmla="*/ 42569 w 47"/>
                <a:gd name="T51" fmla="*/ 219472 h 107"/>
                <a:gd name="T52" fmla="*/ 57593 w 47"/>
                <a:gd name="T53" fmla="*/ 226954 h 107"/>
                <a:gd name="T54" fmla="*/ 72618 w 47"/>
                <a:gd name="T55" fmla="*/ 219472 h 107"/>
                <a:gd name="T56" fmla="*/ 77626 w 47"/>
                <a:gd name="T57" fmla="*/ 202014 h 107"/>
                <a:gd name="T58" fmla="*/ 77626 w 47"/>
                <a:gd name="T59" fmla="*/ 154628 h 107"/>
                <a:gd name="T60" fmla="*/ 67610 w 47"/>
                <a:gd name="T61" fmla="*/ 137170 h 107"/>
                <a:gd name="T62" fmla="*/ 57593 w 47"/>
                <a:gd name="T63" fmla="*/ 132182 h 107"/>
                <a:gd name="T64" fmla="*/ 42569 w 47"/>
                <a:gd name="T65" fmla="*/ 139664 h 107"/>
                <a:gd name="T66" fmla="*/ 37561 w 47"/>
                <a:gd name="T67" fmla="*/ 154628 h 107"/>
                <a:gd name="T68" fmla="*/ 37561 w 47"/>
                <a:gd name="T69" fmla="*/ 202014 h 10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 h="107">
                  <a:moveTo>
                    <a:pt x="31" y="27"/>
                  </a:moveTo>
                  <a:cubicBezTo>
                    <a:pt x="31" y="24"/>
                    <a:pt x="31" y="24"/>
                    <a:pt x="31" y="24"/>
                  </a:cubicBezTo>
                  <a:cubicBezTo>
                    <a:pt x="31" y="22"/>
                    <a:pt x="30" y="20"/>
                    <a:pt x="29" y="18"/>
                  </a:cubicBezTo>
                  <a:cubicBezTo>
                    <a:pt x="27" y="16"/>
                    <a:pt x="25" y="15"/>
                    <a:pt x="23" y="15"/>
                  </a:cubicBezTo>
                  <a:cubicBezTo>
                    <a:pt x="20" y="15"/>
                    <a:pt x="18" y="16"/>
                    <a:pt x="17" y="18"/>
                  </a:cubicBezTo>
                  <a:cubicBezTo>
                    <a:pt x="16" y="20"/>
                    <a:pt x="15" y="22"/>
                    <a:pt x="15" y="24"/>
                  </a:cubicBezTo>
                  <a:cubicBezTo>
                    <a:pt x="15" y="45"/>
                    <a:pt x="15" y="45"/>
                    <a:pt x="15" y="45"/>
                  </a:cubicBezTo>
                  <a:cubicBezTo>
                    <a:pt x="19" y="42"/>
                    <a:pt x="23" y="40"/>
                    <a:pt x="27" y="40"/>
                  </a:cubicBezTo>
                  <a:cubicBezTo>
                    <a:pt x="34" y="40"/>
                    <a:pt x="39" y="43"/>
                    <a:pt x="43" y="48"/>
                  </a:cubicBezTo>
                  <a:cubicBezTo>
                    <a:pt x="46" y="52"/>
                    <a:pt x="47" y="58"/>
                    <a:pt x="47" y="65"/>
                  </a:cubicBezTo>
                  <a:cubicBezTo>
                    <a:pt x="47" y="83"/>
                    <a:pt x="47" y="83"/>
                    <a:pt x="47" y="83"/>
                  </a:cubicBezTo>
                  <a:cubicBezTo>
                    <a:pt x="47" y="83"/>
                    <a:pt x="47" y="83"/>
                    <a:pt x="47" y="83"/>
                  </a:cubicBezTo>
                  <a:cubicBezTo>
                    <a:pt x="47" y="90"/>
                    <a:pt x="44" y="95"/>
                    <a:pt x="40" y="100"/>
                  </a:cubicBezTo>
                  <a:cubicBezTo>
                    <a:pt x="35" y="104"/>
                    <a:pt x="30" y="107"/>
                    <a:pt x="23" y="107"/>
                  </a:cubicBezTo>
                  <a:cubicBezTo>
                    <a:pt x="16" y="107"/>
                    <a:pt x="11" y="104"/>
                    <a:pt x="6" y="99"/>
                  </a:cubicBezTo>
                  <a:cubicBezTo>
                    <a:pt x="2" y="94"/>
                    <a:pt x="0" y="89"/>
                    <a:pt x="0" y="82"/>
                  </a:cubicBezTo>
                  <a:cubicBezTo>
                    <a:pt x="0" y="25"/>
                    <a:pt x="0" y="25"/>
                    <a:pt x="0" y="25"/>
                  </a:cubicBezTo>
                  <a:cubicBezTo>
                    <a:pt x="0" y="20"/>
                    <a:pt x="1" y="15"/>
                    <a:pt x="3" y="11"/>
                  </a:cubicBezTo>
                  <a:cubicBezTo>
                    <a:pt x="6" y="7"/>
                    <a:pt x="9" y="4"/>
                    <a:pt x="14" y="2"/>
                  </a:cubicBezTo>
                  <a:cubicBezTo>
                    <a:pt x="17" y="0"/>
                    <a:pt x="20" y="0"/>
                    <a:pt x="23" y="0"/>
                  </a:cubicBezTo>
                  <a:cubicBezTo>
                    <a:pt x="30" y="0"/>
                    <a:pt x="36" y="2"/>
                    <a:pt x="41" y="7"/>
                  </a:cubicBezTo>
                  <a:cubicBezTo>
                    <a:pt x="45" y="12"/>
                    <a:pt x="47" y="18"/>
                    <a:pt x="47" y="25"/>
                  </a:cubicBezTo>
                  <a:cubicBezTo>
                    <a:pt x="47" y="27"/>
                    <a:pt x="47" y="27"/>
                    <a:pt x="47" y="27"/>
                  </a:cubicBezTo>
                  <a:lnTo>
                    <a:pt x="31" y="27"/>
                  </a:lnTo>
                  <a:close/>
                  <a:moveTo>
                    <a:pt x="15" y="81"/>
                  </a:moveTo>
                  <a:cubicBezTo>
                    <a:pt x="15" y="84"/>
                    <a:pt x="16" y="86"/>
                    <a:pt x="17" y="88"/>
                  </a:cubicBezTo>
                  <a:cubicBezTo>
                    <a:pt x="18" y="90"/>
                    <a:pt x="20" y="91"/>
                    <a:pt x="23" y="91"/>
                  </a:cubicBezTo>
                  <a:cubicBezTo>
                    <a:pt x="25" y="91"/>
                    <a:pt x="27" y="90"/>
                    <a:pt x="29" y="88"/>
                  </a:cubicBezTo>
                  <a:cubicBezTo>
                    <a:pt x="30" y="86"/>
                    <a:pt x="31" y="84"/>
                    <a:pt x="31" y="81"/>
                  </a:cubicBezTo>
                  <a:cubicBezTo>
                    <a:pt x="31" y="62"/>
                    <a:pt x="31" y="62"/>
                    <a:pt x="31" y="62"/>
                  </a:cubicBezTo>
                  <a:cubicBezTo>
                    <a:pt x="31" y="59"/>
                    <a:pt x="30" y="57"/>
                    <a:pt x="27" y="55"/>
                  </a:cubicBezTo>
                  <a:cubicBezTo>
                    <a:pt x="26" y="54"/>
                    <a:pt x="25" y="53"/>
                    <a:pt x="23" y="53"/>
                  </a:cubicBezTo>
                  <a:cubicBezTo>
                    <a:pt x="20" y="53"/>
                    <a:pt x="18" y="54"/>
                    <a:pt x="17" y="56"/>
                  </a:cubicBezTo>
                  <a:cubicBezTo>
                    <a:pt x="16" y="58"/>
                    <a:pt x="15" y="60"/>
                    <a:pt x="15" y="62"/>
                  </a:cubicBezTo>
                  <a:lnTo>
                    <a:pt x="1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grpSp>
          <p:nvGrpSpPr>
            <p:cNvPr id="203" name="组合 202"/>
            <p:cNvGrpSpPr/>
            <p:nvPr/>
          </p:nvGrpSpPr>
          <p:grpSpPr>
            <a:xfrm>
              <a:off x="3558877" y="2774621"/>
              <a:ext cx="410060" cy="380578"/>
              <a:chOff x="5278438" y="2973388"/>
              <a:chExt cx="1344613" cy="1247775"/>
            </a:xfrm>
            <a:solidFill>
              <a:schemeClr val="accent4">
                <a:lumMod val="50000"/>
              </a:schemeClr>
            </a:solidFill>
          </p:grpSpPr>
          <p:sp>
            <p:nvSpPr>
              <p:cNvPr id="204"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rgbClr val="78A6B6"/>
                  </a:solidFill>
                  <a:latin typeface="Calibri"/>
                  <a:ea typeface="微软雅黑"/>
                </a:endParaRPr>
              </a:p>
            </p:txBody>
          </p:sp>
          <p:sp>
            <p:nvSpPr>
              <p:cNvPr id="205"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rgbClr val="78A6B6"/>
                  </a:solidFill>
                  <a:latin typeface="Calibri"/>
                  <a:ea typeface="微软雅黑"/>
                </a:endParaRPr>
              </a:p>
            </p:txBody>
          </p:sp>
          <p:sp>
            <p:nvSpPr>
              <p:cNvPr id="206"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rgbClr val="78A6B6"/>
                  </a:solidFill>
                  <a:latin typeface="Calibri"/>
                  <a:ea typeface="微软雅黑"/>
                </a:endParaRPr>
              </a:p>
            </p:txBody>
          </p:sp>
          <p:sp>
            <p:nvSpPr>
              <p:cNvPr id="207"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rgbClr val="78A6B6"/>
                  </a:solidFill>
                  <a:latin typeface="Calibri"/>
                  <a:ea typeface="微软雅黑"/>
                </a:endParaRPr>
              </a:p>
            </p:txBody>
          </p:sp>
        </p:grpSp>
      </p:grpSp>
      <p:grpSp>
        <p:nvGrpSpPr>
          <p:cNvPr id="6" name="组合 5"/>
          <p:cNvGrpSpPr/>
          <p:nvPr/>
        </p:nvGrpSpPr>
        <p:grpSpPr>
          <a:xfrm>
            <a:off x="3494269" y="3303626"/>
            <a:ext cx="1024967" cy="1182422"/>
            <a:chOff x="3851534" y="3304645"/>
            <a:chExt cx="1025283" cy="1182787"/>
          </a:xfrm>
        </p:grpSpPr>
        <p:sp>
          <p:nvSpPr>
            <p:cNvPr id="156" name="Freeform 10"/>
            <p:cNvSpPr>
              <a:spLocks/>
            </p:cNvSpPr>
            <p:nvPr/>
          </p:nvSpPr>
          <p:spPr bwMode="auto">
            <a:xfrm>
              <a:off x="3912442" y="3339164"/>
              <a:ext cx="451733" cy="202038"/>
            </a:xfrm>
            <a:custGeom>
              <a:avLst/>
              <a:gdLst>
                <a:gd name="T0" fmla="*/ 0 w 516"/>
                <a:gd name="T1" fmla="*/ 316124 h 231"/>
                <a:gd name="T2" fmla="*/ 544663 w 516"/>
                <a:gd name="T3" fmla="*/ 0 h 231"/>
                <a:gd name="T4" fmla="*/ 706146 w 516"/>
                <a:gd name="T5" fmla="*/ 0 h 231"/>
                <a:gd name="T6" fmla="*/ 706146 w 516"/>
                <a:gd name="T7" fmla="*/ 316124 h 231"/>
                <a:gd name="T8" fmla="*/ 0 w 516"/>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6" h="231">
                  <a:moveTo>
                    <a:pt x="0" y="231"/>
                  </a:moveTo>
                  <a:lnTo>
                    <a:pt x="398" y="0"/>
                  </a:lnTo>
                  <a:lnTo>
                    <a:pt x="516" y="0"/>
                  </a:lnTo>
                  <a:lnTo>
                    <a:pt x="516" y="231"/>
                  </a:lnTo>
                  <a:lnTo>
                    <a:pt x="0" y="231"/>
                  </a:lnTo>
                  <a:close/>
                </a:path>
              </a:pathLst>
            </a:custGeom>
            <a:solidFill>
              <a:srgbClr val="5A4C5B"/>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sp>
          <p:nvSpPr>
            <p:cNvPr id="157" name="Freeform 11"/>
            <p:cNvSpPr>
              <a:spLocks/>
            </p:cNvSpPr>
            <p:nvPr/>
          </p:nvSpPr>
          <p:spPr bwMode="auto">
            <a:xfrm>
              <a:off x="3851534" y="3304645"/>
              <a:ext cx="1025283" cy="11827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167" name="Freeform 21"/>
            <p:cNvSpPr>
              <a:spLocks/>
            </p:cNvSpPr>
            <p:nvPr/>
          </p:nvSpPr>
          <p:spPr bwMode="auto">
            <a:xfrm>
              <a:off x="3912442" y="3339164"/>
              <a:ext cx="349205" cy="376664"/>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28575" cap="flat">
              <a:noFill/>
              <a:prstDash val="solid"/>
              <a:miter lim="800000"/>
              <a:headEnd/>
              <a:tailEnd/>
            </a:ln>
            <a:effectLst>
              <a:outerShdw blurRad="279400" dist="76200" dir="2700000" algn="tl" rotWithShape="0">
                <a:prstClr val="black">
                  <a:alpha val="28000"/>
                </a:prstClr>
              </a:outerShdw>
            </a:effectLst>
            <a:ex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174" name="Freeform 28"/>
            <p:cNvSpPr>
              <a:spLocks noEditPoints="1"/>
            </p:cNvSpPr>
            <p:nvPr/>
          </p:nvSpPr>
          <p:spPr bwMode="auto">
            <a:xfrm>
              <a:off x="4048470" y="3519882"/>
              <a:ext cx="79180" cy="171580"/>
            </a:xfrm>
            <a:custGeom>
              <a:avLst/>
              <a:gdLst>
                <a:gd name="T0" fmla="*/ 124533 w 50"/>
                <a:gd name="T1" fmla="*/ 204508 h 107"/>
                <a:gd name="T2" fmla="*/ 104608 w 50"/>
                <a:gd name="T3" fmla="*/ 246906 h 107"/>
                <a:gd name="T4" fmla="*/ 62267 w 50"/>
                <a:gd name="T5" fmla="*/ 266858 h 107"/>
                <a:gd name="T6" fmla="*/ 17435 w 50"/>
                <a:gd name="T7" fmla="*/ 246906 h 107"/>
                <a:gd name="T8" fmla="*/ 0 w 50"/>
                <a:gd name="T9" fmla="*/ 204508 h 107"/>
                <a:gd name="T10" fmla="*/ 0 w 50"/>
                <a:gd name="T11" fmla="*/ 62350 h 107"/>
                <a:gd name="T12" fmla="*/ 17435 w 50"/>
                <a:gd name="T13" fmla="*/ 17458 h 107"/>
                <a:gd name="T14" fmla="*/ 62267 w 50"/>
                <a:gd name="T15" fmla="*/ 0 h 107"/>
                <a:gd name="T16" fmla="*/ 104608 w 50"/>
                <a:gd name="T17" fmla="*/ 17458 h 107"/>
                <a:gd name="T18" fmla="*/ 124533 w 50"/>
                <a:gd name="T19" fmla="*/ 62350 h 107"/>
                <a:gd name="T20" fmla="*/ 124533 w 50"/>
                <a:gd name="T21" fmla="*/ 204508 h 107"/>
                <a:gd name="T22" fmla="*/ 82192 w 50"/>
                <a:gd name="T23" fmla="*/ 59856 h 107"/>
                <a:gd name="T24" fmla="*/ 77210 w 50"/>
                <a:gd name="T25" fmla="*/ 44892 h 107"/>
                <a:gd name="T26" fmla="*/ 59776 w 50"/>
                <a:gd name="T27" fmla="*/ 37410 h 107"/>
                <a:gd name="T28" fmla="*/ 44832 w 50"/>
                <a:gd name="T29" fmla="*/ 44892 h 107"/>
                <a:gd name="T30" fmla="*/ 37360 w 50"/>
                <a:gd name="T31" fmla="*/ 59856 h 107"/>
                <a:gd name="T32" fmla="*/ 37360 w 50"/>
                <a:gd name="T33" fmla="*/ 204508 h 107"/>
                <a:gd name="T34" fmla="*/ 44832 w 50"/>
                <a:gd name="T35" fmla="*/ 219472 h 107"/>
                <a:gd name="T36" fmla="*/ 59776 w 50"/>
                <a:gd name="T37" fmla="*/ 226954 h 107"/>
                <a:gd name="T38" fmla="*/ 77210 w 50"/>
                <a:gd name="T39" fmla="*/ 219472 h 107"/>
                <a:gd name="T40" fmla="*/ 82192 w 50"/>
                <a:gd name="T41" fmla="*/ 204508 h 107"/>
                <a:gd name="T42" fmla="*/ 82192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sp>
          <p:nvSpPr>
            <p:cNvPr id="175" name="Freeform 29"/>
            <p:cNvSpPr>
              <a:spLocks/>
            </p:cNvSpPr>
            <p:nvPr/>
          </p:nvSpPr>
          <p:spPr bwMode="auto">
            <a:xfrm>
              <a:off x="4148968" y="3521913"/>
              <a:ext cx="76135" cy="169549"/>
            </a:xfrm>
            <a:custGeom>
              <a:avLst/>
              <a:gdLst>
                <a:gd name="T0" fmla="*/ 42167 w 48"/>
                <a:gd name="T1" fmla="*/ 39867 h 106"/>
                <a:gd name="T2" fmla="*/ 42167 w 48"/>
                <a:gd name="T3" fmla="*/ 94685 h 106"/>
                <a:gd name="T4" fmla="*/ 59530 w 48"/>
                <a:gd name="T5" fmla="*/ 82226 h 106"/>
                <a:gd name="T6" fmla="*/ 71931 w 48"/>
                <a:gd name="T7" fmla="*/ 79735 h 106"/>
                <a:gd name="T8" fmla="*/ 109137 w 48"/>
                <a:gd name="T9" fmla="*/ 97177 h 106"/>
                <a:gd name="T10" fmla="*/ 119059 w 48"/>
                <a:gd name="T11" fmla="*/ 142027 h 106"/>
                <a:gd name="T12" fmla="*/ 119059 w 48"/>
                <a:gd name="T13" fmla="*/ 199337 h 106"/>
                <a:gd name="T14" fmla="*/ 101696 w 48"/>
                <a:gd name="T15" fmla="*/ 246679 h 106"/>
                <a:gd name="T16" fmla="*/ 57049 w 48"/>
                <a:gd name="T17" fmla="*/ 264121 h 106"/>
                <a:gd name="T18" fmla="*/ 14882 w 48"/>
                <a:gd name="T19" fmla="*/ 244187 h 106"/>
                <a:gd name="T20" fmla="*/ 0 w 48"/>
                <a:gd name="T21" fmla="*/ 201828 h 106"/>
                <a:gd name="T22" fmla="*/ 0 w 48"/>
                <a:gd name="T23" fmla="*/ 194353 h 106"/>
                <a:gd name="T24" fmla="*/ 37206 w 48"/>
                <a:gd name="T25" fmla="*/ 191861 h 106"/>
                <a:gd name="T26" fmla="*/ 37206 w 48"/>
                <a:gd name="T27" fmla="*/ 201828 h 106"/>
                <a:gd name="T28" fmla="*/ 49608 w 48"/>
                <a:gd name="T29" fmla="*/ 221762 h 106"/>
                <a:gd name="T30" fmla="*/ 57049 w 48"/>
                <a:gd name="T31" fmla="*/ 224254 h 106"/>
                <a:gd name="T32" fmla="*/ 81853 w 48"/>
                <a:gd name="T33" fmla="*/ 199337 h 106"/>
                <a:gd name="T34" fmla="*/ 81853 w 48"/>
                <a:gd name="T35" fmla="*/ 134552 h 106"/>
                <a:gd name="T36" fmla="*/ 71931 w 48"/>
                <a:gd name="T37" fmla="*/ 114619 h 106"/>
                <a:gd name="T38" fmla="*/ 62010 w 48"/>
                <a:gd name="T39" fmla="*/ 112127 h 106"/>
                <a:gd name="T40" fmla="*/ 47128 w 48"/>
                <a:gd name="T41" fmla="*/ 119602 h 106"/>
                <a:gd name="T42" fmla="*/ 42167 w 48"/>
                <a:gd name="T43" fmla="*/ 134552 h 106"/>
                <a:gd name="T44" fmla="*/ 42167 w 48"/>
                <a:gd name="T45" fmla="*/ 142027 h 106"/>
                <a:gd name="T46" fmla="*/ 2480 w 48"/>
                <a:gd name="T47" fmla="*/ 142027 h 106"/>
                <a:gd name="T48" fmla="*/ 2480 w 48"/>
                <a:gd name="T49" fmla="*/ 0 h 106"/>
                <a:gd name="T50" fmla="*/ 116579 w 48"/>
                <a:gd name="T51" fmla="*/ 0 h 106"/>
                <a:gd name="T52" fmla="*/ 116579 w 48"/>
                <a:gd name="T53" fmla="*/ 39867 h 106"/>
                <a:gd name="T54" fmla="*/ 42167 w 48"/>
                <a:gd name="T55" fmla="*/ 39867 h 10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 h="106">
                  <a:moveTo>
                    <a:pt x="17" y="16"/>
                  </a:moveTo>
                  <a:cubicBezTo>
                    <a:pt x="17" y="38"/>
                    <a:pt x="17" y="38"/>
                    <a:pt x="17" y="38"/>
                  </a:cubicBezTo>
                  <a:cubicBezTo>
                    <a:pt x="19" y="36"/>
                    <a:pt x="21" y="34"/>
                    <a:pt x="24" y="33"/>
                  </a:cubicBezTo>
                  <a:cubicBezTo>
                    <a:pt x="25" y="32"/>
                    <a:pt x="27" y="32"/>
                    <a:pt x="29" y="32"/>
                  </a:cubicBezTo>
                  <a:cubicBezTo>
                    <a:pt x="36" y="32"/>
                    <a:pt x="41" y="35"/>
                    <a:pt x="44" y="39"/>
                  </a:cubicBezTo>
                  <a:cubicBezTo>
                    <a:pt x="47" y="44"/>
                    <a:pt x="48" y="49"/>
                    <a:pt x="48" y="57"/>
                  </a:cubicBezTo>
                  <a:cubicBezTo>
                    <a:pt x="48" y="80"/>
                    <a:pt x="48" y="80"/>
                    <a:pt x="48" y="80"/>
                  </a:cubicBezTo>
                  <a:cubicBezTo>
                    <a:pt x="48" y="87"/>
                    <a:pt x="46" y="94"/>
                    <a:pt x="41" y="99"/>
                  </a:cubicBezTo>
                  <a:cubicBezTo>
                    <a:pt x="36" y="103"/>
                    <a:pt x="31" y="106"/>
                    <a:pt x="23" y="106"/>
                  </a:cubicBezTo>
                  <a:cubicBezTo>
                    <a:pt x="17" y="106"/>
                    <a:pt x="11" y="103"/>
                    <a:pt x="6" y="98"/>
                  </a:cubicBezTo>
                  <a:cubicBezTo>
                    <a:pt x="2" y="94"/>
                    <a:pt x="0" y="88"/>
                    <a:pt x="0" y="81"/>
                  </a:cubicBezTo>
                  <a:cubicBezTo>
                    <a:pt x="0" y="78"/>
                    <a:pt x="0" y="78"/>
                    <a:pt x="0" y="78"/>
                  </a:cubicBezTo>
                  <a:cubicBezTo>
                    <a:pt x="15" y="77"/>
                    <a:pt x="15" y="77"/>
                    <a:pt x="15" y="77"/>
                  </a:cubicBezTo>
                  <a:cubicBezTo>
                    <a:pt x="15" y="81"/>
                    <a:pt x="15" y="81"/>
                    <a:pt x="15" y="81"/>
                  </a:cubicBezTo>
                  <a:cubicBezTo>
                    <a:pt x="16" y="85"/>
                    <a:pt x="17" y="88"/>
                    <a:pt x="20" y="89"/>
                  </a:cubicBezTo>
                  <a:cubicBezTo>
                    <a:pt x="21" y="89"/>
                    <a:pt x="22" y="90"/>
                    <a:pt x="23" y="90"/>
                  </a:cubicBezTo>
                  <a:cubicBezTo>
                    <a:pt x="30" y="90"/>
                    <a:pt x="33" y="86"/>
                    <a:pt x="33" y="80"/>
                  </a:cubicBezTo>
                  <a:cubicBezTo>
                    <a:pt x="33" y="54"/>
                    <a:pt x="33" y="54"/>
                    <a:pt x="33" y="54"/>
                  </a:cubicBezTo>
                  <a:cubicBezTo>
                    <a:pt x="33" y="51"/>
                    <a:pt x="32" y="48"/>
                    <a:pt x="29" y="46"/>
                  </a:cubicBezTo>
                  <a:cubicBezTo>
                    <a:pt x="28" y="45"/>
                    <a:pt x="27" y="45"/>
                    <a:pt x="25" y="45"/>
                  </a:cubicBezTo>
                  <a:cubicBezTo>
                    <a:pt x="22" y="45"/>
                    <a:pt x="20" y="46"/>
                    <a:pt x="19" y="48"/>
                  </a:cubicBezTo>
                  <a:cubicBezTo>
                    <a:pt x="18" y="50"/>
                    <a:pt x="17" y="52"/>
                    <a:pt x="17" y="54"/>
                  </a:cubicBezTo>
                  <a:cubicBezTo>
                    <a:pt x="17" y="57"/>
                    <a:pt x="17" y="57"/>
                    <a:pt x="17" y="57"/>
                  </a:cubicBezTo>
                  <a:cubicBezTo>
                    <a:pt x="1" y="57"/>
                    <a:pt x="1" y="57"/>
                    <a:pt x="1" y="57"/>
                  </a:cubicBezTo>
                  <a:cubicBezTo>
                    <a:pt x="1" y="0"/>
                    <a:pt x="1" y="0"/>
                    <a:pt x="1" y="0"/>
                  </a:cubicBezTo>
                  <a:cubicBezTo>
                    <a:pt x="47" y="0"/>
                    <a:pt x="47" y="0"/>
                    <a:pt x="47" y="0"/>
                  </a:cubicBezTo>
                  <a:cubicBezTo>
                    <a:pt x="47" y="16"/>
                    <a:pt x="47" y="16"/>
                    <a:pt x="47" y="16"/>
                  </a:cubicBezTo>
                  <a:lnTo>
                    <a:pt x="17"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grpSp>
          <p:nvGrpSpPr>
            <p:cNvPr id="208" name="组合 207"/>
            <p:cNvGrpSpPr/>
            <p:nvPr/>
          </p:nvGrpSpPr>
          <p:grpSpPr>
            <a:xfrm>
              <a:off x="4191779" y="3796448"/>
              <a:ext cx="360200" cy="471494"/>
              <a:chOff x="2951163" y="2495550"/>
              <a:chExt cx="1208088" cy="1581150"/>
            </a:xfrm>
            <a:solidFill>
              <a:srgbClr val="F9C04D"/>
            </a:solidFill>
          </p:grpSpPr>
          <p:sp>
            <p:nvSpPr>
              <p:cNvPr id="209" name="Freeform 29"/>
              <p:cNvSpPr>
                <a:spLocks/>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10" name="Freeform 30"/>
              <p:cNvSpPr>
                <a:spLocks/>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11" name="Freeform 31"/>
              <p:cNvSpPr>
                <a:spLocks/>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12" name="Freeform 32"/>
              <p:cNvSpPr>
                <a:spLocks/>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13"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14" name="Freeform 34"/>
              <p:cNvSpPr>
                <a:spLocks/>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15" name="Freeform 35"/>
              <p:cNvSpPr>
                <a:spLocks/>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16" name="Freeform 36"/>
              <p:cNvSpPr>
                <a:spLocks/>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17" name="Freeform 37"/>
              <p:cNvSpPr>
                <a:spLocks/>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grpSp>
      </p:grpSp>
      <p:grpSp>
        <p:nvGrpSpPr>
          <p:cNvPr id="5" name="组合 4"/>
          <p:cNvGrpSpPr/>
          <p:nvPr/>
        </p:nvGrpSpPr>
        <p:grpSpPr>
          <a:xfrm>
            <a:off x="4683636" y="3303626"/>
            <a:ext cx="1024967" cy="1182422"/>
            <a:chOff x="5041268" y="3304645"/>
            <a:chExt cx="1025283" cy="1182787"/>
          </a:xfrm>
        </p:grpSpPr>
        <p:sp>
          <p:nvSpPr>
            <p:cNvPr id="158" name="Freeform 12"/>
            <p:cNvSpPr>
              <a:spLocks/>
            </p:cNvSpPr>
            <p:nvPr/>
          </p:nvSpPr>
          <p:spPr bwMode="auto">
            <a:xfrm>
              <a:off x="5103191" y="3339164"/>
              <a:ext cx="450718" cy="202038"/>
            </a:xfrm>
            <a:custGeom>
              <a:avLst/>
              <a:gdLst>
                <a:gd name="T0" fmla="*/ 0 w 515"/>
                <a:gd name="T1" fmla="*/ 316124 h 231"/>
                <a:gd name="T2" fmla="*/ 544663 w 515"/>
                <a:gd name="T3" fmla="*/ 0 h 231"/>
                <a:gd name="T4" fmla="*/ 704777 w 515"/>
                <a:gd name="T5" fmla="*/ 0 h 231"/>
                <a:gd name="T6" fmla="*/ 704777 w 515"/>
                <a:gd name="T7" fmla="*/ 316124 h 231"/>
                <a:gd name="T8" fmla="*/ 0 w 515"/>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5" h="231">
                  <a:moveTo>
                    <a:pt x="0" y="231"/>
                  </a:moveTo>
                  <a:lnTo>
                    <a:pt x="398" y="0"/>
                  </a:lnTo>
                  <a:lnTo>
                    <a:pt x="515" y="0"/>
                  </a:lnTo>
                  <a:lnTo>
                    <a:pt x="515" y="231"/>
                  </a:lnTo>
                  <a:lnTo>
                    <a:pt x="0" y="231"/>
                  </a:lnTo>
                  <a:close/>
                </a:path>
              </a:pathLst>
            </a:custGeom>
            <a:solidFill>
              <a:srgbClr val="6B3C1D"/>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sp>
          <p:nvSpPr>
            <p:cNvPr id="159" name="Freeform 13"/>
            <p:cNvSpPr>
              <a:spLocks/>
            </p:cNvSpPr>
            <p:nvPr/>
          </p:nvSpPr>
          <p:spPr bwMode="auto">
            <a:xfrm>
              <a:off x="5041268" y="3304645"/>
              <a:ext cx="1025283" cy="1182787"/>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166" name="Freeform 20"/>
            <p:cNvSpPr>
              <a:spLocks/>
            </p:cNvSpPr>
            <p:nvPr/>
          </p:nvSpPr>
          <p:spPr bwMode="auto">
            <a:xfrm>
              <a:off x="5103191" y="3339164"/>
              <a:ext cx="348191" cy="376664"/>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28575" cap="flat">
              <a:noFill/>
              <a:prstDash val="solid"/>
              <a:miter lim="800000"/>
              <a:headEnd/>
              <a:tailEnd/>
            </a:ln>
            <a:effectLst>
              <a:outerShdw blurRad="279400" dist="76200" dir="2700000" algn="tl" rotWithShape="0">
                <a:prstClr val="black">
                  <a:alpha val="28000"/>
                </a:prstClr>
              </a:outerShdw>
            </a:effectLst>
            <a:ex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176" name="Freeform 30"/>
            <p:cNvSpPr>
              <a:spLocks noEditPoints="1"/>
            </p:cNvSpPr>
            <p:nvPr/>
          </p:nvSpPr>
          <p:spPr bwMode="auto">
            <a:xfrm>
              <a:off x="5234143" y="3519882"/>
              <a:ext cx="80195" cy="171580"/>
            </a:xfrm>
            <a:custGeom>
              <a:avLst/>
              <a:gdLst>
                <a:gd name="T0" fmla="*/ 124533 w 50"/>
                <a:gd name="T1" fmla="*/ 204508 h 107"/>
                <a:gd name="T2" fmla="*/ 104608 w 50"/>
                <a:gd name="T3" fmla="*/ 246906 h 107"/>
                <a:gd name="T4" fmla="*/ 62267 w 50"/>
                <a:gd name="T5" fmla="*/ 266858 h 107"/>
                <a:gd name="T6" fmla="*/ 17435 w 50"/>
                <a:gd name="T7" fmla="*/ 246906 h 107"/>
                <a:gd name="T8" fmla="*/ 0 w 50"/>
                <a:gd name="T9" fmla="*/ 204508 h 107"/>
                <a:gd name="T10" fmla="*/ 0 w 50"/>
                <a:gd name="T11" fmla="*/ 62350 h 107"/>
                <a:gd name="T12" fmla="*/ 17435 w 50"/>
                <a:gd name="T13" fmla="*/ 17458 h 107"/>
                <a:gd name="T14" fmla="*/ 62267 w 50"/>
                <a:gd name="T15" fmla="*/ 0 h 107"/>
                <a:gd name="T16" fmla="*/ 104608 w 50"/>
                <a:gd name="T17" fmla="*/ 17458 h 107"/>
                <a:gd name="T18" fmla="*/ 124533 w 50"/>
                <a:gd name="T19" fmla="*/ 62350 h 107"/>
                <a:gd name="T20" fmla="*/ 124533 w 50"/>
                <a:gd name="T21" fmla="*/ 204508 h 107"/>
                <a:gd name="T22" fmla="*/ 82192 w 50"/>
                <a:gd name="T23" fmla="*/ 59856 h 107"/>
                <a:gd name="T24" fmla="*/ 77210 w 50"/>
                <a:gd name="T25" fmla="*/ 44892 h 107"/>
                <a:gd name="T26" fmla="*/ 59776 w 50"/>
                <a:gd name="T27" fmla="*/ 37410 h 107"/>
                <a:gd name="T28" fmla="*/ 44832 w 50"/>
                <a:gd name="T29" fmla="*/ 44892 h 107"/>
                <a:gd name="T30" fmla="*/ 37360 w 50"/>
                <a:gd name="T31" fmla="*/ 59856 h 107"/>
                <a:gd name="T32" fmla="*/ 37360 w 50"/>
                <a:gd name="T33" fmla="*/ 204508 h 107"/>
                <a:gd name="T34" fmla="*/ 44832 w 50"/>
                <a:gd name="T35" fmla="*/ 219472 h 107"/>
                <a:gd name="T36" fmla="*/ 59776 w 50"/>
                <a:gd name="T37" fmla="*/ 226954 h 107"/>
                <a:gd name="T38" fmla="*/ 77210 w 50"/>
                <a:gd name="T39" fmla="*/ 219472 h 107"/>
                <a:gd name="T40" fmla="*/ 82192 w 50"/>
                <a:gd name="T41" fmla="*/ 204508 h 107"/>
                <a:gd name="T42" fmla="*/ 82192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7" y="95"/>
                    <a:pt x="42"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3"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3"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sp>
          <p:nvSpPr>
            <p:cNvPr id="177" name="Freeform 31"/>
            <p:cNvSpPr>
              <a:spLocks noEditPoints="1"/>
            </p:cNvSpPr>
            <p:nvPr/>
          </p:nvSpPr>
          <p:spPr bwMode="auto">
            <a:xfrm>
              <a:off x="5331595" y="3521913"/>
              <a:ext cx="84256" cy="167519"/>
            </a:xfrm>
            <a:custGeom>
              <a:avLst/>
              <a:gdLst>
                <a:gd name="T0" fmla="*/ 0 w 97"/>
                <a:gd name="T1" fmla="*/ 164220 h 191"/>
                <a:gd name="T2" fmla="*/ 67056 w 97"/>
                <a:gd name="T3" fmla="*/ 0 h 191"/>
                <a:gd name="T4" fmla="*/ 106743 w 97"/>
                <a:gd name="T5" fmla="*/ 0 h 191"/>
                <a:gd name="T6" fmla="*/ 106743 w 97"/>
                <a:gd name="T7" fmla="*/ 164220 h 191"/>
                <a:gd name="T8" fmla="*/ 132744 w 97"/>
                <a:gd name="T9" fmla="*/ 164220 h 191"/>
                <a:gd name="T10" fmla="*/ 132744 w 97"/>
                <a:gd name="T11" fmla="*/ 203907 h 191"/>
                <a:gd name="T12" fmla="*/ 106743 w 97"/>
                <a:gd name="T13" fmla="*/ 203907 h 191"/>
                <a:gd name="T14" fmla="*/ 106743 w 97"/>
                <a:gd name="T15" fmla="*/ 261384 h 191"/>
                <a:gd name="T16" fmla="*/ 67056 w 97"/>
                <a:gd name="T17" fmla="*/ 261384 h 191"/>
                <a:gd name="T18" fmla="*/ 67056 w 97"/>
                <a:gd name="T19" fmla="*/ 203907 h 191"/>
                <a:gd name="T20" fmla="*/ 0 w 97"/>
                <a:gd name="T21" fmla="*/ 203907 h 191"/>
                <a:gd name="T22" fmla="*/ 0 w 97"/>
                <a:gd name="T23" fmla="*/ 164220 h 191"/>
                <a:gd name="T24" fmla="*/ 67056 w 97"/>
                <a:gd name="T25" fmla="*/ 164220 h 191"/>
                <a:gd name="T26" fmla="*/ 67056 w 97"/>
                <a:gd name="T27" fmla="*/ 84847 h 191"/>
                <a:gd name="T28" fmla="*/ 34212 w 97"/>
                <a:gd name="T29" fmla="*/ 164220 h 191"/>
                <a:gd name="T30" fmla="*/ 67056 w 97"/>
                <a:gd name="T31" fmla="*/ 164220 h 19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7" h="191">
                  <a:moveTo>
                    <a:pt x="0" y="120"/>
                  </a:moveTo>
                  <a:lnTo>
                    <a:pt x="49" y="0"/>
                  </a:lnTo>
                  <a:lnTo>
                    <a:pt x="78" y="0"/>
                  </a:lnTo>
                  <a:lnTo>
                    <a:pt x="78" y="120"/>
                  </a:lnTo>
                  <a:lnTo>
                    <a:pt x="97" y="120"/>
                  </a:lnTo>
                  <a:lnTo>
                    <a:pt x="97" y="149"/>
                  </a:lnTo>
                  <a:lnTo>
                    <a:pt x="78" y="149"/>
                  </a:lnTo>
                  <a:lnTo>
                    <a:pt x="78" y="191"/>
                  </a:lnTo>
                  <a:lnTo>
                    <a:pt x="49" y="191"/>
                  </a:lnTo>
                  <a:lnTo>
                    <a:pt x="49" y="149"/>
                  </a:lnTo>
                  <a:lnTo>
                    <a:pt x="0" y="149"/>
                  </a:lnTo>
                  <a:lnTo>
                    <a:pt x="0" y="120"/>
                  </a:lnTo>
                  <a:close/>
                  <a:moveTo>
                    <a:pt x="49" y="120"/>
                  </a:moveTo>
                  <a:lnTo>
                    <a:pt x="49" y="62"/>
                  </a:lnTo>
                  <a:lnTo>
                    <a:pt x="25" y="120"/>
                  </a:lnTo>
                  <a:lnTo>
                    <a:pt x="49" y="1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grpSp>
          <p:nvGrpSpPr>
            <p:cNvPr id="218" name="组合 217"/>
            <p:cNvGrpSpPr/>
            <p:nvPr/>
          </p:nvGrpSpPr>
          <p:grpSpPr>
            <a:xfrm>
              <a:off x="5292166" y="3823700"/>
              <a:ext cx="533996" cy="413020"/>
              <a:chOff x="3175" y="747713"/>
              <a:chExt cx="1751013" cy="1354138"/>
            </a:xfrm>
            <a:solidFill>
              <a:srgbClr val="ED750F"/>
            </a:solidFill>
          </p:grpSpPr>
          <p:sp>
            <p:nvSpPr>
              <p:cNvPr id="219" name="Freeform 6"/>
              <p:cNvSpPr>
                <a:spLocks/>
              </p:cNvSpPr>
              <p:nvPr/>
            </p:nvSpPr>
            <p:spPr bwMode="auto">
              <a:xfrm>
                <a:off x="3175" y="747713"/>
                <a:ext cx="1308100" cy="854075"/>
              </a:xfrm>
              <a:custGeom>
                <a:avLst/>
                <a:gdLst>
                  <a:gd name="T0" fmla="*/ 357 w 458"/>
                  <a:gd name="T1" fmla="*/ 8 h 299"/>
                  <a:gd name="T2" fmla="*/ 184 w 458"/>
                  <a:gd name="T3" fmla="*/ 54 h 299"/>
                  <a:gd name="T4" fmla="*/ 40 w 458"/>
                  <a:gd name="T5" fmla="*/ 161 h 299"/>
                  <a:gd name="T6" fmla="*/ 35 w 458"/>
                  <a:gd name="T7" fmla="*/ 277 h 299"/>
                  <a:gd name="T8" fmla="*/ 36 w 458"/>
                  <a:gd name="T9" fmla="*/ 279 h 299"/>
                  <a:gd name="T10" fmla="*/ 85 w 458"/>
                  <a:gd name="T11" fmla="*/ 288 h 299"/>
                  <a:gd name="T12" fmla="*/ 133 w 458"/>
                  <a:gd name="T13" fmla="*/ 256 h 299"/>
                  <a:gd name="T14" fmla="*/ 142 w 458"/>
                  <a:gd name="T15" fmla="*/ 207 h 299"/>
                  <a:gd name="T16" fmla="*/ 128 w 458"/>
                  <a:gd name="T17" fmla="*/ 195 h 299"/>
                  <a:gd name="T18" fmla="*/ 211 w 458"/>
                  <a:gd name="T19" fmla="*/ 112 h 299"/>
                  <a:gd name="T20" fmla="*/ 211 w 458"/>
                  <a:gd name="T21" fmla="*/ 112 h 299"/>
                  <a:gd name="T22" fmla="*/ 212 w 458"/>
                  <a:gd name="T23" fmla="*/ 112 h 299"/>
                  <a:gd name="T24" fmla="*/ 212 w 458"/>
                  <a:gd name="T25" fmla="*/ 112 h 299"/>
                  <a:gd name="T26" fmla="*/ 212 w 458"/>
                  <a:gd name="T27" fmla="*/ 112 h 299"/>
                  <a:gd name="T28" fmla="*/ 329 w 458"/>
                  <a:gd name="T29" fmla="*/ 97 h 299"/>
                  <a:gd name="T30" fmla="*/ 330 w 458"/>
                  <a:gd name="T31" fmla="*/ 116 h 299"/>
                  <a:gd name="T32" fmla="*/ 374 w 458"/>
                  <a:gd name="T33" fmla="*/ 139 h 299"/>
                  <a:gd name="T34" fmla="*/ 429 w 458"/>
                  <a:gd name="T35" fmla="*/ 121 h 299"/>
                  <a:gd name="T36" fmla="*/ 452 w 458"/>
                  <a:gd name="T37" fmla="*/ 77 h 299"/>
                  <a:gd name="T38" fmla="*/ 451 w 458"/>
                  <a:gd name="T39" fmla="*/ 75 h 299"/>
                  <a:gd name="T40" fmla="*/ 357 w 458"/>
                  <a:gd name="T41" fmla="*/ 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8" h="299">
                    <a:moveTo>
                      <a:pt x="357" y="8"/>
                    </a:moveTo>
                    <a:cubicBezTo>
                      <a:pt x="288" y="0"/>
                      <a:pt x="191" y="50"/>
                      <a:pt x="184" y="54"/>
                    </a:cubicBezTo>
                    <a:cubicBezTo>
                      <a:pt x="176" y="58"/>
                      <a:pt x="77" y="103"/>
                      <a:pt x="40" y="161"/>
                    </a:cubicBezTo>
                    <a:cubicBezTo>
                      <a:pt x="0" y="225"/>
                      <a:pt x="34" y="276"/>
                      <a:pt x="35" y="277"/>
                    </a:cubicBezTo>
                    <a:cubicBezTo>
                      <a:pt x="35" y="278"/>
                      <a:pt x="36" y="278"/>
                      <a:pt x="36" y="279"/>
                    </a:cubicBezTo>
                    <a:cubicBezTo>
                      <a:pt x="47" y="295"/>
                      <a:pt x="69" y="299"/>
                      <a:pt x="85" y="288"/>
                    </a:cubicBezTo>
                    <a:cubicBezTo>
                      <a:pt x="133" y="256"/>
                      <a:pt x="133" y="256"/>
                      <a:pt x="133" y="256"/>
                    </a:cubicBezTo>
                    <a:cubicBezTo>
                      <a:pt x="149" y="245"/>
                      <a:pt x="153" y="223"/>
                      <a:pt x="142" y="207"/>
                    </a:cubicBezTo>
                    <a:cubicBezTo>
                      <a:pt x="138" y="201"/>
                      <a:pt x="133" y="197"/>
                      <a:pt x="128" y="195"/>
                    </a:cubicBezTo>
                    <a:cubicBezTo>
                      <a:pt x="111" y="157"/>
                      <a:pt x="200" y="117"/>
                      <a:pt x="211" y="112"/>
                    </a:cubicBezTo>
                    <a:cubicBezTo>
                      <a:pt x="211" y="112"/>
                      <a:pt x="211" y="112"/>
                      <a:pt x="211" y="112"/>
                    </a:cubicBezTo>
                    <a:cubicBezTo>
                      <a:pt x="211" y="112"/>
                      <a:pt x="211" y="112"/>
                      <a:pt x="212" y="112"/>
                    </a:cubicBezTo>
                    <a:cubicBezTo>
                      <a:pt x="212" y="112"/>
                      <a:pt x="212" y="112"/>
                      <a:pt x="212" y="112"/>
                    </a:cubicBezTo>
                    <a:cubicBezTo>
                      <a:pt x="212" y="112"/>
                      <a:pt x="212" y="112"/>
                      <a:pt x="212" y="112"/>
                    </a:cubicBezTo>
                    <a:cubicBezTo>
                      <a:pt x="223" y="106"/>
                      <a:pt x="310" y="61"/>
                      <a:pt x="329" y="97"/>
                    </a:cubicBezTo>
                    <a:cubicBezTo>
                      <a:pt x="328" y="103"/>
                      <a:pt x="328" y="109"/>
                      <a:pt x="330" y="116"/>
                    </a:cubicBezTo>
                    <a:cubicBezTo>
                      <a:pt x="335" y="134"/>
                      <a:pt x="355" y="145"/>
                      <a:pt x="374" y="139"/>
                    </a:cubicBezTo>
                    <a:cubicBezTo>
                      <a:pt x="429" y="121"/>
                      <a:pt x="429" y="121"/>
                      <a:pt x="429" y="121"/>
                    </a:cubicBezTo>
                    <a:cubicBezTo>
                      <a:pt x="447" y="116"/>
                      <a:pt x="458" y="96"/>
                      <a:pt x="452" y="77"/>
                    </a:cubicBezTo>
                    <a:cubicBezTo>
                      <a:pt x="452" y="76"/>
                      <a:pt x="451" y="76"/>
                      <a:pt x="451" y="75"/>
                    </a:cubicBezTo>
                    <a:cubicBezTo>
                      <a:pt x="451" y="74"/>
                      <a:pt x="432" y="15"/>
                      <a:pt x="357" y="8"/>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20" name="Freeform 7"/>
              <p:cNvSpPr>
                <a:spLocks noEditPoints="1"/>
              </p:cNvSpPr>
              <p:nvPr/>
            </p:nvSpPr>
            <p:spPr bwMode="auto">
              <a:xfrm>
                <a:off x="180975" y="1273176"/>
                <a:ext cx="1270000" cy="828675"/>
              </a:xfrm>
              <a:custGeom>
                <a:avLst/>
                <a:gdLst>
                  <a:gd name="T0" fmla="*/ 442 w 445"/>
                  <a:gd name="T1" fmla="*/ 213 h 290"/>
                  <a:gd name="T2" fmla="*/ 313 w 445"/>
                  <a:gd name="T3" fmla="*/ 55 h 290"/>
                  <a:gd name="T4" fmla="*/ 313 w 445"/>
                  <a:gd name="T5" fmla="*/ 26 h 290"/>
                  <a:gd name="T6" fmla="*/ 262 w 445"/>
                  <a:gd name="T7" fmla="*/ 26 h 290"/>
                  <a:gd name="T8" fmla="*/ 183 w 445"/>
                  <a:gd name="T9" fmla="*/ 30 h 290"/>
                  <a:gd name="T10" fmla="*/ 157 w 445"/>
                  <a:gd name="T11" fmla="*/ 0 h 290"/>
                  <a:gd name="T12" fmla="*/ 132 w 445"/>
                  <a:gd name="T13" fmla="*/ 46 h 290"/>
                  <a:gd name="T14" fmla="*/ 132 w 445"/>
                  <a:gd name="T15" fmla="*/ 48 h 290"/>
                  <a:gd name="T16" fmla="*/ 132 w 445"/>
                  <a:gd name="T17" fmla="*/ 53 h 290"/>
                  <a:gd name="T18" fmla="*/ 3 w 445"/>
                  <a:gd name="T19" fmla="*/ 213 h 290"/>
                  <a:gd name="T20" fmla="*/ 0 w 445"/>
                  <a:gd name="T21" fmla="*/ 234 h 290"/>
                  <a:gd name="T22" fmla="*/ 0 w 445"/>
                  <a:gd name="T23" fmla="*/ 278 h 290"/>
                  <a:gd name="T24" fmla="*/ 433 w 445"/>
                  <a:gd name="T25" fmla="*/ 290 h 290"/>
                  <a:gd name="T26" fmla="*/ 445 w 445"/>
                  <a:gd name="T27" fmla="*/ 234 h 290"/>
                  <a:gd name="T28" fmla="*/ 445 w 445"/>
                  <a:gd name="T29" fmla="*/ 230 h 290"/>
                  <a:gd name="T30" fmla="*/ 175 w 445"/>
                  <a:gd name="T31" fmla="*/ 246 h 290"/>
                  <a:gd name="T32" fmla="*/ 146 w 445"/>
                  <a:gd name="T33" fmla="*/ 240 h 290"/>
                  <a:gd name="T34" fmla="*/ 153 w 445"/>
                  <a:gd name="T35" fmla="*/ 211 h 290"/>
                  <a:gd name="T36" fmla="*/ 181 w 445"/>
                  <a:gd name="T37" fmla="*/ 218 h 290"/>
                  <a:gd name="T38" fmla="*/ 181 w 445"/>
                  <a:gd name="T39" fmla="*/ 187 h 290"/>
                  <a:gd name="T40" fmla="*/ 153 w 445"/>
                  <a:gd name="T41" fmla="*/ 193 h 290"/>
                  <a:gd name="T42" fmla="*/ 146 w 445"/>
                  <a:gd name="T43" fmla="*/ 164 h 290"/>
                  <a:gd name="T44" fmla="*/ 175 w 445"/>
                  <a:gd name="T45" fmla="*/ 158 h 290"/>
                  <a:gd name="T46" fmla="*/ 181 w 445"/>
                  <a:gd name="T47" fmla="*/ 187 h 290"/>
                  <a:gd name="T48" fmla="*/ 175 w 445"/>
                  <a:gd name="T49" fmla="*/ 140 h 290"/>
                  <a:gd name="T50" fmla="*/ 146 w 445"/>
                  <a:gd name="T51" fmla="*/ 134 h 290"/>
                  <a:gd name="T52" fmla="*/ 153 w 445"/>
                  <a:gd name="T53" fmla="*/ 105 h 290"/>
                  <a:gd name="T54" fmla="*/ 181 w 445"/>
                  <a:gd name="T55" fmla="*/ 111 h 290"/>
                  <a:gd name="T56" fmla="*/ 240 w 445"/>
                  <a:gd name="T57" fmla="*/ 240 h 290"/>
                  <a:gd name="T58" fmla="*/ 211 w 445"/>
                  <a:gd name="T59" fmla="*/ 246 h 290"/>
                  <a:gd name="T60" fmla="*/ 205 w 445"/>
                  <a:gd name="T61" fmla="*/ 218 h 290"/>
                  <a:gd name="T62" fmla="*/ 234 w 445"/>
                  <a:gd name="T63" fmla="*/ 211 h 290"/>
                  <a:gd name="T64" fmla="*/ 240 w 445"/>
                  <a:gd name="T65" fmla="*/ 240 h 290"/>
                  <a:gd name="T66" fmla="*/ 234 w 445"/>
                  <a:gd name="T67" fmla="*/ 193 h 290"/>
                  <a:gd name="T68" fmla="*/ 205 w 445"/>
                  <a:gd name="T69" fmla="*/ 187 h 290"/>
                  <a:gd name="T70" fmla="*/ 211 w 445"/>
                  <a:gd name="T71" fmla="*/ 158 h 290"/>
                  <a:gd name="T72" fmla="*/ 240 w 445"/>
                  <a:gd name="T73" fmla="*/ 164 h 290"/>
                  <a:gd name="T74" fmla="*/ 240 w 445"/>
                  <a:gd name="T75" fmla="*/ 134 h 290"/>
                  <a:gd name="T76" fmla="*/ 211 w 445"/>
                  <a:gd name="T77" fmla="*/ 140 h 290"/>
                  <a:gd name="T78" fmla="*/ 205 w 445"/>
                  <a:gd name="T79" fmla="*/ 111 h 290"/>
                  <a:gd name="T80" fmla="*/ 234 w 445"/>
                  <a:gd name="T81" fmla="*/ 105 h 290"/>
                  <a:gd name="T82" fmla="*/ 240 w 445"/>
                  <a:gd name="T83" fmla="*/ 134 h 290"/>
                  <a:gd name="T84" fmla="*/ 292 w 445"/>
                  <a:gd name="T85" fmla="*/ 246 h 290"/>
                  <a:gd name="T86" fmla="*/ 263 w 445"/>
                  <a:gd name="T87" fmla="*/ 240 h 290"/>
                  <a:gd name="T88" fmla="*/ 269 w 445"/>
                  <a:gd name="T89" fmla="*/ 211 h 290"/>
                  <a:gd name="T90" fmla="*/ 298 w 445"/>
                  <a:gd name="T91" fmla="*/ 218 h 290"/>
                  <a:gd name="T92" fmla="*/ 298 w 445"/>
                  <a:gd name="T93" fmla="*/ 187 h 290"/>
                  <a:gd name="T94" fmla="*/ 269 w 445"/>
                  <a:gd name="T95" fmla="*/ 193 h 290"/>
                  <a:gd name="T96" fmla="*/ 263 w 445"/>
                  <a:gd name="T97" fmla="*/ 164 h 290"/>
                  <a:gd name="T98" fmla="*/ 292 w 445"/>
                  <a:gd name="T99" fmla="*/ 158 h 290"/>
                  <a:gd name="T100" fmla="*/ 298 w 445"/>
                  <a:gd name="T101" fmla="*/ 187 h 290"/>
                  <a:gd name="T102" fmla="*/ 292 w 445"/>
                  <a:gd name="T103" fmla="*/ 140 h 290"/>
                  <a:gd name="T104" fmla="*/ 263 w 445"/>
                  <a:gd name="T105" fmla="*/ 134 h 290"/>
                  <a:gd name="T106" fmla="*/ 269 w 445"/>
                  <a:gd name="T107" fmla="*/ 105 h 290"/>
                  <a:gd name="T108" fmla="*/ 298 w 445"/>
                  <a:gd name="T109" fmla="*/ 11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5" h="290">
                    <a:moveTo>
                      <a:pt x="445" y="230"/>
                    </a:moveTo>
                    <a:cubicBezTo>
                      <a:pt x="445" y="224"/>
                      <a:pt x="444" y="218"/>
                      <a:pt x="442" y="213"/>
                    </a:cubicBezTo>
                    <a:cubicBezTo>
                      <a:pt x="433" y="184"/>
                      <a:pt x="397" y="165"/>
                      <a:pt x="397" y="165"/>
                    </a:cubicBezTo>
                    <a:cubicBezTo>
                      <a:pt x="325" y="114"/>
                      <a:pt x="314" y="77"/>
                      <a:pt x="313" y="55"/>
                    </a:cubicBezTo>
                    <a:cubicBezTo>
                      <a:pt x="313" y="54"/>
                      <a:pt x="313" y="54"/>
                      <a:pt x="313" y="53"/>
                    </a:cubicBezTo>
                    <a:cubicBezTo>
                      <a:pt x="313" y="26"/>
                      <a:pt x="313" y="26"/>
                      <a:pt x="313" y="26"/>
                    </a:cubicBezTo>
                    <a:cubicBezTo>
                      <a:pt x="313" y="12"/>
                      <a:pt x="302" y="0"/>
                      <a:pt x="288" y="0"/>
                    </a:cubicBezTo>
                    <a:cubicBezTo>
                      <a:pt x="274" y="0"/>
                      <a:pt x="262" y="12"/>
                      <a:pt x="262" y="26"/>
                    </a:cubicBezTo>
                    <a:cubicBezTo>
                      <a:pt x="262" y="29"/>
                      <a:pt x="262" y="29"/>
                      <a:pt x="262" y="29"/>
                    </a:cubicBezTo>
                    <a:cubicBezTo>
                      <a:pt x="220" y="42"/>
                      <a:pt x="193" y="34"/>
                      <a:pt x="183" y="30"/>
                    </a:cubicBezTo>
                    <a:cubicBezTo>
                      <a:pt x="183" y="26"/>
                      <a:pt x="183" y="26"/>
                      <a:pt x="183" y="26"/>
                    </a:cubicBezTo>
                    <a:cubicBezTo>
                      <a:pt x="183" y="12"/>
                      <a:pt x="172" y="0"/>
                      <a:pt x="157" y="0"/>
                    </a:cubicBezTo>
                    <a:cubicBezTo>
                      <a:pt x="143" y="0"/>
                      <a:pt x="132" y="12"/>
                      <a:pt x="132" y="26"/>
                    </a:cubicBezTo>
                    <a:cubicBezTo>
                      <a:pt x="132" y="46"/>
                      <a:pt x="132" y="46"/>
                      <a:pt x="132" y="46"/>
                    </a:cubicBezTo>
                    <a:cubicBezTo>
                      <a:pt x="131" y="46"/>
                      <a:pt x="131" y="46"/>
                      <a:pt x="131" y="46"/>
                    </a:cubicBezTo>
                    <a:cubicBezTo>
                      <a:pt x="131" y="46"/>
                      <a:pt x="132" y="47"/>
                      <a:pt x="132" y="48"/>
                    </a:cubicBezTo>
                    <a:cubicBezTo>
                      <a:pt x="132" y="53"/>
                      <a:pt x="132" y="53"/>
                      <a:pt x="132" y="53"/>
                    </a:cubicBezTo>
                    <a:cubicBezTo>
                      <a:pt x="132" y="53"/>
                      <a:pt x="132" y="53"/>
                      <a:pt x="132" y="53"/>
                    </a:cubicBezTo>
                    <a:cubicBezTo>
                      <a:pt x="131" y="73"/>
                      <a:pt x="122" y="113"/>
                      <a:pt x="48" y="165"/>
                    </a:cubicBezTo>
                    <a:cubicBezTo>
                      <a:pt x="48" y="165"/>
                      <a:pt x="11" y="184"/>
                      <a:pt x="3" y="213"/>
                    </a:cubicBezTo>
                    <a:cubicBezTo>
                      <a:pt x="1" y="218"/>
                      <a:pt x="0" y="224"/>
                      <a:pt x="0" y="230"/>
                    </a:cubicBezTo>
                    <a:cubicBezTo>
                      <a:pt x="0" y="231"/>
                      <a:pt x="0" y="232"/>
                      <a:pt x="0" y="234"/>
                    </a:cubicBezTo>
                    <a:cubicBezTo>
                      <a:pt x="0" y="234"/>
                      <a:pt x="0" y="234"/>
                      <a:pt x="0" y="234"/>
                    </a:cubicBezTo>
                    <a:cubicBezTo>
                      <a:pt x="0" y="278"/>
                      <a:pt x="0" y="278"/>
                      <a:pt x="0" y="278"/>
                    </a:cubicBezTo>
                    <a:cubicBezTo>
                      <a:pt x="0" y="285"/>
                      <a:pt x="6" y="290"/>
                      <a:pt x="12" y="290"/>
                    </a:cubicBezTo>
                    <a:cubicBezTo>
                      <a:pt x="433" y="290"/>
                      <a:pt x="433" y="290"/>
                      <a:pt x="433" y="290"/>
                    </a:cubicBezTo>
                    <a:cubicBezTo>
                      <a:pt x="439" y="290"/>
                      <a:pt x="445" y="285"/>
                      <a:pt x="445" y="278"/>
                    </a:cubicBezTo>
                    <a:cubicBezTo>
                      <a:pt x="445" y="234"/>
                      <a:pt x="445" y="234"/>
                      <a:pt x="445" y="234"/>
                    </a:cubicBezTo>
                    <a:cubicBezTo>
                      <a:pt x="445" y="234"/>
                      <a:pt x="445" y="234"/>
                      <a:pt x="445" y="234"/>
                    </a:cubicBezTo>
                    <a:cubicBezTo>
                      <a:pt x="445" y="232"/>
                      <a:pt x="445" y="231"/>
                      <a:pt x="445" y="230"/>
                    </a:cubicBezTo>
                    <a:close/>
                    <a:moveTo>
                      <a:pt x="181" y="240"/>
                    </a:moveTo>
                    <a:cubicBezTo>
                      <a:pt x="181" y="244"/>
                      <a:pt x="179" y="246"/>
                      <a:pt x="175" y="246"/>
                    </a:cubicBezTo>
                    <a:cubicBezTo>
                      <a:pt x="153" y="246"/>
                      <a:pt x="153" y="246"/>
                      <a:pt x="153" y="246"/>
                    </a:cubicBezTo>
                    <a:cubicBezTo>
                      <a:pt x="149" y="246"/>
                      <a:pt x="146" y="244"/>
                      <a:pt x="146" y="240"/>
                    </a:cubicBezTo>
                    <a:cubicBezTo>
                      <a:pt x="146" y="218"/>
                      <a:pt x="146" y="218"/>
                      <a:pt x="146" y="218"/>
                    </a:cubicBezTo>
                    <a:cubicBezTo>
                      <a:pt x="146" y="214"/>
                      <a:pt x="149" y="211"/>
                      <a:pt x="153" y="211"/>
                    </a:cubicBezTo>
                    <a:cubicBezTo>
                      <a:pt x="175" y="211"/>
                      <a:pt x="175" y="211"/>
                      <a:pt x="175" y="211"/>
                    </a:cubicBezTo>
                    <a:cubicBezTo>
                      <a:pt x="179" y="211"/>
                      <a:pt x="181" y="214"/>
                      <a:pt x="181" y="218"/>
                    </a:cubicBezTo>
                    <a:lnTo>
                      <a:pt x="181" y="240"/>
                    </a:lnTo>
                    <a:close/>
                    <a:moveTo>
                      <a:pt x="181" y="187"/>
                    </a:moveTo>
                    <a:cubicBezTo>
                      <a:pt x="181" y="190"/>
                      <a:pt x="179" y="193"/>
                      <a:pt x="175" y="193"/>
                    </a:cubicBezTo>
                    <a:cubicBezTo>
                      <a:pt x="153" y="193"/>
                      <a:pt x="153" y="193"/>
                      <a:pt x="153" y="193"/>
                    </a:cubicBezTo>
                    <a:cubicBezTo>
                      <a:pt x="149" y="193"/>
                      <a:pt x="146" y="190"/>
                      <a:pt x="146" y="187"/>
                    </a:cubicBezTo>
                    <a:cubicBezTo>
                      <a:pt x="146" y="164"/>
                      <a:pt x="146" y="164"/>
                      <a:pt x="146" y="164"/>
                    </a:cubicBezTo>
                    <a:cubicBezTo>
                      <a:pt x="146" y="161"/>
                      <a:pt x="149" y="158"/>
                      <a:pt x="153" y="158"/>
                    </a:cubicBezTo>
                    <a:cubicBezTo>
                      <a:pt x="175" y="158"/>
                      <a:pt x="175" y="158"/>
                      <a:pt x="175" y="158"/>
                    </a:cubicBezTo>
                    <a:cubicBezTo>
                      <a:pt x="179" y="158"/>
                      <a:pt x="181" y="161"/>
                      <a:pt x="181" y="164"/>
                    </a:cubicBezTo>
                    <a:lnTo>
                      <a:pt x="181" y="187"/>
                    </a:lnTo>
                    <a:close/>
                    <a:moveTo>
                      <a:pt x="181" y="134"/>
                    </a:moveTo>
                    <a:cubicBezTo>
                      <a:pt x="181" y="137"/>
                      <a:pt x="179" y="140"/>
                      <a:pt x="175" y="140"/>
                    </a:cubicBezTo>
                    <a:cubicBezTo>
                      <a:pt x="153" y="140"/>
                      <a:pt x="153" y="140"/>
                      <a:pt x="153" y="140"/>
                    </a:cubicBezTo>
                    <a:cubicBezTo>
                      <a:pt x="149" y="140"/>
                      <a:pt x="146" y="137"/>
                      <a:pt x="146" y="134"/>
                    </a:cubicBezTo>
                    <a:cubicBezTo>
                      <a:pt x="146" y="111"/>
                      <a:pt x="146" y="111"/>
                      <a:pt x="146" y="111"/>
                    </a:cubicBezTo>
                    <a:cubicBezTo>
                      <a:pt x="146" y="108"/>
                      <a:pt x="149" y="105"/>
                      <a:pt x="153" y="105"/>
                    </a:cubicBezTo>
                    <a:cubicBezTo>
                      <a:pt x="175" y="105"/>
                      <a:pt x="175" y="105"/>
                      <a:pt x="175" y="105"/>
                    </a:cubicBezTo>
                    <a:cubicBezTo>
                      <a:pt x="179" y="105"/>
                      <a:pt x="181" y="108"/>
                      <a:pt x="181" y="111"/>
                    </a:cubicBezTo>
                    <a:lnTo>
                      <a:pt x="181" y="134"/>
                    </a:lnTo>
                    <a:close/>
                    <a:moveTo>
                      <a:pt x="240" y="240"/>
                    </a:moveTo>
                    <a:cubicBezTo>
                      <a:pt x="240" y="244"/>
                      <a:pt x="237" y="246"/>
                      <a:pt x="234" y="246"/>
                    </a:cubicBezTo>
                    <a:cubicBezTo>
                      <a:pt x="211" y="246"/>
                      <a:pt x="211" y="246"/>
                      <a:pt x="211" y="246"/>
                    </a:cubicBezTo>
                    <a:cubicBezTo>
                      <a:pt x="208" y="246"/>
                      <a:pt x="205" y="244"/>
                      <a:pt x="205" y="240"/>
                    </a:cubicBezTo>
                    <a:cubicBezTo>
                      <a:pt x="205" y="218"/>
                      <a:pt x="205" y="218"/>
                      <a:pt x="205" y="218"/>
                    </a:cubicBezTo>
                    <a:cubicBezTo>
                      <a:pt x="205" y="214"/>
                      <a:pt x="208" y="211"/>
                      <a:pt x="211" y="211"/>
                    </a:cubicBezTo>
                    <a:cubicBezTo>
                      <a:pt x="234" y="211"/>
                      <a:pt x="234" y="211"/>
                      <a:pt x="234" y="211"/>
                    </a:cubicBezTo>
                    <a:cubicBezTo>
                      <a:pt x="237" y="211"/>
                      <a:pt x="240" y="214"/>
                      <a:pt x="240" y="218"/>
                    </a:cubicBezTo>
                    <a:lnTo>
                      <a:pt x="240" y="240"/>
                    </a:lnTo>
                    <a:close/>
                    <a:moveTo>
                      <a:pt x="240" y="187"/>
                    </a:moveTo>
                    <a:cubicBezTo>
                      <a:pt x="240" y="190"/>
                      <a:pt x="237" y="193"/>
                      <a:pt x="234" y="193"/>
                    </a:cubicBezTo>
                    <a:cubicBezTo>
                      <a:pt x="211" y="193"/>
                      <a:pt x="211" y="193"/>
                      <a:pt x="211" y="193"/>
                    </a:cubicBezTo>
                    <a:cubicBezTo>
                      <a:pt x="208" y="193"/>
                      <a:pt x="205" y="190"/>
                      <a:pt x="205" y="187"/>
                    </a:cubicBezTo>
                    <a:cubicBezTo>
                      <a:pt x="205" y="164"/>
                      <a:pt x="205" y="164"/>
                      <a:pt x="205" y="164"/>
                    </a:cubicBezTo>
                    <a:cubicBezTo>
                      <a:pt x="205" y="161"/>
                      <a:pt x="208" y="158"/>
                      <a:pt x="211" y="158"/>
                    </a:cubicBezTo>
                    <a:cubicBezTo>
                      <a:pt x="234" y="158"/>
                      <a:pt x="234" y="158"/>
                      <a:pt x="234" y="158"/>
                    </a:cubicBezTo>
                    <a:cubicBezTo>
                      <a:pt x="237" y="158"/>
                      <a:pt x="240" y="161"/>
                      <a:pt x="240" y="164"/>
                    </a:cubicBezTo>
                    <a:lnTo>
                      <a:pt x="240" y="187"/>
                    </a:lnTo>
                    <a:close/>
                    <a:moveTo>
                      <a:pt x="240" y="134"/>
                    </a:moveTo>
                    <a:cubicBezTo>
                      <a:pt x="240" y="137"/>
                      <a:pt x="237" y="140"/>
                      <a:pt x="234" y="140"/>
                    </a:cubicBezTo>
                    <a:cubicBezTo>
                      <a:pt x="211" y="140"/>
                      <a:pt x="211" y="140"/>
                      <a:pt x="211" y="140"/>
                    </a:cubicBezTo>
                    <a:cubicBezTo>
                      <a:pt x="208" y="140"/>
                      <a:pt x="205" y="137"/>
                      <a:pt x="205" y="134"/>
                    </a:cubicBezTo>
                    <a:cubicBezTo>
                      <a:pt x="205" y="111"/>
                      <a:pt x="205" y="111"/>
                      <a:pt x="205" y="111"/>
                    </a:cubicBezTo>
                    <a:cubicBezTo>
                      <a:pt x="205" y="108"/>
                      <a:pt x="208" y="105"/>
                      <a:pt x="211" y="105"/>
                    </a:cubicBezTo>
                    <a:cubicBezTo>
                      <a:pt x="234" y="105"/>
                      <a:pt x="234" y="105"/>
                      <a:pt x="234" y="105"/>
                    </a:cubicBezTo>
                    <a:cubicBezTo>
                      <a:pt x="237" y="105"/>
                      <a:pt x="240" y="108"/>
                      <a:pt x="240" y="111"/>
                    </a:cubicBezTo>
                    <a:lnTo>
                      <a:pt x="240" y="134"/>
                    </a:lnTo>
                    <a:close/>
                    <a:moveTo>
                      <a:pt x="298" y="240"/>
                    </a:moveTo>
                    <a:cubicBezTo>
                      <a:pt x="298" y="244"/>
                      <a:pt x="296" y="246"/>
                      <a:pt x="292" y="246"/>
                    </a:cubicBezTo>
                    <a:cubicBezTo>
                      <a:pt x="269" y="246"/>
                      <a:pt x="269" y="246"/>
                      <a:pt x="269" y="246"/>
                    </a:cubicBezTo>
                    <a:cubicBezTo>
                      <a:pt x="266" y="246"/>
                      <a:pt x="263" y="244"/>
                      <a:pt x="263" y="240"/>
                    </a:cubicBezTo>
                    <a:cubicBezTo>
                      <a:pt x="263" y="218"/>
                      <a:pt x="263" y="218"/>
                      <a:pt x="263" y="218"/>
                    </a:cubicBezTo>
                    <a:cubicBezTo>
                      <a:pt x="263" y="214"/>
                      <a:pt x="266" y="211"/>
                      <a:pt x="269" y="211"/>
                    </a:cubicBezTo>
                    <a:cubicBezTo>
                      <a:pt x="292" y="211"/>
                      <a:pt x="292" y="211"/>
                      <a:pt x="292" y="211"/>
                    </a:cubicBezTo>
                    <a:cubicBezTo>
                      <a:pt x="296" y="211"/>
                      <a:pt x="298" y="214"/>
                      <a:pt x="298" y="218"/>
                    </a:cubicBezTo>
                    <a:lnTo>
                      <a:pt x="298" y="240"/>
                    </a:lnTo>
                    <a:close/>
                    <a:moveTo>
                      <a:pt x="298" y="187"/>
                    </a:moveTo>
                    <a:cubicBezTo>
                      <a:pt x="298" y="190"/>
                      <a:pt x="296" y="193"/>
                      <a:pt x="292" y="193"/>
                    </a:cubicBezTo>
                    <a:cubicBezTo>
                      <a:pt x="269" y="193"/>
                      <a:pt x="269" y="193"/>
                      <a:pt x="269" y="193"/>
                    </a:cubicBezTo>
                    <a:cubicBezTo>
                      <a:pt x="266" y="193"/>
                      <a:pt x="263" y="190"/>
                      <a:pt x="263" y="187"/>
                    </a:cubicBezTo>
                    <a:cubicBezTo>
                      <a:pt x="263" y="164"/>
                      <a:pt x="263" y="164"/>
                      <a:pt x="263" y="164"/>
                    </a:cubicBezTo>
                    <a:cubicBezTo>
                      <a:pt x="263" y="161"/>
                      <a:pt x="266" y="158"/>
                      <a:pt x="269" y="158"/>
                    </a:cubicBezTo>
                    <a:cubicBezTo>
                      <a:pt x="292" y="158"/>
                      <a:pt x="292" y="158"/>
                      <a:pt x="292" y="158"/>
                    </a:cubicBezTo>
                    <a:cubicBezTo>
                      <a:pt x="296" y="158"/>
                      <a:pt x="298" y="161"/>
                      <a:pt x="298" y="164"/>
                    </a:cubicBezTo>
                    <a:lnTo>
                      <a:pt x="298" y="187"/>
                    </a:lnTo>
                    <a:close/>
                    <a:moveTo>
                      <a:pt x="298" y="134"/>
                    </a:moveTo>
                    <a:cubicBezTo>
                      <a:pt x="298" y="137"/>
                      <a:pt x="296" y="140"/>
                      <a:pt x="292" y="140"/>
                    </a:cubicBezTo>
                    <a:cubicBezTo>
                      <a:pt x="269" y="140"/>
                      <a:pt x="269" y="140"/>
                      <a:pt x="269" y="140"/>
                    </a:cubicBezTo>
                    <a:cubicBezTo>
                      <a:pt x="266" y="140"/>
                      <a:pt x="263" y="137"/>
                      <a:pt x="263" y="134"/>
                    </a:cubicBezTo>
                    <a:cubicBezTo>
                      <a:pt x="263" y="111"/>
                      <a:pt x="263" y="111"/>
                      <a:pt x="263" y="111"/>
                    </a:cubicBezTo>
                    <a:cubicBezTo>
                      <a:pt x="263" y="108"/>
                      <a:pt x="266" y="105"/>
                      <a:pt x="269" y="105"/>
                    </a:cubicBezTo>
                    <a:cubicBezTo>
                      <a:pt x="292" y="105"/>
                      <a:pt x="292" y="105"/>
                      <a:pt x="292" y="105"/>
                    </a:cubicBezTo>
                    <a:cubicBezTo>
                      <a:pt x="296" y="105"/>
                      <a:pt x="298" y="108"/>
                      <a:pt x="298" y="111"/>
                    </a:cubicBezTo>
                    <a:lnTo>
                      <a:pt x="298" y="134"/>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21" name="Freeform 8"/>
              <p:cNvSpPr>
                <a:spLocks/>
              </p:cNvSpPr>
              <p:nvPr/>
            </p:nvSpPr>
            <p:spPr bwMode="auto">
              <a:xfrm>
                <a:off x="1165225" y="1162051"/>
                <a:ext cx="157163" cy="150813"/>
              </a:xfrm>
              <a:custGeom>
                <a:avLst/>
                <a:gdLst>
                  <a:gd name="T0" fmla="*/ 31 w 99"/>
                  <a:gd name="T1" fmla="*/ 95 h 95"/>
                  <a:gd name="T2" fmla="*/ 0 w 99"/>
                  <a:gd name="T3" fmla="*/ 0 h 95"/>
                  <a:gd name="T4" fmla="*/ 99 w 99"/>
                  <a:gd name="T5" fmla="*/ 39 h 95"/>
                  <a:gd name="T6" fmla="*/ 31 w 99"/>
                  <a:gd name="T7" fmla="*/ 95 h 95"/>
                </a:gdLst>
                <a:ahLst/>
                <a:cxnLst>
                  <a:cxn ang="0">
                    <a:pos x="T0" y="T1"/>
                  </a:cxn>
                  <a:cxn ang="0">
                    <a:pos x="T2" y="T3"/>
                  </a:cxn>
                  <a:cxn ang="0">
                    <a:pos x="T4" y="T5"/>
                  </a:cxn>
                  <a:cxn ang="0">
                    <a:pos x="T6" y="T7"/>
                  </a:cxn>
                </a:cxnLst>
                <a:rect l="0" t="0" r="r" b="b"/>
                <a:pathLst>
                  <a:path w="99" h="95">
                    <a:moveTo>
                      <a:pt x="31" y="95"/>
                    </a:moveTo>
                    <a:lnTo>
                      <a:pt x="0" y="0"/>
                    </a:lnTo>
                    <a:lnTo>
                      <a:pt x="99" y="39"/>
                    </a:lnTo>
                    <a:lnTo>
                      <a:pt x="31"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22" name="Freeform 9"/>
              <p:cNvSpPr>
                <a:spLocks noEditPoints="1"/>
              </p:cNvSpPr>
              <p:nvPr/>
            </p:nvSpPr>
            <p:spPr bwMode="auto">
              <a:xfrm>
                <a:off x="1162050" y="1155701"/>
                <a:ext cx="592138" cy="409575"/>
              </a:xfrm>
              <a:custGeom>
                <a:avLst/>
                <a:gdLst>
                  <a:gd name="T0" fmla="*/ 104 w 207"/>
                  <a:gd name="T1" fmla="*/ 0 h 143"/>
                  <a:gd name="T2" fmla="*/ 0 w 207"/>
                  <a:gd name="T3" fmla="*/ 71 h 143"/>
                  <a:gd name="T4" fmla="*/ 104 w 207"/>
                  <a:gd name="T5" fmla="*/ 143 h 143"/>
                  <a:gd name="T6" fmla="*/ 207 w 207"/>
                  <a:gd name="T7" fmla="*/ 71 h 143"/>
                  <a:gd name="T8" fmla="*/ 104 w 207"/>
                  <a:gd name="T9" fmla="*/ 0 h 143"/>
                  <a:gd name="T10" fmla="*/ 54 w 207"/>
                  <a:gd name="T11" fmla="*/ 85 h 143"/>
                  <a:gd name="T12" fmla="*/ 40 w 207"/>
                  <a:gd name="T13" fmla="*/ 71 h 143"/>
                  <a:gd name="T14" fmla="*/ 54 w 207"/>
                  <a:gd name="T15" fmla="*/ 57 h 143"/>
                  <a:gd name="T16" fmla="*/ 68 w 207"/>
                  <a:gd name="T17" fmla="*/ 71 h 143"/>
                  <a:gd name="T18" fmla="*/ 54 w 207"/>
                  <a:gd name="T19" fmla="*/ 85 h 143"/>
                  <a:gd name="T20" fmla="*/ 104 w 207"/>
                  <a:gd name="T21" fmla="*/ 85 h 143"/>
                  <a:gd name="T22" fmla="*/ 90 w 207"/>
                  <a:gd name="T23" fmla="*/ 71 h 143"/>
                  <a:gd name="T24" fmla="*/ 104 w 207"/>
                  <a:gd name="T25" fmla="*/ 57 h 143"/>
                  <a:gd name="T26" fmla="*/ 118 w 207"/>
                  <a:gd name="T27" fmla="*/ 71 h 143"/>
                  <a:gd name="T28" fmla="*/ 104 w 207"/>
                  <a:gd name="T29" fmla="*/ 85 h 143"/>
                  <a:gd name="T30" fmla="*/ 154 w 207"/>
                  <a:gd name="T31" fmla="*/ 85 h 143"/>
                  <a:gd name="T32" fmla="*/ 140 w 207"/>
                  <a:gd name="T33" fmla="*/ 71 h 143"/>
                  <a:gd name="T34" fmla="*/ 154 w 207"/>
                  <a:gd name="T35" fmla="*/ 57 h 143"/>
                  <a:gd name="T36" fmla="*/ 168 w 207"/>
                  <a:gd name="T37" fmla="*/ 71 h 143"/>
                  <a:gd name="T38" fmla="*/ 154 w 207"/>
                  <a:gd name="T39" fmla="*/ 8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7" h="143">
                    <a:moveTo>
                      <a:pt x="104" y="0"/>
                    </a:moveTo>
                    <a:cubicBezTo>
                      <a:pt x="47" y="0"/>
                      <a:pt x="0" y="32"/>
                      <a:pt x="0" y="71"/>
                    </a:cubicBezTo>
                    <a:cubicBezTo>
                      <a:pt x="0" y="111"/>
                      <a:pt x="47" y="143"/>
                      <a:pt x="104" y="143"/>
                    </a:cubicBezTo>
                    <a:cubicBezTo>
                      <a:pt x="161" y="143"/>
                      <a:pt x="207" y="111"/>
                      <a:pt x="207" y="71"/>
                    </a:cubicBezTo>
                    <a:cubicBezTo>
                      <a:pt x="207" y="32"/>
                      <a:pt x="161" y="0"/>
                      <a:pt x="104" y="0"/>
                    </a:cubicBezTo>
                    <a:close/>
                    <a:moveTo>
                      <a:pt x="54" y="85"/>
                    </a:moveTo>
                    <a:cubicBezTo>
                      <a:pt x="46" y="85"/>
                      <a:pt x="40" y="79"/>
                      <a:pt x="40" y="71"/>
                    </a:cubicBezTo>
                    <a:cubicBezTo>
                      <a:pt x="40" y="64"/>
                      <a:pt x="46" y="57"/>
                      <a:pt x="54" y="57"/>
                    </a:cubicBezTo>
                    <a:cubicBezTo>
                      <a:pt x="62" y="57"/>
                      <a:pt x="68" y="64"/>
                      <a:pt x="68" y="71"/>
                    </a:cubicBezTo>
                    <a:cubicBezTo>
                      <a:pt x="68" y="79"/>
                      <a:pt x="62" y="85"/>
                      <a:pt x="54" y="85"/>
                    </a:cubicBezTo>
                    <a:close/>
                    <a:moveTo>
                      <a:pt x="104" y="85"/>
                    </a:moveTo>
                    <a:cubicBezTo>
                      <a:pt x="96" y="85"/>
                      <a:pt x="90" y="79"/>
                      <a:pt x="90" y="71"/>
                    </a:cubicBezTo>
                    <a:cubicBezTo>
                      <a:pt x="90" y="64"/>
                      <a:pt x="96" y="57"/>
                      <a:pt x="104" y="57"/>
                    </a:cubicBezTo>
                    <a:cubicBezTo>
                      <a:pt x="112" y="57"/>
                      <a:pt x="118" y="64"/>
                      <a:pt x="118" y="71"/>
                    </a:cubicBezTo>
                    <a:cubicBezTo>
                      <a:pt x="118" y="79"/>
                      <a:pt x="112" y="85"/>
                      <a:pt x="104" y="85"/>
                    </a:cubicBezTo>
                    <a:close/>
                    <a:moveTo>
                      <a:pt x="154" y="85"/>
                    </a:moveTo>
                    <a:cubicBezTo>
                      <a:pt x="146" y="85"/>
                      <a:pt x="140" y="79"/>
                      <a:pt x="140" y="71"/>
                    </a:cubicBezTo>
                    <a:cubicBezTo>
                      <a:pt x="140" y="64"/>
                      <a:pt x="146" y="57"/>
                      <a:pt x="154" y="57"/>
                    </a:cubicBezTo>
                    <a:cubicBezTo>
                      <a:pt x="162" y="57"/>
                      <a:pt x="168" y="64"/>
                      <a:pt x="168" y="71"/>
                    </a:cubicBezTo>
                    <a:cubicBezTo>
                      <a:pt x="168" y="79"/>
                      <a:pt x="162" y="85"/>
                      <a:pt x="154" y="85"/>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grpSp>
      </p:grpSp>
      <p:grpSp>
        <p:nvGrpSpPr>
          <p:cNvPr id="4" name="组合 3"/>
          <p:cNvGrpSpPr/>
          <p:nvPr/>
        </p:nvGrpSpPr>
        <p:grpSpPr>
          <a:xfrm>
            <a:off x="5280350" y="2272432"/>
            <a:ext cx="1021922" cy="1183438"/>
            <a:chOff x="5638166" y="2273133"/>
            <a:chExt cx="1022237" cy="1183803"/>
          </a:xfrm>
        </p:grpSpPr>
        <p:sp>
          <p:nvSpPr>
            <p:cNvPr id="152" name="Freeform 8"/>
            <p:cNvSpPr>
              <a:spLocks/>
            </p:cNvSpPr>
            <p:nvPr/>
          </p:nvSpPr>
          <p:spPr bwMode="auto">
            <a:xfrm>
              <a:off x="5697043" y="2308667"/>
              <a:ext cx="452749" cy="202039"/>
            </a:xfrm>
            <a:custGeom>
              <a:avLst/>
              <a:gdLst>
                <a:gd name="T0" fmla="*/ 0 w 517"/>
                <a:gd name="T1" fmla="*/ 316124 h 231"/>
                <a:gd name="T2" fmla="*/ 544663 w 517"/>
                <a:gd name="T3" fmla="*/ 0 h 231"/>
                <a:gd name="T4" fmla="*/ 707514 w 517"/>
                <a:gd name="T5" fmla="*/ 0 h 231"/>
                <a:gd name="T6" fmla="*/ 707514 w 517"/>
                <a:gd name="T7" fmla="*/ 316124 h 231"/>
                <a:gd name="T8" fmla="*/ 0 w 517"/>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7" h="231">
                  <a:moveTo>
                    <a:pt x="0" y="231"/>
                  </a:moveTo>
                  <a:lnTo>
                    <a:pt x="398" y="0"/>
                  </a:lnTo>
                  <a:lnTo>
                    <a:pt x="517" y="0"/>
                  </a:lnTo>
                  <a:lnTo>
                    <a:pt x="517" y="231"/>
                  </a:lnTo>
                  <a:lnTo>
                    <a:pt x="0" y="231"/>
                  </a:lnTo>
                  <a:close/>
                </a:path>
              </a:pathLst>
            </a:custGeom>
            <a:solidFill>
              <a:srgbClr val="505711"/>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sp>
          <p:nvSpPr>
            <p:cNvPr id="153" name="Freeform 9"/>
            <p:cNvSpPr>
              <a:spLocks/>
            </p:cNvSpPr>
            <p:nvPr/>
          </p:nvSpPr>
          <p:spPr bwMode="auto">
            <a:xfrm>
              <a:off x="5638166" y="2273133"/>
              <a:ext cx="1022237" cy="1183803"/>
            </a:xfrm>
            <a:custGeom>
              <a:avLst/>
              <a:gdLst>
                <a:gd name="T0" fmla="*/ 0 w 1169"/>
                <a:gd name="T1" fmla="*/ 1014 h 1352"/>
                <a:gd name="T2" fmla="*/ 0 w 1169"/>
                <a:gd name="T3" fmla="*/ 338 h 1352"/>
                <a:gd name="T4" fmla="*/ 585 w 1169"/>
                <a:gd name="T5" fmla="*/ 0 h 1352"/>
                <a:gd name="T6" fmla="*/ 1169 w 1169"/>
                <a:gd name="T7" fmla="*/ 338 h 1352"/>
                <a:gd name="T8" fmla="*/ 1169 w 1169"/>
                <a:gd name="T9" fmla="*/ 1014 h 1352"/>
                <a:gd name="T10" fmla="*/ 585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5" y="0"/>
                  </a:lnTo>
                  <a:lnTo>
                    <a:pt x="1169" y="338"/>
                  </a:lnTo>
                  <a:lnTo>
                    <a:pt x="1169" y="1014"/>
                  </a:lnTo>
                  <a:lnTo>
                    <a:pt x="585"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169" name="Freeform 23"/>
            <p:cNvSpPr>
              <a:spLocks/>
            </p:cNvSpPr>
            <p:nvPr/>
          </p:nvSpPr>
          <p:spPr bwMode="auto">
            <a:xfrm>
              <a:off x="5697043" y="2308667"/>
              <a:ext cx="348190" cy="3756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sp>
          <p:nvSpPr>
            <p:cNvPr id="178" name="Freeform 32"/>
            <p:cNvSpPr>
              <a:spLocks noEditPoints="1"/>
            </p:cNvSpPr>
            <p:nvPr/>
          </p:nvSpPr>
          <p:spPr bwMode="auto">
            <a:xfrm>
              <a:off x="5833071" y="2489384"/>
              <a:ext cx="79180" cy="170565"/>
            </a:xfrm>
            <a:custGeom>
              <a:avLst/>
              <a:gdLst>
                <a:gd name="T0" fmla="*/ 124533 w 50"/>
                <a:gd name="T1" fmla="*/ 204508 h 107"/>
                <a:gd name="T2" fmla="*/ 104608 w 50"/>
                <a:gd name="T3" fmla="*/ 246906 h 107"/>
                <a:gd name="T4" fmla="*/ 62267 w 50"/>
                <a:gd name="T5" fmla="*/ 266858 h 107"/>
                <a:gd name="T6" fmla="*/ 17435 w 50"/>
                <a:gd name="T7" fmla="*/ 246906 h 107"/>
                <a:gd name="T8" fmla="*/ 0 w 50"/>
                <a:gd name="T9" fmla="*/ 204508 h 107"/>
                <a:gd name="T10" fmla="*/ 0 w 50"/>
                <a:gd name="T11" fmla="*/ 62350 h 107"/>
                <a:gd name="T12" fmla="*/ 17435 w 50"/>
                <a:gd name="T13" fmla="*/ 17458 h 107"/>
                <a:gd name="T14" fmla="*/ 62267 w 50"/>
                <a:gd name="T15" fmla="*/ 0 h 107"/>
                <a:gd name="T16" fmla="*/ 104608 w 50"/>
                <a:gd name="T17" fmla="*/ 17458 h 107"/>
                <a:gd name="T18" fmla="*/ 124533 w 50"/>
                <a:gd name="T19" fmla="*/ 62350 h 107"/>
                <a:gd name="T20" fmla="*/ 124533 w 50"/>
                <a:gd name="T21" fmla="*/ 204508 h 107"/>
                <a:gd name="T22" fmla="*/ 82192 w 50"/>
                <a:gd name="T23" fmla="*/ 59856 h 107"/>
                <a:gd name="T24" fmla="*/ 77210 w 50"/>
                <a:gd name="T25" fmla="*/ 44892 h 107"/>
                <a:gd name="T26" fmla="*/ 59776 w 50"/>
                <a:gd name="T27" fmla="*/ 37410 h 107"/>
                <a:gd name="T28" fmla="*/ 44832 w 50"/>
                <a:gd name="T29" fmla="*/ 44892 h 107"/>
                <a:gd name="T30" fmla="*/ 37360 w 50"/>
                <a:gd name="T31" fmla="*/ 59856 h 107"/>
                <a:gd name="T32" fmla="*/ 37360 w 50"/>
                <a:gd name="T33" fmla="*/ 202014 h 107"/>
                <a:gd name="T34" fmla="*/ 44832 w 50"/>
                <a:gd name="T35" fmla="*/ 219472 h 107"/>
                <a:gd name="T36" fmla="*/ 59776 w 50"/>
                <a:gd name="T37" fmla="*/ 226954 h 107"/>
                <a:gd name="T38" fmla="*/ 77210 w 50"/>
                <a:gd name="T39" fmla="*/ 219472 h 107"/>
                <a:gd name="T40" fmla="*/ 82192 w 50"/>
                <a:gd name="T41" fmla="*/ 202014 h 107"/>
                <a:gd name="T42" fmla="*/ 82192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1"/>
                    <a:pt x="15" y="81"/>
                    <a:pt x="15" y="81"/>
                  </a:cubicBezTo>
                  <a:cubicBezTo>
                    <a:pt x="15" y="84"/>
                    <a:pt x="16" y="86"/>
                    <a:pt x="18" y="88"/>
                  </a:cubicBezTo>
                  <a:cubicBezTo>
                    <a:pt x="20" y="90"/>
                    <a:pt x="22" y="91"/>
                    <a:pt x="24" y="91"/>
                  </a:cubicBezTo>
                  <a:cubicBezTo>
                    <a:pt x="27" y="91"/>
                    <a:pt x="29" y="90"/>
                    <a:pt x="31" y="88"/>
                  </a:cubicBezTo>
                  <a:cubicBezTo>
                    <a:pt x="32" y="86"/>
                    <a:pt x="33" y="84"/>
                    <a:pt x="33" y="81"/>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sp>
          <p:nvSpPr>
            <p:cNvPr id="179" name="Freeform 33"/>
            <p:cNvSpPr>
              <a:spLocks/>
            </p:cNvSpPr>
            <p:nvPr/>
          </p:nvSpPr>
          <p:spPr bwMode="auto">
            <a:xfrm>
              <a:off x="5930523" y="2489384"/>
              <a:ext cx="81211" cy="170565"/>
            </a:xfrm>
            <a:custGeom>
              <a:avLst/>
              <a:gdLst>
                <a:gd name="T0" fmla="*/ 59892 w 51"/>
                <a:gd name="T1" fmla="*/ 226954 h 107"/>
                <a:gd name="T2" fmla="*/ 87342 w 51"/>
                <a:gd name="T3" fmla="*/ 202014 h 107"/>
                <a:gd name="T4" fmla="*/ 87342 w 51"/>
                <a:gd name="T5" fmla="*/ 184556 h 107"/>
                <a:gd name="T6" fmla="*/ 44919 w 51"/>
                <a:gd name="T7" fmla="*/ 144652 h 107"/>
                <a:gd name="T8" fmla="*/ 44919 w 51"/>
                <a:gd name="T9" fmla="*/ 112230 h 107"/>
                <a:gd name="T10" fmla="*/ 77360 w 51"/>
                <a:gd name="T11" fmla="*/ 99760 h 107"/>
                <a:gd name="T12" fmla="*/ 87342 w 51"/>
                <a:gd name="T13" fmla="*/ 67338 h 107"/>
                <a:gd name="T14" fmla="*/ 87342 w 51"/>
                <a:gd name="T15" fmla="*/ 59856 h 107"/>
                <a:gd name="T16" fmla="*/ 64883 w 51"/>
                <a:gd name="T17" fmla="*/ 34916 h 107"/>
                <a:gd name="T18" fmla="*/ 47414 w 51"/>
                <a:gd name="T19" fmla="*/ 44892 h 107"/>
                <a:gd name="T20" fmla="*/ 42423 w 51"/>
                <a:gd name="T21" fmla="*/ 64844 h 107"/>
                <a:gd name="T22" fmla="*/ 42423 w 51"/>
                <a:gd name="T23" fmla="*/ 69832 h 107"/>
                <a:gd name="T24" fmla="*/ 4991 w 51"/>
                <a:gd name="T25" fmla="*/ 69832 h 107"/>
                <a:gd name="T26" fmla="*/ 4991 w 51"/>
                <a:gd name="T27" fmla="*/ 64844 h 107"/>
                <a:gd name="T28" fmla="*/ 19964 w 51"/>
                <a:gd name="T29" fmla="*/ 19952 h 107"/>
                <a:gd name="T30" fmla="*/ 64883 w 51"/>
                <a:gd name="T31" fmla="*/ 0 h 107"/>
                <a:gd name="T32" fmla="*/ 107306 w 51"/>
                <a:gd name="T33" fmla="*/ 17458 h 107"/>
                <a:gd name="T34" fmla="*/ 122279 w 51"/>
                <a:gd name="T35" fmla="*/ 59856 h 107"/>
                <a:gd name="T36" fmla="*/ 122279 w 51"/>
                <a:gd name="T37" fmla="*/ 69832 h 107"/>
                <a:gd name="T38" fmla="*/ 109802 w 51"/>
                <a:gd name="T39" fmla="*/ 112230 h 107"/>
                <a:gd name="T40" fmla="*/ 94829 w 51"/>
                <a:gd name="T41" fmla="*/ 124700 h 107"/>
                <a:gd name="T42" fmla="*/ 122279 w 51"/>
                <a:gd name="T43" fmla="*/ 154628 h 107"/>
                <a:gd name="T44" fmla="*/ 127270 w 51"/>
                <a:gd name="T45" fmla="*/ 179568 h 107"/>
                <a:gd name="T46" fmla="*/ 127270 w 51"/>
                <a:gd name="T47" fmla="*/ 199520 h 107"/>
                <a:gd name="T48" fmla="*/ 107306 w 51"/>
                <a:gd name="T49" fmla="*/ 249400 h 107"/>
                <a:gd name="T50" fmla="*/ 59892 w 51"/>
                <a:gd name="T51" fmla="*/ 266858 h 107"/>
                <a:gd name="T52" fmla="*/ 17468 w 51"/>
                <a:gd name="T53" fmla="*/ 246906 h 107"/>
                <a:gd name="T54" fmla="*/ 0 w 51"/>
                <a:gd name="T55" fmla="*/ 204508 h 107"/>
                <a:gd name="T56" fmla="*/ 0 w 51"/>
                <a:gd name="T57" fmla="*/ 197026 h 107"/>
                <a:gd name="T58" fmla="*/ 37432 w 51"/>
                <a:gd name="T59" fmla="*/ 194532 h 107"/>
                <a:gd name="T60" fmla="*/ 37432 w 51"/>
                <a:gd name="T61" fmla="*/ 204508 h 107"/>
                <a:gd name="T62" fmla="*/ 44919 w 51"/>
                <a:gd name="T63" fmla="*/ 219472 h 107"/>
                <a:gd name="T64" fmla="*/ 59892 w 51"/>
                <a:gd name="T65" fmla="*/ 226954 h 1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1" h="107">
                  <a:moveTo>
                    <a:pt x="24" y="91"/>
                  </a:moveTo>
                  <a:cubicBezTo>
                    <a:pt x="31" y="91"/>
                    <a:pt x="35" y="87"/>
                    <a:pt x="35" y="81"/>
                  </a:cubicBezTo>
                  <a:cubicBezTo>
                    <a:pt x="35" y="74"/>
                    <a:pt x="35" y="74"/>
                    <a:pt x="35" y="74"/>
                  </a:cubicBezTo>
                  <a:cubicBezTo>
                    <a:pt x="35" y="64"/>
                    <a:pt x="29" y="58"/>
                    <a:pt x="18" y="58"/>
                  </a:cubicBezTo>
                  <a:cubicBezTo>
                    <a:pt x="18" y="45"/>
                    <a:pt x="18" y="45"/>
                    <a:pt x="18" y="45"/>
                  </a:cubicBezTo>
                  <a:cubicBezTo>
                    <a:pt x="24" y="45"/>
                    <a:pt x="29" y="43"/>
                    <a:pt x="31" y="40"/>
                  </a:cubicBezTo>
                  <a:cubicBezTo>
                    <a:pt x="34" y="37"/>
                    <a:pt x="35" y="32"/>
                    <a:pt x="35" y="27"/>
                  </a:cubicBezTo>
                  <a:cubicBezTo>
                    <a:pt x="35" y="24"/>
                    <a:pt x="35" y="24"/>
                    <a:pt x="35" y="24"/>
                  </a:cubicBezTo>
                  <a:cubicBezTo>
                    <a:pt x="35" y="18"/>
                    <a:pt x="32" y="14"/>
                    <a:pt x="26" y="14"/>
                  </a:cubicBezTo>
                  <a:cubicBezTo>
                    <a:pt x="23" y="14"/>
                    <a:pt x="21" y="15"/>
                    <a:pt x="19" y="18"/>
                  </a:cubicBezTo>
                  <a:cubicBezTo>
                    <a:pt x="18" y="20"/>
                    <a:pt x="17" y="22"/>
                    <a:pt x="17" y="26"/>
                  </a:cubicBezTo>
                  <a:cubicBezTo>
                    <a:pt x="17" y="28"/>
                    <a:pt x="17" y="28"/>
                    <a:pt x="17" y="28"/>
                  </a:cubicBezTo>
                  <a:cubicBezTo>
                    <a:pt x="2" y="28"/>
                    <a:pt x="2" y="28"/>
                    <a:pt x="2" y="28"/>
                  </a:cubicBezTo>
                  <a:cubicBezTo>
                    <a:pt x="2" y="26"/>
                    <a:pt x="2" y="26"/>
                    <a:pt x="2" y="26"/>
                  </a:cubicBezTo>
                  <a:cubicBezTo>
                    <a:pt x="2" y="18"/>
                    <a:pt x="4" y="12"/>
                    <a:pt x="8" y="8"/>
                  </a:cubicBezTo>
                  <a:cubicBezTo>
                    <a:pt x="12" y="2"/>
                    <a:pt x="18" y="0"/>
                    <a:pt x="26" y="0"/>
                  </a:cubicBezTo>
                  <a:cubicBezTo>
                    <a:pt x="33" y="0"/>
                    <a:pt x="39" y="2"/>
                    <a:pt x="43" y="7"/>
                  </a:cubicBezTo>
                  <a:cubicBezTo>
                    <a:pt x="47" y="12"/>
                    <a:pt x="49" y="17"/>
                    <a:pt x="49" y="24"/>
                  </a:cubicBezTo>
                  <a:cubicBezTo>
                    <a:pt x="49" y="28"/>
                    <a:pt x="49" y="28"/>
                    <a:pt x="49" y="28"/>
                  </a:cubicBezTo>
                  <a:cubicBezTo>
                    <a:pt x="49" y="35"/>
                    <a:pt x="48" y="41"/>
                    <a:pt x="44" y="45"/>
                  </a:cubicBezTo>
                  <a:cubicBezTo>
                    <a:pt x="42" y="47"/>
                    <a:pt x="40" y="49"/>
                    <a:pt x="38" y="50"/>
                  </a:cubicBezTo>
                  <a:cubicBezTo>
                    <a:pt x="42" y="53"/>
                    <a:pt x="46" y="57"/>
                    <a:pt x="49" y="62"/>
                  </a:cubicBezTo>
                  <a:cubicBezTo>
                    <a:pt x="50" y="65"/>
                    <a:pt x="51" y="68"/>
                    <a:pt x="51" y="72"/>
                  </a:cubicBezTo>
                  <a:cubicBezTo>
                    <a:pt x="51" y="80"/>
                    <a:pt x="51" y="80"/>
                    <a:pt x="51" y="80"/>
                  </a:cubicBezTo>
                  <a:cubicBezTo>
                    <a:pt x="51" y="88"/>
                    <a:pt x="48" y="95"/>
                    <a:pt x="43" y="100"/>
                  </a:cubicBezTo>
                  <a:cubicBezTo>
                    <a:pt x="38" y="104"/>
                    <a:pt x="32" y="107"/>
                    <a:pt x="24" y="107"/>
                  </a:cubicBezTo>
                  <a:cubicBezTo>
                    <a:pt x="18" y="107"/>
                    <a:pt x="12" y="104"/>
                    <a:pt x="7" y="99"/>
                  </a:cubicBezTo>
                  <a:cubicBezTo>
                    <a:pt x="2" y="94"/>
                    <a:pt x="0" y="89"/>
                    <a:pt x="0" y="82"/>
                  </a:cubicBezTo>
                  <a:cubicBezTo>
                    <a:pt x="0" y="79"/>
                    <a:pt x="0" y="79"/>
                    <a:pt x="0" y="79"/>
                  </a:cubicBezTo>
                  <a:cubicBezTo>
                    <a:pt x="15" y="78"/>
                    <a:pt x="15" y="78"/>
                    <a:pt x="15" y="78"/>
                  </a:cubicBezTo>
                  <a:cubicBezTo>
                    <a:pt x="15" y="82"/>
                    <a:pt x="15" y="82"/>
                    <a:pt x="15" y="82"/>
                  </a:cubicBezTo>
                  <a:cubicBezTo>
                    <a:pt x="15" y="84"/>
                    <a:pt x="16" y="86"/>
                    <a:pt x="18" y="88"/>
                  </a:cubicBezTo>
                  <a:cubicBezTo>
                    <a:pt x="19" y="90"/>
                    <a:pt x="21" y="91"/>
                    <a:pt x="24"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grpSp>
          <p:nvGrpSpPr>
            <p:cNvPr id="223" name="组合 222"/>
            <p:cNvGrpSpPr/>
            <p:nvPr/>
          </p:nvGrpSpPr>
          <p:grpSpPr>
            <a:xfrm>
              <a:off x="5926157" y="2644552"/>
              <a:ext cx="447406" cy="502916"/>
              <a:chOff x="279401" y="2698750"/>
              <a:chExt cx="1473200" cy="1655763"/>
            </a:xfrm>
            <a:solidFill>
              <a:srgbClr val="7BB453"/>
            </a:solidFill>
          </p:grpSpPr>
          <p:sp>
            <p:nvSpPr>
              <p:cNvPr id="224"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25" name="Freeform 46"/>
              <p:cNvSpPr>
                <a:spLocks/>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26" name="Freeform 47"/>
              <p:cNvSpPr>
                <a:spLocks/>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27" name="Freeform 48"/>
              <p:cNvSpPr>
                <a:spLocks/>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28" name="Freeform 49"/>
              <p:cNvSpPr>
                <a:spLocks/>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29" name="Oval 50"/>
              <p:cNvSpPr>
                <a:spLocks noChangeArrowheads="1"/>
              </p:cNvSpPr>
              <p:nvPr/>
            </p:nvSpPr>
            <p:spPr bwMode="auto">
              <a:xfrm>
                <a:off x="925513" y="3532188"/>
                <a:ext cx="176213" cy="174625"/>
              </a:xfrm>
              <a:prstGeom prst="ellipse">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30"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31" name="Freeform 52"/>
              <p:cNvSpPr>
                <a:spLocks/>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grpSp>
      </p:grpSp>
      <p:grpSp>
        <p:nvGrpSpPr>
          <p:cNvPr id="3" name="组合 2"/>
          <p:cNvGrpSpPr/>
          <p:nvPr/>
        </p:nvGrpSpPr>
        <p:grpSpPr>
          <a:xfrm>
            <a:off x="4683636" y="1242250"/>
            <a:ext cx="1024967" cy="1182423"/>
            <a:chOff x="5041268" y="1242634"/>
            <a:chExt cx="1025283" cy="1182788"/>
          </a:xfrm>
        </p:grpSpPr>
        <p:sp>
          <p:nvSpPr>
            <p:cNvPr id="163" name="Freeform 17"/>
            <p:cNvSpPr>
              <a:spLocks/>
            </p:cNvSpPr>
            <p:nvPr/>
          </p:nvSpPr>
          <p:spPr bwMode="auto">
            <a:xfrm>
              <a:off x="5103191" y="1277154"/>
              <a:ext cx="450718" cy="202039"/>
            </a:xfrm>
            <a:custGeom>
              <a:avLst/>
              <a:gdLst>
                <a:gd name="T0" fmla="*/ 0 w 515"/>
                <a:gd name="T1" fmla="*/ 316124 h 231"/>
                <a:gd name="T2" fmla="*/ 544663 w 515"/>
                <a:gd name="T3" fmla="*/ 0 h 231"/>
                <a:gd name="T4" fmla="*/ 704777 w 515"/>
                <a:gd name="T5" fmla="*/ 0 h 231"/>
                <a:gd name="T6" fmla="*/ 704777 w 515"/>
                <a:gd name="T7" fmla="*/ 316124 h 231"/>
                <a:gd name="T8" fmla="*/ 0 w 515"/>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5" h="231">
                  <a:moveTo>
                    <a:pt x="0" y="231"/>
                  </a:moveTo>
                  <a:lnTo>
                    <a:pt x="398" y="0"/>
                  </a:lnTo>
                  <a:lnTo>
                    <a:pt x="515" y="0"/>
                  </a:lnTo>
                  <a:lnTo>
                    <a:pt x="515" y="231"/>
                  </a:lnTo>
                  <a:lnTo>
                    <a:pt x="0" y="231"/>
                  </a:lnTo>
                  <a:close/>
                </a:path>
              </a:pathLst>
            </a:custGeom>
            <a:solidFill>
              <a:srgbClr val="765E0F"/>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sp>
          <p:nvSpPr>
            <p:cNvPr id="164" name="Freeform 18"/>
            <p:cNvSpPr>
              <a:spLocks/>
            </p:cNvSpPr>
            <p:nvPr/>
          </p:nvSpPr>
          <p:spPr bwMode="auto">
            <a:xfrm>
              <a:off x="5041268" y="1242634"/>
              <a:ext cx="1025283" cy="1182788"/>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165" name="Freeform 19"/>
            <p:cNvSpPr>
              <a:spLocks/>
            </p:cNvSpPr>
            <p:nvPr/>
          </p:nvSpPr>
          <p:spPr bwMode="auto">
            <a:xfrm>
              <a:off x="5103191" y="1277154"/>
              <a:ext cx="348191" cy="376665"/>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sp>
          <p:nvSpPr>
            <p:cNvPr id="172" name="Freeform 26"/>
            <p:cNvSpPr>
              <a:spLocks noEditPoints="1"/>
            </p:cNvSpPr>
            <p:nvPr/>
          </p:nvSpPr>
          <p:spPr bwMode="auto">
            <a:xfrm>
              <a:off x="5234143" y="1457872"/>
              <a:ext cx="80195" cy="171581"/>
            </a:xfrm>
            <a:custGeom>
              <a:avLst/>
              <a:gdLst>
                <a:gd name="T0" fmla="*/ 124533 w 50"/>
                <a:gd name="T1" fmla="*/ 204508 h 107"/>
                <a:gd name="T2" fmla="*/ 107098 w 50"/>
                <a:gd name="T3" fmla="*/ 246906 h 107"/>
                <a:gd name="T4" fmla="*/ 62267 w 50"/>
                <a:gd name="T5" fmla="*/ 266858 h 107"/>
                <a:gd name="T6" fmla="*/ 19925 w 50"/>
                <a:gd name="T7" fmla="*/ 246906 h 107"/>
                <a:gd name="T8" fmla="*/ 0 w 50"/>
                <a:gd name="T9" fmla="*/ 204508 h 107"/>
                <a:gd name="T10" fmla="*/ 0 w 50"/>
                <a:gd name="T11" fmla="*/ 62350 h 107"/>
                <a:gd name="T12" fmla="*/ 19925 w 50"/>
                <a:gd name="T13" fmla="*/ 17458 h 107"/>
                <a:gd name="T14" fmla="*/ 62267 w 50"/>
                <a:gd name="T15" fmla="*/ 0 h 107"/>
                <a:gd name="T16" fmla="*/ 107098 w 50"/>
                <a:gd name="T17" fmla="*/ 17458 h 107"/>
                <a:gd name="T18" fmla="*/ 124533 w 50"/>
                <a:gd name="T19" fmla="*/ 62350 h 107"/>
                <a:gd name="T20" fmla="*/ 124533 w 50"/>
                <a:gd name="T21" fmla="*/ 204508 h 107"/>
                <a:gd name="T22" fmla="*/ 84682 w 50"/>
                <a:gd name="T23" fmla="*/ 59856 h 107"/>
                <a:gd name="T24" fmla="*/ 77210 w 50"/>
                <a:gd name="T25" fmla="*/ 44892 h 107"/>
                <a:gd name="T26" fmla="*/ 62267 w 50"/>
                <a:gd name="T27" fmla="*/ 37410 h 107"/>
                <a:gd name="T28" fmla="*/ 47323 w 50"/>
                <a:gd name="T29" fmla="*/ 44892 h 107"/>
                <a:gd name="T30" fmla="*/ 39851 w 50"/>
                <a:gd name="T31" fmla="*/ 59856 h 107"/>
                <a:gd name="T32" fmla="*/ 39851 w 50"/>
                <a:gd name="T33" fmla="*/ 204508 h 107"/>
                <a:gd name="T34" fmla="*/ 47323 w 50"/>
                <a:gd name="T35" fmla="*/ 219472 h 107"/>
                <a:gd name="T36" fmla="*/ 62267 w 50"/>
                <a:gd name="T37" fmla="*/ 226954 h 107"/>
                <a:gd name="T38" fmla="*/ 77210 w 50"/>
                <a:gd name="T39" fmla="*/ 219472 h 107"/>
                <a:gd name="T40" fmla="*/ 84682 w 50"/>
                <a:gd name="T41" fmla="*/ 204508 h 107"/>
                <a:gd name="T42" fmla="*/ 84682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8" y="95"/>
                    <a:pt x="43" y="99"/>
                  </a:cubicBezTo>
                  <a:cubicBezTo>
                    <a:pt x="38" y="104"/>
                    <a:pt x="32" y="107"/>
                    <a:pt x="25" y="107"/>
                  </a:cubicBezTo>
                  <a:cubicBezTo>
                    <a:pt x="19" y="107"/>
                    <a:pt x="13" y="104"/>
                    <a:pt x="8" y="99"/>
                  </a:cubicBezTo>
                  <a:cubicBezTo>
                    <a:pt x="3" y="95"/>
                    <a:pt x="0" y="89"/>
                    <a:pt x="0" y="82"/>
                  </a:cubicBezTo>
                  <a:cubicBezTo>
                    <a:pt x="0" y="25"/>
                    <a:pt x="0" y="25"/>
                    <a:pt x="0" y="25"/>
                  </a:cubicBezTo>
                  <a:cubicBezTo>
                    <a:pt x="0" y="18"/>
                    <a:pt x="3" y="12"/>
                    <a:pt x="8" y="7"/>
                  </a:cubicBezTo>
                  <a:cubicBezTo>
                    <a:pt x="13" y="2"/>
                    <a:pt x="19"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30" y="16"/>
                    <a:pt x="27" y="15"/>
                    <a:pt x="25" y="15"/>
                  </a:cubicBezTo>
                  <a:cubicBezTo>
                    <a:pt x="22" y="15"/>
                    <a:pt x="20" y="16"/>
                    <a:pt x="19" y="18"/>
                  </a:cubicBezTo>
                  <a:cubicBezTo>
                    <a:pt x="17" y="20"/>
                    <a:pt x="16" y="22"/>
                    <a:pt x="16" y="24"/>
                  </a:cubicBezTo>
                  <a:cubicBezTo>
                    <a:pt x="16" y="82"/>
                    <a:pt x="16" y="82"/>
                    <a:pt x="16" y="82"/>
                  </a:cubicBezTo>
                  <a:cubicBezTo>
                    <a:pt x="16" y="84"/>
                    <a:pt x="17" y="86"/>
                    <a:pt x="19" y="88"/>
                  </a:cubicBezTo>
                  <a:cubicBezTo>
                    <a:pt x="20" y="90"/>
                    <a:pt x="22" y="91"/>
                    <a:pt x="25" y="91"/>
                  </a:cubicBezTo>
                  <a:cubicBezTo>
                    <a:pt x="27" y="91"/>
                    <a:pt x="30" y="90"/>
                    <a:pt x="31" y="88"/>
                  </a:cubicBezTo>
                  <a:cubicBezTo>
                    <a:pt x="33" y="86"/>
                    <a:pt x="34" y="84"/>
                    <a:pt x="34" y="82"/>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sp>
          <p:nvSpPr>
            <p:cNvPr id="173" name="Freeform 27"/>
            <p:cNvSpPr>
              <a:spLocks/>
            </p:cNvSpPr>
            <p:nvPr/>
          </p:nvSpPr>
          <p:spPr bwMode="auto">
            <a:xfrm>
              <a:off x="5334641" y="1459902"/>
              <a:ext cx="81211" cy="167519"/>
            </a:xfrm>
            <a:custGeom>
              <a:avLst/>
              <a:gdLst>
                <a:gd name="T0" fmla="*/ 0 w 51"/>
                <a:gd name="T1" fmla="*/ 74681 h 105"/>
                <a:gd name="T2" fmla="*/ 19964 w 51"/>
                <a:gd name="T3" fmla="*/ 17426 h 105"/>
                <a:gd name="T4" fmla="*/ 64883 w 51"/>
                <a:gd name="T5" fmla="*/ 0 h 105"/>
                <a:gd name="T6" fmla="*/ 109802 w 51"/>
                <a:gd name="T7" fmla="*/ 19915 h 105"/>
                <a:gd name="T8" fmla="*/ 127270 w 51"/>
                <a:gd name="T9" fmla="*/ 64724 h 105"/>
                <a:gd name="T10" fmla="*/ 117288 w 51"/>
                <a:gd name="T11" fmla="*/ 114511 h 105"/>
                <a:gd name="T12" fmla="*/ 84847 w 51"/>
                <a:gd name="T13" fmla="*/ 161809 h 105"/>
                <a:gd name="T14" fmla="*/ 67378 w 51"/>
                <a:gd name="T15" fmla="*/ 191682 h 105"/>
                <a:gd name="T16" fmla="*/ 59892 w 51"/>
                <a:gd name="T17" fmla="*/ 201639 h 105"/>
                <a:gd name="T18" fmla="*/ 49910 w 51"/>
                <a:gd name="T19" fmla="*/ 219065 h 105"/>
                <a:gd name="T20" fmla="*/ 47414 w 51"/>
                <a:gd name="T21" fmla="*/ 221554 h 105"/>
                <a:gd name="T22" fmla="*/ 124775 w 51"/>
                <a:gd name="T23" fmla="*/ 221554 h 105"/>
                <a:gd name="T24" fmla="*/ 124775 w 51"/>
                <a:gd name="T25" fmla="*/ 261384 h 105"/>
                <a:gd name="T26" fmla="*/ 0 w 51"/>
                <a:gd name="T27" fmla="*/ 261384 h 105"/>
                <a:gd name="T28" fmla="*/ 0 w 51"/>
                <a:gd name="T29" fmla="*/ 224043 h 105"/>
                <a:gd name="T30" fmla="*/ 7486 w 51"/>
                <a:gd name="T31" fmla="*/ 209107 h 105"/>
                <a:gd name="T32" fmla="*/ 17468 w 51"/>
                <a:gd name="T33" fmla="*/ 196660 h 105"/>
                <a:gd name="T34" fmla="*/ 27450 w 51"/>
                <a:gd name="T35" fmla="*/ 181724 h 105"/>
                <a:gd name="T36" fmla="*/ 54901 w 51"/>
                <a:gd name="T37" fmla="*/ 141894 h 105"/>
                <a:gd name="T38" fmla="*/ 82351 w 51"/>
                <a:gd name="T39" fmla="*/ 97085 h 105"/>
                <a:gd name="T40" fmla="*/ 89838 w 51"/>
                <a:gd name="T41" fmla="*/ 64724 h 105"/>
                <a:gd name="T42" fmla="*/ 82351 w 51"/>
                <a:gd name="T43" fmla="*/ 44809 h 105"/>
                <a:gd name="T44" fmla="*/ 64883 w 51"/>
                <a:gd name="T45" fmla="*/ 37341 h 105"/>
                <a:gd name="T46" fmla="*/ 42423 w 51"/>
                <a:gd name="T47" fmla="*/ 54766 h 105"/>
                <a:gd name="T48" fmla="*/ 39928 w 51"/>
                <a:gd name="T49" fmla="*/ 69702 h 105"/>
                <a:gd name="T50" fmla="*/ 39928 w 51"/>
                <a:gd name="T51" fmla="*/ 79660 h 105"/>
                <a:gd name="T52" fmla="*/ 0 w 51"/>
                <a:gd name="T53" fmla="*/ 79660 h 105"/>
                <a:gd name="T54" fmla="*/ 0 w 51"/>
                <a:gd name="T55" fmla="*/ 74681 h 10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51" h="105">
                  <a:moveTo>
                    <a:pt x="0" y="30"/>
                  </a:moveTo>
                  <a:cubicBezTo>
                    <a:pt x="0" y="20"/>
                    <a:pt x="3" y="12"/>
                    <a:pt x="8" y="7"/>
                  </a:cubicBezTo>
                  <a:cubicBezTo>
                    <a:pt x="13" y="2"/>
                    <a:pt x="19" y="0"/>
                    <a:pt x="26" y="0"/>
                  </a:cubicBezTo>
                  <a:cubicBezTo>
                    <a:pt x="33" y="0"/>
                    <a:pt x="39" y="3"/>
                    <a:pt x="44" y="8"/>
                  </a:cubicBezTo>
                  <a:cubicBezTo>
                    <a:pt x="49" y="13"/>
                    <a:pt x="51" y="19"/>
                    <a:pt x="51" y="26"/>
                  </a:cubicBezTo>
                  <a:cubicBezTo>
                    <a:pt x="51" y="33"/>
                    <a:pt x="50" y="40"/>
                    <a:pt x="47" y="46"/>
                  </a:cubicBezTo>
                  <a:cubicBezTo>
                    <a:pt x="45" y="50"/>
                    <a:pt x="41" y="56"/>
                    <a:pt x="34" y="65"/>
                  </a:cubicBezTo>
                  <a:cubicBezTo>
                    <a:pt x="33" y="68"/>
                    <a:pt x="30" y="72"/>
                    <a:pt x="27" y="77"/>
                  </a:cubicBezTo>
                  <a:cubicBezTo>
                    <a:pt x="24" y="81"/>
                    <a:pt x="24" y="81"/>
                    <a:pt x="24" y="81"/>
                  </a:cubicBezTo>
                  <a:cubicBezTo>
                    <a:pt x="22" y="84"/>
                    <a:pt x="21" y="86"/>
                    <a:pt x="20" y="88"/>
                  </a:cubicBezTo>
                  <a:cubicBezTo>
                    <a:pt x="19" y="88"/>
                    <a:pt x="19" y="89"/>
                    <a:pt x="19" y="89"/>
                  </a:cubicBezTo>
                  <a:cubicBezTo>
                    <a:pt x="50" y="89"/>
                    <a:pt x="50" y="89"/>
                    <a:pt x="50" y="89"/>
                  </a:cubicBezTo>
                  <a:cubicBezTo>
                    <a:pt x="50" y="105"/>
                    <a:pt x="50" y="105"/>
                    <a:pt x="50" y="105"/>
                  </a:cubicBezTo>
                  <a:cubicBezTo>
                    <a:pt x="0" y="105"/>
                    <a:pt x="0" y="105"/>
                    <a:pt x="0" y="105"/>
                  </a:cubicBezTo>
                  <a:cubicBezTo>
                    <a:pt x="0" y="90"/>
                    <a:pt x="0" y="90"/>
                    <a:pt x="0" y="90"/>
                  </a:cubicBezTo>
                  <a:cubicBezTo>
                    <a:pt x="0" y="90"/>
                    <a:pt x="1" y="88"/>
                    <a:pt x="3" y="84"/>
                  </a:cubicBezTo>
                  <a:cubicBezTo>
                    <a:pt x="4" y="83"/>
                    <a:pt x="6" y="81"/>
                    <a:pt x="7" y="79"/>
                  </a:cubicBezTo>
                  <a:cubicBezTo>
                    <a:pt x="11" y="73"/>
                    <a:pt x="11" y="73"/>
                    <a:pt x="11" y="73"/>
                  </a:cubicBezTo>
                  <a:cubicBezTo>
                    <a:pt x="13" y="70"/>
                    <a:pt x="17" y="65"/>
                    <a:pt x="22" y="57"/>
                  </a:cubicBezTo>
                  <a:cubicBezTo>
                    <a:pt x="27" y="51"/>
                    <a:pt x="31" y="44"/>
                    <a:pt x="33" y="39"/>
                  </a:cubicBezTo>
                  <a:cubicBezTo>
                    <a:pt x="35" y="34"/>
                    <a:pt x="36" y="30"/>
                    <a:pt x="36" y="26"/>
                  </a:cubicBezTo>
                  <a:cubicBezTo>
                    <a:pt x="36" y="23"/>
                    <a:pt x="35" y="21"/>
                    <a:pt x="33" y="18"/>
                  </a:cubicBezTo>
                  <a:cubicBezTo>
                    <a:pt x="31" y="16"/>
                    <a:pt x="29" y="15"/>
                    <a:pt x="26" y="15"/>
                  </a:cubicBezTo>
                  <a:cubicBezTo>
                    <a:pt x="22" y="15"/>
                    <a:pt x="18" y="17"/>
                    <a:pt x="17" y="22"/>
                  </a:cubicBezTo>
                  <a:cubicBezTo>
                    <a:pt x="16" y="24"/>
                    <a:pt x="16" y="26"/>
                    <a:pt x="16" y="28"/>
                  </a:cubicBezTo>
                  <a:cubicBezTo>
                    <a:pt x="16" y="32"/>
                    <a:pt x="16" y="32"/>
                    <a:pt x="16" y="32"/>
                  </a:cubicBezTo>
                  <a:cubicBezTo>
                    <a:pt x="0" y="32"/>
                    <a:pt x="0" y="32"/>
                    <a:pt x="0" y="32"/>
                  </a:cubicBez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a:defRPr/>
              </a:pPr>
              <a:endParaRPr lang="zh-CN" altLang="en-US" kern="0">
                <a:solidFill>
                  <a:sysClr val="windowText" lastClr="000000"/>
                </a:solidFill>
              </a:endParaRPr>
            </a:p>
          </p:txBody>
        </p:sp>
        <p:grpSp>
          <p:nvGrpSpPr>
            <p:cNvPr id="232" name="组合 231"/>
            <p:cNvGrpSpPr/>
            <p:nvPr/>
          </p:nvGrpSpPr>
          <p:grpSpPr>
            <a:xfrm>
              <a:off x="5326261" y="1648549"/>
              <a:ext cx="521168" cy="534742"/>
              <a:chOff x="7673976" y="2593975"/>
              <a:chExt cx="1716088" cy="1760538"/>
            </a:xfrm>
            <a:solidFill>
              <a:srgbClr val="1C9292"/>
            </a:solidFill>
          </p:grpSpPr>
          <p:sp>
            <p:nvSpPr>
              <p:cNvPr id="233" name="Freeform 60"/>
              <p:cNvSpPr>
                <a:spLocks/>
              </p:cNvSpPr>
              <p:nvPr/>
            </p:nvSpPr>
            <p:spPr bwMode="auto">
              <a:xfrm>
                <a:off x="7673976" y="2974975"/>
                <a:ext cx="1284288" cy="1379538"/>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sp>
            <p:nvSpPr>
              <p:cNvPr id="234" name="Freeform 61"/>
              <p:cNvSpPr>
                <a:spLocks noEditPoints="1"/>
              </p:cNvSpPr>
              <p:nvPr/>
            </p:nvSpPr>
            <p:spPr bwMode="auto">
              <a:xfrm>
                <a:off x="8540751" y="2593975"/>
                <a:ext cx="849313" cy="739775"/>
              </a:xfrm>
              <a:custGeom>
                <a:avLst/>
                <a:gdLst>
                  <a:gd name="T0" fmla="*/ 143 w 289"/>
                  <a:gd name="T1" fmla="*/ 1 h 252"/>
                  <a:gd name="T2" fmla="*/ 0 w 289"/>
                  <a:gd name="T3" fmla="*/ 111 h 252"/>
                  <a:gd name="T4" fmla="*/ 73 w 289"/>
                  <a:gd name="T5" fmla="*/ 203 h 252"/>
                  <a:gd name="T6" fmla="*/ 47 w 289"/>
                  <a:gd name="T7" fmla="*/ 252 h 252"/>
                  <a:gd name="T8" fmla="*/ 121 w 289"/>
                  <a:gd name="T9" fmla="*/ 216 h 252"/>
                  <a:gd name="T10" fmla="*/ 146 w 289"/>
                  <a:gd name="T11" fmla="*/ 217 h 252"/>
                  <a:gd name="T12" fmla="*/ 288 w 289"/>
                  <a:gd name="T13" fmla="*/ 107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1"/>
                      <a:pt x="0" y="111"/>
                    </a:cubicBezTo>
                    <a:cubicBezTo>
                      <a:pt x="1" y="151"/>
                      <a:pt x="30" y="185"/>
                      <a:pt x="73" y="203"/>
                    </a:cubicBezTo>
                    <a:cubicBezTo>
                      <a:pt x="47" y="252"/>
                      <a:pt x="47" y="252"/>
                      <a:pt x="47" y="252"/>
                    </a:cubicBezTo>
                    <a:cubicBezTo>
                      <a:pt x="121" y="216"/>
                      <a:pt x="121" y="216"/>
                      <a:pt x="121" y="216"/>
                    </a:cubicBezTo>
                    <a:cubicBezTo>
                      <a:pt x="129" y="217"/>
                      <a:pt x="137" y="218"/>
                      <a:pt x="146" y="217"/>
                    </a:cubicBezTo>
                    <a:cubicBezTo>
                      <a:pt x="225" y="216"/>
                      <a:pt x="289" y="167"/>
                      <a:pt x="288" y="107"/>
                    </a:cubicBezTo>
                    <a:cubicBezTo>
                      <a:pt x="287" y="47"/>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kern="0">
                  <a:solidFill>
                    <a:sysClr val="windowText" lastClr="000000"/>
                  </a:solidFill>
                  <a:latin typeface="Calibri"/>
                  <a:ea typeface="微软雅黑"/>
                </a:endParaRPr>
              </a:p>
            </p:txBody>
          </p:sp>
        </p:grpSp>
      </p:grpSp>
      <p:sp>
        <p:nvSpPr>
          <p:cNvPr id="113" name="矩形 112"/>
          <p:cNvSpPr/>
          <p:nvPr/>
        </p:nvSpPr>
        <p:spPr>
          <a:xfrm>
            <a:off x="6374880" y="1319337"/>
            <a:ext cx="1508466" cy="692273"/>
          </a:xfrm>
          <a:prstGeom prst="rect">
            <a:avLst/>
          </a:prstGeom>
        </p:spPr>
        <p:txBody>
          <a:bodyPr wrap="square" lIns="91402" tIns="45701" rIns="91402" bIns="45701">
            <a:spAutoFit/>
          </a:bodyPr>
          <a:lstStyle/>
          <a:p>
            <a:pPr algn="ctr" defTabSz="914126">
              <a:lnSpc>
                <a:spcPct val="130000"/>
              </a:lnSpc>
              <a:defRPr/>
            </a:pPr>
            <a:r>
              <a:rPr lang="zh-CN" altLang="en-US" sz="1400" b="1" kern="0" dirty="0">
                <a:solidFill>
                  <a:schemeClr val="tx1">
                    <a:lumMod val="65000"/>
                    <a:lumOff val="35000"/>
                  </a:schemeClr>
                </a:solidFill>
                <a:latin typeface="微软雅黑" pitchFamily="34" charset="-122"/>
                <a:ea typeface="微软雅黑" pitchFamily="34" charset="-122"/>
              </a:rPr>
              <a:t>单击填加标题</a:t>
            </a:r>
            <a:endParaRPr lang="en-US" altLang="zh-CN" sz="1400" b="1" kern="0" dirty="0">
              <a:solidFill>
                <a:schemeClr val="tx1">
                  <a:lumMod val="65000"/>
                  <a:lumOff val="35000"/>
                </a:schemeClr>
              </a:solidFill>
              <a:latin typeface="微软雅黑" pitchFamily="34" charset="-122"/>
              <a:ea typeface="微软雅黑" pitchFamily="34" charset="-122"/>
            </a:endParaRPr>
          </a:p>
          <a:p>
            <a:pPr algn="ctr" defTabSz="914126">
              <a:lnSpc>
                <a:spcPct val="130000"/>
              </a:lnSpc>
              <a:defRPr/>
            </a:pPr>
            <a:r>
              <a:rPr lang="zh-CN" altLang="en-US" sz="800" kern="0" dirty="0">
                <a:solidFill>
                  <a:schemeClr val="tx1">
                    <a:lumMod val="65000"/>
                    <a:lumOff val="35000"/>
                  </a:schemeClr>
                </a:solidFill>
                <a:latin typeface="微软雅黑" pitchFamily="34" charset="-122"/>
                <a:ea typeface="微软雅黑" pitchFamily="34" charset="-122"/>
              </a:rPr>
              <a:t>这里输入文字这里输入文字</a:t>
            </a:r>
            <a:endParaRPr lang="en-US" altLang="zh-CN" sz="800" kern="0" dirty="0">
              <a:solidFill>
                <a:schemeClr val="tx1">
                  <a:lumMod val="65000"/>
                  <a:lumOff val="35000"/>
                </a:schemeClr>
              </a:solidFill>
              <a:latin typeface="微软雅黑" pitchFamily="34" charset="-122"/>
              <a:ea typeface="微软雅黑" pitchFamily="34" charset="-122"/>
            </a:endParaRPr>
          </a:p>
          <a:p>
            <a:pPr algn="ctr" defTabSz="914126">
              <a:lnSpc>
                <a:spcPct val="130000"/>
              </a:lnSpc>
              <a:defRPr/>
            </a:pPr>
            <a:r>
              <a:rPr lang="zh-CN" altLang="en-US" sz="800" kern="0" dirty="0">
                <a:solidFill>
                  <a:schemeClr val="tx1">
                    <a:lumMod val="65000"/>
                    <a:lumOff val="35000"/>
                  </a:schemeClr>
                </a:solidFill>
                <a:latin typeface="微软雅黑" pitchFamily="34" charset="-122"/>
                <a:ea typeface="微软雅黑" pitchFamily="34" charset="-122"/>
              </a:rPr>
              <a:t>这里输入文字这里输入文字</a:t>
            </a:r>
            <a:endParaRPr lang="en-US" altLang="zh-CN" sz="800" kern="0" dirty="0">
              <a:solidFill>
                <a:schemeClr val="tx1">
                  <a:lumMod val="65000"/>
                  <a:lumOff val="35000"/>
                </a:schemeClr>
              </a:solidFill>
              <a:latin typeface="微软雅黑" pitchFamily="34" charset="-122"/>
              <a:ea typeface="微软雅黑" pitchFamily="34" charset="-122"/>
            </a:endParaRPr>
          </a:p>
        </p:txBody>
      </p:sp>
      <p:sp>
        <p:nvSpPr>
          <p:cNvPr id="114" name="矩形 113"/>
          <p:cNvSpPr/>
          <p:nvPr/>
        </p:nvSpPr>
        <p:spPr>
          <a:xfrm>
            <a:off x="6374880" y="2499765"/>
            <a:ext cx="1508466" cy="692273"/>
          </a:xfrm>
          <a:prstGeom prst="rect">
            <a:avLst/>
          </a:prstGeom>
        </p:spPr>
        <p:txBody>
          <a:bodyPr wrap="square" lIns="91402" tIns="45701" rIns="91402" bIns="45701">
            <a:spAutoFit/>
          </a:bodyPr>
          <a:lstStyle/>
          <a:p>
            <a:pPr algn="ctr" defTabSz="914126">
              <a:lnSpc>
                <a:spcPct val="130000"/>
              </a:lnSpc>
              <a:defRPr/>
            </a:pPr>
            <a:r>
              <a:rPr lang="zh-CN" altLang="en-US" sz="1400" b="1" kern="0" dirty="0">
                <a:solidFill>
                  <a:schemeClr val="tx1">
                    <a:lumMod val="65000"/>
                    <a:lumOff val="35000"/>
                  </a:schemeClr>
                </a:solidFill>
                <a:latin typeface="微软雅黑" pitchFamily="34" charset="-122"/>
                <a:ea typeface="微软雅黑" pitchFamily="34" charset="-122"/>
              </a:rPr>
              <a:t>单击填加标题</a:t>
            </a:r>
            <a:endParaRPr lang="en-US" altLang="zh-CN" sz="1400" b="1" kern="0" dirty="0">
              <a:solidFill>
                <a:schemeClr val="tx1">
                  <a:lumMod val="65000"/>
                  <a:lumOff val="35000"/>
                </a:schemeClr>
              </a:solidFill>
              <a:latin typeface="微软雅黑" pitchFamily="34" charset="-122"/>
              <a:ea typeface="微软雅黑" pitchFamily="34" charset="-122"/>
            </a:endParaRPr>
          </a:p>
          <a:p>
            <a:pPr algn="ctr" defTabSz="914126">
              <a:lnSpc>
                <a:spcPct val="130000"/>
              </a:lnSpc>
              <a:defRPr/>
            </a:pPr>
            <a:r>
              <a:rPr lang="zh-CN" altLang="en-US" sz="800" kern="0" dirty="0">
                <a:solidFill>
                  <a:schemeClr val="tx1">
                    <a:lumMod val="65000"/>
                    <a:lumOff val="35000"/>
                  </a:schemeClr>
                </a:solidFill>
                <a:latin typeface="微软雅黑" pitchFamily="34" charset="-122"/>
                <a:ea typeface="微软雅黑" pitchFamily="34" charset="-122"/>
              </a:rPr>
              <a:t>这里输入文字这里输入文字</a:t>
            </a:r>
            <a:endParaRPr lang="en-US" altLang="zh-CN" sz="800" kern="0" dirty="0">
              <a:solidFill>
                <a:schemeClr val="tx1">
                  <a:lumMod val="65000"/>
                  <a:lumOff val="35000"/>
                </a:schemeClr>
              </a:solidFill>
              <a:latin typeface="微软雅黑" pitchFamily="34" charset="-122"/>
              <a:ea typeface="微软雅黑" pitchFamily="34" charset="-122"/>
            </a:endParaRPr>
          </a:p>
          <a:p>
            <a:pPr algn="ctr" defTabSz="914126">
              <a:lnSpc>
                <a:spcPct val="130000"/>
              </a:lnSpc>
              <a:defRPr/>
            </a:pPr>
            <a:r>
              <a:rPr lang="zh-CN" altLang="en-US" sz="800" kern="0" dirty="0">
                <a:solidFill>
                  <a:schemeClr val="tx1">
                    <a:lumMod val="65000"/>
                    <a:lumOff val="35000"/>
                  </a:schemeClr>
                </a:solidFill>
                <a:latin typeface="微软雅黑" pitchFamily="34" charset="-122"/>
                <a:ea typeface="微软雅黑" pitchFamily="34" charset="-122"/>
              </a:rPr>
              <a:t>这里输入文字这里输入文字</a:t>
            </a:r>
            <a:endParaRPr lang="en-US" altLang="zh-CN" sz="800" kern="0" dirty="0">
              <a:solidFill>
                <a:schemeClr val="tx1">
                  <a:lumMod val="65000"/>
                  <a:lumOff val="35000"/>
                </a:schemeClr>
              </a:solidFill>
              <a:latin typeface="微软雅黑" pitchFamily="34" charset="-122"/>
              <a:ea typeface="微软雅黑" pitchFamily="34" charset="-122"/>
            </a:endParaRPr>
          </a:p>
        </p:txBody>
      </p:sp>
      <p:sp>
        <p:nvSpPr>
          <p:cNvPr id="115" name="矩形 114"/>
          <p:cNvSpPr/>
          <p:nvPr/>
        </p:nvSpPr>
        <p:spPr>
          <a:xfrm>
            <a:off x="6374880" y="3579926"/>
            <a:ext cx="1508466" cy="692273"/>
          </a:xfrm>
          <a:prstGeom prst="rect">
            <a:avLst/>
          </a:prstGeom>
        </p:spPr>
        <p:txBody>
          <a:bodyPr wrap="square" lIns="91402" tIns="45701" rIns="91402" bIns="45701">
            <a:spAutoFit/>
          </a:bodyPr>
          <a:lstStyle/>
          <a:p>
            <a:pPr algn="ctr" defTabSz="914126">
              <a:lnSpc>
                <a:spcPct val="130000"/>
              </a:lnSpc>
              <a:defRPr/>
            </a:pPr>
            <a:r>
              <a:rPr lang="zh-CN" altLang="en-US" sz="1400" b="1" kern="0" dirty="0">
                <a:solidFill>
                  <a:schemeClr val="tx1">
                    <a:lumMod val="65000"/>
                    <a:lumOff val="35000"/>
                  </a:schemeClr>
                </a:solidFill>
                <a:latin typeface="微软雅黑" pitchFamily="34" charset="-122"/>
                <a:ea typeface="微软雅黑" pitchFamily="34" charset="-122"/>
              </a:rPr>
              <a:t>单击填加标题</a:t>
            </a:r>
            <a:endParaRPr lang="en-US" altLang="zh-CN" sz="1400" b="1" kern="0" dirty="0">
              <a:solidFill>
                <a:schemeClr val="tx1">
                  <a:lumMod val="65000"/>
                  <a:lumOff val="35000"/>
                </a:schemeClr>
              </a:solidFill>
              <a:latin typeface="微软雅黑" pitchFamily="34" charset="-122"/>
              <a:ea typeface="微软雅黑" pitchFamily="34" charset="-122"/>
            </a:endParaRPr>
          </a:p>
          <a:p>
            <a:pPr algn="ctr" defTabSz="914126">
              <a:lnSpc>
                <a:spcPct val="130000"/>
              </a:lnSpc>
              <a:defRPr/>
            </a:pPr>
            <a:r>
              <a:rPr lang="zh-CN" altLang="en-US" sz="800" kern="0" dirty="0">
                <a:solidFill>
                  <a:schemeClr val="tx1">
                    <a:lumMod val="65000"/>
                    <a:lumOff val="35000"/>
                  </a:schemeClr>
                </a:solidFill>
                <a:latin typeface="微软雅黑" pitchFamily="34" charset="-122"/>
                <a:ea typeface="微软雅黑" pitchFamily="34" charset="-122"/>
              </a:rPr>
              <a:t>这里输入文字这里输入文字</a:t>
            </a:r>
            <a:endParaRPr lang="en-US" altLang="zh-CN" sz="800" kern="0" dirty="0">
              <a:solidFill>
                <a:schemeClr val="tx1">
                  <a:lumMod val="65000"/>
                  <a:lumOff val="35000"/>
                </a:schemeClr>
              </a:solidFill>
              <a:latin typeface="微软雅黑" pitchFamily="34" charset="-122"/>
              <a:ea typeface="微软雅黑" pitchFamily="34" charset="-122"/>
            </a:endParaRPr>
          </a:p>
          <a:p>
            <a:pPr algn="ctr" defTabSz="914126">
              <a:lnSpc>
                <a:spcPct val="130000"/>
              </a:lnSpc>
              <a:defRPr/>
            </a:pPr>
            <a:r>
              <a:rPr lang="zh-CN" altLang="en-US" sz="800" kern="0" dirty="0">
                <a:solidFill>
                  <a:schemeClr val="tx1">
                    <a:lumMod val="65000"/>
                    <a:lumOff val="35000"/>
                  </a:schemeClr>
                </a:solidFill>
                <a:latin typeface="微软雅黑" pitchFamily="34" charset="-122"/>
                <a:ea typeface="微软雅黑" pitchFamily="34" charset="-122"/>
              </a:rPr>
              <a:t>这里输入文字这里输入文字</a:t>
            </a:r>
            <a:endParaRPr lang="en-US" altLang="zh-CN" sz="800" kern="0" dirty="0">
              <a:solidFill>
                <a:schemeClr val="tx1">
                  <a:lumMod val="65000"/>
                  <a:lumOff val="35000"/>
                </a:schemeClr>
              </a:solidFill>
              <a:latin typeface="微软雅黑" pitchFamily="34" charset="-122"/>
              <a:ea typeface="微软雅黑" pitchFamily="34" charset="-122"/>
            </a:endParaRPr>
          </a:p>
        </p:txBody>
      </p:sp>
      <p:sp>
        <p:nvSpPr>
          <p:cNvPr id="116" name="矩形 115"/>
          <p:cNvSpPr/>
          <p:nvPr/>
        </p:nvSpPr>
        <p:spPr>
          <a:xfrm>
            <a:off x="1263889" y="1319337"/>
            <a:ext cx="1508466" cy="692273"/>
          </a:xfrm>
          <a:prstGeom prst="rect">
            <a:avLst/>
          </a:prstGeom>
        </p:spPr>
        <p:txBody>
          <a:bodyPr wrap="square" lIns="91402" tIns="45701" rIns="91402" bIns="45701">
            <a:spAutoFit/>
          </a:bodyPr>
          <a:lstStyle/>
          <a:p>
            <a:pPr algn="ctr" defTabSz="914126">
              <a:lnSpc>
                <a:spcPct val="130000"/>
              </a:lnSpc>
              <a:defRPr/>
            </a:pPr>
            <a:r>
              <a:rPr lang="zh-CN" altLang="en-US" sz="1400" b="1" kern="0" dirty="0">
                <a:solidFill>
                  <a:schemeClr val="tx1">
                    <a:lumMod val="65000"/>
                    <a:lumOff val="35000"/>
                  </a:schemeClr>
                </a:solidFill>
                <a:latin typeface="微软雅黑" pitchFamily="34" charset="-122"/>
                <a:ea typeface="微软雅黑" pitchFamily="34" charset="-122"/>
              </a:rPr>
              <a:t>单击填加标题</a:t>
            </a:r>
            <a:endParaRPr lang="en-US" altLang="zh-CN" sz="1400" b="1" kern="0" dirty="0">
              <a:solidFill>
                <a:schemeClr val="tx1">
                  <a:lumMod val="65000"/>
                  <a:lumOff val="35000"/>
                </a:schemeClr>
              </a:solidFill>
              <a:latin typeface="微软雅黑" pitchFamily="34" charset="-122"/>
              <a:ea typeface="微软雅黑" pitchFamily="34" charset="-122"/>
            </a:endParaRPr>
          </a:p>
          <a:p>
            <a:pPr algn="ctr" defTabSz="914126">
              <a:lnSpc>
                <a:spcPct val="130000"/>
              </a:lnSpc>
              <a:defRPr/>
            </a:pPr>
            <a:r>
              <a:rPr lang="zh-CN" altLang="en-US" sz="800" kern="0" dirty="0">
                <a:solidFill>
                  <a:schemeClr val="tx1">
                    <a:lumMod val="65000"/>
                    <a:lumOff val="35000"/>
                  </a:schemeClr>
                </a:solidFill>
                <a:latin typeface="微软雅黑" pitchFamily="34" charset="-122"/>
                <a:ea typeface="微软雅黑" pitchFamily="34" charset="-122"/>
              </a:rPr>
              <a:t>这里输入文字这里输入文字</a:t>
            </a:r>
            <a:endParaRPr lang="en-US" altLang="zh-CN" sz="800" kern="0" dirty="0">
              <a:solidFill>
                <a:schemeClr val="tx1">
                  <a:lumMod val="65000"/>
                  <a:lumOff val="35000"/>
                </a:schemeClr>
              </a:solidFill>
              <a:latin typeface="微软雅黑" pitchFamily="34" charset="-122"/>
              <a:ea typeface="微软雅黑" pitchFamily="34" charset="-122"/>
            </a:endParaRPr>
          </a:p>
          <a:p>
            <a:pPr algn="ctr" defTabSz="914126">
              <a:lnSpc>
                <a:spcPct val="130000"/>
              </a:lnSpc>
              <a:defRPr/>
            </a:pPr>
            <a:r>
              <a:rPr lang="zh-CN" altLang="en-US" sz="800" kern="0" dirty="0">
                <a:solidFill>
                  <a:schemeClr val="tx1">
                    <a:lumMod val="65000"/>
                    <a:lumOff val="35000"/>
                  </a:schemeClr>
                </a:solidFill>
                <a:latin typeface="微软雅黑" pitchFamily="34" charset="-122"/>
                <a:ea typeface="微软雅黑" pitchFamily="34" charset="-122"/>
              </a:rPr>
              <a:t>这里输入文字这里输入文字</a:t>
            </a:r>
            <a:endParaRPr lang="en-US" altLang="zh-CN" sz="800" kern="0" dirty="0">
              <a:solidFill>
                <a:schemeClr val="tx1">
                  <a:lumMod val="65000"/>
                  <a:lumOff val="35000"/>
                </a:schemeClr>
              </a:solidFill>
              <a:latin typeface="微软雅黑" pitchFamily="34" charset="-122"/>
              <a:ea typeface="微软雅黑" pitchFamily="34" charset="-122"/>
            </a:endParaRPr>
          </a:p>
        </p:txBody>
      </p:sp>
      <p:sp>
        <p:nvSpPr>
          <p:cNvPr id="117" name="矩形 116"/>
          <p:cNvSpPr/>
          <p:nvPr/>
        </p:nvSpPr>
        <p:spPr>
          <a:xfrm>
            <a:off x="1263889" y="2499765"/>
            <a:ext cx="1508466" cy="692273"/>
          </a:xfrm>
          <a:prstGeom prst="rect">
            <a:avLst/>
          </a:prstGeom>
        </p:spPr>
        <p:txBody>
          <a:bodyPr wrap="square" lIns="91402" tIns="45701" rIns="91402" bIns="45701">
            <a:spAutoFit/>
          </a:bodyPr>
          <a:lstStyle/>
          <a:p>
            <a:pPr algn="ctr" defTabSz="914126">
              <a:lnSpc>
                <a:spcPct val="130000"/>
              </a:lnSpc>
              <a:defRPr/>
            </a:pPr>
            <a:r>
              <a:rPr lang="zh-CN" altLang="en-US" sz="1400" b="1" kern="0" dirty="0">
                <a:solidFill>
                  <a:schemeClr val="tx1">
                    <a:lumMod val="65000"/>
                    <a:lumOff val="35000"/>
                  </a:schemeClr>
                </a:solidFill>
                <a:latin typeface="微软雅黑" pitchFamily="34" charset="-122"/>
                <a:ea typeface="微软雅黑" pitchFamily="34" charset="-122"/>
              </a:rPr>
              <a:t>单击填加标题</a:t>
            </a:r>
            <a:endParaRPr lang="en-US" altLang="zh-CN" sz="1400" b="1" kern="0" dirty="0">
              <a:solidFill>
                <a:schemeClr val="tx1">
                  <a:lumMod val="65000"/>
                  <a:lumOff val="35000"/>
                </a:schemeClr>
              </a:solidFill>
              <a:latin typeface="微软雅黑" pitchFamily="34" charset="-122"/>
              <a:ea typeface="微软雅黑" pitchFamily="34" charset="-122"/>
            </a:endParaRPr>
          </a:p>
          <a:p>
            <a:pPr algn="ctr" defTabSz="914126">
              <a:lnSpc>
                <a:spcPct val="130000"/>
              </a:lnSpc>
              <a:defRPr/>
            </a:pPr>
            <a:r>
              <a:rPr lang="zh-CN" altLang="en-US" sz="800" kern="0" dirty="0">
                <a:solidFill>
                  <a:schemeClr val="tx1">
                    <a:lumMod val="65000"/>
                    <a:lumOff val="35000"/>
                  </a:schemeClr>
                </a:solidFill>
                <a:latin typeface="微软雅黑" pitchFamily="34" charset="-122"/>
                <a:ea typeface="微软雅黑" pitchFamily="34" charset="-122"/>
              </a:rPr>
              <a:t>这里输入文字这里输入文字</a:t>
            </a:r>
            <a:endParaRPr lang="en-US" altLang="zh-CN" sz="800" kern="0" dirty="0">
              <a:solidFill>
                <a:schemeClr val="tx1">
                  <a:lumMod val="65000"/>
                  <a:lumOff val="35000"/>
                </a:schemeClr>
              </a:solidFill>
              <a:latin typeface="微软雅黑" pitchFamily="34" charset="-122"/>
              <a:ea typeface="微软雅黑" pitchFamily="34" charset="-122"/>
            </a:endParaRPr>
          </a:p>
          <a:p>
            <a:pPr algn="ctr" defTabSz="914126">
              <a:lnSpc>
                <a:spcPct val="130000"/>
              </a:lnSpc>
              <a:defRPr/>
            </a:pPr>
            <a:r>
              <a:rPr lang="zh-CN" altLang="en-US" sz="800" kern="0" dirty="0">
                <a:solidFill>
                  <a:schemeClr val="tx1">
                    <a:lumMod val="65000"/>
                    <a:lumOff val="35000"/>
                  </a:schemeClr>
                </a:solidFill>
                <a:latin typeface="微软雅黑" pitchFamily="34" charset="-122"/>
                <a:ea typeface="微软雅黑" pitchFamily="34" charset="-122"/>
              </a:rPr>
              <a:t>这里输入文字这里输入文字</a:t>
            </a:r>
            <a:endParaRPr lang="en-US" altLang="zh-CN" sz="800" kern="0" dirty="0">
              <a:solidFill>
                <a:schemeClr val="tx1">
                  <a:lumMod val="65000"/>
                  <a:lumOff val="35000"/>
                </a:schemeClr>
              </a:solidFill>
              <a:latin typeface="微软雅黑" pitchFamily="34" charset="-122"/>
              <a:ea typeface="微软雅黑" pitchFamily="34" charset="-122"/>
            </a:endParaRPr>
          </a:p>
        </p:txBody>
      </p:sp>
      <p:sp>
        <p:nvSpPr>
          <p:cNvPr id="118" name="矩形 117"/>
          <p:cNvSpPr/>
          <p:nvPr/>
        </p:nvSpPr>
        <p:spPr>
          <a:xfrm>
            <a:off x="1263889" y="3579926"/>
            <a:ext cx="1508466" cy="692273"/>
          </a:xfrm>
          <a:prstGeom prst="rect">
            <a:avLst/>
          </a:prstGeom>
        </p:spPr>
        <p:txBody>
          <a:bodyPr wrap="square" lIns="91402" tIns="45701" rIns="91402" bIns="45701">
            <a:spAutoFit/>
          </a:bodyPr>
          <a:lstStyle/>
          <a:p>
            <a:pPr algn="ctr" defTabSz="914126">
              <a:lnSpc>
                <a:spcPct val="130000"/>
              </a:lnSpc>
              <a:defRPr/>
            </a:pPr>
            <a:r>
              <a:rPr lang="zh-CN" altLang="en-US" sz="1400" b="1" kern="0" dirty="0">
                <a:solidFill>
                  <a:schemeClr val="tx1">
                    <a:lumMod val="65000"/>
                    <a:lumOff val="35000"/>
                  </a:schemeClr>
                </a:solidFill>
                <a:latin typeface="微软雅黑" pitchFamily="34" charset="-122"/>
                <a:ea typeface="微软雅黑" pitchFamily="34" charset="-122"/>
              </a:rPr>
              <a:t>单击填加标题</a:t>
            </a:r>
            <a:endParaRPr lang="en-US" altLang="zh-CN" sz="1400" b="1" kern="0" dirty="0">
              <a:solidFill>
                <a:schemeClr val="tx1">
                  <a:lumMod val="65000"/>
                  <a:lumOff val="35000"/>
                </a:schemeClr>
              </a:solidFill>
              <a:latin typeface="微软雅黑" pitchFamily="34" charset="-122"/>
              <a:ea typeface="微软雅黑" pitchFamily="34" charset="-122"/>
            </a:endParaRPr>
          </a:p>
          <a:p>
            <a:pPr algn="ctr" defTabSz="914126">
              <a:lnSpc>
                <a:spcPct val="130000"/>
              </a:lnSpc>
              <a:defRPr/>
            </a:pPr>
            <a:r>
              <a:rPr lang="zh-CN" altLang="en-US" sz="800" kern="0" dirty="0">
                <a:solidFill>
                  <a:schemeClr val="tx1">
                    <a:lumMod val="65000"/>
                    <a:lumOff val="35000"/>
                  </a:schemeClr>
                </a:solidFill>
                <a:latin typeface="微软雅黑" pitchFamily="34" charset="-122"/>
                <a:ea typeface="微软雅黑" pitchFamily="34" charset="-122"/>
              </a:rPr>
              <a:t>这里输入文字这里输入文字</a:t>
            </a:r>
            <a:endParaRPr lang="en-US" altLang="zh-CN" sz="800" kern="0" dirty="0">
              <a:solidFill>
                <a:schemeClr val="tx1">
                  <a:lumMod val="65000"/>
                  <a:lumOff val="35000"/>
                </a:schemeClr>
              </a:solidFill>
              <a:latin typeface="微软雅黑" pitchFamily="34" charset="-122"/>
              <a:ea typeface="微软雅黑" pitchFamily="34" charset="-122"/>
            </a:endParaRPr>
          </a:p>
          <a:p>
            <a:pPr algn="ctr" defTabSz="914126">
              <a:lnSpc>
                <a:spcPct val="130000"/>
              </a:lnSpc>
              <a:defRPr/>
            </a:pPr>
            <a:r>
              <a:rPr lang="zh-CN" altLang="en-US" sz="800" kern="0" dirty="0">
                <a:solidFill>
                  <a:schemeClr val="tx1">
                    <a:lumMod val="65000"/>
                    <a:lumOff val="35000"/>
                  </a:schemeClr>
                </a:solidFill>
                <a:latin typeface="微软雅黑" pitchFamily="34" charset="-122"/>
                <a:ea typeface="微软雅黑" pitchFamily="34" charset="-122"/>
              </a:rPr>
              <a:t>这里输入文字这里输入文字</a:t>
            </a:r>
            <a:endParaRPr lang="en-US" altLang="zh-CN" sz="800" kern="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798287126"/>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51"/>
                                        </p:tgtEl>
                                        <p:attrNameLst>
                                          <p:attrName>style.visibility</p:attrName>
                                        </p:attrNameLst>
                                      </p:cBhvr>
                                      <p:to>
                                        <p:strVal val="visible"/>
                                      </p:to>
                                    </p:set>
                                    <p:anim calcmode="lin" valueType="num">
                                      <p:cBhvr>
                                        <p:cTn id="7" dur="500" fill="hold"/>
                                        <p:tgtEl>
                                          <p:spTgt spid="151"/>
                                        </p:tgtEl>
                                        <p:attrNameLst>
                                          <p:attrName>ppt_w</p:attrName>
                                        </p:attrNameLst>
                                      </p:cBhvr>
                                      <p:tavLst>
                                        <p:tav tm="0">
                                          <p:val>
                                            <p:fltVal val="0"/>
                                          </p:val>
                                        </p:tav>
                                        <p:tav tm="100000">
                                          <p:val>
                                            <p:strVal val="#ppt_w"/>
                                          </p:val>
                                        </p:tav>
                                      </p:tavLst>
                                    </p:anim>
                                    <p:anim calcmode="lin" valueType="num">
                                      <p:cBhvr>
                                        <p:cTn id="8" dur="500" fill="hold"/>
                                        <p:tgtEl>
                                          <p:spTgt spid="151"/>
                                        </p:tgtEl>
                                        <p:attrNameLst>
                                          <p:attrName>ppt_h</p:attrName>
                                        </p:attrNameLst>
                                      </p:cBhvr>
                                      <p:tavLst>
                                        <p:tav tm="0">
                                          <p:val>
                                            <p:fltVal val="0"/>
                                          </p:val>
                                        </p:tav>
                                        <p:tav tm="100000">
                                          <p:val>
                                            <p:strVal val="#ppt_h"/>
                                          </p:val>
                                        </p:tav>
                                      </p:tavLst>
                                    </p:anim>
                                    <p:anim calcmode="lin" valueType="num">
                                      <p:cBhvr>
                                        <p:cTn id="9" dur="500" fill="hold"/>
                                        <p:tgtEl>
                                          <p:spTgt spid="151"/>
                                        </p:tgtEl>
                                        <p:attrNameLst>
                                          <p:attrName>style.rotation</p:attrName>
                                        </p:attrNameLst>
                                      </p:cBhvr>
                                      <p:tavLst>
                                        <p:tav tm="0">
                                          <p:val>
                                            <p:fltVal val="90"/>
                                          </p:val>
                                        </p:tav>
                                        <p:tav tm="100000">
                                          <p:val>
                                            <p:fltVal val="0"/>
                                          </p:val>
                                        </p:tav>
                                      </p:tavLst>
                                    </p:anim>
                                    <p:animEffect transition="in" filter="fade">
                                      <p:cBhvr>
                                        <p:cTn id="10" dur="500"/>
                                        <p:tgtEl>
                                          <p:spTgt spid="151"/>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par>
                                <p:cTn id="23" presetID="53" presetClass="entr" presetSubtype="16" fill="hold" nodeType="withEffect">
                                  <p:stCondLst>
                                    <p:cond delay="30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par>
                                <p:cTn id="28" presetID="53" presetClass="entr" presetSubtype="16" fill="hold" nodeType="withEffect">
                                  <p:stCondLst>
                                    <p:cond delay="60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par>
                                <p:cTn id="33" presetID="53" presetClass="entr" presetSubtype="16" fill="hold" nodeType="withEffect">
                                  <p:stCondLst>
                                    <p:cond delay="90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par>
                                <p:cTn id="38" presetID="53" presetClass="entr" presetSubtype="16" fill="hold" nodeType="withEffect">
                                  <p:stCondLst>
                                    <p:cond delay="120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fltVal val="0"/>
                                          </p:val>
                                        </p:tav>
                                        <p:tav tm="100000">
                                          <p:val>
                                            <p:strVal val="#ppt_h"/>
                                          </p:val>
                                        </p:tav>
                                      </p:tavLst>
                                    </p:anim>
                                    <p:animEffect transition="in" filter="fade">
                                      <p:cBhvr>
                                        <p:cTn id="42" dur="500"/>
                                        <p:tgtEl>
                                          <p:spTgt spid="6"/>
                                        </p:tgtEl>
                                      </p:cBhvr>
                                    </p:animEffect>
                                  </p:childTnLst>
                                </p:cTn>
                              </p:par>
                              <p:par>
                                <p:cTn id="43" presetID="53" presetClass="entr" presetSubtype="16" fill="hold" nodeType="withEffect">
                                  <p:stCondLst>
                                    <p:cond delay="150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Effect transition="in" filter="fade">
                                      <p:cBhvr>
                                        <p:cTn id="47" dur="500"/>
                                        <p:tgtEl>
                                          <p:spTgt spid="7"/>
                                        </p:tgtEl>
                                      </p:cBhvr>
                                    </p:animEffect>
                                  </p:childTnLst>
                                </p:cTn>
                              </p:par>
                            </p:childTnLst>
                          </p:cTn>
                        </p:par>
                        <p:par>
                          <p:cTn id="48" fill="hold">
                            <p:stCondLst>
                              <p:cond delay="3500"/>
                            </p:stCondLst>
                            <p:childTnLst>
                              <p:par>
                                <p:cTn id="49" presetID="2" presetClass="entr" presetSubtype="2" decel="100000" fill="hold" grpId="0" nodeType="afterEffect">
                                  <p:stCondLst>
                                    <p:cond delay="0"/>
                                  </p:stCondLst>
                                  <p:childTnLst>
                                    <p:set>
                                      <p:cBhvr>
                                        <p:cTn id="50" dur="1" fill="hold">
                                          <p:stCondLst>
                                            <p:cond delay="0"/>
                                          </p:stCondLst>
                                        </p:cTn>
                                        <p:tgtEl>
                                          <p:spTgt spid="113"/>
                                        </p:tgtEl>
                                        <p:attrNameLst>
                                          <p:attrName>style.visibility</p:attrName>
                                        </p:attrNameLst>
                                      </p:cBhvr>
                                      <p:to>
                                        <p:strVal val="visible"/>
                                      </p:to>
                                    </p:set>
                                    <p:anim calcmode="lin" valueType="num">
                                      <p:cBhvr additive="base">
                                        <p:cTn id="51" dur="750" fill="hold"/>
                                        <p:tgtEl>
                                          <p:spTgt spid="113"/>
                                        </p:tgtEl>
                                        <p:attrNameLst>
                                          <p:attrName>ppt_x</p:attrName>
                                        </p:attrNameLst>
                                      </p:cBhvr>
                                      <p:tavLst>
                                        <p:tav tm="0">
                                          <p:val>
                                            <p:strVal val="1+#ppt_w/2"/>
                                          </p:val>
                                        </p:tav>
                                        <p:tav tm="100000">
                                          <p:val>
                                            <p:strVal val="#ppt_x"/>
                                          </p:val>
                                        </p:tav>
                                      </p:tavLst>
                                    </p:anim>
                                    <p:anim calcmode="lin" valueType="num">
                                      <p:cBhvr additive="base">
                                        <p:cTn id="52" dur="750" fill="hold"/>
                                        <p:tgtEl>
                                          <p:spTgt spid="113"/>
                                        </p:tgtEl>
                                        <p:attrNameLst>
                                          <p:attrName>ppt_y</p:attrName>
                                        </p:attrNameLst>
                                      </p:cBhvr>
                                      <p:tavLst>
                                        <p:tav tm="0">
                                          <p:val>
                                            <p:strVal val="#ppt_y"/>
                                          </p:val>
                                        </p:tav>
                                        <p:tav tm="100000">
                                          <p:val>
                                            <p:strVal val="#ppt_y"/>
                                          </p:val>
                                        </p:tav>
                                      </p:tavLst>
                                    </p:anim>
                                  </p:childTnLst>
                                </p:cTn>
                              </p:par>
                              <p:par>
                                <p:cTn id="53" presetID="2" presetClass="entr" presetSubtype="2" decel="100000" fill="hold" grpId="0" nodeType="withEffect">
                                  <p:stCondLst>
                                    <p:cond delay="0"/>
                                  </p:stCondLst>
                                  <p:childTnLst>
                                    <p:set>
                                      <p:cBhvr>
                                        <p:cTn id="54" dur="1" fill="hold">
                                          <p:stCondLst>
                                            <p:cond delay="0"/>
                                          </p:stCondLst>
                                        </p:cTn>
                                        <p:tgtEl>
                                          <p:spTgt spid="114"/>
                                        </p:tgtEl>
                                        <p:attrNameLst>
                                          <p:attrName>style.visibility</p:attrName>
                                        </p:attrNameLst>
                                      </p:cBhvr>
                                      <p:to>
                                        <p:strVal val="visible"/>
                                      </p:to>
                                    </p:set>
                                    <p:anim calcmode="lin" valueType="num">
                                      <p:cBhvr additive="base">
                                        <p:cTn id="55" dur="750" fill="hold"/>
                                        <p:tgtEl>
                                          <p:spTgt spid="114"/>
                                        </p:tgtEl>
                                        <p:attrNameLst>
                                          <p:attrName>ppt_x</p:attrName>
                                        </p:attrNameLst>
                                      </p:cBhvr>
                                      <p:tavLst>
                                        <p:tav tm="0">
                                          <p:val>
                                            <p:strVal val="1+#ppt_w/2"/>
                                          </p:val>
                                        </p:tav>
                                        <p:tav tm="100000">
                                          <p:val>
                                            <p:strVal val="#ppt_x"/>
                                          </p:val>
                                        </p:tav>
                                      </p:tavLst>
                                    </p:anim>
                                    <p:anim calcmode="lin" valueType="num">
                                      <p:cBhvr additive="base">
                                        <p:cTn id="56" dur="750" fill="hold"/>
                                        <p:tgtEl>
                                          <p:spTgt spid="114"/>
                                        </p:tgtEl>
                                        <p:attrNameLst>
                                          <p:attrName>ppt_y</p:attrName>
                                        </p:attrNameLst>
                                      </p:cBhvr>
                                      <p:tavLst>
                                        <p:tav tm="0">
                                          <p:val>
                                            <p:strVal val="#ppt_y"/>
                                          </p:val>
                                        </p:tav>
                                        <p:tav tm="100000">
                                          <p:val>
                                            <p:strVal val="#ppt_y"/>
                                          </p:val>
                                        </p:tav>
                                      </p:tavLst>
                                    </p:anim>
                                  </p:childTnLst>
                                </p:cTn>
                              </p:par>
                              <p:par>
                                <p:cTn id="57" presetID="2" presetClass="entr" presetSubtype="2" decel="100000" fill="hold" grpId="0" nodeType="withEffect">
                                  <p:stCondLst>
                                    <p:cond delay="0"/>
                                  </p:stCondLst>
                                  <p:childTnLst>
                                    <p:set>
                                      <p:cBhvr>
                                        <p:cTn id="58" dur="1" fill="hold">
                                          <p:stCondLst>
                                            <p:cond delay="0"/>
                                          </p:stCondLst>
                                        </p:cTn>
                                        <p:tgtEl>
                                          <p:spTgt spid="115"/>
                                        </p:tgtEl>
                                        <p:attrNameLst>
                                          <p:attrName>style.visibility</p:attrName>
                                        </p:attrNameLst>
                                      </p:cBhvr>
                                      <p:to>
                                        <p:strVal val="visible"/>
                                      </p:to>
                                    </p:set>
                                    <p:anim calcmode="lin" valueType="num">
                                      <p:cBhvr additive="base">
                                        <p:cTn id="59" dur="750" fill="hold"/>
                                        <p:tgtEl>
                                          <p:spTgt spid="115"/>
                                        </p:tgtEl>
                                        <p:attrNameLst>
                                          <p:attrName>ppt_x</p:attrName>
                                        </p:attrNameLst>
                                      </p:cBhvr>
                                      <p:tavLst>
                                        <p:tav tm="0">
                                          <p:val>
                                            <p:strVal val="1+#ppt_w/2"/>
                                          </p:val>
                                        </p:tav>
                                        <p:tav tm="100000">
                                          <p:val>
                                            <p:strVal val="#ppt_x"/>
                                          </p:val>
                                        </p:tav>
                                      </p:tavLst>
                                    </p:anim>
                                    <p:anim calcmode="lin" valueType="num">
                                      <p:cBhvr additive="base">
                                        <p:cTn id="60" dur="750" fill="hold"/>
                                        <p:tgtEl>
                                          <p:spTgt spid="115"/>
                                        </p:tgtEl>
                                        <p:attrNameLst>
                                          <p:attrName>ppt_y</p:attrName>
                                        </p:attrNameLst>
                                      </p:cBhvr>
                                      <p:tavLst>
                                        <p:tav tm="0">
                                          <p:val>
                                            <p:strVal val="#ppt_y"/>
                                          </p:val>
                                        </p:tav>
                                        <p:tav tm="100000">
                                          <p:val>
                                            <p:strVal val="#ppt_y"/>
                                          </p:val>
                                        </p:tav>
                                      </p:tavLst>
                                    </p:anim>
                                  </p:childTnLst>
                                </p:cTn>
                              </p:par>
                              <p:par>
                                <p:cTn id="61" presetID="2" presetClass="entr" presetSubtype="8" decel="100000" fill="hold" grpId="0" nodeType="withEffect">
                                  <p:stCondLst>
                                    <p:cond delay="0"/>
                                  </p:stCondLst>
                                  <p:childTnLst>
                                    <p:set>
                                      <p:cBhvr>
                                        <p:cTn id="62" dur="1" fill="hold">
                                          <p:stCondLst>
                                            <p:cond delay="0"/>
                                          </p:stCondLst>
                                        </p:cTn>
                                        <p:tgtEl>
                                          <p:spTgt spid="116"/>
                                        </p:tgtEl>
                                        <p:attrNameLst>
                                          <p:attrName>style.visibility</p:attrName>
                                        </p:attrNameLst>
                                      </p:cBhvr>
                                      <p:to>
                                        <p:strVal val="visible"/>
                                      </p:to>
                                    </p:set>
                                    <p:anim calcmode="lin" valueType="num">
                                      <p:cBhvr additive="base">
                                        <p:cTn id="63" dur="750" fill="hold"/>
                                        <p:tgtEl>
                                          <p:spTgt spid="116"/>
                                        </p:tgtEl>
                                        <p:attrNameLst>
                                          <p:attrName>ppt_x</p:attrName>
                                        </p:attrNameLst>
                                      </p:cBhvr>
                                      <p:tavLst>
                                        <p:tav tm="0">
                                          <p:val>
                                            <p:strVal val="0-#ppt_w/2"/>
                                          </p:val>
                                        </p:tav>
                                        <p:tav tm="100000">
                                          <p:val>
                                            <p:strVal val="#ppt_x"/>
                                          </p:val>
                                        </p:tav>
                                      </p:tavLst>
                                    </p:anim>
                                    <p:anim calcmode="lin" valueType="num">
                                      <p:cBhvr additive="base">
                                        <p:cTn id="64" dur="750" fill="hold"/>
                                        <p:tgtEl>
                                          <p:spTgt spid="116"/>
                                        </p:tgtEl>
                                        <p:attrNameLst>
                                          <p:attrName>ppt_y</p:attrName>
                                        </p:attrNameLst>
                                      </p:cBhvr>
                                      <p:tavLst>
                                        <p:tav tm="0">
                                          <p:val>
                                            <p:strVal val="#ppt_y"/>
                                          </p:val>
                                        </p:tav>
                                        <p:tav tm="100000">
                                          <p:val>
                                            <p:strVal val="#ppt_y"/>
                                          </p:val>
                                        </p:tav>
                                      </p:tavLst>
                                    </p:anim>
                                  </p:childTnLst>
                                </p:cTn>
                              </p:par>
                              <p:par>
                                <p:cTn id="65" presetID="2" presetClass="entr" presetSubtype="8" decel="100000" fill="hold" grpId="0" nodeType="withEffect">
                                  <p:stCondLst>
                                    <p:cond delay="0"/>
                                  </p:stCondLst>
                                  <p:childTnLst>
                                    <p:set>
                                      <p:cBhvr>
                                        <p:cTn id="66" dur="1" fill="hold">
                                          <p:stCondLst>
                                            <p:cond delay="0"/>
                                          </p:stCondLst>
                                        </p:cTn>
                                        <p:tgtEl>
                                          <p:spTgt spid="117"/>
                                        </p:tgtEl>
                                        <p:attrNameLst>
                                          <p:attrName>style.visibility</p:attrName>
                                        </p:attrNameLst>
                                      </p:cBhvr>
                                      <p:to>
                                        <p:strVal val="visible"/>
                                      </p:to>
                                    </p:set>
                                    <p:anim calcmode="lin" valueType="num">
                                      <p:cBhvr additive="base">
                                        <p:cTn id="67" dur="750" fill="hold"/>
                                        <p:tgtEl>
                                          <p:spTgt spid="117"/>
                                        </p:tgtEl>
                                        <p:attrNameLst>
                                          <p:attrName>ppt_x</p:attrName>
                                        </p:attrNameLst>
                                      </p:cBhvr>
                                      <p:tavLst>
                                        <p:tav tm="0">
                                          <p:val>
                                            <p:strVal val="0-#ppt_w/2"/>
                                          </p:val>
                                        </p:tav>
                                        <p:tav tm="100000">
                                          <p:val>
                                            <p:strVal val="#ppt_x"/>
                                          </p:val>
                                        </p:tav>
                                      </p:tavLst>
                                    </p:anim>
                                    <p:anim calcmode="lin" valueType="num">
                                      <p:cBhvr additive="base">
                                        <p:cTn id="68" dur="750" fill="hold"/>
                                        <p:tgtEl>
                                          <p:spTgt spid="117"/>
                                        </p:tgtEl>
                                        <p:attrNameLst>
                                          <p:attrName>ppt_y</p:attrName>
                                        </p:attrNameLst>
                                      </p:cBhvr>
                                      <p:tavLst>
                                        <p:tav tm="0">
                                          <p:val>
                                            <p:strVal val="#ppt_y"/>
                                          </p:val>
                                        </p:tav>
                                        <p:tav tm="100000">
                                          <p:val>
                                            <p:strVal val="#ppt_y"/>
                                          </p:val>
                                        </p:tav>
                                      </p:tavLst>
                                    </p:anim>
                                  </p:childTnLst>
                                </p:cTn>
                              </p:par>
                              <p:par>
                                <p:cTn id="69" presetID="2" presetClass="entr" presetSubtype="8" decel="100000" fill="hold" grpId="0" nodeType="withEffect">
                                  <p:stCondLst>
                                    <p:cond delay="0"/>
                                  </p:stCondLst>
                                  <p:childTnLst>
                                    <p:set>
                                      <p:cBhvr>
                                        <p:cTn id="70" dur="1" fill="hold">
                                          <p:stCondLst>
                                            <p:cond delay="0"/>
                                          </p:stCondLst>
                                        </p:cTn>
                                        <p:tgtEl>
                                          <p:spTgt spid="118"/>
                                        </p:tgtEl>
                                        <p:attrNameLst>
                                          <p:attrName>style.visibility</p:attrName>
                                        </p:attrNameLst>
                                      </p:cBhvr>
                                      <p:to>
                                        <p:strVal val="visible"/>
                                      </p:to>
                                    </p:set>
                                    <p:anim calcmode="lin" valueType="num">
                                      <p:cBhvr additive="base">
                                        <p:cTn id="71" dur="750" fill="hold"/>
                                        <p:tgtEl>
                                          <p:spTgt spid="118"/>
                                        </p:tgtEl>
                                        <p:attrNameLst>
                                          <p:attrName>ppt_x</p:attrName>
                                        </p:attrNameLst>
                                      </p:cBhvr>
                                      <p:tavLst>
                                        <p:tav tm="0">
                                          <p:val>
                                            <p:strVal val="0-#ppt_w/2"/>
                                          </p:val>
                                        </p:tav>
                                        <p:tav tm="100000">
                                          <p:val>
                                            <p:strVal val="#ppt_x"/>
                                          </p:val>
                                        </p:tav>
                                      </p:tavLst>
                                    </p:anim>
                                    <p:anim calcmode="lin" valueType="num">
                                      <p:cBhvr additive="base">
                                        <p:cTn id="72" dur="7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animBg="1"/>
      <p:bldP spid="113" grpId="0"/>
      <p:bldP spid="114" grpId="0"/>
      <p:bldP spid="115" grpId="0"/>
      <p:bldP spid="116" grpId="0"/>
      <p:bldP spid="117" grpId="0"/>
      <p:bldP spid="1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29" name="直接连接符 28"/>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30" name="文本框 31"/>
          <p:cNvSpPr>
            <a:spLocks noChangeArrowheads="1"/>
          </p:cNvSpPr>
          <p:nvPr/>
        </p:nvSpPr>
        <p:spPr bwMode="auto">
          <a:xfrm>
            <a:off x="5798511" y="261797"/>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rPr>
              <a:t>MAJOR WORK OF THE YEAR</a:t>
            </a:r>
            <a:endParaRPr lang="zh-CN" altLang="en-US" sz="1600" kern="0" dirty="0">
              <a:solidFill>
                <a:srgbClr val="2F5879"/>
              </a:solidFill>
              <a:latin typeface="Impact" pitchFamily="34" charset="0"/>
            </a:endParaRPr>
          </a:p>
        </p:txBody>
      </p:sp>
      <p:sp>
        <p:nvSpPr>
          <p:cNvPr id="31"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32" name="组合 31"/>
          <p:cNvGrpSpPr/>
          <p:nvPr/>
        </p:nvGrpSpPr>
        <p:grpSpPr>
          <a:xfrm>
            <a:off x="521097" y="196219"/>
            <a:ext cx="1765509" cy="551352"/>
            <a:chOff x="520640" y="251298"/>
            <a:chExt cx="1766054" cy="551522"/>
          </a:xfrm>
        </p:grpSpPr>
        <p:sp>
          <p:nvSpPr>
            <p:cNvPr id="33" name="矩形 3"/>
            <p:cNvSpPr>
              <a:spLocks noChangeArrowheads="1"/>
            </p:cNvSpPr>
            <p:nvPr/>
          </p:nvSpPr>
          <p:spPr bwMode="auto">
            <a:xfrm>
              <a:off x="1334390" y="251298"/>
              <a:ext cx="138569"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34" name="组合 33"/>
            <p:cNvGrpSpPr/>
            <p:nvPr/>
          </p:nvGrpSpPr>
          <p:grpSpPr>
            <a:xfrm>
              <a:off x="520640" y="556320"/>
              <a:ext cx="1766054" cy="246500"/>
              <a:chOff x="562081" y="466763"/>
              <a:chExt cx="1766054" cy="246500"/>
            </a:xfrm>
          </p:grpSpPr>
          <p:sp>
            <p:nvSpPr>
              <p:cNvPr id="35"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36" name="组合 35"/>
              <p:cNvGrpSpPr/>
              <p:nvPr/>
            </p:nvGrpSpPr>
            <p:grpSpPr>
              <a:xfrm>
                <a:off x="931046" y="667544"/>
                <a:ext cx="1028125" cy="45719"/>
                <a:chOff x="688893" y="2574256"/>
                <a:chExt cx="7739508" cy="81111"/>
              </a:xfrm>
            </p:grpSpPr>
            <p:sp>
              <p:nvSpPr>
                <p:cNvPr id="37"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8"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9"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0"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41"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
        <p:nvSpPr>
          <p:cNvPr id="103" name="Freeform 10"/>
          <p:cNvSpPr>
            <a:spLocks/>
          </p:cNvSpPr>
          <p:nvPr/>
        </p:nvSpPr>
        <p:spPr bwMode="auto">
          <a:xfrm>
            <a:off x="6611804" y="3136382"/>
            <a:ext cx="1547603" cy="1552575"/>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104" name="Freeform 10"/>
          <p:cNvSpPr>
            <a:spLocks/>
          </p:cNvSpPr>
          <p:nvPr/>
        </p:nvSpPr>
        <p:spPr bwMode="auto">
          <a:xfrm>
            <a:off x="6611804" y="1202650"/>
            <a:ext cx="1547603" cy="1552575"/>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105" name="Freeform 10"/>
          <p:cNvSpPr>
            <a:spLocks/>
          </p:cNvSpPr>
          <p:nvPr/>
        </p:nvSpPr>
        <p:spPr bwMode="auto">
          <a:xfrm>
            <a:off x="4801986" y="1202650"/>
            <a:ext cx="1547603" cy="1552575"/>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106" name="Freeform 10"/>
          <p:cNvSpPr>
            <a:spLocks/>
          </p:cNvSpPr>
          <p:nvPr/>
        </p:nvSpPr>
        <p:spPr bwMode="auto">
          <a:xfrm>
            <a:off x="4801986" y="3136382"/>
            <a:ext cx="1547603" cy="1552575"/>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sp>
        <p:nvSpPr>
          <p:cNvPr id="107" name="Freeform 10"/>
          <p:cNvSpPr>
            <a:spLocks/>
          </p:cNvSpPr>
          <p:nvPr/>
        </p:nvSpPr>
        <p:spPr bwMode="auto">
          <a:xfrm>
            <a:off x="4933093" y="1060048"/>
            <a:ext cx="1547603" cy="1552575"/>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sp>
        <p:nvSpPr>
          <p:cNvPr id="108" name="Freeform 10"/>
          <p:cNvSpPr>
            <a:spLocks/>
          </p:cNvSpPr>
          <p:nvPr/>
        </p:nvSpPr>
        <p:spPr bwMode="auto">
          <a:xfrm>
            <a:off x="6742911" y="1060048"/>
            <a:ext cx="1547603" cy="1552575"/>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sp>
        <p:nvSpPr>
          <p:cNvPr id="109" name="Freeform 10"/>
          <p:cNvSpPr>
            <a:spLocks/>
          </p:cNvSpPr>
          <p:nvPr/>
        </p:nvSpPr>
        <p:spPr bwMode="auto">
          <a:xfrm>
            <a:off x="4933093" y="2993780"/>
            <a:ext cx="1547603" cy="1552575"/>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sp>
        <p:nvSpPr>
          <p:cNvPr id="110" name="Freeform 10"/>
          <p:cNvSpPr>
            <a:spLocks/>
          </p:cNvSpPr>
          <p:nvPr/>
        </p:nvSpPr>
        <p:spPr bwMode="auto">
          <a:xfrm>
            <a:off x="6742911" y="2993780"/>
            <a:ext cx="1547603" cy="1552575"/>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grpSp>
        <p:nvGrpSpPr>
          <p:cNvPr id="2" name="组合 1"/>
          <p:cNvGrpSpPr/>
          <p:nvPr/>
        </p:nvGrpSpPr>
        <p:grpSpPr>
          <a:xfrm>
            <a:off x="4764477" y="1060049"/>
            <a:ext cx="809703" cy="723080"/>
            <a:chOff x="4765330" y="1060376"/>
            <a:chExt cx="809953" cy="723303"/>
          </a:xfrm>
        </p:grpSpPr>
        <p:sp>
          <p:nvSpPr>
            <p:cNvPr id="111" name="椭圆 110"/>
            <p:cNvSpPr/>
            <p:nvPr/>
          </p:nvSpPr>
          <p:spPr>
            <a:xfrm>
              <a:off x="4765330" y="1060376"/>
              <a:ext cx="723206" cy="723303"/>
            </a:xfrm>
            <a:prstGeom prst="ellipse">
              <a:avLst/>
            </a:prstGeom>
            <a:solidFill>
              <a:srgbClr val="00B0F0"/>
            </a:solidFill>
            <a:ln w="28575" cap="flat">
              <a:noFill/>
              <a:prstDash val="solid"/>
              <a:miter lim="800000"/>
              <a:headEnd/>
              <a:tailEnd/>
            </a:ln>
          </p:spPr>
          <p:txBody>
            <a:bodyPr lIns="68568" tIns="34284" rIns="68568" bIns="34284"/>
            <a:lstStyle/>
            <a:p>
              <a:pPr defTabSz="914126">
                <a:defRPr/>
              </a:pPr>
              <a:endParaRPr lang="zh-CN" altLang="en-US" kern="0">
                <a:solidFill>
                  <a:sysClr val="windowText" lastClr="000000"/>
                </a:solidFill>
                <a:latin typeface="Calibri"/>
                <a:ea typeface="微软雅黑"/>
              </a:endParaRPr>
            </a:p>
          </p:txBody>
        </p:sp>
        <p:grpSp>
          <p:nvGrpSpPr>
            <p:cNvPr id="115" name="组合 52"/>
            <p:cNvGrpSpPr>
              <a:grpSpLocks/>
            </p:cNvGrpSpPr>
            <p:nvPr/>
          </p:nvGrpSpPr>
          <p:grpSpPr bwMode="auto">
            <a:xfrm>
              <a:off x="4950096" y="1208391"/>
              <a:ext cx="625187" cy="575249"/>
              <a:chOff x="5722963" y="2742165"/>
              <a:chExt cx="500063" cy="460375"/>
            </a:xfrm>
          </p:grpSpPr>
          <p:sp>
            <p:nvSpPr>
              <p:cNvPr id="11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defTabSz="914126">
                  <a:defRPr/>
                </a:pPr>
                <a:endParaRPr lang="zh-CN" altLang="en-US" kern="0">
                  <a:solidFill>
                    <a:sysClr val="windowText" lastClr="000000"/>
                  </a:solidFill>
                  <a:latin typeface="Calibri"/>
                  <a:ea typeface="微软雅黑"/>
                </a:endParaRPr>
              </a:p>
            </p:txBody>
          </p:sp>
          <p:sp>
            <p:nvSpPr>
              <p:cNvPr id="11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14126">
                  <a:defRPr/>
                </a:pPr>
                <a:endParaRPr lang="zh-CN" altLang="en-US" kern="0">
                  <a:solidFill>
                    <a:sysClr val="windowText" lastClr="000000"/>
                  </a:solidFill>
                </a:endParaRPr>
              </a:p>
            </p:txBody>
          </p:sp>
          <p:sp>
            <p:nvSpPr>
              <p:cNvPr id="11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14126">
                  <a:defRPr/>
                </a:pPr>
                <a:endParaRPr lang="zh-CN" altLang="en-US" kern="0">
                  <a:solidFill>
                    <a:sysClr val="windowText" lastClr="000000"/>
                  </a:solidFill>
                </a:endParaRPr>
              </a:p>
            </p:txBody>
          </p:sp>
        </p:grpSp>
      </p:grpSp>
      <p:grpSp>
        <p:nvGrpSpPr>
          <p:cNvPr id="3" name="组合 2"/>
          <p:cNvGrpSpPr/>
          <p:nvPr/>
        </p:nvGrpSpPr>
        <p:grpSpPr>
          <a:xfrm>
            <a:off x="7576324" y="1060049"/>
            <a:ext cx="810923" cy="728994"/>
            <a:chOff x="7578045" y="1060376"/>
            <a:chExt cx="811173" cy="729219"/>
          </a:xfrm>
        </p:grpSpPr>
        <p:sp>
          <p:nvSpPr>
            <p:cNvPr id="112" name="椭圆 111"/>
            <p:cNvSpPr/>
            <p:nvPr/>
          </p:nvSpPr>
          <p:spPr>
            <a:xfrm>
              <a:off x="7578045" y="1060376"/>
              <a:ext cx="723206" cy="723303"/>
            </a:xfrm>
            <a:prstGeom prst="ellipse">
              <a:avLst/>
            </a:prstGeom>
            <a:solidFill>
              <a:srgbClr val="0070C0"/>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grpSp>
          <p:nvGrpSpPr>
            <p:cNvPr id="119" name="组合 63"/>
            <p:cNvGrpSpPr>
              <a:grpSpLocks/>
            </p:cNvGrpSpPr>
            <p:nvPr/>
          </p:nvGrpSpPr>
          <p:grpSpPr bwMode="auto">
            <a:xfrm>
              <a:off x="7749742" y="1213155"/>
              <a:ext cx="639476" cy="576440"/>
              <a:chOff x="952501" y="6013451"/>
              <a:chExt cx="511175" cy="460375"/>
            </a:xfrm>
          </p:grpSpPr>
          <p:sp>
            <p:nvSpPr>
              <p:cNvPr id="12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defTabSz="914126">
                  <a:defRPr/>
                </a:pPr>
                <a:endParaRPr lang="zh-CN" altLang="en-US" kern="0">
                  <a:solidFill>
                    <a:sysClr val="windowText" lastClr="000000"/>
                  </a:solidFill>
                  <a:latin typeface="Calibri"/>
                  <a:ea typeface="微软雅黑"/>
                </a:endParaRPr>
              </a:p>
            </p:txBody>
          </p:sp>
          <p:sp>
            <p:nvSpPr>
              <p:cNvPr id="12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14126">
                  <a:defRPr/>
                </a:pPr>
                <a:endParaRPr lang="zh-CN" altLang="en-US" kern="0">
                  <a:solidFill>
                    <a:sysClr val="windowText" lastClr="000000"/>
                  </a:solidFill>
                </a:endParaRPr>
              </a:p>
            </p:txBody>
          </p:sp>
          <p:sp>
            <p:nvSpPr>
              <p:cNvPr id="12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14126">
                  <a:defRPr/>
                </a:pPr>
                <a:endParaRPr lang="zh-CN" altLang="en-US" kern="0">
                  <a:solidFill>
                    <a:sysClr val="windowText" lastClr="000000"/>
                  </a:solidFill>
                </a:endParaRPr>
              </a:p>
            </p:txBody>
          </p:sp>
        </p:grpSp>
      </p:grpSp>
      <p:grpSp>
        <p:nvGrpSpPr>
          <p:cNvPr id="4" name="组合 3"/>
          <p:cNvGrpSpPr/>
          <p:nvPr/>
        </p:nvGrpSpPr>
        <p:grpSpPr>
          <a:xfrm>
            <a:off x="5125967" y="4061829"/>
            <a:ext cx="850589" cy="769261"/>
            <a:chOff x="5126932" y="4063083"/>
            <a:chExt cx="850852" cy="769498"/>
          </a:xfrm>
        </p:grpSpPr>
        <p:sp>
          <p:nvSpPr>
            <p:cNvPr id="113" name="椭圆 112"/>
            <p:cNvSpPr/>
            <p:nvPr/>
          </p:nvSpPr>
          <p:spPr>
            <a:xfrm>
              <a:off x="5126932" y="4063083"/>
              <a:ext cx="723206" cy="723303"/>
            </a:xfrm>
            <a:prstGeom prst="ellipse">
              <a:avLst/>
            </a:prstGeom>
            <a:solidFill>
              <a:srgbClr val="0070C0"/>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grpSp>
          <p:nvGrpSpPr>
            <p:cNvPr id="123" name="组合 68"/>
            <p:cNvGrpSpPr>
              <a:grpSpLocks/>
            </p:cNvGrpSpPr>
            <p:nvPr/>
          </p:nvGrpSpPr>
          <p:grpSpPr bwMode="auto">
            <a:xfrm>
              <a:off x="5338307" y="4257332"/>
              <a:ext cx="639477" cy="575249"/>
              <a:chOff x="5405438" y="6815138"/>
              <a:chExt cx="511175" cy="460375"/>
            </a:xfrm>
          </p:grpSpPr>
          <p:sp>
            <p:nvSpPr>
              <p:cNvPr id="12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defTabSz="914126">
                  <a:defRPr/>
                </a:pPr>
                <a:endParaRPr lang="zh-CN" altLang="en-US" kern="0">
                  <a:solidFill>
                    <a:sysClr val="windowText" lastClr="000000"/>
                  </a:solidFill>
                  <a:latin typeface="Calibri"/>
                  <a:ea typeface="微软雅黑"/>
                </a:endParaRPr>
              </a:p>
            </p:txBody>
          </p:sp>
          <p:sp>
            <p:nvSpPr>
              <p:cNvPr id="12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14126">
                  <a:defRPr/>
                </a:pPr>
                <a:endParaRPr lang="zh-CN" altLang="en-US" kern="0">
                  <a:solidFill>
                    <a:sysClr val="windowText" lastClr="000000"/>
                  </a:solidFill>
                </a:endParaRPr>
              </a:p>
            </p:txBody>
          </p:sp>
          <p:sp>
            <p:nvSpPr>
              <p:cNvPr id="12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14126">
                  <a:defRPr/>
                </a:pPr>
                <a:endParaRPr lang="zh-CN" altLang="en-US" kern="0">
                  <a:solidFill>
                    <a:sysClr val="windowText" lastClr="000000"/>
                  </a:solidFill>
                </a:endParaRPr>
              </a:p>
            </p:txBody>
          </p:sp>
        </p:grpSp>
      </p:grpSp>
      <p:grpSp>
        <p:nvGrpSpPr>
          <p:cNvPr id="5" name="组合 4"/>
          <p:cNvGrpSpPr/>
          <p:nvPr/>
        </p:nvGrpSpPr>
        <p:grpSpPr>
          <a:xfrm>
            <a:off x="7345940" y="4108479"/>
            <a:ext cx="859166" cy="723080"/>
            <a:chOff x="7347590" y="4109747"/>
            <a:chExt cx="859431" cy="723303"/>
          </a:xfrm>
        </p:grpSpPr>
        <p:sp>
          <p:nvSpPr>
            <p:cNvPr id="114" name="椭圆 113"/>
            <p:cNvSpPr/>
            <p:nvPr/>
          </p:nvSpPr>
          <p:spPr>
            <a:xfrm>
              <a:off x="7347590" y="4109747"/>
              <a:ext cx="723206" cy="723303"/>
            </a:xfrm>
            <a:prstGeom prst="ellipse">
              <a:avLst/>
            </a:prstGeom>
            <a:solidFill>
              <a:srgbClr val="00B0F0"/>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68568" tIns="34284" rIns="68568" bIns="34284" anchor="ctr"/>
            <a:lstStyle/>
            <a:p>
              <a:pPr algn="ctr" defTabSz="914126">
                <a:defRPr/>
              </a:pPr>
              <a:endParaRPr lang="zh-CN" altLang="en-US" kern="0">
                <a:solidFill>
                  <a:sysClr val="window" lastClr="FFFFFF"/>
                </a:solidFill>
                <a:latin typeface="Calibri"/>
                <a:ea typeface="微软雅黑"/>
              </a:endParaRPr>
            </a:p>
          </p:txBody>
        </p:sp>
        <p:grpSp>
          <p:nvGrpSpPr>
            <p:cNvPr id="127" name="组合 73"/>
            <p:cNvGrpSpPr>
              <a:grpSpLocks/>
            </p:cNvGrpSpPr>
            <p:nvPr/>
          </p:nvGrpSpPr>
          <p:grpSpPr bwMode="auto">
            <a:xfrm>
              <a:off x="7558017" y="4254951"/>
              <a:ext cx="649004" cy="577631"/>
              <a:chOff x="688976" y="7240588"/>
              <a:chExt cx="519113" cy="461963"/>
            </a:xfrm>
          </p:grpSpPr>
          <p:sp>
            <p:nvSpPr>
              <p:cNvPr id="128"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defTabSz="914126">
                  <a:defRPr/>
                </a:pPr>
                <a:endParaRPr lang="zh-CN" altLang="en-US" kern="0">
                  <a:solidFill>
                    <a:sysClr val="windowText" lastClr="000000"/>
                  </a:solidFill>
                  <a:latin typeface="Calibri"/>
                  <a:ea typeface="微软雅黑"/>
                </a:endParaRPr>
              </a:p>
            </p:txBody>
          </p:sp>
          <p:sp>
            <p:nvSpPr>
              <p:cNvPr id="129"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14126">
                  <a:defRPr/>
                </a:pPr>
                <a:endParaRPr lang="zh-CN" altLang="en-US" kern="0">
                  <a:solidFill>
                    <a:sysClr val="windowText" lastClr="000000"/>
                  </a:solidFill>
                </a:endParaRPr>
              </a:p>
            </p:txBody>
          </p:sp>
          <p:sp>
            <p:nvSpPr>
              <p:cNvPr id="130"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14126">
                  <a:defRPr/>
                </a:pPr>
                <a:endParaRPr lang="zh-CN" altLang="en-US" kern="0">
                  <a:solidFill>
                    <a:sysClr val="windowText" lastClr="000000"/>
                  </a:solidFill>
                </a:endParaRPr>
              </a:p>
            </p:txBody>
          </p:sp>
        </p:grpSp>
      </p:grpSp>
      <p:sp>
        <p:nvSpPr>
          <p:cNvPr id="135" name="文本框 84"/>
          <p:cNvSpPr txBox="1"/>
          <p:nvPr/>
        </p:nvSpPr>
        <p:spPr>
          <a:xfrm>
            <a:off x="756755" y="3507566"/>
            <a:ext cx="1138440" cy="269232"/>
          </a:xfrm>
          <a:prstGeom prst="rect">
            <a:avLst/>
          </a:prstGeom>
          <a:noFill/>
        </p:spPr>
        <p:txBody>
          <a:bodyPr wrap="none" lIns="68568" tIns="34284" rIns="68568" bIns="34284">
            <a:spAutoFit/>
          </a:bodyPr>
          <a:lstStyle/>
          <a:p>
            <a:pPr defTabSz="914126">
              <a:defRPr/>
            </a:pPr>
            <a:r>
              <a:rPr lang="zh-CN" altLang="en-US" sz="1300" b="1" kern="0" dirty="0">
                <a:solidFill>
                  <a:sysClr val="windowText" lastClr="000000">
                    <a:lumMod val="65000"/>
                    <a:lumOff val="35000"/>
                  </a:sysClr>
                </a:solidFill>
                <a:latin typeface="Impact" panose="020B0806030902050204" pitchFamily="34" charset="0"/>
                <a:ea typeface="微软雅黑"/>
              </a:rPr>
              <a:t>标题文字内容</a:t>
            </a:r>
          </a:p>
        </p:txBody>
      </p:sp>
      <p:sp>
        <p:nvSpPr>
          <p:cNvPr id="136" name="TextBox 49"/>
          <p:cNvSpPr txBox="1"/>
          <p:nvPr/>
        </p:nvSpPr>
        <p:spPr>
          <a:xfrm>
            <a:off x="761654" y="3762033"/>
            <a:ext cx="3408205" cy="284615"/>
          </a:xfrm>
          <a:prstGeom prst="rect">
            <a:avLst/>
          </a:prstGeom>
          <a:noFill/>
          <a:ln w="3175">
            <a:noFill/>
          </a:ln>
        </p:spPr>
        <p:txBody>
          <a:bodyPr wrap="square" lIns="68568" tIns="34284" rIns="68568" bIns="34284">
            <a:spAutoFit/>
          </a:bodyPr>
          <a:lstStyle/>
          <a:p>
            <a:pPr defTabSz="914126">
              <a:defRPr/>
            </a:pPr>
            <a:r>
              <a:rPr lang="zh-CN" altLang="en-US" sz="700" kern="0" dirty="0">
                <a:solidFill>
                  <a:sysClr val="windowText" lastClr="000000">
                    <a:lumMod val="65000"/>
                    <a:lumOff val="35000"/>
                  </a:sysClr>
                </a:solidFill>
                <a:latin typeface="+mn-ea"/>
                <a:cs typeface="Arial Unicode MS" panose="020B0604020202020204" pitchFamily="34" charset="-122"/>
                <a:sym typeface="Batang"/>
              </a:rPr>
              <a:t>添加相关的文字简介内容添加相关的文字简介内容添加相关的文字简介内容添加相关的文字简介内容添加相关的文字简介内容</a:t>
            </a:r>
            <a:endParaRPr lang="en-US" altLang="zh-CN" sz="700" kern="0" dirty="0">
              <a:solidFill>
                <a:sysClr val="windowText" lastClr="000000">
                  <a:lumMod val="65000"/>
                  <a:lumOff val="35000"/>
                </a:sysClr>
              </a:solidFill>
              <a:latin typeface="+mn-ea"/>
              <a:cs typeface="Arial Unicode MS" panose="020B0604020202020204" pitchFamily="34" charset="-122"/>
              <a:sym typeface="Batang"/>
            </a:endParaRPr>
          </a:p>
        </p:txBody>
      </p:sp>
      <p:sp>
        <p:nvSpPr>
          <p:cNvPr id="148" name="文本框 84"/>
          <p:cNvSpPr txBox="1"/>
          <p:nvPr/>
        </p:nvSpPr>
        <p:spPr>
          <a:xfrm>
            <a:off x="756755" y="4158766"/>
            <a:ext cx="1138440" cy="269232"/>
          </a:xfrm>
          <a:prstGeom prst="rect">
            <a:avLst/>
          </a:prstGeom>
          <a:noFill/>
        </p:spPr>
        <p:txBody>
          <a:bodyPr wrap="none" lIns="68568" tIns="34284" rIns="68568" bIns="34284">
            <a:spAutoFit/>
          </a:bodyPr>
          <a:lstStyle/>
          <a:p>
            <a:pPr defTabSz="914126">
              <a:defRPr/>
            </a:pPr>
            <a:r>
              <a:rPr lang="zh-CN" altLang="en-US" sz="1300" b="1" kern="0" dirty="0">
                <a:solidFill>
                  <a:sysClr val="windowText" lastClr="000000">
                    <a:lumMod val="65000"/>
                    <a:lumOff val="35000"/>
                  </a:sysClr>
                </a:solidFill>
                <a:latin typeface="Impact" panose="020B0806030902050204" pitchFamily="34" charset="0"/>
                <a:ea typeface="微软雅黑"/>
              </a:rPr>
              <a:t>标题文字内容</a:t>
            </a:r>
          </a:p>
        </p:txBody>
      </p:sp>
      <p:sp>
        <p:nvSpPr>
          <p:cNvPr id="149" name="TextBox 49"/>
          <p:cNvSpPr txBox="1"/>
          <p:nvPr/>
        </p:nvSpPr>
        <p:spPr>
          <a:xfrm>
            <a:off x="761654" y="4413233"/>
            <a:ext cx="3408205" cy="284615"/>
          </a:xfrm>
          <a:prstGeom prst="rect">
            <a:avLst/>
          </a:prstGeom>
          <a:noFill/>
          <a:ln w="3175">
            <a:noFill/>
          </a:ln>
        </p:spPr>
        <p:txBody>
          <a:bodyPr wrap="square" lIns="68568" tIns="34284" rIns="68568" bIns="34284">
            <a:spAutoFit/>
          </a:bodyPr>
          <a:lstStyle/>
          <a:p>
            <a:pPr defTabSz="914126">
              <a:defRPr/>
            </a:pPr>
            <a:r>
              <a:rPr lang="zh-CN" altLang="en-US" sz="700" kern="0" dirty="0">
                <a:solidFill>
                  <a:sysClr val="windowText" lastClr="000000">
                    <a:lumMod val="65000"/>
                    <a:lumOff val="35000"/>
                  </a:sysClr>
                </a:solidFill>
                <a:latin typeface="+mn-ea"/>
                <a:cs typeface="Arial Unicode MS" panose="020B0604020202020204" pitchFamily="34" charset="-122"/>
                <a:sym typeface="Batang"/>
              </a:rPr>
              <a:t>添加相关的文字简介内容添加相关的文字简介内容添加相关的文字简介内容添加相关的文字简介内容添加相关的文字简介内容</a:t>
            </a:r>
            <a:endParaRPr lang="en-US" altLang="zh-CN" sz="700" kern="0" dirty="0">
              <a:solidFill>
                <a:sysClr val="windowText" lastClr="000000">
                  <a:lumMod val="65000"/>
                  <a:lumOff val="35000"/>
                </a:sysClr>
              </a:solidFill>
              <a:latin typeface="+mn-ea"/>
              <a:cs typeface="Arial Unicode MS" panose="020B0604020202020204" pitchFamily="34" charset="-122"/>
              <a:sym typeface="Batang"/>
            </a:endParaRPr>
          </a:p>
        </p:txBody>
      </p:sp>
      <p:sp>
        <p:nvSpPr>
          <p:cNvPr id="154" name="文本框 84"/>
          <p:cNvSpPr txBox="1"/>
          <p:nvPr/>
        </p:nvSpPr>
        <p:spPr>
          <a:xfrm>
            <a:off x="5238140" y="1563949"/>
            <a:ext cx="1061519" cy="623066"/>
          </a:xfrm>
          <a:prstGeom prst="rect">
            <a:avLst/>
          </a:prstGeom>
          <a:noFill/>
        </p:spPr>
        <p:txBody>
          <a:bodyPr wrap="none" lIns="68568" tIns="34284" rIns="68568" bIns="34284">
            <a:spAutoFit/>
          </a:bodyPr>
          <a:lstStyle/>
          <a:p>
            <a:pPr algn="ctr" defTabSz="914126">
              <a:defRPr/>
            </a:pPr>
            <a:r>
              <a:rPr lang="zh-CN" altLang="en-US" sz="1798" b="1" kern="0" dirty="0">
                <a:solidFill>
                  <a:sysClr val="windowText" lastClr="000000">
                    <a:lumMod val="65000"/>
                    <a:lumOff val="35000"/>
                  </a:sysClr>
                </a:solidFill>
                <a:latin typeface="Impact" panose="020B0806030902050204" pitchFamily="34" charset="0"/>
                <a:ea typeface="微软雅黑"/>
              </a:rPr>
              <a:t>重要</a:t>
            </a:r>
            <a:endParaRPr lang="en-US" altLang="zh-CN" sz="1798" b="1" kern="0" dirty="0">
              <a:solidFill>
                <a:sysClr val="windowText" lastClr="000000">
                  <a:lumMod val="65000"/>
                  <a:lumOff val="35000"/>
                </a:sysClr>
              </a:solidFill>
              <a:latin typeface="Impact" panose="020B0806030902050204" pitchFamily="34" charset="0"/>
              <a:ea typeface="微软雅黑"/>
            </a:endParaRPr>
          </a:p>
          <a:p>
            <a:pPr algn="ctr" defTabSz="914126">
              <a:defRPr/>
            </a:pPr>
            <a:r>
              <a:rPr lang="zh-CN" altLang="en-US" sz="1798" b="1" kern="0" dirty="0">
                <a:solidFill>
                  <a:sysClr val="windowText" lastClr="000000">
                    <a:lumMod val="65000"/>
                    <a:lumOff val="35000"/>
                  </a:sysClr>
                </a:solidFill>
                <a:latin typeface="Impact" panose="020B0806030902050204" pitchFamily="34" charset="0"/>
                <a:ea typeface="微软雅黑"/>
              </a:rPr>
              <a:t>工作之一</a:t>
            </a:r>
          </a:p>
        </p:txBody>
      </p:sp>
      <p:sp>
        <p:nvSpPr>
          <p:cNvPr id="155" name="文本框 84"/>
          <p:cNvSpPr txBox="1"/>
          <p:nvPr/>
        </p:nvSpPr>
        <p:spPr>
          <a:xfrm>
            <a:off x="6821826" y="1588755"/>
            <a:ext cx="1061520" cy="623066"/>
          </a:xfrm>
          <a:prstGeom prst="rect">
            <a:avLst/>
          </a:prstGeom>
          <a:noFill/>
        </p:spPr>
        <p:txBody>
          <a:bodyPr wrap="none" lIns="68568" tIns="34284" rIns="68568" bIns="34284">
            <a:spAutoFit/>
          </a:bodyPr>
          <a:lstStyle/>
          <a:p>
            <a:pPr algn="ctr" defTabSz="914126">
              <a:defRPr/>
            </a:pPr>
            <a:r>
              <a:rPr lang="zh-CN" altLang="en-US" sz="1798" b="1" kern="0" dirty="0">
                <a:solidFill>
                  <a:sysClr val="windowText" lastClr="000000">
                    <a:lumMod val="65000"/>
                    <a:lumOff val="35000"/>
                  </a:sysClr>
                </a:solidFill>
                <a:latin typeface="Impact" panose="020B0806030902050204" pitchFamily="34" charset="0"/>
                <a:ea typeface="微软雅黑"/>
              </a:rPr>
              <a:t>重要</a:t>
            </a:r>
            <a:endParaRPr lang="en-US" altLang="zh-CN" sz="1798" b="1" kern="0" dirty="0">
              <a:solidFill>
                <a:sysClr val="windowText" lastClr="000000">
                  <a:lumMod val="65000"/>
                  <a:lumOff val="35000"/>
                </a:sysClr>
              </a:solidFill>
              <a:latin typeface="Impact" panose="020B0806030902050204" pitchFamily="34" charset="0"/>
              <a:ea typeface="微软雅黑"/>
            </a:endParaRPr>
          </a:p>
          <a:p>
            <a:pPr algn="ctr" defTabSz="914126">
              <a:defRPr/>
            </a:pPr>
            <a:r>
              <a:rPr lang="zh-CN" altLang="en-US" sz="1798" b="1" kern="0" dirty="0">
                <a:solidFill>
                  <a:sysClr val="windowText" lastClr="000000">
                    <a:lumMod val="65000"/>
                    <a:lumOff val="35000"/>
                  </a:sysClr>
                </a:solidFill>
                <a:latin typeface="Impact" panose="020B0806030902050204" pitchFamily="34" charset="0"/>
                <a:ea typeface="微软雅黑"/>
              </a:rPr>
              <a:t>工作之二</a:t>
            </a:r>
          </a:p>
        </p:txBody>
      </p:sp>
      <p:sp>
        <p:nvSpPr>
          <p:cNvPr id="156" name="文本框 84"/>
          <p:cNvSpPr txBox="1"/>
          <p:nvPr/>
        </p:nvSpPr>
        <p:spPr>
          <a:xfrm>
            <a:off x="5166153" y="3328704"/>
            <a:ext cx="1061520" cy="623066"/>
          </a:xfrm>
          <a:prstGeom prst="rect">
            <a:avLst/>
          </a:prstGeom>
          <a:noFill/>
        </p:spPr>
        <p:txBody>
          <a:bodyPr wrap="none" lIns="68568" tIns="34284" rIns="68568" bIns="34284">
            <a:spAutoFit/>
          </a:bodyPr>
          <a:lstStyle/>
          <a:p>
            <a:pPr algn="ctr" defTabSz="914126">
              <a:defRPr/>
            </a:pPr>
            <a:r>
              <a:rPr lang="zh-CN" altLang="en-US" sz="1798" b="1" kern="0" dirty="0">
                <a:solidFill>
                  <a:sysClr val="windowText" lastClr="000000">
                    <a:lumMod val="65000"/>
                    <a:lumOff val="35000"/>
                  </a:sysClr>
                </a:solidFill>
                <a:latin typeface="Impact" panose="020B0806030902050204" pitchFamily="34" charset="0"/>
                <a:ea typeface="微软雅黑"/>
              </a:rPr>
              <a:t>重要</a:t>
            </a:r>
            <a:endParaRPr lang="en-US" altLang="zh-CN" sz="1798" b="1" kern="0" dirty="0">
              <a:solidFill>
                <a:sysClr val="windowText" lastClr="000000">
                  <a:lumMod val="65000"/>
                  <a:lumOff val="35000"/>
                </a:sysClr>
              </a:solidFill>
              <a:latin typeface="Impact" panose="020B0806030902050204" pitchFamily="34" charset="0"/>
              <a:ea typeface="微软雅黑"/>
            </a:endParaRPr>
          </a:p>
          <a:p>
            <a:pPr algn="ctr" defTabSz="914126">
              <a:defRPr/>
            </a:pPr>
            <a:r>
              <a:rPr lang="zh-CN" altLang="en-US" sz="1798" b="1" kern="0" dirty="0">
                <a:solidFill>
                  <a:sysClr val="windowText" lastClr="000000">
                    <a:lumMod val="65000"/>
                    <a:lumOff val="35000"/>
                  </a:sysClr>
                </a:solidFill>
                <a:latin typeface="Impact" panose="020B0806030902050204" pitchFamily="34" charset="0"/>
                <a:ea typeface="微软雅黑"/>
              </a:rPr>
              <a:t>工作之三</a:t>
            </a:r>
          </a:p>
        </p:txBody>
      </p:sp>
      <p:sp>
        <p:nvSpPr>
          <p:cNvPr id="157" name="文本框 84"/>
          <p:cNvSpPr txBox="1"/>
          <p:nvPr/>
        </p:nvSpPr>
        <p:spPr>
          <a:xfrm>
            <a:off x="6965797" y="3353511"/>
            <a:ext cx="1061520" cy="623066"/>
          </a:xfrm>
          <a:prstGeom prst="rect">
            <a:avLst/>
          </a:prstGeom>
          <a:noFill/>
        </p:spPr>
        <p:txBody>
          <a:bodyPr wrap="none" lIns="68568" tIns="34284" rIns="68568" bIns="34284">
            <a:spAutoFit/>
          </a:bodyPr>
          <a:lstStyle/>
          <a:p>
            <a:pPr algn="ctr" defTabSz="914126">
              <a:defRPr/>
            </a:pPr>
            <a:r>
              <a:rPr lang="zh-CN" altLang="en-US" sz="1798" b="1" kern="0" dirty="0">
                <a:solidFill>
                  <a:sysClr val="windowText" lastClr="000000">
                    <a:lumMod val="65000"/>
                    <a:lumOff val="35000"/>
                  </a:sysClr>
                </a:solidFill>
                <a:latin typeface="Impact" panose="020B0806030902050204" pitchFamily="34" charset="0"/>
                <a:ea typeface="微软雅黑"/>
              </a:rPr>
              <a:t>重要</a:t>
            </a:r>
            <a:endParaRPr lang="en-US" altLang="zh-CN" sz="1798" b="1" kern="0" dirty="0">
              <a:solidFill>
                <a:sysClr val="windowText" lastClr="000000">
                  <a:lumMod val="65000"/>
                  <a:lumOff val="35000"/>
                </a:sysClr>
              </a:solidFill>
              <a:latin typeface="Impact" panose="020B0806030902050204" pitchFamily="34" charset="0"/>
              <a:ea typeface="微软雅黑"/>
            </a:endParaRPr>
          </a:p>
          <a:p>
            <a:pPr algn="ctr" defTabSz="914126">
              <a:defRPr/>
            </a:pPr>
            <a:r>
              <a:rPr lang="zh-CN" altLang="en-US" sz="1798" b="1" kern="0" dirty="0">
                <a:solidFill>
                  <a:sysClr val="windowText" lastClr="000000">
                    <a:lumMod val="65000"/>
                    <a:lumOff val="35000"/>
                  </a:sysClr>
                </a:solidFill>
                <a:latin typeface="Impact" panose="020B0806030902050204" pitchFamily="34" charset="0"/>
                <a:ea typeface="微软雅黑"/>
              </a:rPr>
              <a:t>工作之四</a:t>
            </a:r>
          </a:p>
        </p:txBody>
      </p:sp>
      <p:pic>
        <p:nvPicPr>
          <p:cNvPr id="2052" name="Picture 4"/>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97524" y="1347992"/>
            <a:ext cx="3237779" cy="1881891"/>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9353629"/>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randombar(horizontal)">
                                      <p:cBhvr>
                                        <p:cTn id="7" dur="500"/>
                                        <p:tgtEl>
                                          <p:spTgt spid="20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5"/>
                                        </p:tgtEl>
                                        <p:attrNameLst>
                                          <p:attrName>style.visibility</p:attrName>
                                        </p:attrNameLst>
                                      </p:cBhvr>
                                      <p:to>
                                        <p:strVal val="visible"/>
                                      </p:to>
                                    </p:set>
                                    <p:animEffect transition="in" filter="wipe(left)">
                                      <p:cBhvr>
                                        <p:cTn id="11" dur="500"/>
                                        <p:tgtEl>
                                          <p:spTgt spid="135"/>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36"/>
                                        </p:tgtEl>
                                        <p:attrNameLst>
                                          <p:attrName>style.visibility</p:attrName>
                                        </p:attrNameLst>
                                      </p:cBhvr>
                                      <p:to>
                                        <p:strVal val="visible"/>
                                      </p:to>
                                    </p:set>
                                    <p:animEffect transition="in" filter="wipe(left)">
                                      <p:cBhvr>
                                        <p:cTn id="14" dur="500"/>
                                        <p:tgtEl>
                                          <p:spTgt spid="136"/>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48"/>
                                        </p:tgtEl>
                                        <p:attrNameLst>
                                          <p:attrName>style.visibility</p:attrName>
                                        </p:attrNameLst>
                                      </p:cBhvr>
                                      <p:to>
                                        <p:strVal val="visible"/>
                                      </p:to>
                                    </p:set>
                                    <p:animEffect transition="in" filter="wipe(left)">
                                      <p:cBhvr>
                                        <p:cTn id="17" dur="500"/>
                                        <p:tgtEl>
                                          <p:spTgt spid="148"/>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9"/>
                                        </p:tgtEl>
                                        <p:attrNameLst>
                                          <p:attrName>style.visibility</p:attrName>
                                        </p:attrNameLst>
                                      </p:cBhvr>
                                      <p:to>
                                        <p:strVal val="visible"/>
                                      </p:to>
                                    </p:set>
                                    <p:animEffect transition="in" filter="wipe(left)">
                                      <p:cBhvr>
                                        <p:cTn id="20" dur="500"/>
                                        <p:tgtEl>
                                          <p:spTgt spid="149"/>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105"/>
                                        </p:tgtEl>
                                        <p:attrNameLst>
                                          <p:attrName>style.visibility</p:attrName>
                                        </p:attrNameLst>
                                      </p:cBhvr>
                                      <p:to>
                                        <p:strVal val="visible"/>
                                      </p:to>
                                    </p:set>
                                    <p:anim calcmode="lin" valueType="num">
                                      <p:cBhvr>
                                        <p:cTn id="24" dur="500" fill="hold"/>
                                        <p:tgtEl>
                                          <p:spTgt spid="105"/>
                                        </p:tgtEl>
                                        <p:attrNameLst>
                                          <p:attrName>ppt_w</p:attrName>
                                        </p:attrNameLst>
                                      </p:cBhvr>
                                      <p:tavLst>
                                        <p:tav tm="0">
                                          <p:val>
                                            <p:fltVal val="0"/>
                                          </p:val>
                                        </p:tav>
                                        <p:tav tm="100000">
                                          <p:val>
                                            <p:strVal val="#ppt_w"/>
                                          </p:val>
                                        </p:tav>
                                      </p:tavLst>
                                    </p:anim>
                                    <p:anim calcmode="lin" valueType="num">
                                      <p:cBhvr>
                                        <p:cTn id="25" dur="500" fill="hold"/>
                                        <p:tgtEl>
                                          <p:spTgt spid="105"/>
                                        </p:tgtEl>
                                        <p:attrNameLst>
                                          <p:attrName>ppt_h</p:attrName>
                                        </p:attrNameLst>
                                      </p:cBhvr>
                                      <p:tavLst>
                                        <p:tav tm="0">
                                          <p:val>
                                            <p:fltVal val="0"/>
                                          </p:val>
                                        </p:tav>
                                        <p:tav tm="100000">
                                          <p:val>
                                            <p:strVal val="#ppt_h"/>
                                          </p:val>
                                        </p:tav>
                                      </p:tavLst>
                                    </p:anim>
                                    <p:animEffect transition="in" filter="fade">
                                      <p:cBhvr>
                                        <p:cTn id="26" dur="500"/>
                                        <p:tgtEl>
                                          <p:spTgt spid="105"/>
                                        </p:tgtEl>
                                      </p:cBhvr>
                                    </p:animEffect>
                                  </p:childTnLst>
                                </p:cTn>
                              </p:par>
                            </p:childTnLst>
                          </p:cTn>
                        </p:par>
                        <p:par>
                          <p:cTn id="27" fill="hold">
                            <p:stCondLst>
                              <p:cond delay="1500"/>
                            </p:stCondLst>
                            <p:childTnLst>
                              <p:par>
                                <p:cTn id="28" presetID="53" presetClass="entr" presetSubtype="16" fill="hold" grpId="0" nodeType="afterEffect">
                                  <p:stCondLst>
                                    <p:cond delay="0"/>
                                  </p:stCondLst>
                                  <p:childTnLst>
                                    <p:set>
                                      <p:cBhvr>
                                        <p:cTn id="29" dur="1" fill="hold">
                                          <p:stCondLst>
                                            <p:cond delay="0"/>
                                          </p:stCondLst>
                                        </p:cTn>
                                        <p:tgtEl>
                                          <p:spTgt spid="107"/>
                                        </p:tgtEl>
                                        <p:attrNameLst>
                                          <p:attrName>style.visibility</p:attrName>
                                        </p:attrNameLst>
                                      </p:cBhvr>
                                      <p:to>
                                        <p:strVal val="visible"/>
                                      </p:to>
                                    </p:set>
                                    <p:anim calcmode="lin" valueType="num">
                                      <p:cBhvr>
                                        <p:cTn id="30" dur="500" fill="hold"/>
                                        <p:tgtEl>
                                          <p:spTgt spid="107"/>
                                        </p:tgtEl>
                                        <p:attrNameLst>
                                          <p:attrName>ppt_w</p:attrName>
                                        </p:attrNameLst>
                                      </p:cBhvr>
                                      <p:tavLst>
                                        <p:tav tm="0">
                                          <p:val>
                                            <p:fltVal val="0"/>
                                          </p:val>
                                        </p:tav>
                                        <p:tav tm="100000">
                                          <p:val>
                                            <p:strVal val="#ppt_w"/>
                                          </p:val>
                                        </p:tav>
                                      </p:tavLst>
                                    </p:anim>
                                    <p:anim calcmode="lin" valueType="num">
                                      <p:cBhvr>
                                        <p:cTn id="31" dur="500" fill="hold"/>
                                        <p:tgtEl>
                                          <p:spTgt spid="107"/>
                                        </p:tgtEl>
                                        <p:attrNameLst>
                                          <p:attrName>ppt_h</p:attrName>
                                        </p:attrNameLst>
                                      </p:cBhvr>
                                      <p:tavLst>
                                        <p:tav tm="0">
                                          <p:val>
                                            <p:fltVal val="0"/>
                                          </p:val>
                                        </p:tav>
                                        <p:tav tm="100000">
                                          <p:val>
                                            <p:strVal val="#ppt_h"/>
                                          </p:val>
                                        </p:tav>
                                      </p:tavLst>
                                    </p:anim>
                                    <p:animEffect transition="in" filter="fade">
                                      <p:cBhvr>
                                        <p:cTn id="32" dur="500"/>
                                        <p:tgtEl>
                                          <p:spTgt spid="107"/>
                                        </p:tgtEl>
                                      </p:cBhvr>
                                    </p:animEffect>
                                  </p:childTnLst>
                                </p:cTn>
                              </p:par>
                            </p:childTnLst>
                          </p:cTn>
                        </p:par>
                        <p:par>
                          <p:cTn id="33" fill="hold">
                            <p:stCondLst>
                              <p:cond delay="2000"/>
                            </p:stCondLst>
                            <p:childTnLst>
                              <p:par>
                                <p:cTn id="34" presetID="42" presetClass="entr" presetSubtype="0"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anim calcmode="lin" valueType="num">
                                      <p:cBhvr>
                                        <p:cTn id="37" dur="500" fill="hold"/>
                                        <p:tgtEl>
                                          <p:spTgt spid="2"/>
                                        </p:tgtEl>
                                        <p:attrNameLst>
                                          <p:attrName>ppt_x</p:attrName>
                                        </p:attrNameLst>
                                      </p:cBhvr>
                                      <p:tavLst>
                                        <p:tav tm="0">
                                          <p:val>
                                            <p:strVal val="#ppt_x"/>
                                          </p:val>
                                        </p:tav>
                                        <p:tav tm="100000">
                                          <p:val>
                                            <p:strVal val="#ppt_x"/>
                                          </p:val>
                                        </p:tav>
                                      </p:tavLst>
                                    </p:anim>
                                    <p:anim calcmode="lin" valueType="num">
                                      <p:cBhvr>
                                        <p:cTn id="38" dur="500" fill="hold"/>
                                        <p:tgtEl>
                                          <p:spTgt spid="2"/>
                                        </p:tgtEl>
                                        <p:attrNameLst>
                                          <p:attrName>ppt_y</p:attrName>
                                        </p:attrNameLst>
                                      </p:cBhvr>
                                      <p:tavLst>
                                        <p:tav tm="0">
                                          <p:val>
                                            <p:strVal val="#ppt_y+.1"/>
                                          </p:val>
                                        </p:tav>
                                        <p:tav tm="100000">
                                          <p:val>
                                            <p:strVal val="#ppt_y"/>
                                          </p:val>
                                        </p:tav>
                                      </p:tavLst>
                                    </p:anim>
                                  </p:childTnLst>
                                </p:cTn>
                              </p:par>
                              <p:par>
                                <p:cTn id="39" presetID="16" presetClass="entr" presetSubtype="21" fill="hold" grpId="0" nodeType="withEffect">
                                  <p:stCondLst>
                                    <p:cond delay="0"/>
                                  </p:stCondLst>
                                  <p:childTnLst>
                                    <p:set>
                                      <p:cBhvr>
                                        <p:cTn id="40" dur="1" fill="hold">
                                          <p:stCondLst>
                                            <p:cond delay="0"/>
                                          </p:stCondLst>
                                        </p:cTn>
                                        <p:tgtEl>
                                          <p:spTgt spid="154"/>
                                        </p:tgtEl>
                                        <p:attrNameLst>
                                          <p:attrName>style.visibility</p:attrName>
                                        </p:attrNameLst>
                                      </p:cBhvr>
                                      <p:to>
                                        <p:strVal val="visible"/>
                                      </p:to>
                                    </p:set>
                                    <p:animEffect transition="in" filter="barn(inVertical)">
                                      <p:cBhvr>
                                        <p:cTn id="41" dur="500"/>
                                        <p:tgtEl>
                                          <p:spTgt spid="154"/>
                                        </p:tgtEl>
                                      </p:cBhvr>
                                    </p:animEffect>
                                  </p:childTnLst>
                                </p:cTn>
                              </p:par>
                            </p:childTnLst>
                          </p:cTn>
                        </p:par>
                        <p:par>
                          <p:cTn id="42" fill="hold">
                            <p:stCondLst>
                              <p:cond delay="2500"/>
                            </p:stCondLst>
                            <p:childTnLst>
                              <p:par>
                                <p:cTn id="43" presetID="53" presetClass="entr" presetSubtype="16" fill="hold" grpId="0" nodeType="afterEffect">
                                  <p:stCondLst>
                                    <p:cond delay="0"/>
                                  </p:stCondLst>
                                  <p:childTnLst>
                                    <p:set>
                                      <p:cBhvr>
                                        <p:cTn id="44" dur="1" fill="hold">
                                          <p:stCondLst>
                                            <p:cond delay="0"/>
                                          </p:stCondLst>
                                        </p:cTn>
                                        <p:tgtEl>
                                          <p:spTgt spid="104"/>
                                        </p:tgtEl>
                                        <p:attrNameLst>
                                          <p:attrName>style.visibility</p:attrName>
                                        </p:attrNameLst>
                                      </p:cBhvr>
                                      <p:to>
                                        <p:strVal val="visible"/>
                                      </p:to>
                                    </p:set>
                                    <p:anim calcmode="lin" valueType="num">
                                      <p:cBhvr>
                                        <p:cTn id="45" dur="500" fill="hold"/>
                                        <p:tgtEl>
                                          <p:spTgt spid="104"/>
                                        </p:tgtEl>
                                        <p:attrNameLst>
                                          <p:attrName>ppt_w</p:attrName>
                                        </p:attrNameLst>
                                      </p:cBhvr>
                                      <p:tavLst>
                                        <p:tav tm="0">
                                          <p:val>
                                            <p:fltVal val="0"/>
                                          </p:val>
                                        </p:tav>
                                        <p:tav tm="100000">
                                          <p:val>
                                            <p:strVal val="#ppt_w"/>
                                          </p:val>
                                        </p:tav>
                                      </p:tavLst>
                                    </p:anim>
                                    <p:anim calcmode="lin" valueType="num">
                                      <p:cBhvr>
                                        <p:cTn id="46" dur="500" fill="hold"/>
                                        <p:tgtEl>
                                          <p:spTgt spid="104"/>
                                        </p:tgtEl>
                                        <p:attrNameLst>
                                          <p:attrName>ppt_h</p:attrName>
                                        </p:attrNameLst>
                                      </p:cBhvr>
                                      <p:tavLst>
                                        <p:tav tm="0">
                                          <p:val>
                                            <p:fltVal val="0"/>
                                          </p:val>
                                        </p:tav>
                                        <p:tav tm="100000">
                                          <p:val>
                                            <p:strVal val="#ppt_h"/>
                                          </p:val>
                                        </p:tav>
                                      </p:tavLst>
                                    </p:anim>
                                    <p:animEffect transition="in" filter="fade">
                                      <p:cBhvr>
                                        <p:cTn id="47" dur="500"/>
                                        <p:tgtEl>
                                          <p:spTgt spid="104"/>
                                        </p:tgtEl>
                                      </p:cBhvr>
                                    </p:animEffect>
                                  </p:childTnLst>
                                </p:cTn>
                              </p:par>
                            </p:childTnLst>
                          </p:cTn>
                        </p:par>
                        <p:par>
                          <p:cTn id="48" fill="hold">
                            <p:stCondLst>
                              <p:cond delay="3000"/>
                            </p:stCondLst>
                            <p:childTnLst>
                              <p:par>
                                <p:cTn id="49" presetID="53" presetClass="entr" presetSubtype="16" fill="hold" grpId="0" nodeType="afterEffect">
                                  <p:stCondLst>
                                    <p:cond delay="0"/>
                                  </p:stCondLst>
                                  <p:childTnLst>
                                    <p:set>
                                      <p:cBhvr>
                                        <p:cTn id="50" dur="1" fill="hold">
                                          <p:stCondLst>
                                            <p:cond delay="0"/>
                                          </p:stCondLst>
                                        </p:cTn>
                                        <p:tgtEl>
                                          <p:spTgt spid="108"/>
                                        </p:tgtEl>
                                        <p:attrNameLst>
                                          <p:attrName>style.visibility</p:attrName>
                                        </p:attrNameLst>
                                      </p:cBhvr>
                                      <p:to>
                                        <p:strVal val="visible"/>
                                      </p:to>
                                    </p:set>
                                    <p:anim calcmode="lin" valueType="num">
                                      <p:cBhvr>
                                        <p:cTn id="51" dur="500" fill="hold"/>
                                        <p:tgtEl>
                                          <p:spTgt spid="108"/>
                                        </p:tgtEl>
                                        <p:attrNameLst>
                                          <p:attrName>ppt_w</p:attrName>
                                        </p:attrNameLst>
                                      </p:cBhvr>
                                      <p:tavLst>
                                        <p:tav tm="0">
                                          <p:val>
                                            <p:fltVal val="0"/>
                                          </p:val>
                                        </p:tav>
                                        <p:tav tm="100000">
                                          <p:val>
                                            <p:strVal val="#ppt_w"/>
                                          </p:val>
                                        </p:tav>
                                      </p:tavLst>
                                    </p:anim>
                                    <p:anim calcmode="lin" valueType="num">
                                      <p:cBhvr>
                                        <p:cTn id="52" dur="500" fill="hold"/>
                                        <p:tgtEl>
                                          <p:spTgt spid="108"/>
                                        </p:tgtEl>
                                        <p:attrNameLst>
                                          <p:attrName>ppt_h</p:attrName>
                                        </p:attrNameLst>
                                      </p:cBhvr>
                                      <p:tavLst>
                                        <p:tav tm="0">
                                          <p:val>
                                            <p:fltVal val="0"/>
                                          </p:val>
                                        </p:tav>
                                        <p:tav tm="100000">
                                          <p:val>
                                            <p:strVal val="#ppt_h"/>
                                          </p:val>
                                        </p:tav>
                                      </p:tavLst>
                                    </p:anim>
                                    <p:animEffect transition="in" filter="fade">
                                      <p:cBhvr>
                                        <p:cTn id="53" dur="500"/>
                                        <p:tgtEl>
                                          <p:spTgt spid="108"/>
                                        </p:tgtEl>
                                      </p:cBhvr>
                                    </p:animEffect>
                                  </p:childTnLst>
                                </p:cTn>
                              </p:par>
                            </p:childTnLst>
                          </p:cTn>
                        </p:par>
                        <p:par>
                          <p:cTn id="54" fill="hold">
                            <p:stCondLst>
                              <p:cond delay="3500"/>
                            </p:stCondLst>
                            <p:childTnLst>
                              <p:par>
                                <p:cTn id="55" presetID="42" presetClass="entr" presetSubtype="0"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fade">
                                      <p:cBhvr>
                                        <p:cTn id="57" dur="500"/>
                                        <p:tgtEl>
                                          <p:spTgt spid="3"/>
                                        </p:tgtEl>
                                      </p:cBhvr>
                                    </p:animEffect>
                                    <p:anim calcmode="lin" valueType="num">
                                      <p:cBhvr>
                                        <p:cTn id="58" dur="500" fill="hold"/>
                                        <p:tgtEl>
                                          <p:spTgt spid="3"/>
                                        </p:tgtEl>
                                        <p:attrNameLst>
                                          <p:attrName>ppt_x</p:attrName>
                                        </p:attrNameLst>
                                      </p:cBhvr>
                                      <p:tavLst>
                                        <p:tav tm="0">
                                          <p:val>
                                            <p:strVal val="#ppt_x"/>
                                          </p:val>
                                        </p:tav>
                                        <p:tav tm="100000">
                                          <p:val>
                                            <p:strVal val="#ppt_x"/>
                                          </p:val>
                                        </p:tav>
                                      </p:tavLst>
                                    </p:anim>
                                    <p:anim calcmode="lin" valueType="num">
                                      <p:cBhvr>
                                        <p:cTn id="59" dur="500" fill="hold"/>
                                        <p:tgtEl>
                                          <p:spTgt spid="3"/>
                                        </p:tgtEl>
                                        <p:attrNameLst>
                                          <p:attrName>ppt_y</p:attrName>
                                        </p:attrNameLst>
                                      </p:cBhvr>
                                      <p:tavLst>
                                        <p:tav tm="0">
                                          <p:val>
                                            <p:strVal val="#ppt_y+.1"/>
                                          </p:val>
                                        </p:tav>
                                        <p:tav tm="100000">
                                          <p:val>
                                            <p:strVal val="#ppt_y"/>
                                          </p:val>
                                        </p:tav>
                                      </p:tavLst>
                                    </p:anim>
                                  </p:childTnLst>
                                </p:cTn>
                              </p:par>
                              <p:par>
                                <p:cTn id="60" presetID="16" presetClass="entr" presetSubtype="21" fill="hold" grpId="0" nodeType="withEffect">
                                  <p:stCondLst>
                                    <p:cond delay="0"/>
                                  </p:stCondLst>
                                  <p:childTnLst>
                                    <p:set>
                                      <p:cBhvr>
                                        <p:cTn id="61" dur="1" fill="hold">
                                          <p:stCondLst>
                                            <p:cond delay="0"/>
                                          </p:stCondLst>
                                        </p:cTn>
                                        <p:tgtEl>
                                          <p:spTgt spid="155"/>
                                        </p:tgtEl>
                                        <p:attrNameLst>
                                          <p:attrName>style.visibility</p:attrName>
                                        </p:attrNameLst>
                                      </p:cBhvr>
                                      <p:to>
                                        <p:strVal val="visible"/>
                                      </p:to>
                                    </p:set>
                                    <p:animEffect transition="in" filter="barn(inVertical)">
                                      <p:cBhvr>
                                        <p:cTn id="62" dur="500"/>
                                        <p:tgtEl>
                                          <p:spTgt spid="155"/>
                                        </p:tgtEl>
                                      </p:cBhvr>
                                    </p:animEffect>
                                  </p:childTnLst>
                                </p:cTn>
                              </p:par>
                            </p:childTnLst>
                          </p:cTn>
                        </p:par>
                        <p:par>
                          <p:cTn id="63" fill="hold">
                            <p:stCondLst>
                              <p:cond delay="4000"/>
                            </p:stCondLst>
                            <p:childTnLst>
                              <p:par>
                                <p:cTn id="64" presetID="53" presetClass="entr" presetSubtype="16" fill="hold" grpId="0" nodeType="after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childTnLst>
                          </p:cTn>
                        </p:par>
                        <p:par>
                          <p:cTn id="69" fill="hold">
                            <p:stCondLst>
                              <p:cond delay="4500"/>
                            </p:stCondLst>
                            <p:childTnLst>
                              <p:par>
                                <p:cTn id="70" presetID="53" presetClass="entr" presetSubtype="16" fill="hold" grpId="0" nodeType="afterEffect">
                                  <p:stCondLst>
                                    <p:cond delay="0"/>
                                  </p:stCondLst>
                                  <p:childTnLst>
                                    <p:set>
                                      <p:cBhvr>
                                        <p:cTn id="71" dur="1" fill="hold">
                                          <p:stCondLst>
                                            <p:cond delay="0"/>
                                          </p:stCondLst>
                                        </p:cTn>
                                        <p:tgtEl>
                                          <p:spTgt spid="109"/>
                                        </p:tgtEl>
                                        <p:attrNameLst>
                                          <p:attrName>style.visibility</p:attrName>
                                        </p:attrNameLst>
                                      </p:cBhvr>
                                      <p:to>
                                        <p:strVal val="visible"/>
                                      </p:to>
                                    </p:set>
                                    <p:anim calcmode="lin" valueType="num">
                                      <p:cBhvr>
                                        <p:cTn id="72" dur="500" fill="hold"/>
                                        <p:tgtEl>
                                          <p:spTgt spid="109"/>
                                        </p:tgtEl>
                                        <p:attrNameLst>
                                          <p:attrName>ppt_w</p:attrName>
                                        </p:attrNameLst>
                                      </p:cBhvr>
                                      <p:tavLst>
                                        <p:tav tm="0">
                                          <p:val>
                                            <p:fltVal val="0"/>
                                          </p:val>
                                        </p:tav>
                                        <p:tav tm="100000">
                                          <p:val>
                                            <p:strVal val="#ppt_w"/>
                                          </p:val>
                                        </p:tav>
                                      </p:tavLst>
                                    </p:anim>
                                    <p:anim calcmode="lin" valueType="num">
                                      <p:cBhvr>
                                        <p:cTn id="73" dur="500" fill="hold"/>
                                        <p:tgtEl>
                                          <p:spTgt spid="109"/>
                                        </p:tgtEl>
                                        <p:attrNameLst>
                                          <p:attrName>ppt_h</p:attrName>
                                        </p:attrNameLst>
                                      </p:cBhvr>
                                      <p:tavLst>
                                        <p:tav tm="0">
                                          <p:val>
                                            <p:fltVal val="0"/>
                                          </p:val>
                                        </p:tav>
                                        <p:tav tm="100000">
                                          <p:val>
                                            <p:strVal val="#ppt_h"/>
                                          </p:val>
                                        </p:tav>
                                      </p:tavLst>
                                    </p:anim>
                                    <p:animEffect transition="in" filter="fade">
                                      <p:cBhvr>
                                        <p:cTn id="74" dur="500"/>
                                        <p:tgtEl>
                                          <p:spTgt spid="109"/>
                                        </p:tgtEl>
                                      </p:cBhvr>
                                    </p:animEffect>
                                  </p:childTnLst>
                                </p:cTn>
                              </p:par>
                            </p:childTnLst>
                          </p:cTn>
                        </p:par>
                        <p:par>
                          <p:cTn id="75" fill="hold">
                            <p:stCondLst>
                              <p:cond delay="5000"/>
                            </p:stCondLst>
                            <p:childTnLst>
                              <p:par>
                                <p:cTn id="76" presetID="42" presetClass="entr" presetSubtype="0" fill="hold" nodeType="afterEffect">
                                  <p:stCondLst>
                                    <p:cond delay="0"/>
                                  </p:stCondLst>
                                  <p:childTnLst>
                                    <p:set>
                                      <p:cBhvr>
                                        <p:cTn id="77" dur="1" fill="hold">
                                          <p:stCondLst>
                                            <p:cond delay="0"/>
                                          </p:stCondLst>
                                        </p:cTn>
                                        <p:tgtEl>
                                          <p:spTgt spid="4"/>
                                        </p:tgtEl>
                                        <p:attrNameLst>
                                          <p:attrName>style.visibility</p:attrName>
                                        </p:attrNameLst>
                                      </p:cBhvr>
                                      <p:to>
                                        <p:strVal val="visible"/>
                                      </p:to>
                                    </p:set>
                                    <p:animEffect transition="in" filter="fade">
                                      <p:cBhvr>
                                        <p:cTn id="78" dur="500"/>
                                        <p:tgtEl>
                                          <p:spTgt spid="4"/>
                                        </p:tgtEl>
                                      </p:cBhvr>
                                    </p:animEffect>
                                    <p:anim calcmode="lin" valueType="num">
                                      <p:cBhvr>
                                        <p:cTn id="79" dur="500" fill="hold"/>
                                        <p:tgtEl>
                                          <p:spTgt spid="4"/>
                                        </p:tgtEl>
                                        <p:attrNameLst>
                                          <p:attrName>ppt_x</p:attrName>
                                        </p:attrNameLst>
                                      </p:cBhvr>
                                      <p:tavLst>
                                        <p:tav tm="0">
                                          <p:val>
                                            <p:strVal val="#ppt_x"/>
                                          </p:val>
                                        </p:tav>
                                        <p:tav tm="100000">
                                          <p:val>
                                            <p:strVal val="#ppt_x"/>
                                          </p:val>
                                        </p:tav>
                                      </p:tavLst>
                                    </p:anim>
                                    <p:anim calcmode="lin" valueType="num">
                                      <p:cBhvr>
                                        <p:cTn id="80" dur="500" fill="hold"/>
                                        <p:tgtEl>
                                          <p:spTgt spid="4"/>
                                        </p:tgtEl>
                                        <p:attrNameLst>
                                          <p:attrName>ppt_y</p:attrName>
                                        </p:attrNameLst>
                                      </p:cBhvr>
                                      <p:tavLst>
                                        <p:tav tm="0">
                                          <p:val>
                                            <p:strVal val="#ppt_y+.1"/>
                                          </p:val>
                                        </p:tav>
                                        <p:tav tm="100000">
                                          <p:val>
                                            <p:strVal val="#ppt_y"/>
                                          </p:val>
                                        </p:tav>
                                      </p:tavLst>
                                    </p:anim>
                                  </p:childTnLst>
                                </p:cTn>
                              </p:par>
                              <p:par>
                                <p:cTn id="81" presetID="16" presetClass="entr" presetSubtype="21" fill="hold" grpId="0" nodeType="withEffect">
                                  <p:stCondLst>
                                    <p:cond delay="0"/>
                                  </p:stCondLst>
                                  <p:childTnLst>
                                    <p:set>
                                      <p:cBhvr>
                                        <p:cTn id="82" dur="1" fill="hold">
                                          <p:stCondLst>
                                            <p:cond delay="0"/>
                                          </p:stCondLst>
                                        </p:cTn>
                                        <p:tgtEl>
                                          <p:spTgt spid="156"/>
                                        </p:tgtEl>
                                        <p:attrNameLst>
                                          <p:attrName>style.visibility</p:attrName>
                                        </p:attrNameLst>
                                      </p:cBhvr>
                                      <p:to>
                                        <p:strVal val="visible"/>
                                      </p:to>
                                    </p:set>
                                    <p:animEffect transition="in" filter="barn(inVertical)">
                                      <p:cBhvr>
                                        <p:cTn id="83" dur="500"/>
                                        <p:tgtEl>
                                          <p:spTgt spid="156"/>
                                        </p:tgtEl>
                                      </p:cBhvr>
                                    </p:animEffect>
                                  </p:childTnLst>
                                </p:cTn>
                              </p:par>
                            </p:childTnLst>
                          </p:cTn>
                        </p:par>
                        <p:par>
                          <p:cTn id="84" fill="hold">
                            <p:stCondLst>
                              <p:cond delay="5500"/>
                            </p:stCondLst>
                            <p:childTnLst>
                              <p:par>
                                <p:cTn id="85" presetID="53" presetClass="entr" presetSubtype="16" fill="hold" grpId="0" nodeType="afterEffect">
                                  <p:stCondLst>
                                    <p:cond delay="0"/>
                                  </p:stCondLst>
                                  <p:childTnLst>
                                    <p:set>
                                      <p:cBhvr>
                                        <p:cTn id="86" dur="1" fill="hold">
                                          <p:stCondLst>
                                            <p:cond delay="0"/>
                                          </p:stCondLst>
                                        </p:cTn>
                                        <p:tgtEl>
                                          <p:spTgt spid="103"/>
                                        </p:tgtEl>
                                        <p:attrNameLst>
                                          <p:attrName>style.visibility</p:attrName>
                                        </p:attrNameLst>
                                      </p:cBhvr>
                                      <p:to>
                                        <p:strVal val="visible"/>
                                      </p:to>
                                    </p:set>
                                    <p:anim calcmode="lin" valueType="num">
                                      <p:cBhvr>
                                        <p:cTn id="87" dur="500" fill="hold"/>
                                        <p:tgtEl>
                                          <p:spTgt spid="103"/>
                                        </p:tgtEl>
                                        <p:attrNameLst>
                                          <p:attrName>ppt_w</p:attrName>
                                        </p:attrNameLst>
                                      </p:cBhvr>
                                      <p:tavLst>
                                        <p:tav tm="0">
                                          <p:val>
                                            <p:fltVal val="0"/>
                                          </p:val>
                                        </p:tav>
                                        <p:tav tm="100000">
                                          <p:val>
                                            <p:strVal val="#ppt_w"/>
                                          </p:val>
                                        </p:tav>
                                      </p:tavLst>
                                    </p:anim>
                                    <p:anim calcmode="lin" valueType="num">
                                      <p:cBhvr>
                                        <p:cTn id="88" dur="500" fill="hold"/>
                                        <p:tgtEl>
                                          <p:spTgt spid="103"/>
                                        </p:tgtEl>
                                        <p:attrNameLst>
                                          <p:attrName>ppt_h</p:attrName>
                                        </p:attrNameLst>
                                      </p:cBhvr>
                                      <p:tavLst>
                                        <p:tav tm="0">
                                          <p:val>
                                            <p:fltVal val="0"/>
                                          </p:val>
                                        </p:tav>
                                        <p:tav tm="100000">
                                          <p:val>
                                            <p:strVal val="#ppt_h"/>
                                          </p:val>
                                        </p:tav>
                                      </p:tavLst>
                                    </p:anim>
                                    <p:animEffect transition="in" filter="fade">
                                      <p:cBhvr>
                                        <p:cTn id="89" dur="500"/>
                                        <p:tgtEl>
                                          <p:spTgt spid="103"/>
                                        </p:tgtEl>
                                      </p:cBhvr>
                                    </p:animEffect>
                                  </p:childTnLst>
                                </p:cTn>
                              </p:par>
                            </p:childTnLst>
                          </p:cTn>
                        </p:par>
                        <p:par>
                          <p:cTn id="90" fill="hold">
                            <p:stCondLst>
                              <p:cond delay="6000"/>
                            </p:stCondLst>
                            <p:childTnLst>
                              <p:par>
                                <p:cTn id="91" presetID="53" presetClass="entr" presetSubtype="16" fill="hold" grpId="0" nodeType="afterEffect">
                                  <p:stCondLst>
                                    <p:cond delay="0"/>
                                  </p:stCondLst>
                                  <p:childTnLst>
                                    <p:set>
                                      <p:cBhvr>
                                        <p:cTn id="92" dur="1" fill="hold">
                                          <p:stCondLst>
                                            <p:cond delay="0"/>
                                          </p:stCondLst>
                                        </p:cTn>
                                        <p:tgtEl>
                                          <p:spTgt spid="110"/>
                                        </p:tgtEl>
                                        <p:attrNameLst>
                                          <p:attrName>style.visibility</p:attrName>
                                        </p:attrNameLst>
                                      </p:cBhvr>
                                      <p:to>
                                        <p:strVal val="visible"/>
                                      </p:to>
                                    </p:set>
                                    <p:anim calcmode="lin" valueType="num">
                                      <p:cBhvr>
                                        <p:cTn id="93" dur="500" fill="hold"/>
                                        <p:tgtEl>
                                          <p:spTgt spid="110"/>
                                        </p:tgtEl>
                                        <p:attrNameLst>
                                          <p:attrName>ppt_w</p:attrName>
                                        </p:attrNameLst>
                                      </p:cBhvr>
                                      <p:tavLst>
                                        <p:tav tm="0">
                                          <p:val>
                                            <p:fltVal val="0"/>
                                          </p:val>
                                        </p:tav>
                                        <p:tav tm="100000">
                                          <p:val>
                                            <p:strVal val="#ppt_w"/>
                                          </p:val>
                                        </p:tav>
                                      </p:tavLst>
                                    </p:anim>
                                    <p:anim calcmode="lin" valueType="num">
                                      <p:cBhvr>
                                        <p:cTn id="94" dur="500" fill="hold"/>
                                        <p:tgtEl>
                                          <p:spTgt spid="110"/>
                                        </p:tgtEl>
                                        <p:attrNameLst>
                                          <p:attrName>ppt_h</p:attrName>
                                        </p:attrNameLst>
                                      </p:cBhvr>
                                      <p:tavLst>
                                        <p:tav tm="0">
                                          <p:val>
                                            <p:fltVal val="0"/>
                                          </p:val>
                                        </p:tav>
                                        <p:tav tm="100000">
                                          <p:val>
                                            <p:strVal val="#ppt_h"/>
                                          </p:val>
                                        </p:tav>
                                      </p:tavLst>
                                    </p:anim>
                                    <p:animEffect transition="in" filter="fade">
                                      <p:cBhvr>
                                        <p:cTn id="95" dur="500"/>
                                        <p:tgtEl>
                                          <p:spTgt spid="110"/>
                                        </p:tgtEl>
                                      </p:cBhvr>
                                    </p:animEffect>
                                  </p:childTnLst>
                                </p:cTn>
                              </p:par>
                            </p:childTnLst>
                          </p:cTn>
                        </p:par>
                        <p:par>
                          <p:cTn id="96" fill="hold">
                            <p:stCondLst>
                              <p:cond delay="6500"/>
                            </p:stCondLst>
                            <p:childTnLst>
                              <p:par>
                                <p:cTn id="97" presetID="42" presetClass="entr" presetSubtype="0" fill="hold" nodeType="afterEffect">
                                  <p:stCondLst>
                                    <p:cond delay="0"/>
                                  </p:stCondLst>
                                  <p:childTnLst>
                                    <p:set>
                                      <p:cBhvr>
                                        <p:cTn id="98" dur="1" fill="hold">
                                          <p:stCondLst>
                                            <p:cond delay="0"/>
                                          </p:stCondLst>
                                        </p:cTn>
                                        <p:tgtEl>
                                          <p:spTgt spid="5"/>
                                        </p:tgtEl>
                                        <p:attrNameLst>
                                          <p:attrName>style.visibility</p:attrName>
                                        </p:attrNameLst>
                                      </p:cBhvr>
                                      <p:to>
                                        <p:strVal val="visible"/>
                                      </p:to>
                                    </p:set>
                                    <p:animEffect transition="in" filter="fade">
                                      <p:cBhvr>
                                        <p:cTn id="99" dur="500"/>
                                        <p:tgtEl>
                                          <p:spTgt spid="5"/>
                                        </p:tgtEl>
                                      </p:cBhvr>
                                    </p:animEffect>
                                    <p:anim calcmode="lin" valueType="num">
                                      <p:cBhvr>
                                        <p:cTn id="100" dur="500" fill="hold"/>
                                        <p:tgtEl>
                                          <p:spTgt spid="5"/>
                                        </p:tgtEl>
                                        <p:attrNameLst>
                                          <p:attrName>ppt_x</p:attrName>
                                        </p:attrNameLst>
                                      </p:cBhvr>
                                      <p:tavLst>
                                        <p:tav tm="0">
                                          <p:val>
                                            <p:strVal val="#ppt_x"/>
                                          </p:val>
                                        </p:tav>
                                        <p:tav tm="100000">
                                          <p:val>
                                            <p:strVal val="#ppt_x"/>
                                          </p:val>
                                        </p:tav>
                                      </p:tavLst>
                                    </p:anim>
                                    <p:anim calcmode="lin" valueType="num">
                                      <p:cBhvr>
                                        <p:cTn id="101" dur="500" fill="hold"/>
                                        <p:tgtEl>
                                          <p:spTgt spid="5"/>
                                        </p:tgtEl>
                                        <p:attrNameLst>
                                          <p:attrName>ppt_y</p:attrName>
                                        </p:attrNameLst>
                                      </p:cBhvr>
                                      <p:tavLst>
                                        <p:tav tm="0">
                                          <p:val>
                                            <p:strVal val="#ppt_y+.1"/>
                                          </p:val>
                                        </p:tav>
                                        <p:tav tm="100000">
                                          <p:val>
                                            <p:strVal val="#ppt_y"/>
                                          </p:val>
                                        </p:tav>
                                      </p:tavLst>
                                    </p:anim>
                                  </p:childTnLst>
                                </p:cTn>
                              </p:par>
                              <p:par>
                                <p:cTn id="102" presetID="16" presetClass="entr" presetSubtype="21" fill="hold" grpId="0" nodeType="withEffect">
                                  <p:stCondLst>
                                    <p:cond delay="0"/>
                                  </p:stCondLst>
                                  <p:childTnLst>
                                    <p:set>
                                      <p:cBhvr>
                                        <p:cTn id="103" dur="1" fill="hold">
                                          <p:stCondLst>
                                            <p:cond delay="0"/>
                                          </p:stCondLst>
                                        </p:cTn>
                                        <p:tgtEl>
                                          <p:spTgt spid="157"/>
                                        </p:tgtEl>
                                        <p:attrNameLst>
                                          <p:attrName>style.visibility</p:attrName>
                                        </p:attrNameLst>
                                      </p:cBhvr>
                                      <p:to>
                                        <p:strVal val="visible"/>
                                      </p:to>
                                    </p:set>
                                    <p:animEffect transition="in" filter="barn(inVertical)">
                                      <p:cBhvr>
                                        <p:cTn id="104"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4" grpId="0" animBg="1"/>
      <p:bldP spid="105" grpId="0" animBg="1"/>
      <p:bldP spid="106" grpId="0" animBg="1"/>
      <p:bldP spid="107" grpId="0" animBg="1"/>
      <p:bldP spid="108" grpId="0" animBg="1"/>
      <p:bldP spid="109" grpId="0" animBg="1"/>
      <p:bldP spid="110" grpId="0" animBg="1"/>
      <p:bldP spid="135" grpId="0"/>
      <p:bldP spid="136" grpId="0"/>
      <p:bldP spid="148" grpId="0"/>
      <p:bldP spid="149" grpId="0"/>
      <p:bldP spid="154" grpId="0"/>
      <p:bldP spid="155" grpId="0"/>
      <p:bldP spid="156" grpId="0"/>
      <p:bldP spid="157" grpId="0"/>
    </p:bldLst>
  </p:timing>
  <p:extLst mod="1">
    <p:ext uri="{E180D4A7-C9FB-4DFB-919C-405C955672EB}">
      <p14:showEvtLst xmlns:p14="http://schemas.microsoft.com/office/powerpoint/2010/main">
        <p14:playEvt time="0" objId="30"/>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0063" y="-29669"/>
            <a:ext cx="661659" cy="674142"/>
          </a:xfrm>
          <a:prstGeom prst="rect">
            <a:avLst/>
          </a:prstGeom>
          <a:noFill/>
          <a:extLst>
            <a:ext uri="{909E8E84-426E-40DD-AFC4-6F175D3DCCD1}">
              <a14:hiddenFill xmlns:a14="http://schemas.microsoft.com/office/drawing/2010/main">
                <a:solidFill>
                  <a:srgbClr val="FFFFFF"/>
                </a:solidFill>
              </a14:hiddenFill>
            </a:ext>
          </a:extLst>
        </p:spPr>
      </p:pic>
      <p:cxnSp>
        <p:nvCxnSpPr>
          <p:cNvPr id="47" name="直接连接符 46"/>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48" name="文本框 31"/>
          <p:cNvSpPr>
            <a:spLocks noChangeArrowheads="1"/>
          </p:cNvSpPr>
          <p:nvPr/>
        </p:nvSpPr>
        <p:spPr bwMode="auto">
          <a:xfrm>
            <a:off x="5798511" y="261797"/>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a:solidFill>
                  <a:srgbClr val="2F5879"/>
                </a:solidFill>
                <a:latin typeface="Impact" pitchFamily="34" charset="0"/>
              </a:rPr>
              <a:t>MAJOR WORK OF THE YEAR</a:t>
            </a:r>
            <a:endParaRPr lang="zh-CN" altLang="en-US" sz="1600" kern="0" dirty="0">
              <a:solidFill>
                <a:srgbClr val="2F5879"/>
              </a:solidFill>
              <a:latin typeface="Impact" pitchFamily="34" charset="0"/>
            </a:endParaRPr>
          </a:p>
        </p:txBody>
      </p:sp>
      <p:sp>
        <p:nvSpPr>
          <p:cNvPr id="49" name="文本框 31"/>
          <p:cNvSpPr>
            <a:spLocks noChangeArrowheads="1"/>
          </p:cNvSpPr>
          <p:nvPr/>
        </p:nvSpPr>
        <p:spPr bwMode="auto">
          <a:xfrm>
            <a:off x="8036524" y="247369"/>
            <a:ext cx="649007"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pPr defTabSz="914126">
              <a:defRPr/>
            </a:pPr>
            <a:r>
              <a:rPr lang="en-US" altLang="zh-CN" sz="1600" kern="0" dirty="0">
                <a:solidFill>
                  <a:sysClr val="window" lastClr="FFFFFF"/>
                </a:solidFill>
                <a:latin typeface="Impact" pitchFamily="34" charset="0"/>
              </a:rPr>
              <a:t>LOGO</a:t>
            </a:r>
            <a:endParaRPr lang="zh-CN" altLang="en-US" sz="1600" kern="0" dirty="0">
              <a:solidFill>
                <a:sysClr val="window" lastClr="FFFFFF"/>
              </a:solidFill>
              <a:latin typeface="Impact" pitchFamily="34" charset="0"/>
            </a:endParaRPr>
          </a:p>
        </p:txBody>
      </p:sp>
      <p:grpSp>
        <p:nvGrpSpPr>
          <p:cNvPr id="50" name="组合 49"/>
          <p:cNvGrpSpPr/>
          <p:nvPr/>
        </p:nvGrpSpPr>
        <p:grpSpPr>
          <a:xfrm>
            <a:off x="521097" y="196219"/>
            <a:ext cx="1765509" cy="551352"/>
            <a:chOff x="520640" y="251298"/>
            <a:chExt cx="1766054" cy="551522"/>
          </a:xfrm>
        </p:grpSpPr>
        <p:sp>
          <p:nvSpPr>
            <p:cNvPr id="51" name="矩形 3"/>
            <p:cNvSpPr>
              <a:spLocks noChangeArrowheads="1"/>
            </p:cNvSpPr>
            <p:nvPr/>
          </p:nvSpPr>
          <p:spPr bwMode="auto">
            <a:xfrm>
              <a:off x="872615" y="251298"/>
              <a:ext cx="1062119"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添加文字</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52" name="组合 51"/>
            <p:cNvGrpSpPr/>
            <p:nvPr/>
          </p:nvGrpSpPr>
          <p:grpSpPr>
            <a:xfrm>
              <a:off x="520640" y="556320"/>
              <a:ext cx="1766054" cy="246500"/>
              <a:chOff x="562081" y="466763"/>
              <a:chExt cx="1766054" cy="246500"/>
            </a:xfrm>
          </p:grpSpPr>
          <p:sp>
            <p:nvSpPr>
              <p:cNvPr id="53"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54" name="组合 53"/>
              <p:cNvGrpSpPr/>
              <p:nvPr/>
            </p:nvGrpSpPr>
            <p:grpSpPr>
              <a:xfrm>
                <a:off x="931046" y="667544"/>
                <a:ext cx="1028125" cy="45719"/>
                <a:chOff x="688893" y="2574256"/>
                <a:chExt cx="7739508" cy="81111"/>
              </a:xfrm>
            </p:grpSpPr>
            <p:sp>
              <p:nvSpPr>
                <p:cNvPr id="55"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56"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57"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58"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59"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
        <p:nvSpPr>
          <p:cNvPr id="65" name="Freeform 16"/>
          <p:cNvSpPr>
            <a:spLocks/>
          </p:cNvSpPr>
          <p:nvPr/>
        </p:nvSpPr>
        <p:spPr bwMode="auto">
          <a:xfrm>
            <a:off x="2921664" y="1032375"/>
            <a:ext cx="1966422" cy="1969607"/>
          </a:xfrm>
          <a:custGeom>
            <a:avLst/>
            <a:gdLst>
              <a:gd name="T0" fmla="*/ 101 w 569"/>
              <a:gd name="T1" fmla="*/ 468 h 569"/>
              <a:gd name="T2" fmla="*/ 468 w 569"/>
              <a:gd name="T3" fmla="*/ 468 h 569"/>
              <a:gd name="T4" fmla="*/ 468 w 569"/>
              <a:gd name="T5" fmla="*/ 101 h 569"/>
              <a:gd name="T6" fmla="*/ 101 w 569"/>
              <a:gd name="T7" fmla="*/ 101 h 569"/>
              <a:gd name="T8" fmla="*/ 101 w 569"/>
              <a:gd name="T9" fmla="*/ 468 h 569"/>
            </a:gdLst>
            <a:ahLst/>
            <a:cxnLst>
              <a:cxn ang="0">
                <a:pos x="T0" y="T1"/>
              </a:cxn>
              <a:cxn ang="0">
                <a:pos x="T2" y="T3"/>
              </a:cxn>
              <a:cxn ang="0">
                <a:pos x="T4" y="T5"/>
              </a:cxn>
              <a:cxn ang="0">
                <a:pos x="T6" y="T7"/>
              </a:cxn>
              <a:cxn ang="0">
                <a:pos x="T8" y="T9"/>
              </a:cxn>
            </a:cxnLst>
            <a:rect l="0" t="0" r="r" b="b"/>
            <a:pathLst>
              <a:path w="569" h="569">
                <a:moveTo>
                  <a:pt x="101" y="468"/>
                </a:moveTo>
                <a:cubicBezTo>
                  <a:pt x="202" y="569"/>
                  <a:pt x="366" y="569"/>
                  <a:pt x="468" y="468"/>
                </a:cubicBezTo>
                <a:cubicBezTo>
                  <a:pt x="569" y="366"/>
                  <a:pt x="569" y="202"/>
                  <a:pt x="468" y="101"/>
                </a:cubicBezTo>
                <a:cubicBezTo>
                  <a:pt x="366" y="0"/>
                  <a:pt x="202" y="0"/>
                  <a:pt x="101" y="101"/>
                </a:cubicBezTo>
                <a:cubicBezTo>
                  <a:pt x="0" y="202"/>
                  <a:pt x="0" y="366"/>
                  <a:pt x="101" y="468"/>
                </a:cubicBezTo>
                <a:close/>
              </a:path>
            </a:pathLst>
          </a:custGeom>
          <a:solidFill>
            <a:srgbClr val="00B0F0"/>
          </a:solidFill>
          <a:ln w="28575" cap="flat">
            <a:noFill/>
            <a:prstDash val="solid"/>
            <a:miter lim="800000"/>
            <a:headEnd/>
            <a:tailEnd/>
          </a:ln>
        </p:spPr>
        <p:txBody>
          <a:bodyPr lIns="68568" tIns="34284" rIns="68568" bIns="34284"/>
          <a:lstStyle/>
          <a:p>
            <a:pPr>
              <a:defRPr/>
            </a:pPr>
            <a:endParaRPr lang="zh-CN" altLang="en-US" sz="1798"/>
          </a:p>
        </p:txBody>
      </p:sp>
      <p:sp>
        <p:nvSpPr>
          <p:cNvPr id="66" name="Freeform 17"/>
          <p:cNvSpPr>
            <a:spLocks/>
          </p:cNvSpPr>
          <p:nvPr/>
        </p:nvSpPr>
        <p:spPr bwMode="auto">
          <a:xfrm>
            <a:off x="5140638" y="1032374"/>
            <a:ext cx="1967881" cy="1969607"/>
          </a:xfrm>
          <a:custGeom>
            <a:avLst/>
            <a:gdLst>
              <a:gd name="T0" fmla="*/ 101 w 569"/>
              <a:gd name="T1" fmla="*/ 468 h 569"/>
              <a:gd name="T2" fmla="*/ 468 w 569"/>
              <a:gd name="T3" fmla="*/ 468 h 569"/>
              <a:gd name="T4" fmla="*/ 468 w 569"/>
              <a:gd name="T5" fmla="*/ 101 h 569"/>
              <a:gd name="T6" fmla="*/ 101 w 569"/>
              <a:gd name="T7" fmla="*/ 101 h 569"/>
              <a:gd name="T8" fmla="*/ 101 w 569"/>
              <a:gd name="T9" fmla="*/ 468 h 569"/>
            </a:gdLst>
            <a:ahLst/>
            <a:cxnLst>
              <a:cxn ang="0">
                <a:pos x="T0" y="T1"/>
              </a:cxn>
              <a:cxn ang="0">
                <a:pos x="T2" y="T3"/>
              </a:cxn>
              <a:cxn ang="0">
                <a:pos x="T4" y="T5"/>
              </a:cxn>
              <a:cxn ang="0">
                <a:pos x="T6" y="T7"/>
              </a:cxn>
              <a:cxn ang="0">
                <a:pos x="T8" y="T9"/>
              </a:cxn>
            </a:cxnLst>
            <a:rect l="0" t="0" r="r" b="b"/>
            <a:pathLst>
              <a:path w="569" h="569">
                <a:moveTo>
                  <a:pt x="101" y="468"/>
                </a:moveTo>
                <a:cubicBezTo>
                  <a:pt x="202" y="569"/>
                  <a:pt x="366" y="569"/>
                  <a:pt x="468" y="468"/>
                </a:cubicBezTo>
                <a:cubicBezTo>
                  <a:pt x="569" y="366"/>
                  <a:pt x="569" y="202"/>
                  <a:pt x="468" y="101"/>
                </a:cubicBezTo>
                <a:cubicBezTo>
                  <a:pt x="366" y="0"/>
                  <a:pt x="202" y="0"/>
                  <a:pt x="101" y="101"/>
                </a:cubicBezTo>
                <a:cubicBezTo>
                  <a:pt x="0" y="202"/>
                  <a:pt x="0" y="366"/>
                  <a:pt x="101" y="468"/>
                </a:cubicBezTo>
                <a:close/>
              </a:path>
            </a:pathLst>
          </a:custGeom>
          <a:solidFill>
            <a:srgbClr val="0070C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anchor="ctr"/>
          <a:lstStyle/>
          <a:p>
            <a:pPr algn="ctr">
              <a:defRPr/>
            </a:pPr>
            <a:endParaRPr lang="zh-CN" altLang="en-US" sz="1798"/>
          </a:p>
        </p:txBody>
      </p:sp>
      <p:sp>
        <p:nvSpPr>
          <p:cNvPr id="67" name="Freeform 18"/>
          <p:cNvSpPr>
            <a:spLocks/>
          </p:cNvSpPr>
          <p:nvPr/>
        </p:nvSpPr>
        <p:spPr bwMode="auto">
          <a:xfrm>
            <a:off x="1908526" y="2070468"/>
            <a:ext cx="1963502" cy="1971067"/>
          </a:xfrm>
          <a:custGeom>
            <a:avLst/>
            <a:gdLst>
              <a:gd name="T0" fmla="*/ 467 w 568"/>
              <a:gd name="T1" fmla="*/ 102 h 569"/>
              <a:gd name="T2" fmla="*/ 101 w 568"/>
              <a:gd name="T3" fmla="*/ 102 h 569"/>
              <a:gd name="T4" fmla="*/ 101 w 568"/>
              <a:gd name="T5" fmla="*/ 468 h 569"/>
              <a:gd name="T6" fmla="*/ 467 w 568"/>
              <a:gd name="T7" fmla="*/ 468 h 569"/>
              <a:gd name="T8" fmla="*/ 467 w 568"/>
              <a:gd name="T9" fmla="*/ 102 h 569"/>
            </a:gdLst>
            <a:ahLst/>
            <a:cxnLst>
              <a:cxn ang="0">
                <a:pos x="T0" y="T1"/>
              </a:cxn>
              <a:cxn ang="0">
                <a:pos x="T2" y="T3"/>
              </a:cxn>
              <a:cxn ang="0">
                <a:pos x="T4" y="T5"/>
              </a:cxn>
              <a:cxn ang="0">
                <a:pos x="T6" y="T7"/>
              </a:cxn>
              <a:cxn ang="0">
                <a:pos x="T8" y="T9"/>
              </a:cxn>
            </a:cxnLst>
            <a:rect l="0" t="0" r="r" b="b"/>
            <a:pathLst>
              <a:path w="568" h="569">
                <a:moveTo>
                  <a:pt x="467" y="102"/>
                </a:moveTo>
                <a:cubicBezTo>
                  <a:pt x="366" y="0"/>
                  <a:pt x="202" y="0"/>
                  <a:pt x="101" y="102"/>
                </a:cubicBezTo>
                <a:cubicBezTo>
                  <a:pt x="0" y="203"/>
                  <a:pt x="0" y="367"/>
                  <a:pt x="101" y="468"/>
                </a:cubicBezTo>
                <a:cubicBezTo>
                  <a:pt x="202" y="569"/>
                  <a:pt x="366" y="569"/>
                  <a:pt x="467" y="468"/>
                </a:cubicBezTo>
                <a:cubicBezTo>
                  <a:pt x="568" y="367"/>
                  <a:pt x="568" y="203"/>
                  <a:pt x="467" y="102"/>
                </a:cubicBezTo>
                <a:close/>
              </a:path>
            </a:pathLst>
          </a:custGeom>
          <a:solidFill>
            <a:srgbClr val="0070C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anchor="ctr"/>
          <a:lstStyle/>
          <a:p>
            <a:pPr algn="ctr">
              <a:defRPr/>
            </a:pPr>
            <a:endParaRPr lang="zh-CN" altLang="en-US" sz="1798"/>
          </a:p>
        </p:txBody>
      </p:sp>
      <p:sp>
        <p:nvSpPr>
          <p:cNvPr id="69" name="Freeform 20"/>
          <p:cNvSpPr>
            <a:spLocks/>
          </p:cNvSpPr>
          <p:nvPr/>
        </p:nvSpPr>
        <p:spPr bwMode="auto">
          <a:xfrm>
            <a:off x="4114364" y="2070468"/>
            <a:ext cx="1966422" cy="1971067"/>
          </a:xfrm>
          <a:custGeom>
            <a:avLst/>
            <a:gdLst>
              <a:gd name="T0" fmla="*/ 468 w 569"/>
              <a:gd name="T1" fmla="*/ 102 h 569"/>
              <a:gd name="T2" fmla="*/ 101 w 569"/>
              <a:gd name="T3" fmla="*/ 102 h 569"/>
              <a:gd name="T4" fmla="*/ 101 w 569"/>
              <a:gd name="T5" fmla="*/ 468 h 569"/>
              <a:gd name="T6" fmla="*/ 468 w 569"/>
              <a:gd name="T7" fmla="*/ 468 h 569"/>
              <a:gd name="T8" fmla="*/ 468 w 569"/>
              <a:gd name="T9" fmla="*/ 102 h 569"/>
            </a:gdLst>
            <a:ahLst/>
            <a:cxnLst>
              <a:cxn ang="0">
                <a:pos x="T0" y="T1"/>
              </a:cxn>
              <a:cxn ang="0">
                <a:pos x="T2" y="T3"/>
              </a:cxn>
              <a:cxn ang="0">
                <a:pos x="T4" y="T5"/>
              </a:cxn>
              <a:cxn ang="0">
                <a:pos x="T6" y="T7"/>
              </a:cxn>
              <a:cxn ang="0">
                <a:pos x="T8" y="T9"/>
              </a:cxn>
            </a:cxnLst>
            <a:rect l="0" t="0" r="r" b="b"/>
            <a:pathLst>
              <a:path w="569" h="569">
                <a:moveTo>
                  <a:pt x="468" y="102"/>
                </a:moveTo>
                <a:cubicBezTo>
                  <a:pt x="366" y="0"/>
                  <a:pt x="202" y="0"/>
                  <a:pt x="101" y="102"/>
                </a:cubicBezTo>
                <a:cubicBezTo>
                  <a:pt x="0" y="203"/>
                  <a:pt x="0" y="367"/>
                  <a:pt x="101" y="468"/>
                </a:cubicBezTo>
                <a:cubicBezTo>
                  <a:pt x="202" y="569"/>
                  <a:pt x="366" y="569"/>
                  <a:pt x="468" y="468"/>
                </a:cubicBezTo>
                <a:cubicBezTo>
                  <a:pt x="569" y="367"/>
                  <a:pt x="569" y="203"/>
                  <a:pt x="468" y="102"/>
                </a:cubicBezTo>
                <a:close/>
              </a:path>
            </a:pathLst>
          </a:custGeom>
          <a:solidFill>
            <a:srgbClr val="00B0F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anchor="ctr"/>
          <a:lstStyle/>
          <a:p>
            <a:pPr algn="ctr">
              <a:defRPr/>
            </a:pPr>
            <a:endParaRPr lang="zh-CN" altLang="en-US" sz="1798"/>
          </a:p>
        </p:txBody>
      </p:sp>
      <p:grpSp>
        <p:nvGrpSpPr>
          <p:cNvPr id="2" name="组合 1"/>
          <p:cNvGrpSpPr/>
          <p:nvPr/>
        </p:nvGrpSpPr>
        <p:grpSpPr>
          <a:xfrm>
            <a:off x="2133343" y="1901102"/>
            <a:ext cx="1432116" cy="1115478"/>
            <a:chOff x="2133384" y="1641341"/>
            <a:chExt cx="1432558" cy="1115822"/>
          </a:xfrm>
        </p:grpSpPr>
        <p:sp>
          <p:nvSpPr>
            <p:cNvPr id="68" name="Freeform 19"/>
            <p:cNvSpPr>
              <a:spLocks/>
            </p:cNvSpPr>
            <p:nvPr/>
          </p:nvSpPr>
          <p:spPr bwMode="auto">
            <a:xfrm>
              <a:off x="2133384" y="1641341"/>
              <a:ext cx="1432558" cy="1115822"/>
            </a:xfrm>
            <a:custGeom>
              <a:avLst/>
              <a:gdLst>
                <a:gd name="T0" fmla="*/ 0 w 414"/>
                <a:gd name="T1" fmla="*/ 115 h 322"/>
                <a:gd name="T2" fmla="*/ 207 w 414"/>
                <a:gd name="T3" fmla="*/ 322 h 322"/>
                <a:gd name="T4" fmla="*/ 414 w 414"/>
                <a:gd name="T5" fmla="*/ 115 h 322"/>
                <a:gd name="T6" fmla="*/ 0 w 414"/>
                <a:gd name="T7" fmla="*/ 115 h 322"/>
              </a:gdLst>
              <a:ahLst/>
              <a:cxnLst>
                <a:cxn ang="0">
                  <a:pos x="T0" y="T1"/>
                </a:cxn>
                <a:cxn ang="0">
                  <a:pos x="T2" y="T3"/>
                </a:cxn>
                <a:cxn ang="0">
                  <a:pos x="T4" y="T5"/>
                </a:cxn>
                <a:cxn ang="0">
                  <a:pos x="T6" y="T7"/>
                </a:cxn>
              </a:cxnLst>
              <a:rect l="0" t="0" r="r" b="b"/>
              <a:pathLst>
                <a:path w="414" h="322">
                  <a:moveTo>
                    <a:pt x="0" y="115"/>
                  </a:moveTo>
                  <a:cubicBezTo>
                    <a:pt x="207" y="322"/>
                    <a:pt x="207" y="322"/>
                    <a:pt x="207" y="322"/>
                  </a:cubicBezTo>
                  <a:cubicBezTo>
                    <a:pt x="414" y="115"/>
                    <a:pt x="414" y="115"/>
                    <a:pt x="414" y="115"/>
                  </a:cubicBezTo>
                  <a:cubicBezTo>
                    <a:pt x="300" y="0"/>
                    <a:pt x="114" y="0"/>
                    <a:pt x="0" y="115"/>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anchor="ctr"/>
            <a:lstStyle/>
            <a:p>
              <a:pPr algn="ctr">
                <a:defRPr/>
              </a:pPr>
              <a:endParaRPr lang="zh-CN" altLang="en-US" sz="1798"/>
            </a:p>
          </p:txBody>
        </p:sp>
        <p:sp>
          <p:nvSpPr>
            <p:cNvPr id="73" name="文本框 57"/>
            <p:cNvSpPr txBox="1"/>
            <p:nvPr/>
          </p:nvSpPr>
          <p:spPr>
            <a:xfrm>
              <a:off x="2580375" y="1978373"/>
              <a:ext cx="564916" cy="530796"/>
            </a:xfrm>
            <a:prstGeom prst="rect">
              <a:avLst/>
            </a:prstGeom>
            <a:noFill/>
          </p:spPr>
          <p:txBody>
            <a:bodyPr wrap="none" lIns="68568" tIns="34284" rIns="68568" bIns="34284">
              <a:spAutoFit/>
            </a:bodyPr>
            <a:lstStyle/>
            <a:p>
              <a:pPr>
                <a:defRPr/>
              </a:pPr>
              <a:r>
                <a:rPr lang="en-US" altLang="zh-CN" sz="2999"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rPr>
                <a:t>01</a:t>
              </a:r>
              <a:endParaRPr lang="zh-CN" altLang="en-US" sz="2999"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endParaRPr>
            </a:p>
          </p:txBody>
        </p:sp>
      </p:grpSp>
      <p:grpSp>
        <p:nvGrpSpPr>
          <p:cNvPr id="5" name="组合 4"/>
          <p:cNvGrpSpPr/>
          <p:nvPr/>
        </p:nvGrpSpPr>
        <p:grpSpPr>
          <a:xfrm>
            <a:off x="5455965" y="2064628"/>
            <a:ext cx="1430654" cy="1114018"/>
            <a:chOff x="5457032" y="1804917"/>
            <a:chExt cx="1431096" cy="1114362"/>
          </a:xfrm>
        </p:grpSpPr>
        <p:sp>
          <p:nvSpPr>
            <p:cNvPr id="72" name="Freeform 23"/>
            <p:cNvSpPr>
              <a:spLocks/>
            </p:cNvSpPr>
            <p:nvPr/>
          </p:nvSpPr>
          <p:spPr bwMode="auto">
            <a:xfrm>
              <a:off x="5457032" y="1804917"/>
              <a:ext cx="1431096" cy="1114362"/>
            </a:xfrm>
            <a:custGeom>
              <a:avLst/>
              <a:gdLst>
                <a:gd name="T0" fmla="*/ 414 w 414"/>
                <a:gd name="T1" fmla="*/ 207 h 322"/>
                <a:gd name="T2" fmla="*/ 207 w 414"/>
                <a:gd name="T3" fmla="*/ 0 h 322"/>
                <a:gd name="T4" fmla="*/ 0 w 414"/>
                <a:gd name="T5" fmla="*/ 207 h 322"/>
                <a:gd name="T6" fmla="*/ 414 w 414"/>
                <a:gd name="T7" fmla="*/ 207 h 322"/>
              </a:gdLst>
              <a:ahLst/>
              <a:cxnLst>
                <a:cxn ang="0">
                  <a:pos x="T0" y="T1"/>
                </a:cxn>
                <a:cxn ang="0">
                  <a:pos x="T2" y="T3"/>
                </a:cxn>
                <a:cxn ang="0">
                  <a:pos x="T4" y="T5"/>
                </a:cxn>
                <a:cxn ang="0">
                  <a:pos x="T6" y="T7"/>
                </a:cxn>
              </a:cxnLst>
              <a:rect l="0" t="0" r="r" b="b"/>
              <a:pathLst>
                <a:path w="414" h="322">
                  <a:moveTo>
                    <a:pt x="414" y="207"/>
                  </a:moveTo>
                  <a:cubicBezTo>
                    <a:pt x="207" y="0"/>
                    <a:pt x="207" y="0"/>
                    <a:pt x="207" y="0"/>
                  </a:cubicBezTo>
                  <a:cubicBezTo>
                    <a:pt x="0" y="207"/>
                    <a:pt x="0" y="207"/>
                    <a:pt x="0" y="207"/>
                  </a:cubicBezTo>
                  <a:cubicBezTo>
                    <a:pt x="114" y="322"/>
                    <a:pt x="300" y="322"/>
                    <a:pt x="414" y="207"/>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anchor="ctr"/>
            <a:lstStyle/>
            <a:p>
              <a:pPr algn="ctr">
                <a:defRPr/>
              </a:pPr>
              <a:endParaRPr lang="zh-CN" altLang="en-US" sz="1798"/>
            </a:p>
          </p:txBody>
        </p:sp>
        <p:sp>
          <p:nvSpPr>
            <p:cNvPr id="74" name="文本框 58"/>
            <p:cNvSpPr txBox="1"/>
            <p:nvPr/>
          </p:nvSpPr>
          <p:spPr>
            <a:xfrm>
              <a:off x="5901828" y="1978373"/>
              <a:ext cx="564916" cy="530796"/>
            </a:xfrm>
            <a:prstGeom prst="rect">
              <a:avLst/>
            </a:prstGeom>
            <a:noFill/>
          </p:spPr>
          <p:txBody>
            <a:bodyPr wrap="none" lIns="68568" tIns="34284" rIns="68568" bIns="34284">
              <a:spAutoFit/>
            </a:bodyPr>
            <a:lstStyle/>
            <a:p>
              <a:pPr>
                <a:defRPr/>
              </a:pPr>
              <a:r>
                <a:rPr lang="en-US" altLang="zh-CN" sz="2999"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rPr>
                <a:t>04</a:t>
              </a:r>
              <a:endParaRPr lang="zh-CN" altLang="en-US" sz="2999"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endParaRPr>
            </a:p>
          </p:txBody>
        </p:sp>
      </p:grpSp>
      <p:grpSp>
        <p:nvGrpSpPr>
          <p:cNvPr id="3" name="组合 2"/>
          <p:cNvGrpSpPr/>
          <p:nvPr/>
        </p:nvGrpSpPr>
        <p:grpSpPr>
          <a:xfrm>
            <a:off x="3236992" y="2064628"/>
            <a:ext cx="1430654" cy="1114018"/>
            <a:chOff x="3237374" y="1804917"/>
            <a:chExt cx="1431096" cy="1114362"/>
          </a:xfrm>
        </p:grpSpPr>
        <p:sp>
          <p:nvSpPr>
            <p:cNvPr id="71" name="Freeform 22"/>
            <p:cNvSpPr>
              <a:spLocks/>
            </p:cNvSpPr>
            <p:nvPr/>
          </p:nvSpPr>
          <p:spPr bwMode="auto">
            <a:xfrm>
              <a:off x="3237374" y="1804917"/>
              <a:ext cx="1431096" cy="1114362"/>
            </a:xfrm>
            <a:custGeom>
              <a:avLst/>
              <a:gdLst>
                <a:gd name="T0" fmla="*/ 414 w 414"/>
                <a:gd name="T1" fmla="*/ 207 h 322"/>
                <a:gd name="T2" fmla="*/ 207 w 414"/>
                <a:gd name="T3" fmla="*/ 0 h 322"/>
                <a:gd name="T4" fmla="*/ 0 w 414"/>
                <a:gd name="T5" fmla="*/ 207 h 322"/>
                <a:gd name="T6" fmla="*/ 414 w 414"/>
                <a:gd name="T7" fmla="*/ 207 h 322"/>
              </a:gdLst>
              <a:ahLst/>
              <a:cxnLst>
                <a:cxn ang="0">
                  <a:pos x="T0" y="T1"/>
                </a:cxn>
                <a:cxn ang="0">
                  <a:pos x="T2" y="T3"/>
                </a:cxn>
                <a:cxn ang="0">
                  <a:pos x="T4" y="T5"/>
                </a:cxn>
                <a:cxn ang="0">
                  <a:pos x="T6" y="T7"/>
                </a:cxn>
              </a:cxnLst>
              <a:rect l="0" t="0" r="r" b="b"/>
              <a:pathLst>
                <a:path w="414" h="322">
                  <a:moveTo>
                    <a:pt x="414" y="207"/>
                  </a:moveTo>
                  <a:cubicBezTo>
                    <a:pt x="207" y="0"/>
                    <a:pt x="207" y="0"/>
                    <a:pt x="207" y="0"/>
                  </a:cubicBezTo>
                  <a:cubicBezTo>
                    <a:pt x="0" y="207"/>
                    <a:pt x="0" y="207"/>
                    <a:pt x="0" y="207"/>
                  </a:cubicBezTo>
                  <a:cubicBezTo>
                    <a:pt x="115" y="322"/>
                    <a:pt x="300" y="322"/>
                    <a:pt x="414" y="207"/>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anchor="ctr"/>
            <a:lstStyle/>
            <a:p>
              <a:pPr algn="ctr">
                <a:defRPr/>
              </a:pPr>
              <a:endParaRPr lang="zh-CN" altLang="en-US" sz="1798"/>
            </a:p>
          </p:txBody>
        </p:sp>
        <p:sp>
          <p:nvSpPr>
            <p:cNvPr id="75" name="文本框 59"/>
            <p:cNvSpPr txBox="1"/>
            <p:nvPr/>
          </p:nvSpPr>
          <p:spPr>
            <a:xfrm>
              <a:off x="3687905" y="1978373"/>
              <a:ext cx="564916" cy="530796"/>
            </a:xfrm>
            <a:prstGeom prst="rect">
              <a:avLst/>
            </a:prstGeom>
            <a:noFill/>
          </p:spPr>
          <p:txBody>
            <a:bodyPr wrap="none" lIns="68568" tIns="34284" rIns="68568" bIns="34284">
              <a:spAutoFit/>
            </a:bodyPr>
            <a:lstStyle/>
            <a:p>
              <a:pPr>
                <a:defRPr/>
              </a:pPr>
              <a:r>
                <a:rPr lang="en-US" altLang="zh-CN" sz="2999"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rPr>
                <a:t>02</a:t>
              </a:r>
              <a:endParaRPr lang="zh-CN" altLang="en-US" sz="2999"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endParaRPr>
            </a:p>
          </p:txBody>
        </p:sp>
      </p:grpSp>
      <p:grpSp>
        <p:nvGrpSpPr>
          <p:cNvPr id="4" name="组合 3"/>
          <p:cNvGrpSpPr/>
          <p:nvPr/>
        </p:nvGrpSpPr>
        <p:grpSpPr>
          <a:xfrm>
            <a:off x="4339181" y="1901102"/>
            <a:ext cx="1435035" cy="1115479"/>
            <a:chOff x="4339903" y="1641341"/>
            <a:chExt cx="1435478" cy="1115823"/>
          </a:xfrm>
        </p:grpSpPr>
        <p:sp>
          <p:nvSpPr>
            <p:cNvPr id="70" name="Freeform 21"/>
            <p:cNvSpPr>
              <a:spLocks/>
            </p:cNvSpPr>
            <p:nvPr/>
          </p:nvSpPr>
          <p:spPr bwMode="auto">
            <a:xfrm>
              <a:off x="4339903" y="1641341"/>
              <a:ext cx="1435478" cy="1115823"/>
            </a:xfrm>
            <a:custGeom>
              <a:avLst/>
              <a:gdLst>
                <a:gd name="T0" fmla="*/ 0 w 415"/>
                <a:gd name="T1" fmla="*/ 115 h 322"/>
                <a:gd name="T2" fmla="*/ 208 w 415"/>
                <a:gd name="T3" fmla="*/ 322 h 322"/>
                <a:gd name="T4" fmla="*/ 415 w 415"/>
                <a:gd name="T5" fmla="*/ 115 h 322"/>
                <a:gd name="T6" fmla="*/ 0 w 415"/>
                <a:gd name="T7" fmla="*/ 115 h 322"/>
              </a:gdLst>
              <a:ahLst/>
              <a:cxnLst>
                <a:cxn ang="0">
                  <a:pos x="T0" y="T1"/>
                </a:cxn>
                <a:cxn ang="0">
                  <a:pos x="T2" y="T3"/>
                </a:cxn>
                <a:cxn ang="0">
                  <a:pos x="T4" y="T5"/>
                </a:cxn>
                <a:cxn ang="0">
                  <a:pos x="T6" y="T7"/>
                </a:cxn>
              </a:cxnLst>
              <a:rect l="0" t="0" r="r" b="b"/>
              <a:pathLst>
                <a:path w="415" h="322">
                  <a:moveTo>
                    <a:pt x="0" y="115"/>
                  </a:moveTo>
                  <a:cubicBezTo>
                    <a:pt x="208" y="322"/>
                    <a:pt x="208" y="322"/>
                    <a:pt x="208" y="322"/>
                  </a:cubicBezTo>
                  <a:cubicBezTo>
                    <a:pt x="415" y="115"/>
                    <a:pt x="415" y="115"/>
                    <a:pt x="415" y="115"/>
                  </a:cubicBezTo>
                  <a:cubicBezTo>
                    <a:pt x="300" y="0"/>
                    <a:pt x="115" y="0"/>
                    <a:pt x="0" y="115"/>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anchor="ctr"/>
            <a:lstStyle/>
            <a:p>
              <a:pPr algn="ctr">
                <a:defRPr/>
              </a:pPr>
              <a:endParaRPr lang="zh-CN" altLang="en-US" sz="1798"/>
            </a:p>
          </p:txBody>
        </p:sp>
        <p:sp>
          <p:nvSpPr>
            <p:cNvPr id="76" name="文本框 60"/>
            <p:cNvSpPr txBox="1"/>
            <p:nvPr/>
          </p:nvSpPr>
          <p:spPr>
            <a:xfrm>
              <a:off x="4795434" y="1978373"/>
              <a:ext cx="564916" cy="530796"/>
            </a:xfrm>
            <a:prstGeom prst="rect">
              <a:avLst/>
            </a:prstGeom>
            <a:noFill/>
          </p:spPr>
          <p:txBody>
            <a:bodyPr wrap="none" lIns="68568" tIns="34284" rIns="68568" bIns="34284">
              <a:spAutoFit/>
            </a:bodyPr>
            <a:lstStyle/>
            <a:p>
              <a:pPr>
                <a:defRPr/>
              </a:pPr>
              <a:r>
                <a:rPr lang="en-US" altLang="zh-CN" sz="2999"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rPr>
                <a:t>03</a:t>
              </a:r>
              <a:endParaRPr lang="zh-CN" altLang="en-US" sz="2999"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endParaRPr>
            </a:p>
          </p:txBody>
        </p:sp>
      </p:grpSp>
      <p:cxnSp>
        <p:nvCxnSpPr>
          <p:cNvPr id="83" name="直接连接符 82"/>
          <p:cNvCxnSpPr/>
          <p:nvPr/>
        </p:nvCxnSpPr>
        <p:spPr>
          <a:xfrm>
            <a:off x="684768" y="4299409"/>
            <a:ext cx="771659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86" name="文本框 84"/>
          <p:cNvSpPr txBox="1"/>
          <p:nvPr/>
        </p:nvSpPr>
        <p:spPr>
          <a:xfrm>
            <a:off x="2412427" y="3093101"/>
            <a:ext cx="907679" cy="530761"/>
          </a:xfrm>
          <a:prstGeom prst="rect">
            <a:avLst/>
          </a:prstGeom>
          <a:noFill/>
        </p:spPr>
        <p:txBody>
          <a:bodyPr wrap="none" lIns="68568" tIns="34284" rIns="68568" bIns="34284">
            <a:spAutoFit/>
          </a:bodyPr>
          <a:lstStyle/>
          <a:p>
            <a:pPr algn="ctr" defTabSz="914126">
              <a:defRPr/>
            </a:pPr>
            <a:r>
              <a:rPr lang="zh-CN" altLang="en-US" sz="1500" b="1" kern="0" dirty="0">
                <a:solidFill>
                  <a:schemeClr val="bg1"/>
                </a:solidFill>
                <a:latin typeface="+mn-ea"/>
              </a:rPr>
              <a:t>重要</a:t>
            </a:r>
            <a:endParaRPr lang="en-US" altLang="zh-CN" sz="1500" b="1" kern="0" dirty="0">
              <a:solidFill>
                <a:schemeClr val="bg1"/>
              </a:solidFill>
              <a:latin typeface="+mn-ea"/>
            </a:endParaRPr>
          </a:p>
          <a:p>
            <a:pPr algn="ctr" defTabSz="914126">
              <a:defRPr/>
            </a:pPr>
            <a:r>
              <a:rPr lang="zh-CN" altLang="en-US" sz="1500" b="1" kern="0" dirty="0">
                <a:solidFill>
                  <a:schemeClr val="bg1"/>
                </a:solidFill>
                <a:latin typeface="+mn-ea"/>
              </a:rPr>
              <a:t>工作之一</a:t>
            </a:r>
          </a:p>
        </p:txBody>
      </p:sp>
      <p:sp>
        <p:nvSpPr>
          <p:cNvPr id="87" name="文本框 84"/>
          <p:cNvSpPr txBox="1"/>
          <p:nvPr/>
        </p:nvSpPr>
        <p:spPr>
          <a:xfrm>
            <a:off x="3468454" y="1425502"/>
            <a:ext cx="907679" cy="530761"/>
          </a:xfrm>
          <a:prstGeom prst="rect">
            <a:avLst/>
          </a:prstGeom>
          <a:noFill/>
        </p:spPr>
        <p:txBody>
          <a:bodyPr wrap="none" lIns="68568" tIns="34284" rIns="68568" bIns="34284">
            <a:spAutoFit/>
          </a:bodyPr>
          <a:lstStyle/>
          <a:p>
            <a:pPr algn="ctr" defTabSz="914126">
              <a:defRPr/>
            </a:pPr>
            <a:r>
              <a:rPr lang="zh-CN" altLang="en-US" sz="1500" b="1" kern="0" dirty="0">
                <a:solidFill>
                  <a:schemeClr val="bg1"/>
                </a:solidFill>
                <a:latin typeface="+mn-ea"/>
              </a:rPr>
              <a:t>重要</a:t>
            </a:r>
            <a:endParaRPr lang="en-US" altLang="zh-CN" sz="1500" b="1" kern="0" dirty="0">
              <a:solidFill>
                <a:schemeClr val="bg1"/>
              </a:solidFill>
              <a:latin typeface="+mn-ea"/>
            </a:endParaRPr>
          </a:p>
          <a:p>
            <a:pPr algn="ctr" defTabSz="914126">
              <a:defRPr/>
            </a:pPr>
            <a:r>
              <a:rPr lang="zh-CN" altLang="en-US" sz="1500" b="1" kern="0" dirty="0">
                <a:solidFill>
                  <a:schemeClr val="bg1"/>
                </a:solidFill>
                <a:latin typeface="+mn-ea"/>
              </a:rPr>
              <a:t>工作之二</a:t>
            </a:r>
          </a:p>
        </p:txBody>
      </p:sp>
      <p:sp>
        <p:nvSpPr>
          <p:cNvPr id="88" name="文本框 84"/>
          <p:cNvSpPr txBox="1"/>
          <p:nvPr/>
        </p:nvSpPr>
        <p:spPr>
          <a:xfrm>
            <a:off x="4630397" y="3119961"/>
            <a:ext cx="907679" cy="530761"/>
          </a:xfrm>
          <a:prstGeom prst="rect">
            <a:avLst/>
          </a:prstGeom>
          <a:noFill/>
        </p:spPr>
        <p:txBody>
          <a:bodyPr wrap="none" lIns="68568" tIns="34284" rIns="68568" bIns="34284">
            <a:spAutoFit/>
          </a:bodyPr>
          <a:lstStyle/>
          <a:p>
            <a:pPr algn="ctr" defTabSz="914126">
              <a:defRPr/>
            </a:pPr>
            <a:r>
              <a:rPr lang="zh-CN" altLang="en-US" sz="1500" b="1" kern="0" dirty="0">
                <a:solidFill>
                  <a:schemeClr val="bg1"/>
                </a:solidFill>
                <a:latin typeface="+mn-ea"/>
              </a:rPr>
              <a:t>重要</a:t>
            </a:r>
            <a:endParaRPr lang="en-US" altLang="zh-CN" sz="1500" b="1" kern="0" dirty="0">
              <a:solidFill>
                <a:schemeClr val="bg1"/>
              </a:solidFill>
              <a:latin typeface="+mn-ea"/>
            </a:endParaRPr>
          </a:p>
          <a:p>
            <a:pPr algn="ctr" defTabSz="914126">
              <a:defRPr/>
            </a:pPr>
            <a:r>
              <a:rPr lang="zh-CN" altLang="en-US" sz="1500" b="1" kern="0" dirty="0">
                <a:solidFill>
                  <a:schemeClr val="bg1"/>
                </a:solidFill>
                <a:latin typeface="+mn-ea"/>
              </a:rPr>
              <a:t>工作之三</a:t>
            </a:r>
          </a:p>
        </p:txBody>
      </p:sp>
      <p:sp>
        <p:nvSpPr>
          <p:cNvPr id="89" name="文本框 84"/>
          <p:cNvSpPr txBox="1"/>
          <p:nvPr/>
        </p:nvSpPr>
        <p:spPr>
          <a:xfrm>
            <a:off x="5679923" y="1425501"/>
            <a:ext cx="907679" cy="530761"/>
          </a:xfrm>
          <a:prstGeom prst="rect">
            <a:avLst/>
          </a:prstGeom>
          <a:noFill/>
        </p:spPr>
        <p:txBody>
          <a:bodyPr wrap="none" lIns="68568" tIns="34284" rIns="68568" bIns="34284">
            <a:spAutoFit/>
          </a:bodyPr>
          <a:lstStyle/>
          <a:p>
            <a:pPr algn="ctr" defTabSz="914126">
              <a:defRPr/>
            </a:pPr>
            <a:r>
              <a:rPr lang="zh-CN" altLang="en-US" sz="1500" b="1" kern="0" dirty="0">
                <a:solidFill>
                  <a:schemeClr val="bg1"/>
                </a:solidFill>
                <a:latin typeface="+mn-ea"/>
              </a:rPr>
              <a:t>重要</a:t>
            </a:r>
            <a:endParaRPr lang="en-US" altLang="zh-CN" sz="1500" b="1" kern="0" dirty="0">
              <a:solidFill>
                <a:schemeClr val="bg1"/>
              </a:solidFill>
              <a:latin typeface="+mn-ea"/>
            </a:endParaRPr>
          </a:p>
          <a:p>
            <a:pPr algn="ctr" defTabSz="914126">
              <a:defRPr/>
            </a:pPr>
            <a:r>
              <a:rPr lang="zh-CN" altLang="en-US" sz="1500" b="1" kern="0" dirty="0">
                <a:solidFill>
                  <a:schemeClr val="bg1"/>
                </a:solidFill>
                <a:latin typeface="+mn-ea"/>
              </a:rPr>
              <a:t>工作之四</a:t>
            </a:r>
          </a:p>
        </p:txBody>
      </p:sp>
      <p:sp>
        <p:nvSpPr>
          <p:cNvPr id="39" name="文本1"/>
          <p:cNvSpPr>
            <a:spLocks noChangeArrowheads="1"/>
          </p:cNvSpPr>
          <p:nvPr/>
        </p:nvSpPr>
        <p:spPr bwMode="gray">
          <a:xfrm>
            <a:off x="1991117" y="4127762"/>
            <a:ext cx="5096957" cy="891505"/>
          </a:xfrm>
          <a:prstGeom prst="roundRect">
            <a:avLst>
              <a:gd name="adj" fmla="val 11505"/>
            </a:avLst>
          </a:prstGeom>
          <a:noFill/>
          <a:ln w="28575" cap="flat" cmpd="sng" algn="ctr">
            <a:noFill/>
            <a:prstDash val="solid"/>
          </a:ln>
          <a:effectLst/>
          <a:extLst/>
        </p:spPr>
        <p:txBody>
          <a:bodyPr lIns="68568" tIns="34284" rIns="68568" bIns="3428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20000"/>
              </a:lnSpc>
              <a:spcBef>
                <a:spcPct val="0"/>
              </a:spcBef>
              <a:spcAft>
                <a:spcPct val="0"/>
              </a:spcAft>
              <a:defRPr/>
            </a:pPr>
            <a:r>
              <a:rPr lang="zh-CN" altLang="en-US" sz="1100" dirty="0">
                <a:solidFill>
                  <a:srgbClr val="7F7F7F">
                    <a:lumMod val="50000"/>
                  </a:srgb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100" dirty="0">
              <a:solidFill>
                <a:srgbClr val="7F7F7F">
                  <a:lumMod val="50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2911547730"/>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heel(1)">
                                      <p:cBhvr>
                                        <p:cTn id="7" dur="500"/>
                                        <p:tgtEl>
                                          <p:spTgt spid="67"/>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 calcmode="lin" valueType="num">
                                      <p:cBhvr>
                                        <p:cTn id="13" dur="500" fill="hold"/>
                                        <p:tgtEl>
                                          <p:spTgt spid="2"/>
                                        </p:tgtEl>
                                        <p:attrNameLst>
                                          <p:attrName>style.rotation</p:attrName>
                                        </p:attrNameLst>
                                      </p:cBhvr>
                                      <p:tavLst>
                                        <p:tav tm="0">
                                          <p:val>
                                            <p:fltVal val="360"/>
                                          </p:val>
                                        </p:tav>
                                        <p:tav tm="100000">
                                          <p:val>
                                            <p:fltVal val="0"/>
                                          </p:val>
                                        </p:tav>
                                      </p:tavLst>
                                    </p:anim>
                                    <p:animEffect transition="in" filter="fade">
                                      <p:cBhvr>
                                        <p:cTn id="14" dur="500"/>
                                        <p:tgtEl>
                                          <p:spTgt spid="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6"/>
                                        </p:tgtEl>
                                        <p:attrNameLst>
                                          <p:attrName>style.visibility</p:attrName>
                                        </p:attrNameLst>
                                      </p:cBhvr>
                                      <p:to>
                                        <p:strVal val="visible"/>
                                      </p:to>
                                    </p:set>
                                    <p:animEffect transition="in" filter="fade">
                                      <p:cBhvr>
                                        <p:cTn id="18" dur="500"/>
                                        <p:tgtEl>
                                          <p:spTgt spid="86"/>
                                        </p:tgtEl>
                                      </p:cBhvr>
                                    </p:animEffect>
                                  </p:childTnLst>
                                </p:cTn>
                              </p:par>
                            </p:childTnLst>
                          </p:cTn>
                        </p:par>
                        <p:par>
                          <p:cTn id="19" fill="hold">
                            <p:stCondLst>
                              <p:cond delay="1500"/>
                            </p:stCondLst>
                            <p:childTnLst>
                              <p:par>
                                <p:cTn id="20" presetID="21" presetClass="entr" presetSubtype="1" fill="hold" grpId="0" nodeType="after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heel(1)">
                                      <p:cBhvr>
                                        <p:cTn id="22" dur="500"/>
                                        <p:tgtEl>
                                          <p:spTgt spid="65"/>
                                        </p:tgtEl>
                                      </p:cBhvr>
                                    </p:animEffect>
                                  </p:childTnLst>
                                </p:cTn>
                              </p:par>
                            </p:childTnLst>
                          </p:cTn>
                        </p:par>
                        <p:par>
                          <p:cTn id="23" fill="hold">
                            <p:stCondLst>
                              <p:cond delay="2000"/>
                            </p:stCondLst>
                            <p:childTnLst>
                              <p:par>
                                <p:cTn id="24" presetID="49" presetClass="entr" presetSubtype="0" decel="100000"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 calcmode="lin" valueType="num">
                                      <p:cBhvr>
                                        <p:cTn id="28" dur="500" fill="hold"/>
                                        <p:tgtEl>
                                          <p:spTgt spid="3"/>
                                        </p:tgtEl>
                                        <p:attrNameLst>
                                          <p:attrName>style.rotation</p:attrName>
                                        </p:attrNameLst>
                                      </p:cBhvr>
                                      <p:tavLst>
                                        <p:tav tm="0">
                                          <p:val>
                                            <p:fltVal val="360"/>
                                          </p:val>
                                        </p:tav>
                                        <p:tav tm="100000">
                                          <p:val>
                                            <p:fltVal val="0"/>
                                          </p:val>
                                        </p:tav>
                                      </p:tavLst>
                                    </p:anim>
                                    <p:animEffect transition="in" filter="fade">
                                      <p:cBhvr>
                                        <p:cTn id="29" dur="500"/>
                                        <p:tgtEl>
                                          <p:spTgt spid="3"/>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87"/>
                                        </p:tgtEl>
                                        <p:attrNameLst>
                                          <p:attrName>style.visibility</p:attrName>
                                        </p:attrNameLst>
                                      </p:cBhvr>
                                      <p:to>
                                        <p:strVal val="visible"/>
                                      </p:to>
                                    </p:set>
                                    <p:animEffect transition="in" filter="fade">
                                      <p:cBhvr>
                                        <p:cTn id="33" dur="500"/>
                                        <p:tgtEl>
                                          <p:spTgt spid="87"/>
                                        </p:tgtEl>
                                      </p:cBhvr>
                                    </p:animEffect>
                                  </p:childTnLst>
                                </p:cTn>
                              </p:par>
                            </p:childTnLst>
                          </p:cTn>
                        </p:par>
                        <p:par>
                          <p:cTn id="34" fill="hold">
                            <p:stCondLst>
                              <p:cond delay="3000"/>
                            </p:stCondLst>
                            <p:childTnLst>
                              <p:par>
                                <p:cTn id="35" presetID="21" presetClass="entr" presetSubtype="1" fill="hold" grpId="0" nodeType="after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wheel(1)">
                                      <p:cBhvr>
                                        <p:cTn id="37" dur="500"/>
                                        <p:tgtEl>
                                          <p:spTgt spid="69"/>
                                        </p:tgtEl>
                                      </p:cBhvr>
                                    </p:animEffect>
                                  </p:childTnLst>
                                </p:cTn>
                              </p:par>
                            </p:childTnLst>
                          </p:cTn>
                        </p:par>
                        <p:par>
                          <p:cTn id="38" fill="hold">
                            <p:stCondLst>
                              <p:cond delay="3500"/>
                            </p:stCondLst>
                            <p:childTnLst>
                              <p:par>
                                <p:cTn id="39" presetID="49" presetClass="entr" presetSubtype="0" decel="100000"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fltVal val="0"/>
                                          </p:val>
                                        </p:tav>
                                        <p:tav tm="100000">
                                          <p:val>
                                            <p:strVal val="#ppt_h"/>
                                          </p:val>
                                        </p:tav>
                                      </p:tavLst>
                                    </p:anim>
                                    <p:anim calcmode="lin" valueType="num">
                                      <p:cBhvr>
                                        <p:cTn id="43" dur="500" fill="hold"/>
                                        <p:tgtEl>
                                          <p:spTgt spid="4"/>
                                        </p:tgtEl>
                                        <p:attrNameLst>
                                          <p:attrName>style.rotation</p:attrName>
                                        </p:attrNameLst>
                                      </p:cBhvr>
                                      <p:tavLst>
                                        <p:tav tm="0">
                                          <p:val>
                                            <p:fltVal val="360"/>
                                          </p:val>
                                        </p:tav>
                                        <p:tav tm="100000">
                                          <p:val>
                                            <p:fltVal val="0"/>
                                          </p:val>
                                        </p:tav>
                                      </p:tavLst>
                                    </p:anim>
                                    <p:animEffect transition="in" filter="fade">
                                      <p:cBhvr>
                                        <p:cTn id="44" dur="500"/>
                                        <p:tgtEl>
                                          <p:spTgt spid="4"/>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88"/>
                                        </p:tgtEl>
                                        <p:attrNameLst>
                                          <p:attrName>style.visibility</p:attrName>
                                        </p:attrNameLst>
                                      </p:cBhvr>
                                      <p:to>
                                        <p:strVal val="visible"/>
                                      </p:to>
                                    </p:set>
                                    <p:animEffect transition="in" filter="fade">
                                      <p:cBhvr>
                                        <p:cTn id="48" dur="500"/>
                                        <p:tgtEl>
                                          <p:spTgt spid="88"/>
                                        </p:tgtEl>
                                      </p:cBhvr>
                                    </p:animEffect>
                                  </p:childTnLst>
                                </p:cTn>
                              </p:par>
                            </p:childTnLst>
                          </p:cTn>
                        </p:par>
                        <p:par>
                          <p:cTn id="49" fill="hold">
                            <p:stCondLst>
                              <p:cond delay="4500"/>
                            </p:stCondLst>
                            <p:childTnLst>
                              <p:par>
                                <p:cTn id="50" presetID="21" presetClass="entr" presetSubtype="1" fill="hold" grpId="0" nodeType="afterEffect">
                                  <p:stCondLst>
                                    <p:cond delay="0"/>
                                  </p:stCondLst>
                                  <p:childTnLst>
                                    <p:set>
                                      <p:cBhvr>
                                        <p:cTn id="51" dur="1" fill="hold">
                                          <p:stCondLst>
                                            <p:cond delay="0"/>
                                          </p:stCondLst>
                                        </p:cTn>
                                        <p:tgtEl>
                                          <p:spTgt spid="66"/>
                                        </p:tgtEl>
                                        <p:attrNameLst>
                                          <p:attrName>style.visibility</p:attrName>
                                        </p:attrNameLst>
                                      </p:cBhvr>
                                      <p:to>
                                        <p:strVal val="visible"/>
                                      </p:to>
                                    </p:set>
                                    <p:animEffect transition="in" filter="wheel(1)">
                                      <p:cBhvr>
                                        <p:cTn id="52" dur="500"/>
                                        <p:tgtEl>
                                          <p:spTgt spid="66"/>
                                        </p:tgtEl>
                                      </p:cBhvr>
                                    </p:animEffect>
                                  </p:childTnLst>
                                </p:cTn>
                              </p:par>
                            </p:childTnLst>
                          </p:cTn>
                        </p:par>
                        <p:par>
                          <p:cTn id="53" fill="hold">
                            <p:stCondLst>
                              <p:cond delay="5000"/>
                            </p:stCondLst>
                            <p:childTnLst>
                              <p:par>
                                <p:cTn id="54" presetID="49" presetClass="entr" presetSubtype="0" decel="100000"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 calcmode="lin" valueType="num">
                                      <p:cBhvr>
                                        <p:cTn id="58" dur="500" fill="hold"/>
                                        <p:tgtEl>
                                          <p:spTgt spid="5"/>
                                        </p:tgtEl>
                                        <p:attrNameLst>
                                          <p:attrName>style.rotation</p:attrName>
                                        </p:attrNameLst>
                                      </p:cBhvr>
                                      <p:tavLst>
                                        <p:tav tm="0">
                                          <p:val>
                                            <p:fltVal val="360"/>
                                          </p:val>
                                        </p:tav>
                                        <p:tav tm="100000">
                                          <p:val>
                                            <p:fltVal val="0"/>
                                          </p:val>
                                        </p:tav>
                                      </p:tavLst>
                                    </p:anim>
                                    <p:animEffect transition="in" filter="fade">
                                      <p:cBhvr>
                                        <p:cTn id="59" dur="500"/>
                                        <p:tgtEl>
                                          <p:spTgt spid="5"/>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89"/>
                                        </p:tgtEl>
                                        <p:attrNameLst>
                                          <p:attrName>style.visibility</p:attrName>
                                        </p:attrNameLst>
                                      </p:cBhvr>
                                      <p:to>
                                        <p:strVal val="visible"/>
                                      </p:to>
                                    </p:set>
                                    <p:animEffect transition="in" filter="fade">
                                      <p:cBhvr>
                                        <p:cTn id="63" dur="500"/>
                                        <p:tgtEl>
                                          <p:spTgt spid="89"/>
                                        </p:tgtEl>
                                      </p:cBhvr>
                                    </p:animEffect>
                                  </p:childTnLst>
                                </p:cTn>
                              </p:par>
                            </p:childTnLst>
                          </p:cTn>
                        </p:par>
                        <p:par>
                          <p:cTn id="64" fill="hold">
                            <p:stCondLst>
                              <p:cond delay="6000"/>
                            </p:stCondLst>
                            <p:childTnLst>
                              <p:par>
                                <p:cTn id="65" presetID="22" presetClass="entr" presetSubtype="8" fill="hold" nodeType="after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wipe(left)">
                                      <p:cBhvr>
                                        <p:cTn id="67" dur="500"/>
                                        <p:tgtEl>
                                          <p:spTgt spid="83"/>
                                        </p:tgtEl>
                                      </p:cBhvr>
                                    </p:animEffect>
                                  </p:childTnLst>
                                </p:cTn>
                              </p:par>
                            </p:childTnLst>
                          </p:cTn>
                        </p:par>
                        <p:par>
                          <p:cTn id="68" fill="hold">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9" grpId="0" animBg="1"/>
      <p:bldP spid="86" grpId="0"/>
      <p:bldP spid="87" grpId="0"/>
      <p:bldP spid="88" grpId="0"/>
      <p:bldP spid="89" grpId="0"/>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3780157" y="916077"/>
            <a:ext cx="1599706" cy="1521942"/>
            <a:chOff x="1424226" y="1858045"/>
            <a:chExt cx="1600200" cy="1522412"/>
          </a:xfrm>
        </p:grpSpPr>
        <p:grpSp>
          <p:nvGrpSpPr>
            <p:cNvPr id="17" name="组合 35"/>
            <p:cNvGrpSpPr>
              <a:grpSpLocks/>
            </p:cNvGrpSpPr>
            <p:nvPr/>
          </p:nvGrpSpPr>
          <p:grpSpPr bwMode="auto">
            <a:xfrm>
              <a:off x="1449388" y="1858045"/>
              <a:ext cx="1524000" cy="1522412"/>
              <a:chOff x="3091333" y="1182834"/>
              <a:chExt cx="3298687" cy="3298688"/>
            </a:xfrm>
          </p:grpSpPr>
          <p:sp>
            <p:nvSpPr>
              <p:cNvPr id="19" name="椭圆 18"/>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511">
                  <a:defRPr/>
                </a:pPr>
                <a:endParaRPr lang="zh-CN" altLang="en-US" sz="1899">
                  <a:solidFill>
                    <a:schemeClr val="lt1"/>
                  </a:solidFill>
                </a:endParaRPr>
              </a:p>
            </p:txBody>
          </p:sp>
          <p:grpSp>
            <p:nvGrpSpPr>
              <p:cNvPr id="20" name="组合 1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1" name="同心圆 2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1899">
                    <a:solidFill>
                      <a:schemeClr val="tx1"/>
                    </a:solidFill>
                  </a:endParaRPr>
                </a:p>
              </p:txBody>
            </p:sp>
            <p:sp>
              <p:nvSpPr>
                <p:cNvPr id="35" name="同心圆 34"/>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511">
                    <a:defRPr/>
                  </a:pPr>
                  <a:endParaRPr lang="zh-CN" altLang="en-US" sz="1899">
                    <a:solidFill>
                      <a:schemeClr val="tx1"/>
                    </a:solidFill>
                  </a:endParaRPr>
                </a:p>
              </p:txBody>
            </p:sp>
          </p:grpSp>
        </p:grpSp>
        <p:sp>
          <p:nvSpPr>
            <p:cNvPr id="18"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539"/>
              <a:r>
                <a:rPr lang="en-US" altLang="zh-CN" sz="4999" b="1" dirty="0">
                  <a:solidFill>
                    <a:schemeClr val="bg1"/>
                  </a:solidFill>
                  <a:latin typeface="微软雅黑" pitchFamily="34" charset="-122"/>
                  <a:ea typeface="微软雅黑" pitchFamily="34" charset="-122"/>
                  <a:cs typeface="宋体" pitchFamily="2" charset="-122"/>
                </a:rPr>
                <a:t>02</a:t>
              </a:r>
              <a:endParaRPr lang="en-US" altLang="zh-CN" sz="4999" dirty="0">
                <a:solidFill>
                  <a:schemeClr val="bg1"/>
                </a:solidFill>
                <a:latin typeface="微软雅黑" pitchFamily="34" charset="-122"/>
                <a:ea typeface="微软雅黑" pitchFamily="34" charset="-122"/>
                <a:cs typeface="宋体" pitchFamily="2" charset="-122"/>
              </a:endParaRPr>
            </a:p>
          </p:txBody>
        </p:sp>
      </p:grpSp>
      <p:sp>
        <p:nvSpPr>
          <p:cNvPr id="36" name="Rectangle 4"/>
          <p:cNvSpPr txBox="1">
            <a:spLocks noChangeArrowheads="1"/>
          </p:cNvSpPr>
          <p:nvPr/>
        </p:nvSpPr>
        <p:spPr bwMode="auto">
          <a:xfrm>
            <a:off x="3070167" y="2571750"/>
            <a:ext cx="3013534" cy="575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a:defRPr/>
            </a:pPr>
            <a:r>
              <a:rPr lang="zh-CN" altLang="en-US" sz="2999" b="0" kern="0" dirty="0" smtClean="0">
                <a:solidFill>
                  <a:schemeClr val="tx1">
                    <a:lumMod val="85000"/>
                    <a:lumOff val="15000"/>
                  </a:schemeClr>
                </a:solidFill>
                <a:latin typeface="Arial"/>
                <a:ea typeface="微软雅黑"/>
              </a:rPr>
              <a:t>添加文字</a:t>
            </a:r>
            <a:endParaRPr lang="zh-CN" altLang="en-US" sz="2999" b="0" kern="0" dirty="0">
              <a:solidFill>
                <a:schemeClr val="tx1">
                  <a:lumMod val="85000"/>
                  <a:lumOff val="15000"/>
                </a:schemeClr>
              </a:solidFill>
              <a:latin typeface="Arial"/>
              <a:ea typeface="微软雅黑"/>
            </a:endParaRPr>
          </a:p>
        </p:txBody>
      </p:sp>
      <p:sp>
        <p:nvSpPr>
          <p:cNvPr id="40" name="Rectangle 4"/>
          <p:cNvSpPr txBox="1">
            <a:spLocks noChangeArrowheads="1"/>
          </p:cNvSpPr>
          <p:nvPr/>
        </p:nvSpPr>
        <p:spPr bwMode="auto">
          <a:xfrm>
            <a:off x="3026941" y="3070096"/>
            <a:ext cx="3056761"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defPPr>
              <a:defRPr lang="zh-CN"/>
            </a:defPPr>
            <a:lvl1pPr lvl="0" indent="0" algn="ctr" fontAlgn="auto">
              <a:spcBef>
                <a:spcPts val="0"/>
              </a:spcBef>
              <a:spcAft>
                <a:spcPts val="0"/>
              </a:spcAft>
              <a:buFontTx/>
              <a:buNone/>
              <a:defRPr sz="1500" b="0" kern="0">
                <a:solidFill>
                  <a:schemeClr val="tx1">
                    <a:lumMod val="85000"/>
                    <a:lumOff val="15000"/>
                  </a:schemeClr>
                </a:solidFill>
                <a:latin typeface="Arial"/>
                <a:ea typeface="微软雅黑"/>
                <a:cs typeface="+mj-cs"/>
              </a:defRPr>
            </a:lvl1pPr>
            <a:lvl2pPr marL="742950" indent="-285750" eaLnBrk="0" hangingPunct="0">
              <a:spcBef>
                <a:spcPct val="20000"/>
              </a:spcBef>
              <a:buChar char="–"/>
              <a:defRPr sz="2000">
                <a:ea typeface="仿宋_GB2312" pitchFamily="49" charset="-122"/>
              </a:defRPr>
            </a:lvl2pPr>
            <a:lvl3pPr marL="1143000" indent="-228600" eaLnBrk="0" hangingPunct="0">
              <a:spcBef>
                <a:spcPct val="20000"/>
              </a:spcBef>
              <a:buChar char="•"/>
              <a:defRPr sz="2400"/>
            </a:lvl3pPr>
            <a:lvl4pPr marL="1600200" indent="-228600" eaLnBrk="0" hangingPunct="0">
              <a:spcBef>
                <a:spcPct val="20000"/>
              </a:spcBef>
              <a:buChar char="–"/>
              <a:defRPr sz="2000"/>
            </a:lvl4pPr>
            <a:lvl5pPr marL="2057400" indent="-228600" eaLnBrk="0" hangingPunct="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n-US" altLang="zh-CN" dirty="0"/>
              <a:t>WORKCOMPLETION</a:t>
            </a:r>
            <a:endParaRPr lang="zh-CN" altLang="en-US" dirty="0"/>
          </a:p>
        </p:txBody>
      </p:sp>
      <p:sp>
        <p:nvSpPr>
          <p:cNvPr id="41" name="TextBox 15"/>
          <p:cNvSpPr txBox="1">
            <a:spLocks noChangeArrowheads="1"/>
          </p:cNvSpPr>
          <p:nvPr/>
        </p:nvSpPr>
        <p:spPr bwMode="auto">
          <a:xfrm>
            <a:off x="3055054" y="3592321"/>
            <a:ext cx="3000535" cy="92304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50000"/>
              </a:lnSpc>
              <a:defRPr sz="1200" b="0" kern="0">
                <a:solidFill>
                  <a:schemeClr val="accent3">
                    <a:lumMod val="50000"/>
                  </a:schemeClr>
                </a:solidFill>
                <a:latin typeface="微软雅黑" pitchFamily="34" charset="-122"/>
                <a:ea typeface="微软雅黑" pitchFamily="34" charset="-122"/>
              </a:defRPr>
            </a:lvl1pPr>
          </a:lstStyle>
          <a:p>
            <a:pPr algn="ctr"/>
            <a:r>
              <a:rPr lang="zh-CN" altLang="en-US" dirty="0" smtClean="0">
                <a:solidFill>
                  <a:schemeClr val="tx1">
                    <a:lumMod val="95000"/>
                    <a:lumOff val="5000"/>
                  </a:schemeClr>
                </a:solidFill>
              </a:rPr>
              <a:t>添加文字</a:t>
            </a:r>
            <a:endParaRPr lang="en-US" altLang="zh-CN" dirty="0">
              <a:solidFill>
                <a:schemeClr val="tx1">
                  <a:lumMod val="95000"/>
                  <a:lumOff val="5000"/>
                </a:schemeClr>
              </a:solidFill>
            </a:endParaRPr>
          </a:p>
          <a:p>
            <a:pPr algn="ctr"/>
            <a:r>
              <a:rPr lang="zh-CN" altLang="en-US" dirty="0" smtClean="0">
                <a:solidFill>
                  <a:schemeClr val="tx1">
                    <a:lumMod val="95000"/>
                    <a:lumOff val="5000"/>
                  </a:schemeClr>
                </a:solidFill>
              </a:rPr>
              <a:t>添加文字</a:t>
            </a:r>
            <a:endParaRPr lang="zh-CN" altLang="en-US" dirty="0">
              <a:solidFill>
                <a:schemeClr val="tx1">
                  <a:lumMod val="95000"/>
                  <a:lumOff val="5000"/>
                </a:schemeClr>
              </a:solidFill>
            </a:endParaRPr>
          </a:p>
          <a:p>
            <a:pPr algn="ctr"/>
            <a:r>
              <a:rPr lang="zh-CN" altLang="en-US" dirty="0" smtClean="0">
                <a:solidFill>
                  <a:schemeClr val="tx1">
                    <a:lumMod val="95000"/>
                    <a:lumOff val="5000"/>
                  </a:schemeClr>
                </a:solidFill>
              </a:rPr>
              <a:t>添加文字</a:t>
            </a:r>
            <a:endParaRPr lang="zh-CN" altLang="en-US" dirty="0">
              <a:solidFill>
                <a:schemeClr val="tx1">
                  <a:lumMod val="95000"/>
                  <a:lumOff val="5000"/>
                </a:schemeClr>
              </a:solidFill>
            </a:endParaRPr>
          </a:p>
        </p:txBody>
      </p:sp>
      <p:grpSp>
        <p:nvGrpSpPr>
          <p:cNvPr id="13" name="组合 12"/>
          <p:cNvGrpSpPr/>
          <p:nvPr/>
        </p:nvGrpSpPr>
        <p:grpSpPr>
          <a:xfrm>
            <a:off x="-898920" y="1677049"/>
            <a:ext cx="1806297" cy="1589775"/>
            <a:chOff x="686505" y="3160938"/>
            <a:chExt cx="1636825" cy="1440620"/>
          </a:xfrm>
        </p:grpSpPr>
        <p:sp>
          <p:nvSpPr>
            <p:cNvPr id="14"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22"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a:defRPr/>
              </a:pPr>
              <a:endParaRPr lang="zh-CN" altLang="en-US" sz="1798"/>
            </a:p>
          </p:txBody>
        </p:sp>
      </p:grpSp>
      <p:grpSp>
        <p:nvGrpSpPr>
          <p:cNvPr id="23" name="组合 22"/>
          <p:cNvGrpSpPr/>
          <p:nvPr/>
        </p:nvGrpSpPr>
        <p:grpSpPr>
          <a:xfrm>
            <a:off x="8185127" y="1677049"/>
            <a:ext cx="1806297" cy="1589775"/>
            <a:chOff x="686505" y="3160938"/>
            <a:chExt cx="1636825" cy="1440620"/>
          </a:xfrm>
        </p:grpSpPr>
        <p:sp>
          <p:nvSpPr>
            <p:cNvPr id="24"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68" tIns="34284" rIns="68568" bIns="34284" anchor="ctr"/>
            <a:lstStyle/>
            <a:p>
              <a:pPr algn="ctr">
                <a:defRPr/>
              </a:pPr>
              <a:endParaRPr lang="zh-CN" altLang="en-US" sz="1798" kern="0">
                <a:solidFill>
                  <a:prstClr val="white"/>
                </a:solidFill>
                <a:latin typeface="Calibri" panose="020F0502020204030204"/>
              </a:endParaRPr>
            </a:p>
          </p:txBody>
        </p:sp>
        <p:sp>
          <p:nvSpPr>
            <p:cNvPr id="25"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68" tIns="34284" rIns="68568" bIns="34284"/>
            <a:lstStyle/>
            <a:p>
              <a:pPr>
                <a:defRPr/>
              </a:pPr>
              <a:endParaRPr lang="zh-CN" altLang="en-US" sz="1798"/>
            </a:p>
          </p:txBody>
        </p:sp>
      </p:grpSp>
    </p:spTree>
    <p:extLst>
      <p:ext uri="{BB962C8B-B14F-4D97-AF65-F5344CB8AC3E}">
        <p14:creationId xmlns:p14="http://schemas.microsoft.com/office/powerpoint/2010/main" val="1846763358"/>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1+#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8" presetClass="emph" presetSubtype="0" fill="hold" nodeType="withEffect">
                                  <p:stCondLst>
                                    <p:cond delay="0"/>
                                  </p:stCondLst>
                                  <p:childTnLst>
                                    <p:animRot by="21600000">
                                      <p:cBhvr>
                                        <p:cTn id="18" dur="500" fill="hold"/>
                                        <p:tgtEl>
                                          <p:spTgt spid="16"/>
                                        </p:tgtEl>
                                        <p:attrNameLst>
                                          <p:attrName>r</p:attrName>
                                        </p:attrNameLst>
                                      </p:cBhvr>
                                    </p:animRo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left)">
                                      <p:cBhvr>
                                        <p:cTn id="22" dur="700"/>
                                        <p:tgtEl>
                                          <p:spTgt spid="36"/>
                                        </p:tgtEl>
                                      </p:cBhvr>
                                    </p:animEffect>
                                  </p:childTnLst>
                                </p:cTn>
                              </p:par>
                            </p:childTnLst>
                          </p:cTn>
                        </p:par>
                        <p:par>
                          <p:cTn id="23" fill="hold">
                            <p:stCondLst>
                              <p:cond delay="1700"/>
                            </p:stCondLst>
                            <p:childTnLst>
                              <p:par>
                                <p:cTn id="24" presetID="22" presetClass="entr" presetSubtype="8"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700"/>
                                        <p:tgtEl>
                                          <p:spTgt spid="40"/>
                                        </p:tgtEl>
                                      </p:cBhvr>
                                    </p:animEffect>
                                  </p:childTnLst>
                                </p:cTn>
                              </p:par>
                            </p:childTnLst>
                          </p:cTn>
                        </p:par>
                        <p:par>
                          <p:cTn id="27" fill="hold">
                            <p:stCondLst>
                              <p:cond delay="2400"/>
                            </p:stCondLst>
                            <p:childTnLst>
                              <p:par>
                                <p:cTn id="28" presetID="27" presetClass="entr" presetSubtype="0" fill="hold" grpId="0" nodeType="afterEffect">
                                  <p:stCondLst>
                                    <p:cond delay="0"/>
                                  </p:stCondLst>
                                  <p:iterate type="lt">
                                    <p:tmPct val="50000"/>
                                  </p:iterate>
                                  <p:childTnLst>
                                    <p:set>
                                      <p:cBhvr>
                                        <p:cTn id="29" dur="1" fill="hold">
                                          <p:stCondLst>
                                            <p:cond delay="0"/>
                                          </p:stCondLst>
                                        </p:cTn>
                                        <p:tgtEl>
                                          <p:spTgt spid="41"/>
                                        </p:tgtEl>
                                        <p:attrNameLst>
                                          <p:attrName>style.visibility</p:attrName>
                                        </p:attrNameLst>
                                      </p:cBhvr>
                                      <p:to>
                                        <p:strVal val="visible"/>
                                      </p:to>
                                    </p:set>
                                    <p:anim calcmode="discrete" valueType="clr">
                                      <p:cBhvr override="childStyle">
                                        <p:cTn id="30" dur="80"/>
                                        <p:tgtEl>
                                          <p:spTgt spid="41"/>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41"/>
                                        </p:tgtEl>
                                        <p:attrNameLst>
                                          <p:attrName>fillcolor</p:attrName>
                                        </p:attrNameLst>
                                      </p:cBhvr>
                                      <p:tavLst>
                                        <p:tav tm="0">
                                          <p:val>
                                            <p:clrVal>
                                              <a:schemeClr val="accent2"/>
                                            </p:clrVal>
                                          </p:val>
                                        </p:tav>
                                        <p:tav tm="50000">
                                          <p:val>
                                            <p:clrVal>
                                              <a:schemeClr val="hlink"/>
                                            </p:clrVal>
                                          </p:val>
                                        </p:tav>
                                      </p:tavLst>
                                    </p:anim>
                                    <p:set>
                                      <p:cBhvr>
                                        <p:cTn id="32" dur="80"/>
                                        <p:tgtEl>
                                          <p:spTgt spid="4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0" grpId="0"/>
      <p:bldP spid="4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 name="ISPRING_RESOURCE_PATHS_HASH_PRESENTER" val="46ba91c872bfb05ac11794145e59e9f0d5b990ff"/>
</p:tagLst>
</file>

<file path=ppt/theme/theme1.xml><?xml version="1.0" encoding="utf-8"?>
<a:theme xmlns:a="http://schemas.openxmlformats.org/drawingml/2006/main" name="第一PPT，www.1ppt.com">
  <a:themeElements>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2645</TotalTime>
  <Words>3557</Words>
  <Application>Microsoft Office PowerPoint</Application>
  <PresentationFormat>全屏显示(16:9)</PresentationFormat>
  <Paragraphs>382</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dc:description>第一PPT，www.1ppt.com</dc:description>
  <cp:lastModifiedBy>Windows User</cp:lastModifiedBy>
  <cp:revision>359</cp:revision>
  <dcterms:created xsi:type="dcterms:W3CDTF">2013-07-25T03:25:48Z</dcterms:created>
  <dcterms:modified xsi:type="dcterms:W3CDTF">2019-03-19T06:08:51Z</dcterms:modified>
</cp:coreProperties>
</file>