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08" r:id="rId2"/>
  </p:sldMasterIdLst>
  <p:notesMasterIdLst>
    <p:notesMasterId r:id="rId19"/>
  </p:notesMasterIdLst>
  <p:sldIdLst>
    <p:sldId id="274" r:id="rId3"/>
    <p:sldId id="267" r:id="rId4"/>
    <p:sldId id="269" r:id="rId5"/>
    <p:sldId id="280" r:id="rId6"/>
    <p:sldId id="281" r:id="rId7"/>
    <p:sldId id="283" r:id="rId8"/>
    <p:sldId id="260" r:id="rId9"/>
    <p:sldId id="279" r:id="rId10"/>
    <p:sldId id="263" r:id="rId11"/>
    <p:sldId id="265" r:id="rId12"/>
    <p:sldId id="275" r:id="rId13"/>
    <p:sldId id="276" r:id="rId14"/>
    <p:sldId id="257" r:id="rId15"/>
    <p:sldId id="268" r:id="rId16"/>
    <p:sldId id="284" r:id="rId17"/>
    <p:sldId id="285" r:id="rId18"/>
  </p:sldIdLst>
  <p:sldSz cx="9144000" cy="5145088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11E18"/>
    <a:srgbClr val="660066"/>
    <a:srgbClr val="7A0000"/>
    <a:srgbClr val="3A7D97"/>
    <a:srgbClr val="945414"/>
    <a:srgbClr val="CA731C"/>
    <a:srgbClr val="E9A462"/>
    <a:srgbClr val="52471E"/>
    <a:srgbClr val="655725"/>
    <a:srgbClr val="AF2C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755" autoAdjust="0"/>
    <p:restoredTop sz="94660"/>
  </p:normalViewPr>
  <p:slideViewPr>
    <p:cSldViewPr snapToGrid="0">
      <p:cViewPr>
        <p:scale>
          <a:sx n="75" d="100"/>
          <a:sy n="75" d="100"/>
        </p:scale>
        <p:origin x="-276" y="-157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5A5268-FB0C-450E-96E9-03F931237804}" type="datetimeFigureOut">
              <a:rPr lang="zh-CN" altLang="en-US" smtClean="0"/>
              <a:t>2019/3/19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56156D-592E-4B4D-8772-D689FB057A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81676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2032"/>
            <a:ext cx="6858000" cy="1791253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2363"/>
            <a:ext cx="6858000" cy="12422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ED213BF9-2C63-42AA-BA6C-67E1412DA37E}" type="datetimeFigureOut">
              <a:rPr lang="zh-CN" altLang="en-US" smtClean="0">
                <a:solidFill>
                  <a:prstClr val="black"/>
                </a:solidFill>
              </a:rPr>
              <a:pPr/>
              <a:t>2019/3/19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8735"/>
            <a:ext cx="3086100" cy="273928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1C82B4B2-DDA9-4394-A6AD-947A4CE2D7F7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8183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929"/>
            <a:ext cx="7886700" cy="99447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369642"/>
            <a:ext cx="7886700" cy="326451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ED213BF9-2C63-42AA-BA6C-67E1412DA37E}" type="datetimeFigureOut">
              <a:rPr lang="zh-CN" altLang="en-US" smtClean="0">
                <a:solidFill>
                  <a:prstClr val="black"/>
                </a:solidFill>
              </a:rPr>
              <a:pPr/>
              <a:t>2019/3/19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8735"/>
            <a:ext cx="3086100" cy="273928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1C82B4B2-DDA9-4394-A6AD-947A4CE2D7F7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2280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928"/>
            <a:ext cx="1971675" cy="436022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928"/>
            <a:ext cx="5800725" cy="436022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ED213BF9-2C63-42AA-BA6C-67E1412DA37E}" type="datetimeFigureOut">
              <a:rPr lang="zh-CN" altLang="en-US" smtClean="0">
                <a:solidFill>
                  <a:prstClr val="black"/>
                </a:solidFill>
              </a:rPr>
              <a:pPr/>
              <a:t>2019/3/19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8735"/>
            <a:ext cx="3086100" cy="273928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1C82B4B2-DDA9-4394-A6AD-947A4CE2D7F7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4194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5772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313"/>
            <a:ext cx="7772400" cy="110285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5550"/>
            <a:ext cx="6400800" cy="131485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71065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19107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6196"/>
            <a:ext cx="7772400" cy="102187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708"/>
            <a:ext cx="7772400" cy="112548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83426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521"/>
            <a:ext cx="4038600" cy="33955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521"/>
            <a:ext cx="4038600" cy="33955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13616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690"/>
            <a:ext cx="4040188" cy="47997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660"/>
            <a:ext cx="4040188" cy="296438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690"/>
            <a:ext cx="4041775" cy="47997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660"/>
            <a:ext cx="4041775" cy="296438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23315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70263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43333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3172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851"/>
            <a:ext cx="3008313" cy="87180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851"/>
            <a:ext cx="5111750" cy="439119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658"/>
            <a:ext cx="3008313" cy="351938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60060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1561"/>
            <a:ext cx="5486400" cy="42518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723"/>
            <a:ext cx="5486400" cy="308705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6746"/>
            <a:ext cx="5486400" cy="60383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59408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056154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042"/>
            <a:ext cx="2057400" cy="438999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042"/>
            <a:ext cx="6019800" cy="438999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3755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4021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3160"/>
            <a:ext cx="7886700" cy="11254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ED213BF9-2C63-42AA-BA6C-67E1412DA37E}" type="datetimeFigureOut">
              <a:rPr lang="zh-CN" altLang="en-US" smtClean="0">
                <a:solidFill>
                  <a:prstClr val="black"/>
                </a:solidFill>
              </a:rPr>
              <a:pPr/>
              <a:t>2019/3/19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8735"/>
            <a:ext cx="3086100" cy="273928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1C82B4B2-DDA9-4394-A6AD-947A4CE2D7F7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4755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929"/>
            <a:ext cx="7886700" cy="99447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642"/>
            <a:ext cx="3886200" cy="326451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642"/>
            <a:ext cx="3886200" cy="326451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ED213BF9-2C63-42AA-BA6C-67E1412DA37E}" type="datetimeFigureOut">
              <a:rPr lang="zh-CN" altLang="en-US" smtClean="0">
                <a:solidFill>
                  <a:prstClr val="black"/>
                </a:solidFill>
              </a:rPr>
              <a:pPr/>
              <a:t>2019/3/19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68735"/>
            <a:ext cx="3086100" cy="273928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1C82B4B2-DDA9-4394-A6AD-947A4CE2D7F7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5378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929"/>
            <a:ext cx="7886700" cy="99447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1261"/>
            <a:ext cx="3868340" cy="6181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9386"/>
            <a:ext cx="3868340" cy="276429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1261"/>
            <a:ext cx="3887391" cy="6181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9386"/>
            <a:ext cx="3887391" cy="276429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ED213BF9-2C63-42AA-BA6C-67E1412DA37E}" type="datetimeFigureOut">
              <a:rPr lang="zh-CN" altLang="en-US" smtClean="0">
                <a:solidFill>
                  <a:prstClr val="black"/>
                </a:solidFill>
              </a:rPr>
              <a:pPr/>
              <a:t>2019/3/19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4768735"/>
            <a:ext cx="3086100" cy="273928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1C82B4B2-DDA9-4394-A6AD-947A4CE2D7F7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5534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929"/>
            <a:ext cx="7886700" cy="99447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ED213BF9-2C63-42AA-BA6C-67E1412DA37E}" type="datetimeFigureOut">
              <a:rPr lang="zh-CN" altLang="en-US" smtClean="0">
                <a:solidFill>
                  <a:prstClr val="black"/>
                </a:solidFill>
              </a:rPr>
              <a:pPr/>
              <a:t>2019/3/19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4768735"/>
            <a:ext cx="3086100" cy="273928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1C82B4B2-DDA9-4394-A6AD-947A4CE2D7F7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9723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ED213BF9-2C63-42AA-BA6C-67E1412DA37E}" type="datetimeFigureOut">
              <a:rPr lang="zh-CN" altLang="en-US" smtClean="0">
                <a:solidFill>
                  <a:prstClr val="black"/>
                </a:solidFill>
              </a:rPr>
              <a:pPr/>
              <a:t>2019/3/19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4768735"/>
            <a:ext cx="3086100" cy="273928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1C82B4B2-DDA9-4394-A6AD-947A4CE2D7F7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900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3006"/>
            <a:ext cx="2949178" cy="1200521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798"/>
            <a:ext cx="4629150" cy="3656347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526"/>
            <a:ext cx="2949178" cy="285957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ED213BF9-2C63-42AA-BA6C-67E1412DA37E}" type="datetimeFigureOut">
              <a:rPr lang="zh-CN" altLang="en-US" smtClean="0">
                <a:solidFill>
                  <a:prstClr val="black"/>
                </a:solidFill>
              </a:rPr>
              <a:pPr/>
              <a:t>2019/3/19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68735"/>
            <a:ext cx="3086100" cy="273928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1C82B4B2-DDA9-4394-A6AD-947A4CE2D7F7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2714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3006"/>
            <a:ext cx="2949178" cy="1200521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798"/>
            <a:ext cx="4629150" cy="365634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526"/>
            <a:ext cx="2949178" cy="285957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ED213BF9-2C63-42AA-BA6C-67E1412DA37E}" type="datetimeFigureOut">
              <a:rPr lang="zh-CN" altLang="en-US" smtClean="0">
                <a:solidFill>
                  <a:prstClr val="black"/>
                </a:solidFill>
              </a:rPr>
              <a:pPr/>
              <a:t>2019/3/19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68735"/>
            <a:ext cx="3086100" cy="273928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1C82B4B2-DDA9-4394-A6AD-947A4CE2D7F7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5150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microsoft.com/office/2007/relationships/hdphoto" Target="../media/hdphoto1.wdp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7067928" y="48055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>
          <a:blip r:embed="rId14" cstate="screen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artisticBlur radius="2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4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14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662" r:id="rId12"/>
  </p:sldLayoutIdLst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6042"/>
            <a:ext cx="8229600" cy="8575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521"/>
            <a:ext cx="8229600" cy="3395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8735"/>
            <a:ext cx="21336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2019/3/19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8735"/>
            <a:ext cx="28956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8735"/>
            <a:ext cx="21336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7524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4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jpeg"/><Relationship Id="rId3" Type="http://schemas.openxmlformats.org/officeDocument/2006/relationships/tags" Target="../tags/tag20.xml"/><Relationship Id="rId7" Type="http://schemas.openxmlformats.org/officeDocument/2006/relationships/image" Target="../media/image66.jpeg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image" Target="../media/image65.jpeg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21.xml"/><Relationship Id="rId9" Type="http://schemas.openxmlformats.org/officeDocument/2006/relationships/image" Target="../media/image6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6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71.png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7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18" Type="http://schemas.openxmlformats.org/officeDocument/2006/relationships/slideLayout" Target="../slideLayouts/slideLayout1.xml"/><Relationship Id="rId26" Type="http://schemas.openxmlformats.org/officeDocument/2006/relationships/image" Target="../media/image11.jpeg"/><Relationship Id="rId3" Type="http://schemas.openxmlformats.org/officeDocument/2006/relationships/tags" Target="../tags/tag3.xml"/><Relationship Id="rId21" Type="http://schemas.openxmlformats.org/officeDocument/2006/relationships/image" Target="../media/image6.jpeg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image" Target="../media/image10.png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0" Type="http://schemas.openxmlformats.org/officeDocument/2006/relationships/image" Target="../media/image5.jpeg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24" Type="http://schemas.openxmlformats.org/officeDocument/2006/relationships/image" Target="../media/image9.jpeg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23" Type="http://schemas.openxmlformats.org/officeDocument/2006/relationships/image" Target="../media/image8.jpeg"/><Relationship Id="rId28" Type="http://schemas.openxmlformats.org/officeDocument/2006/relationships/image" Target="../media/image13.png"/><Relationship Id="rId10" Type="http://schemas.openxmlformats.org/officeDocument/2006/relationships/tags" Target="../tags/tag10.xml"/><Relationship Id="rId19" Type="http://schemas.openxmlformats.org/officeDocument/2006/relationships/image" Target="../media/image4.png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Relationship Id="rId22" Type="http://schemas.openxmlformats.org/officeDocument/2006/relationships/image" Target="../media/image7.jpeg"/><Relationship Id="rId27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7" Type="http://schemas.microsoft.com/office/2007/relationships/hdphoto" Target="../media/hdphoto4.wdp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microsoft.com/office/2007/relationships/hdphoto" Target="../media/hdphoto3.wdp"/><Relationship Id="rId4" Type="http://schemas.openxmlformats.org/officeDocument/2006/relationships/image" Target="../media/image2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13" Type="http://schemas.openxmlformats.org/officeDocument/2006/relationships/image" Target="../media/image39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12" Type="http://schemas.openxmlformats.org/officeDocument/2006/relationships/image" Target="../media/image38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jpeg"/><Relationship Id="rId11" Type="http://schemas.openxmlformats.org/officeDocument/2006/relationships/image" Target="../media/image37.png"/><Relationship Id="rId5" Type="http://schemas.openxmlformats.org/officeDocument/2006/relationships/image" Target="../media/image31.png"/><Relationship Id="rId15" Type="http://schemas.openxmlformats.org/officeDocument/2006/relationships/image" Target="../media/image41.png"/><Relationship Id="rId10" Type="http://schemas.openxmlformats.org/officeDocument/2006/relationships/image" Target="../media/image36.png"/><Relationship Id="rId4" Type="http://schemas.openxmlformats.org/officeDocument/2006/relationships/image" Target="../media/image30.jpeg"/><Relationship Id="rId9" Type="http://schemas.openxmlformats.org/officeDocument/2006/relationships/image" Target="../media/image35.png"/><Relationship Id="rId14" Type="http://schemas.openxmlformats.org/officeDocument/2006/relationships/image" Target="../media/image4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01"/>
            <a:ext cx="9144000" cy="5144085"/>
          </a:xfrm>
          <a:prstGeom prst="rect">
            <a:avLst/>
          </a:prstGeom>
        </p:spPr>
      </p:pic>
      <p:sp>
        <p:nvSpPr>
          <p:cNvPr id="32" name="文本框 31"/>
          <p:cNvSpPr txBox="1">
            <a:spLocks noChangeArrowheads="1"/>
          </p:cNvSpPr>
          <p:nvPr/>
        </p:nvSpPr>
        <p:spPr bwMode="auto">
          <a:xfrm>
            <a:off x="2402319" y="2263139"/>
            <a:ext cx="312777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r>
              <a:rPr lang="zh-CN" altLang="en-US" sz="3200">
                <a:solidFill>
                  <a:srgbClr val="311E18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  <a:cs typeface="Arial" panose="020B0604020202020204" pitchFamily="34" charset="0"/>
              </a:rPr>
              <a:t>有些回忆</a:t>
            </a:r>
            <a:r>
              <a:rPr lang="en-US" altLang="zh-CN" sz="3200" smtClean="0">
                <a:solidFill>
                  <a:srgbClr val="311E18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  <a:cs typeface="Arial" panose="020B0604020202020204" pitchFamily="34" charset="0"/>
              </a:rPr>
              <a:t>,</a:t>
            </a:r>
            <a:r>
              <a:rPr lang="zh-CN" altLang="en-US" smtClean="0">
                <a:solidFill>
                  <a:srgbClr val="311E18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  <a:cs typeface="Arial" panose="020B0604020202020204" pitchFamily="34" charset="0"/>
              </a:rPr>
              <a:t>值得</a:t>
            </a:r>
            <a:r>
              <a:rPr lang="zh-CN" altLang="en-US">
                <a:solidFill>
                  <a:srgbClr val="311E18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  <a:cs typeface="Arial" panose="020B0604020202020204" pitchFamily="34" charset="0"/>
              </a:rPr>
              <a:t>用一生珍藏</a:t>
            </a:r>
            <a:endParaRPr lang="zh-CN" altLang="en-US" sz="3600">
              <a:solidFill>
                <a:srgbClr val="311E18"/>
              </a:solidFill>
              <a:latin typeface="方正启体简体" panose="03000509000000000000" pitchFamily="65" charset="-122"/>
              <a:ea typeface="方正启体简体" panose="03000509000000000000" pitchFamily="65" charset="-122"/>
              <a:cs typeface="Arial" panose="020B0604020202020204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81419" y="1267126"/>
            <a:ext cx="1088761" cy="116955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7000" cap="none" spc="50" smtClean="0">
                <a:ln w="0" cmpd="sng">
                  <a:noFill/>
                  <a:prstDash val="solid"/>
                </a:ln>
                <a:solidFill>
                  <a:srgbClr val="311E18"/>
                </a:solidFill>
                <a:effectLst/>
                <a:latin typeface="华文行楷" panose="02010800040101010101" pitchFamily="2" charset="-122"/>
                <a:ea typeface="华文行楷" panose="02010800040101010101" pitchFamily="2" charset="-122"/>
                <a:cs typeface="经典细圆简" pitchFamily="49" charset="-122"/>
              </a:rPr>
              <a:t>青</a:t>
            </a:r>
            <a:endParaRPr lang="zh-CN" altLang="en-US" sz="7000" cap="none" spc="50" dirty="0">
              <a:ln w="0" cmpd="sng">
                <a:noFill/>
                <a:prstDash val="solid"/>
              </a:ln>
              <a:solidFill>
                <a:srgbClr val="311E18"/>
              </a:solidFill>
              <a:effectLst/>
              <a:latin typeface="华文行楷" panose="02010800040101010101" pitchFamily="2" charset="-122"/>
              <a:ea typeface="华文行楷" panose="02010800040101010101" pitchFamily="2" charset="-122"/>
              <a:cs typeface="经典细圆简" pitchFamily="49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315530" y="1267126"/>
            <a:ext cx="1088761" cy="116955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7000" cap="none" spc="50" dirty="0" smtClean="0">
                <a:ln w="0" cmpd="sng">
                  <a:noFill/>
                  <a:prstDash val="solid"/>
                </a:ln>
                <a:solidFill>
                  <a:srgbClr val="311E18"/>
                </a:solidFill>
                <a:effectLst/>
                <a:latin typeface="华文行楷" panose="02010800040101010101" pitchFamily="2" charset="-122"/>
                <a:ea typeface="华文行楷" panose="02010800040101010101" pitchFamily="2" charset="-122"/>
                <a:cs typeface="经典细圆简" pitchFamily="49" charset="-122"/>
              </a:rPr>
              <a:t>纪</a:t>
            </a:r>
            <a:endParaRPr lang="zh-CN" altLang="en-US" sz="7000" cap="none" spc="50" dirty="0">
              <a:ln w="0" cmpd="sng">
                <a:noFill/>
                <a:prstDash val="solid"/>
              </a:ln>
              <a:solidFill>
                <a:srgbClr val="311E18"/>
              </a:solidFill>
              <a:effectLst/>
              <a:latin typeface="华文行楷" panose="02010800040101010101" pitchFamily="2" charset="-122"/>
              <a:ea typeface="华文行楷" panose="02010800040101010101" pitchFamily="2" charset="-122"/>
              <a:cs typeface="经典细圆简" pitchFamily="49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573507" y="1071815"/>
            <a:ext cx="1024640" cy="10926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6500" cap="none" spc="50" dirty="0" smtClean="0">
                <a:ln w="0" cmpd="sng">
                  <a:noFill/>
                  <a:prstDash val="solid"/>
                </a:ln>
                <a:solidFill>
                  <a:srgbClr val="311E18"/>
                </a:solidFill>
                <a:effectLst/>
                <a:latin typeface="华文行楷" panose="02010800040101010101" pitchFamily="2" charset="-122"/>
                <a:ea typeface="华文行楷" panose="02010800040101010101" pitchFamily="2" charset="-122"/>
                <a:cs typeface="经典细圆简" pitchFamily="49" charset="-122"/>
              </a:rPr>
              <a:t>春</a:t>
            </a:r>
            <a:endParaRPr lang="zh-CN" altLang="en-US" sz="6500" cap="none" spc="50" dirty="0">
              <a:ln w="0" cmpd="sng">
                <a:noFill/>
                <a:prstDash val="solid"/>
              </a:ln>
              <a:solidFill>
                <a:srgbClr val="311E18"/>
              </a:solidFill>
              <a:effectLst/>
              <a:latin typeface="华文行楷" panose="02010800040101010101" pitchFamily="2" charset="-122"/>
              <a:ea typeface="华文行楷" panose="02010800040101010101" pitchFamily="2" charset="-122"/>
              <a:cs typeface="经典细圆简" pitchFamily="49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130793" y="1293835"/>
            <a:ext cx="1088761" cy="116955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7000" spc="50" dirty="0" smtClean="0">
                <a:ln w="0" cmpd="sng">
                  <a:noFill/>
                  <a:prstDash val="solid"/>
                </a:ln>
                <a:solidFill>
                  <a:srgbClr val="311E18"/>
                </a:solidFill>
                <a:latin typeface="华文行楷" panose="02010800040101010101" pitchFamily="2" charset="-122"/>
                <a:ea typeface="华文行楷" panose="02010800040101010101" pitchFamily="2" charset="-122"/>
                <a:cs typeface="经典细圆简" pitchFamily="49" charset="-122"/>
              </a:rPr>
              <a:t>念</a:t>
            </a:r>
            <a:endParaRPr lang="zh-CN" altLang="en-US" sz="7000" cap="none" spc="50" dirty="0">
              <a:ln w="0" cmpd="sng">
                <a:noFill/>
                <a:prstDash val="solid"/>
              </a:ln>
              <a:solidFill>
                <a:srgbClr val="311E18"/>
              </a:solidFill>
              <a:effectLst/>
              <a:latin typeface="华文行楷" panose="02010800040101010101" pitchFamily="2" charset="-122"/>
              <a:ea typeface="华文行楷" panose="02010800040101010101" pitchFamily="2" charset="-122"/>
              <a:cs typeface="经典细圆简" pitchFamily="49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949771" y="1195118"/>
            <a:ext cx="1037465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6600" cap="none" spc="50" dirty="0" smtClean="0">
                <a:ln w="0" cmpd="sng">
                  <a:noFill/>
                  <a:prstDash val="solid"/>
                </a:ln>
                <a:solidFill>
                  <a:srgbClr val="311E18"/>
                </a:solidFill>
                <a:effectLst/>
                <a:latin typeface="华文行楷" panose="02010800040101010101" pitchFamily="2" charset="-122"/>
                <a:ea typeface="华文行楷" panose="02010800040101010101" pitchFamily="2" charset="-122"/>
                <a:cs typeface="经典细圆简" pitchFamily="49" charset="-122"/>
              </a:rPr>
              <a:t>册</a:t>
            </a:r>
            <a:endParaRPr lang="zh-CN" altLang="en-US" sz="6600" cap="none" spc="50" dirty="0">
              <a:ln w="0" cmpd="sng">
                <a:noFill/>
                <a:prstDash val="solid"/>
              </a:ln>
              <a:solidFill>
                <a:srgbClr val="311E18"/>
              </a:solidFill>
              <a:effectLst/>
              <a:latin typeface="华文行楷" panose="02010800040101010101" pitchFamily="2" charset="-122"/>
              <a:ea typeface="华文行楷" panose="02010800040101010101" pitchFamily="2" charset="-122"/>
              <a:cs typeface="经典细圆简" pitchFamily="49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823565">
            <a:off x="4838135" y="1714663"/>
            <a:ext cx="767426" cy="681091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334276">
            <a:off x="1791193" y="3628991"/>
            <a:ext cx="485427" cy="430817"/>
          </a:xfrm>
          <a:prstGeom prst="rect">
            <a:avLst/>
          </a:prstGeom>
        </p:spPr>
      </p:pic>
      <p:sp>
        <p:nvSpPr>
          <p:cNvPr id="26" name="矩形 25"/>
          <p:cNvSpPr/>
          <p:nvPr/>
        </p:nvSpPr>
        <p:spPr>
          <a:xfrm>
            <a:off x="9501222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0215602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10715668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9144000" y="-109890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9786974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0501354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-1357322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-785850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-142876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-1714544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-1143040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-500098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6853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withEffect">
                                  <p:stCondLst>
                                    <p:cond delay="8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5" presetClass="entr" presetSubtype="0" fill="hold" grpId="0" nodeType="withEffect">
                                  <p:stCondLst>
                                    <p:cond delay="8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6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1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7" presetClass="emph" presetSubtype="0" fill="remove" grpId="1" nodeType="withEffect">
                                  <p:stCondLst>
                                    <p:cond delay="3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49" dur="625" autoRev="1" fill="remove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50" dur="625" autoRev="1" fill="remov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1" dur="625" autoRev="1" fill="remov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2" dur="625" autoRev="1" fill="remov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7" presetClass="emph" presetSubtype="0" fill="remove" grpId="1" nodeType="withEffect">
                                  <p:stCondLst>
                                    <p:cond delay="37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54" dur="625" autoRev="1" fill="remov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55" dur="625" autoRev="1" fill="remov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6" dur="625" autoRev="1" fill="remov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625" autoRev="1" fill="remov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27" presetClass="emph" presetSubtype="0" fill="remove" grpId="1" nodeType="withEffect">
                                  <p:stCondLst>
                                    <p:cond delay="4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59" dur="625" autoRev="1" fill="remove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60" dur="625" autoRev="1" fill="remov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1" dur="625" autoRev="1" fill="remov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2" dur="625" autoRev="1" fill="remov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7" presetClass="emph" presetSubtype="0" fill="remove" grpId="1" nodeType="withEffect">
                                  <p:stCondLst>
                                    <p:cond delay="52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64" dur="625" autoRev="1" fill="remove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65" dur="625" autoRev="1" fill="remove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6" dur="625" autoRev="1" fill="remove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7" dur="625" autoRev="1" fill="remove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27" presetClass="emph" presetSubtype="0" fill="remove" grpId="1" nodeType="withEffect">
                                  <p:stCondLst>
                                    <p:cond delay="6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69" dur="625" autoRev="1" fill="remov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0" dur="625" autoRev="1" fill="remove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1" dur="625" autoRev="1" fill="remove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2" dur="625" autoRev="1" fill="remove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750"/>
                            </p:stCondLst>
                            <p:childTnLst>
                              <p:par>
                                <p:cTn id="7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8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17" grpId="0"/>
      <p:bldP spid="17" grpId="1"/>
      <p:bldP spid="18" grpId="0"/>
      <p:bldP spid="18" grpId="1"/>
      <p:bldP spid="19" grpId="0"/>
      <p:bldP spid="19" grpId="1"/>
      <p:bldP spid="20" grpId="0"/>
      <p:bldP spid="20" grpId="1"/>
      <p:bldP spid="21" grpId="0"/>
      <p:bldP spid="21" grpId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3" grpId="0" animBg="1"/>
      <p:bldP spid="46" grpId="0" animBg="1"/>
      <p:bldP spid="47" grpId="0" animBg="1"/>
      <p:bldP spid="48" grpId="0" animBg="1"/>
      <p:bldP spid="49" grpId="0" animBg="1"/>
      <p:bldP spid="5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直接连接符 14"/>
          <p:cNvCxnSpPr/>
          <p:nvPr/>
        </p:nvCxnSpPr>
        <p:spPr>
          <a:xfrm>
            <a:off x="-1044624" y="-596602"/>
            <a:ext cx="0" cy="6624736"/>
          </a:xfrm>
          <a:prstGeom prst="line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10044608" y="-740618"/>
            <a:ext cx="0" cy="6624736"/>
          </a:xfrm>
          <a:prstGeom prst="line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-684584" y="-596602"/>
            <a:ext cx="0" cy="6624736"/>
          </a:xfrm>
          <a:prstGeom prst="line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-324544" y="-596602"/>
            <a:ext cx="0" cy="6624736"/>
          </a:xfrm>
          <a:prstGeom prst="line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-1476672" y="-596602"/>
            <a:ext cx="0" cy="6624736"/>
          </a:xfrm>
          <a:prstGeom prst="line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10332640" y="-740618"/>
            <a:ext cx="0" cy="6624736"/>
          </a:xfrm>
          <a:prstGeom prst="line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10620672" y="-740618"/>
            <a:ext cx="0" cy="6624736"/>
          </a:xfrm>
          <a:prstGeom prst="line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10908704" y="-740618"/>
            <a:ext cx="0" cy="6624736"/>
          </a:xfrm>
          <a:prstGeom prst="line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11196736" y="-740618"/>
            <a:ext cx="0" cy="6624736"/>
          </a:xfrm>
          <a:prstGeom prst="line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-1188640" y="-596602"/>
            <a:ext cx="0" cy="6624736"/>
          </a:xfrm>
          <a:prstGeom prst="line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图片 2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4235" y="1851670"/>
            <a:ext cx="1536170" cy="2304255"/>
          </a:xfrm>
          <a:prstGeom prst="rect">
            <a:avLst/>
          </a:prstGeom>
          <a:ln w="38100" cap="sq" cmpd="thickThin">
            <a:solidFill>
              <a:schemeClr val="bg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4524" y="1588949"/>
            <a:ext cx="2584075" cy="1615047"/>
          </a:xfrm>
          <a:prstGeom prst="rect">
            <a:avLst/>
          </a:prstGeom>
          <a:ln w="19050" cap="sq">
            <a:solidFill>
              <a:schemeClr val="bg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2129" y="627534"/>
            <a:ext cx="1602203" cy="2324692"/>
          </a:xfrm>
          <a:prstGeom prst="rect">
            <a:avLst/>
          </a:prstGeom>
          <a:ln w="38100" cap="sq" cmpd="thickThin">
            <a:solidFill>
              <a:schemeClr val="bg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8" name="TextBox 23"/>
          <p:cNvSpPr txBox="1"/>
          <p:nvPr/>
        </p:nvSpPr>
        <p:spPr>
          <a:xfrm>
            <a:off x="1259632" y="3651870"/>
            <a:ext cx="390558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当在抓不住青春的日子，即使风干成记忆，在那里种一束玫瑰，</a:t>
            </a:r>
          </a:p>
          <a:p>
            <a:r>
              <a:rPr lang="zh-CN" alt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是永不调落的梦，还是当年的一身素颜，在梦里完成相遇的心愿。</a:t>
            </a:r>
          </a:p>
        </p:txBody>
      </p:sp>
    </p:spTree>
    <p:extLst>
      <p:ext uri="{BB962C8B-B14F-4D97-AF65-F5344CB8AC3E}">
        <p14:creationId xmlns:p14="http://schemas.microsoft.com/office/powerpoint/2010/main" val="3612336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350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4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4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4.15817E-6 L 1.11823 0.0003 " pathEditMode="relative" rAng="0" ptsTypes="AA">
                                      <p:cBhvr>
                                        <p:cTn id="25" dur="9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903" y="0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77778E-7 4.15817E-6 L 1.11823 0.0003 " pathEditMode="relative" rAng="0" ptsTypes="AA">
                                      <p:cBhvr>
                                        <p:cTn id="27" dur="9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903" y="0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42" presetClass="path" presetSubtype="0" accel="50000" decel="5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2.77778E-7 4.15817E-6 L 1.18125 -0.02781 " pathEditMode="relative" rAng="0" ptsTypes="AA">
                                      <p:cBhvr>
                                        <p:cTn id="29" dur="9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062" y="-139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42" presetClass="path" presetSubtype="0" accel="50000" decel="5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0.01562 0.02811 L -1.31493 0.04202 " pathEditMode="relative" rAng="0" ptsTypes="AA">
                                      <p:cBhvr>
                                        <p:cTn id="31" dur="9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965" y="680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4723 0.02811 L -1.19688 0.02811 " pathEditMode="relative" rAng="0" ptsTypes="AA">
                                      <p:cBhvr>
                                        <p:cTn id="33" dur="9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7483" y="0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42" presetClass="path" presetSubtype="0" accel="50000" decel="5000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animMotion origin="layout" path="M 4.72222E-6 3.08619E-6 L 1.19704 0.00031 " pathEditMode="relative" rAng="0" ptsTypes="AA">
                                      <p:cBhvr>
                                        <p:cTn id="35" dur="9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844" y="0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-1.94444E-6 4.84708E-6 L 1.24427 0.0003 " pathEditMode="relative" rAng="0" ptsTypes="AA">
                                      <p:cBhvr>
                                        <p:cTn id="37" dur="9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205" y="0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animMotion origin="layout" path="M -0.04722 0.0278 L -1.19687 0.0278 " pathEditMode="relative" rAng="0" ptsTypes="AA">
                                      <p:cBhvr>
                                        <p:cTn id="39" dur="9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7483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animMotion origin="layout" path="M 3.33333E-6 3.08619E-6 L -1.3467 3.08619E-6 " pathEditMode="relative" rAng="0" ptsTypes="AA">
                                      <p:cBhvr>
                                        <p:cTn id="41" dur="9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344" y="0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0.03941 0.0278 L -1.29931 0.0278 " pathEditMode="relative" rAng="0" ptsTypes="AA">
                                      <p:cBhvr>
                                        <p:cTn id="43" dur="9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4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839012" y="1137909"/>
            <a:ext cx="2671704" cy="1669815"/>
          </a:xfrm>
          <a:prstGeom prst="rect">
            <a:avLst/>
          </a:prstGeom>
          <a:noFill/>
          <a:ln w="98425">
            <a:solidFill>
              <a:schemeClr val="bg1"/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1036721">
            <a:off x="3330623" y="2854398"/>
            <a:ext cx="2203711" cy="1377319"/>
          </a:xfrm>
          <a:prstGeom prst="rect">
            <a:avLst/>
          </a:prstGeom>
          <a:noFill/>
          <a:ln w="98425">
            <a:solidFill>
              <a:schemeClr val="bg1"/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759922">
            <a:off x="5493174" y="1332743"/>
            <a:ext cx="2390380" cy="1493987"/>
          </a:xfrm>
          <a:prstGeom prst="rect">
            <a:avLst/>
          </a:prstGeom>
          <a:noFill/>
          <a:ln w="98425">
            <a:solidFill>
              <a:schemeClr val="bg1"/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20958421">
            <a:off x="5858062" y="2713148"/>
            <a:ext cx="2541089" cy="1588180"/>
          </a:xfrm>
          <a:prstGeom prst="rect">
            <a:avLst/>
          </a:prstGeom>
          <a:noFill/>
          <a:ln w="98425">
            <a:solidFill>
              <a:schemeClr val="bg1"/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1"/>
          <p:cNvSpPr txBox="1"/>
          <p:nvPr/>
        </p:nvSpPr>
        <p:spPr>
          <a:xfrm>
            <a:off x="276417" y="1765411"/>
            <a:ext cx="233910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rgbClr val="311E18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</a:rPr>
              <a:t>青春里总会有遗憾和后悔</a:t>
            </a:r>
            <a:r>
              <a:rPr lang="en-US" altLang="zh-CN" sz="1400" dirty="0">
                <a:solidFill>
                  <a:srgbClr val="311E18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</a:rPr>
              <a:t>,</a:t>
            </a:r>
          </a:p>
          <a:p>
            <a:r>
              <a:rPr lang="zh-CN" altLang="en-US" sz="1400" dirty="0">
                <a:solidFill>
                  <a:srgbClr val="311E18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</a:rPr>
              <a:t>他让我们飞速地成长</a:t>
            </a:r>
            <a:r>
              <a:rPr lang="en-US" altLang="zh-CN" sz="1400" dirty="0">
                <a:solidFill>
                  <a:srgbClr val="311E18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</a:rPr>
              <a:t>,</a:t>
            </a:r>
          </a:p>
          <a:p>
            <a:r>
              <a:rPr lang="zh-CN" altLang="en-US" sz="1400" dirty="0">
                <a:solidFill>
                  <a:srgbClr val="311E18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</a:rPr>
              <a:t>在后面的岁月里</a:t>
            </a:r>
            <a:r>
              <a:rPr lang="en-US" altLang="zh-CN" sz="1400" dirty="0">
                <a:solidFill>
                  <a:srgbClr val="311E18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</a:rPr>
              <a:t>,</a:t>
            </a:r>
          </a:p>
          <a:p>
            <a:r>
              <a:rPr lang="zh-CN" altLang="en-US" sz="1400" dirty="0">
                <a:solidFill>
                  <a:srgbClr val="311E18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</a:rPr>
              <a:t>不要再错过不该错过的人。</a:t>
            </a:r>
          </a:p>
        </p:txBody>
      </p:sp>
      <p:sp>
        <p:nvSpPr>
          <p:cNvPr id="7" name="矩形 6"/>
          <p:cNvSpPr/>
          <p:nvPr/>
        </p:nvSpPr>
        <p:spPr>
          <a:xfrm>
            <a:off x="9501222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10215602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10715668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144000" y="-109890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9786974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0501354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-1357322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-785850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-142876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-1714544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-1143040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-500098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1172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2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6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1100"/>
                            </p:stCondLst>
                            <p:childTnLst>
                              <p:par>
                                <p:cTn id="3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35029">
            <a:off x="5665042" y="1363666"/>
            <a:ext cx="2866370" cy="19109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3817" y="2140496"/>
            <a:ext cx="1280970" cy="19214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7642" y="2860576"/>
            <a:ext cx="1290292" cy="19354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32317" y="2140496"/>
            <a:ext cx="1287178" cy="19307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6" name="矩形 5"/>
          <p:cNvSpPr/>
          <p:nvPr/>
        </p:nvSpPr>
        <p:spPr>
          <a:xfrm>
            <a:off x="1619672" y="1084704"/>
            <a:ext cx="3646603" cy="8679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rgbClr val="311E18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</a:rPr>
              <a:t>朋友就像片片拼图，结合后构成一幅美丽的图画，如果不见了一片，就永远都不会完整，你</a:t>
            </a:r>
            <a:r>
              <a:rPr lang="en-US" altLang="zh-CN" sz="1400">
                <a:solidFill>
                  <a:srgbClr val="311E18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</a:rPr>
              <a:t>-</a:t>
            </a:r>
            <a:r>
              <a:rPr lang="zh-CN" altLang="en-US" sz="1400">
                <a:solidFill>
                  <a:srgbClr val="311E18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</a:rPr>
              <a:t>就是我不想遗失的那重要一片。</a:t>
            </a:r>
          </a:p>
        </p:txBody>
      </p:sp>
      <p:sp>
        <p:nvSpPr>
          <p:cNvPr id="7" name="矩形 6"/>
          <p:cNvSpPr/>
          <p:nvPr/>
        </p:nvSpPr>
        <p:spPr>
          <a:xfrm>
            <a:off x="9501222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10215602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10715668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144000" y="-109890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9786974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0501354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-1357322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-785850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-142876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-1714544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-1143040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-500098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22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6" presetClass="emph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1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38" presetClass="entr" presetSubtype="0" accel="50000" fill="hold" grpId="0" nodeType="withEffect">
                                  <p:stCondLst>
                                    <p:cond delay="375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8" dur="11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14" fill="hold">
                                          <p:stCondLst>
                                            <p:cond delay="11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1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9" decel="50000" autoRev="1" fill="hold">
                                          <p:stCondLst>
                                            <p:cond delay="11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4" fill="hold">
                                          <p:stCondLst>
                                            <p:cond delay="21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750"/>
                            </p:stCondLst>
                            <p:childTnLst>
                              <p:par>
                                <p:cTn id="3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8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照片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069481">
            <a:off x="1054121" y="1058117"/>
            <a:ext cx="2302220" cy="1438887"/>
          </a:xfrm>
          <a:prstGeom prst="rect">
            <a:avLst/>
          </a:prstGeom>
          <a:ln w="76200">
            <a:solidFill>
              <a:srgbClr val="FEFBF0"/>
            </a:solidFill>
          </a:ln>
          <a:effectLst>
            <a:outerShdw blurRad="76200" dist="762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照片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0547">
            <a:off x="3189320" y="757815"/>
            <a:ext cx="2594167" cy="1619772"/>
          </a:xfrm>
          <a:prstGeom prst="rect">
            <a:avLst/>
          </a:prstGeom>
          <a:ln w="76200">
            <a:solidFill>
              <a:srgbClr val="FEFBF0"/>
            </a:solidFill>
          </a:ln>
          <a:effectLst>
            <a:outerShdw blurRad="76200" dist="762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TextBox 14"/>
          <p:cNvSpPr txBox="1"/>
          <p:nvPr/>
        </p:nvSpPr>
        <p:spPr>
          <a:xfrm>
            <a:off x="893618" y="3292503"/>
            <a:ext cx="7162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年似水，岁月如歌，时间总在不经意间流逝。回忆亦随着时间的流动慢慢地遗忘了许多，那曾经熟悉的美丽容颜，也变得渐渐模糊</a:t>
            </a:r>
            <a:r>
              <a:rPr lang="zh-CN" altLang="en-US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。只</a:t>
            </a:r>
            <a:r>
              <a:rPr lang="zh-CN" alt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剩下</a:t>
            </a:r>
            <a:r>
              <a:rPr lang="zh-CN" altLang="en-US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一些</a:t>
            </a:r>
            <a:endParaRPr lang="en-US" altLang="zh-CN" sz="16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启体简体" panose="03000509000000000000" pitchFamily="65" charset="-122"/>
              <a:ea typeface="方正启体简体" panose="03000509000000000000" pitchFamily="65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凋零</a:t>
            </a:r>
            <a:r>
              <a:rPr lang="zh-CN" alt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的记忆，随风飘落成一地的</a:t>
            </a:r>
            <a:r>
              <a:rPr lang="zh-CN" altLang="en-US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斑驳</a:t>
            </a:r>
            <a:endParaRPr lang="zh-CN" altLang="en-US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启体简体" panose="03000509000000000000" pitchFamily="65" charset="-122"/>
              <a:ea typeface="方正启体简体" panose="03000509000000000000" pitchFamily="65" charset="-122"/>
            </a:endParaRPr>
          </a:p>
        </p:txBody>
      </p:sp>
      <p:pic>
        <p:nvPicPr>
          <p:cNvPr id="10" name="照片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24804">
            <a:off x="5478968" y="1161160"/>
            <a:ext cx="2460401" cy="1537750"/>
          </a:xfrm>
          <a:prstGeom prst="rect">
            <a:avLst/>
          </a:prstGeom>
          <a:ln w="76200">
            <a:solidFill>
              <a:srgbClr val="FEFBF0"/>
            </a:solidFill>
          </a:ln>
          <a:effectLst>
            <a:outerShdw blurRad="76200" dist="762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矩形 5"/>
          <p:cNvSpPr/>
          <p:nvPr/>
        </p:nvSpPr>
        <p:spPr>
          <a:xfrm>
            <a:off x="9501222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0215602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0715668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144000" y="-109890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9786974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0501354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-1357322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-785850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-142876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-1714544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-1143040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-500098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6845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40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4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4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4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100" accel="100000" fill="hold">
                                          <p:stCondLst>
                                            <p:cond delay="4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100" accel="100000" fill="hold">
                                          <p:stCondLst>
                                            <p:cond delay="4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3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5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5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4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4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500"/>
                            </p:stCondLst>
                            <p:childTnLst>
                              <p:par>
                                <p:cTn id="4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6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KSO_Img1"/>
          <p:cNvSpPr/>
          <p:nvPr>
            <p:custDataLst>
              <p:tags r:id="rId1"/>
            </p:custDataLst>
          </p:nvPr>
        </p:nvSpPr>
        <p:spPr>
          <a:xfrm rot="21060000">
            <a:off x="1774006" y="1309549"/>
            <a:ext cx="2011680" cy="2917372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7620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>
              <a:defRPr/>
            </a:pPr>
            <a:endParaRPr lang="zh-CN" altLang="en-US" kern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8" name="KSO_Img3"/>
          <p:cNvSpPr/>
          <p:nvPr>
            <p:custDataLst>
              <p:tags r:id="rId2"/>
            </p:custDataLst>
          </p:nvPr>
        </p:nvSpPr>
        <p:spPr>
          <a:xfrm rot="480000">
            <a:off x="5010199" y="931806"/>
            <a:ext cx="1756574" cy="2647406"/>
          </a:xfrm>
          <a:prstGeom prst="rect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7620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>
              <a:defRPr/>
            </a:pPr>
            <a:endParaRPr lang="zh-CN" altLang="en-US" kern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0" name="KSO_Img2"/>
          <p:cNvSpPr/>
          <p:nvPr>
            <p:custDataLst>
              <p:tags r:id="rId3"/>
            </p:custDataLst>
          </p:nvPr>
        </p:nvSpPr>
        <p:spPr>
          <a:xfrm>
            <a:off x="3296084" y="1455419"/>
            <a:ext cx="1961351" cy="2838994"/>
          </a:xfrm>
          <a:prstGeom prst="rect">
            <a:avLst/>
          </a:prstGeom>
          <a:blipFill dpi="0"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7620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>
              <a:defRPr/>
            </a:pPr>
            <a:endParaRPr lang="zh-CN" altLang="en-US" kern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3" name="KSO_Img3"/>
          <p:cNvSpPr/>
          <p:nvPr>
            <p:custDataLst>
              <p:tags r:id="rId4"/>
            </p:custDataLst>
          </p:nvPr>
        </p:nvSpPr>
        <p:spPr>
          <a:xfrm rot="21043714">
            <a:off x="6334859" y="2110821"/>
            <a:ext cx="1320919" cy="1990812"/>
          </a:xfrm>
          <a:prstGeom prst="rect">
            <a:avLst/>
          </a:prstGeom>
          <a:blipFill dpi="0"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7620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>
              <a:defRPr/>
            </a:pPr>
            <a:endParaRPr lang="zh-CN" altLang="en-US" kern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9501222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0215602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0715668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9144000" y="-109890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9786974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0501354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-1357322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-785850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-142876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-1714544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-1143040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-500098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2888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01"/>
            <a:ext cx="9144000" cy="5144085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823565">
            <a:off x="4838135" y="1714663"/>
            <a:ext cx="767426" cy="681091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334276">
            <a:off x="1791193" y="3628991"/>
            <a:ext cx="485427" cy="430817"/>
          </a:xfrm>
          <a:prstGeom prst="rect">
            <a:avLst/>
          </a:prstGeom>
        </p:spPr>
      </p:pic>
      <p:sp>
        <p:nvSpPr>
          <p:cNvPr id="34" name="矩形 33"/>
          <p:cNvSpPr/>
          <p:nvPr/>
        </p:nvSpPr>
        <p:spPr>
          <a:xfrm>
            <a:off x="9501222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0215602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10715668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9144000" y="-109890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9786974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10501354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-1357322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-785850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-142876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-1714544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-1143040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-500098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970083" y="1955011"/>
            <a:ext cx="54178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smtClean="0">
                <a:solidFill>
                  <a:srgbClr val="311E1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蝶语体简" panose="02010604000101010101" pitchFamily="2" charset="-122"/>
                <a:ea typeface="汉仪蝶语体简" panose="02010604000101010101" pitchFamily="2" charset="-122"/>
              </a:rPr>
              <a:t>THE AND</a:t>
            </a:r>
            <a:endParaRPr lang="zh-CN" altLang="en-US" sz="7200">
              <a:solidFill>
                <a:srgbClr val="311E1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蝶语体简" panose="02010604000101010101" pitchFamily="2" charset="-122"/>
              <a:ea typeface="汉仪蝶语体简" panose="02010604000101010101" pitchFamily="2" charset="-122"/>
            </a:endParaRPr>
          </a:p>
        </p:txBody>
      </p:sp>
      <p:sp>
        <p:nvSpPr>
          <p:cNvPr id="27" name="TextBox 40"/>
          <p:cNvSpPr txBox="1"/>
          <p:nvPr/>
        </p:nvSpPr>
        <p:spPr>
          <a:xfrm>
            <a:off x="1341015" y="1753545"/>
            <a:ext cx="4104456" cy="40081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1600">
                <a:solidFill>
                  <a:schemeClr val="bg1"/>
                </a:solidFill>
                <a:latin typeface="方正细圆简体" panose="03000509000000000000" pitchFamily="65" charset="-122"/>
                <a:ea typeface="方正细圆简体" panose="03000509000000000000" pitchFamily="65" charset="-122"/>
              </a:defRPr>
            </a:lvl1pPr>
          </a:lstStyle>
          <a:p>
            <a:pPr algn="ctr"/>
            <a:r>
              <a:rPr lang="en-US" altLang="zh-CN" sz="1800" dirty="0" smtClean="0">
                <a:solidFill>
                  <a:srgbClr val="311E18"/>
                </a:solidFill>
                <a:latin typeface="方正新舒体简体" panose="02010601030101010101" pitchFamily="2" charset="-122"/>
                <a:ea typeface="方正新舒体简体" panose="02010601030101010101" pitchFamily="2" charset="-122"/>
              </a:rPr>
              <a:t>20XX</a:t>
            </a:r>
            <a:r>
              <a:rPr lang="zh-CN" altLang="en-US" sz="1800" dirty="0" smtClean="0">
                <a:solidFill>
                  <a:srgbClr val="311E18"/>
                </a:solidFill>
                <a:latin typeface="方正新舒体简体" panose="02010601030101010101" pitchFamily="2" charset="-122"/>
                <a:ea typeface="方正新舒体简体" panose="02010601030101010101" pitchFamily="2" charset="-122"/>
              </a:rPr>
              <a:t>年</a:t>
            </a:r>
            <a:r>
              <a:rPr lang="zh-CN" altLang="en-US" sz="1800" dirty="0" smtClean="0">
                <a:solidFill>
                  <a:srgbClr val="311E18"/>
                </a:solidFill>
                <a:latin typeface="方正新舒体简体" panose="02010601030101010101" pitchFamily="2" charset="-122"/>
                <a:ea typeface="方正新舒体简体" panose="02010601030101010101" pitchFamily="2" charset="-122"/>
              </a:rPr>
              <a:t>个人生活写真相册</a:t>
            </a:r>
            <a:endParaRPr lang="en-US" altLang="zh-CN" sz="1800" dirty="0">
              <a:solidFill>
                <a:srgbClr val="311E18"/>
              </a:solidFill>
              <a:latin typeface="方正新舒体简体" panose="02010601030101010101" pitchFamily="2" charset="-122"/>
              <a:ea typeface="方正新舒体简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6231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6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7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8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6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79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7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64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7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88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64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72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38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9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73000"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9163"/>
                            </p:stCondLst>
                            <p:childTnLst>
                              <p:par>
                                <p:cTn id="5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26" grpId="0"/>
      <p:bldP spid="2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8863"/>
            <a:ext cx="6455579" cy="12699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9401"/>
            <a:ext cx="9144000" cy="102543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458"/>
            <a:ext cx="7711638" cy="201195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726"/>
            <a:ext cx="4103687" cy="121438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727"/>
            <a:ext cx="4103688" cy="116036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726"/>
            <a:ext cx="393700" cy="295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726"/>
            <a:ext cx="393700" cy="295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3003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0281" y="4456973"/>
            <a:ext cx="509478" cy="539099"/>
          </a:xfrm>
          <a:prstGeom prst="rect">
            <a:avLst/>
          </a:prstGeom>
        </p:spPr>
      </p:pic>
      <p:sp>
        <p:nvSpPr>
          <p:cNvPr id="5" name="矩形 4"/>
          <p:cNvSpPr/>
          <p:nvPr>
            <p:custDataLst>
              <p:tags r:id="rId2"/>
            </p:custDataLst>
          </p:nvPr>
        </p:nvSpPr>
        <p:spPr>
          <a:xfrm rot="19081365">
            <a:off x="780826" y="1869079"/>
            <a:ext cx="2145324" cy="259079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dist="114300" dir="2700000" algn="tl" rotWithShape="0">
              <a:schemeClr val="tx1">
                <a:lumMod val="75000"/>
                <a:lumOff val="25000"/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KSO_Img3"/>
          <p:cNvSpPr/>
          <p:nvPr>
            <p:custDataLst>
              <p:tags r:id="rId3"/>
            </p:custDataLst>
          </p:nvPr>
        </p:nvSpPr>
        <p:spPr>
          <a:xfrm rot="19081365">
            <a:off x="787833" y="1981753"/>
            <a:ext cx="1970815" cy="2194392"/>
          </a:xfrm>
          <a:prstGeom prst="rect">
            <a:avLst/>
          </a:prstGeom>
          <a:blipFill dpi="0" rotWithShape="1">
            <a:blip r:embed="rId2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b="2698"/>
            </a:stretch>
          </a:blipFill>
          <a:ln>
            <a:noFill/>
          </a:ln>
          <a:effectLst>
            <a:innerShdw blurRad="114300">
              <a:prstClr val="black">
                <a:alpha val="44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>
            <p:custDataLst>
              <p:tags r:id="rId4"/>
            </p:custDataLst>
          </p:nvPr>
        </p:nvSpPr>
        <p:spPr>
          <a:xfrm rot="1087523">
            <a:off x="5275068" y="802533"/>
            <a:ext cx="2145324" cy="259079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dist="114300" dir="2700000" algn="tl" rotWithShape="0">
              <a:schemeClr val="tx1">
                <a:lumMod val="75000"/>
                <a:lumOff val="25000"/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KSO_Img6"/>
          <p:cNvSpPr/>
          <p:nvPr>
            <p:custDataLst>
              <p:tags r:id="rId5"/>
            </p:custDataLst>
          </p:nvPr>
        </p:nvSpPr>
        <p:spPr>
          <a:xfrm rot="1087523">
            <a:off x="5432185" y="908390"/>
            <a:ext cx="1951200" cy="2037600"/>
          </a:xfrm>
          <a:prstGeom prst="rect">
            <a:avLst/>
          </a:prstGeom>
          <a:blipFill dpi="0" rotWithShape="1">
            <a:blip r:embed="rId2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innerShdw blurRad="114300">
              <a:prstClr val="black">
                <a:alpha val="44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>
            <p:custDataLst>
              <p:tags r:id="rId6"/>
            </p:custDataLst>
          </p:nvPr>
        </p:nvSpPr>
        <p:spPr>
          <a:xfrm rot="20281589">
            <a:off x="2976342" y="1033725"/>
            <a:ext cx="2145324" cy="259079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dist="114300" dir="2700000" algn="tl" rotWithShape="0">
              <a:schemeClr val="tx1">
                <a:lumMod val="75000"/>
                <a:lumOff val="25000"/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KSO_Img5"/>
          <p:cNvSpPr/>
          <p:nvPr>
            <p:custDataLst>
              <p:tags r:id="rId7"/>
            </p:custDataLst>
          </p:nvPr>
        </p:nvSpPr>
        <p:spPr>
          <a:xfrm rot="20281589">
            <a:off x="3011418" y="1145244"/>
            <a:ext cx="1951200" cy="2037600"/>
          </a:xfrm>
          <a:prstGeom prst="rect">
            <a:avLst/>
          </a:prstGeom>
          <a:blipFill dpi="0" rotWithShape="1">
            <a:blip r:embed="rId2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innerShdw blurRad="114300">
              <a:prstClr val="black">
                <a:alpha val="44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>
            <p:custDataLst>
              <p:tags r:id="rId8"/>
            </p:custDataLst>
          </p:nvPr>
        </p:nvSpPr>
        <p:spPr>
          <a:xfrm>
            <a:off x="4233400" y="1486961"/>
            <a:ext cx="2145324" cy="259079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dist="114300" dir="2700000" algn="tl" rotWithShape="0">
              <a:schemeClr val="tx1">
                <a:lumMod val="75000"/>
                <a:lumOff val="25000"/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KSO_Img4"/>
          <p:cNvSpPr/>
          <p:nvPr>
            <p:custDataLst>
              <p:tags r:id="rId9"/>
            </p:custDataLst>
          </p:nvPr>
        </p:nvSpPr>
        <p:spPr>
          <a:xfrm>
            <a:off x="4337409" y="1588496"/>
            <a:ext cx="1951200" cy="2037600"/>
          </a:xfrm>
          <a:prstGeom prst="rect">
            <a:avLst/>
          </a:prstGeom>
          <a:blipFill dpi="0" rotWithShape="1">
            <a:blip r:embed="rId2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innerShdw blurRad="114300">
              <a:prstClr val="black">
                <a:alpha val="44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>
            <p:custDataLst>
              <p:tags r:id="rId10"/>
            </p:custDataLst>
          </p:nvPr>
        </p:nvSpPr>
        <p:spPr>
          <a:xfrm rot="1087523">
            <a:off x="5868879" y="1679231"/>
            <a:ext cx="2145324" cy="259079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dist="114300" dir="2700000" algn="tl" rotWithShape="0">
              <a:schemeClr val="tx1">
                <a:lumMod val="75000"/>
                <a:lumOff val="25000"/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KSO_Img2"/>
          <p:cNvSpPr/>
          <p:nvPr>
            <p:custDataLst>
              <p:tags r:id="rId11"/>
            </p:custDataLst>
          </p:nvPr>
        </p:nvSpPr>
        <p:spPr>
          <a:xfrm rot="1087523">
            <a:off x="6025997" y="1793879"/>
            <a:ext cx="1951200" cy="2037600"/>
          </a:xfrm>
          <a:prstGeom prst="rect">
            <a:avLst/>
          </a:prstGeom>
          <a:blipFill dpi="0" rotWithShape="1">
            <a:blip r:embed="rId2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innerShdw blurRad="114300">
              <a:prstClr val="black">
                <a:alpha val="44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/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2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80045" y="2004614"/>
            <a:ext cx="361851" cy="333851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2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9185" y="1119958"/>
            <a:ext cx="361851" cy="333851"/>
          </a:xfrm>
          <a:prstGeom prst="rect">
            <a:avLst/>
          </a:prstGeom>
        </p:spPr>
      </p:pic>
      <p:sp>
        <p:nvSpPr>
          <p:cNvPr id="17" name="矩形 16"/>
          <p:cNvSpPr/>
          <p:nvPr>
            <p:custDataLst>
              <p:tags r:id="rId14"/>
            </p:custDataLst>
          </p:nvPr>
        </p:nvSpPr>
        <p:spPr>
          <a:xfrm rot="20281589">
            <a:off x="2294318" y="1679232"/>
            <a:ext cx="2145324" cy="259079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dist="114300" dir="2700000" algn="tl" rotWithShape="0">
              <a:schemeClr val="tx1">
                <a:lumMod val="75000"/>
                <a:lumOff val="25000"/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KSO_Img1"/>
          <p:cNvSpPr/>
          <p:nvPr>
            <p:custDataLst>
              <p:tags r:id="rId15"/>
            </p:custDataLst>
          </p:nvPr>
        </p:nvSpPr>
        <p:spPr>
          <a:xfrm rot="20281589">
            <a:off x="2309315" y="1777897"/>
            <a:ext cx="1980312" cy="2036488"/>
          </a:xfrm>
          <a:prstGeom prst="rect">
            <a:avLst/>
          </a:prstGeom>
          <a:blipFill dpi="0" rotWithShape="1">
            <a:blip r:embed="rId2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innerShdw blurRad="114300">
              <a:prstClr val="black">
                <a:alpha val="44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9" name="图片 18"/>
          <p:cNvPicPr>
            <a:picLocks noChangeAspect="1"/>
          </p:cNvPicPr>
          <p:nvPr>
            <p:custDataLst>
              <p:tags r:id="rId16"/>
            </p:custDataLst>
          </p:nvPr>
        </p:nvPicPr>
        <p:blipFill>
          <a:blip r:embed="rId2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8348" y="3469274"/>
            <a:ext cx="1864995" cy="1480422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>
            <p:custDataLst>
              <p:tags r:id="rId17"/>
            </p:custDataLst>
          </p:nvPr>
        </p:nvPicPr>
        <p:blipFill>
          <a:blip r:embed="rId2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5634" y="0"/>
            <a:ext cx="468171" cy="464858"/>
          </a:xfrm>
          <a:prstGeom prst="rect">
            <a:avLst/>
          </a:prstGeom>
        </p:spPr>
      </p:pic>
      <p:sp>
        <p:nvSpPr>
          <p:cNvPr id="21" name="矩形 20"/>
          <p:cNvSpPr/>
          <p:nvPr/>
        </p:nvSpPr>
        <p:spPr>
          <a:xfrm>
            <a:off x="9501222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0215602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0715668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9144000" y="-109890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9786974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0501354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-1357322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-785850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-142876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-1714544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-1143040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-500098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7308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800" decel="100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80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3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80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3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800" decel="100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3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80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3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3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6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26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3" presetID="26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49" presetID="26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4500"/>
                            </p:stCondLst>
                            <p:childTnLst>
                              <p:par>
                                <p:cTn id="16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8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9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2" dur="5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3" dur="5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4" presetID="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6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7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8" presetID="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0" dur="5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1" dur="5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2" presetID="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4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5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6" presetID="2" presetClass="entr" presetSubtype="8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8" dur="5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9" dur="5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0" presetID="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2" dur="5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3" dur="5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4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6" dur="5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7" dur="5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8" presetID="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0" dur="5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1" dur="5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2" presetID="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4" dur="5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5" dur="5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6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8" dur="5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9" dur="5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2" dur="5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3" dur="5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7" grpId="0" animBg="1"/>
      <p:bldP spid="18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64" y="1442919"/>
            <a:ext cx="1584176" cy="2352966"/>
          </a:xfrm>
          <a:prstGeom prst="rect">
            <a:avLst/>
          </a:prstGeom>
          <a:ln w="38100" cap="sq" cmpd="thickThin">
            <a:solidFill>
              <a:schemeClr val="bg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1442917"/>
            <a:ext cx="1584176" cy="2337401"/>
          </a:xfrm>
          <a:prstGeom prst="rect">
            <a:avLst/>
          </a:prstGeom>
          <a:ln w="38100" cap="sq" cmpd="thickThin">
            <a:solidFill>
              <a:schemeClr val="bg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46554" y="1442918"/>
            <a:ext cx="1471156" cy="2352967"/>
          </a:xfrm>
          <a:prstGeom prst="rect">
            <a:avLst/>
          </a:prstGeom>
          <a:ln w="38100" cap="sq" cmpd="thickThin">
            <a:solidFill>
              <a:schemeClr val="bg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7" name="TextBox 8"/>
          <p:cNvSpPr txBox="1"/>
          <p:nvPr/>
        </p:nvSpPr>
        <p:spPr>
          <a:xfrm>
            <a:off x="395536" y="771550"/>
            <a:ext cx="2441694" cy="35855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rgbClr val="311E18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</a:rPr>
              <a:t>年青的生命拒绝忧伤，</a:t>
            </a:r>
          </a:p>
          <a:p>
            <a:r>
              <a:rPr lang="zh-CN" altLang="en-US" sz="1600" dirty="0">
                <a:solidFill>
                  <a:srgbClr val="311E18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</a:rPr>
              <a:t>喜欢青春的张扬，</a:t>
            </a:r>
          </a:p>
          <a:p>
            <a:r>
              <a:rPr lang="zh-CN" altLang="en-US" sz="1600" dirty="0">
                <a:solidFill>
                  <a:srgbClr val="311E18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</a:rPr>
              <a:t>喜欢青春浮笑的脸庞，</a:t>
            </a:r>
          </a:p>
          <a:p>
            <a:r>
              <a:rPr lang="zh-CN" altLang="en-US" sz="1600" dirty="0">
                <a:solidFill>
                  <a:srgbClr val="311E18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</a:rPr>
              <a:t>单纯却不罚单，</a:t>
            </a:r>
            <a:endParaRPr lang="en-US" altLang="zh-CN" sz="1600" dirty="0">
              <a:solidFill>
                <a:srgbClr val="311E18"/>
              </a:solidFill>
              <a:latin typeface="方正启体简体" panose="03000509000000000000" pitchFamily="65" charset="-122"/>
              <a:ea typeface="方正启体简体" panose="03000509000000000000" pitchFamily="65" charset="-122"/>
            </a:endParaRPr>
          </a:p>
          <a:p>
            <a:pPr>
              <a:lnSpc>
                <a:spcPct val="250000"/>
              </a:lnSpc>
            </a:pPr>
            <a:r>
              <a:rPr lang="zh-CN" altLang="en-US" sz="1600" dirty="0">
                <a:solidFill>
                  <a:srgbClr val="311E18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</a:rPr>
              <a:t>失望归不会绝望，</a:t>
            </a:r>
          </a:p>
          <a:p>
            <a:r>
              <a:rPr lang="zh-CN" altLang="en-US" sz="1600" dirty="0">
                <a:solidFill>
                  <a:srgbClr val="311E18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</a:rPr>
              <a:t>当在抓不住青春的日子，</a:t>
            </a:r>
          </a:p>
          <a:p>
            <a:r>
              <a:rPr lang="zh-CN" altLang="en-US" sz="1600" dirty="0">
                <a:solidFill>
                  <a:srgbClr val="311E18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</a:rPr>
              <a:t>即使风干成记忆，</a:t>
            </a:r>
          </a:p>
          <a:p>
            <a:r>
              <a:rPr lang="zh-CN" altLang="en-US" sz="1600" dirty="0">
                <a:solidFill>
                  <a:srgbClr val="311E18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</a:rPr>
              <a:t>在那里种一束玫瑰，</a:t>
            </a:r>
          </a:p>
          <a:p>
            <a:r>
              <a:rPr lang="zh-CN" altLang="en-US" sz="1600" dirty="0">
                <a:solidFill>
                  <a:srgbClr val="311E18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</a:rPr>
              <a:t>是永不调落的梦，</a:t>
            </a:r>
          </a:p>
          <a:p>
            <a:r>
              <a:rPr lang="zh-CN" altLang="en-US" sz="1600" dirty="0">
                <a:solidFill>
                  <a:srgbClr val="311E18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</a:rPr>
              <a:t>还是当年的一身素颜，</a:t>
            </a:r>
          </a:p>
          <a:p>
            <a:r>
              <a:rPr lang="zh-CN" altLang="en-US" sz="1600" dirty="0">
                <a:solidFill>
                  <a:srgbClr val="311E18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</a:rPr>
              <a:t>在梦里完成相遇的心愿。</a:t>
            </a:r>
            <a:endParaRPr lang="en-US" altLang="zh-CN" sz="1600" dirty="0">
              <a:solidFill>
                <a:srgbClr val="311E18"/>
              </a:solidFill>
              <a:latin typeface="方正启体简体" panose="03000509000000000000" pitchFamily="65" charset="-122"/>
              <a:ea typeface="方正启体简体" panose="03000509000000000000" pitchFamily="65" charset="-122"/>
            </a:endParaRPr>
          </a:p>
          <a:p>
            <a:endParaRPr lang="zh-CN" altLang="en-US" dirty="0" smtClean="0">
              <a:solidFill>
                <a:srgbClr val="311E18"/>
              </a:solidFill>
              <a:latin typeface="方正楷体繁体" panose="03000509000000000000" pitchFamily="65" charset="-122"/>
              <a:ea typeface="方正楷体繁体" panose="03000509000000000000" pitchFamily="65" charset="-122"/>
            </a:endParaRPr>
          </a:p>
          <a:p>
            <a:endParaRPr lang="zh-CN" altLang="en-US" dirty="0">
              <a:solidFill>
                <a:srgbClr val="311E18"/>
              </a:solidFill>
              <a:latin typeface="方正楷体繁体" panose="03000509000000000000" pitchFamily="65" charset="-122"/>
              <a:ea typeface="方正楷体繁体" panose="03000509000000000000" pitchFamily="65" charset="-122"/>
            </a:endParaRPr>
          </a:p>
        </p:txBody>
      </p:sp>
      <p:sp>
        <p:nvSpPr>
          <p:cNvPr id="28" name="TextBox 9"/>
          <p:cNvSpPr txBox="1"/>
          <p:nvPr/>
        </p:nvSpPr>
        <p:spPr>
          <a:xfrm>
            <a:off x="3203848" y="4362658"/>
            <a:ext cx="6912768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即使风干成记忆在那里种一束玫瑰，是永不调落的梦，</a:t>
            </a:r>
          </a:p>
        </p:txBody>
      </p:sp>
      <p:sp>
        <p:nvSpPr>
          <p:cNvPr id="7" name="矩形 6"/>
          <p:cNvSpPr/>
          <p:nvPr/>
        </p:nvSpPr>
        <p:spPr>
          <a:xfrm>
            <a:off x="9501222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10215602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0715668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9144000" y="-109890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9786974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0501354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-1357322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-785850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-142876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-1714544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-1143040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-500098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5735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800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90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95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10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2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2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2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7" grpId="0" animBg="1"/>
      <p:bldP spid="8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93150" y="1245425"/>
            <a:ext cx="3085971" cy="2057314"/>
          </a:xfrm>
          <a:prstGeom prst="rect">
            <a:avLst/>
          </a:prstGeom>
          <a:solidFill>
            <a:srgbClr val="FFFFFF">
              <a:shade val="85000"/>
            </a:srgbClr>
          </a:solidFill>
          <a:ln w="79375" cap="sq">
            <a:solidFill>
              <a:schemeClr val="bg1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797015" y="2964010"/>
            <a:ext cx="2111910" cy="1407940"/>
          </a:xfrm>
          <a:prstGeom prst="rect">
            <a:avLst/>
          </a:prstGeom>
          <a:solidFill>
            <a:srgbClr val="FFFFFF">
              <a:shade val="85000"/>
            </a:srgbClr>
          </a:solidFill>
          <a:ln w="79375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925348" y="1357239"/>
            <a:ext cx="1157183" cy="1735774"/>
          </a:xfrm>
          <a:prstGeom prst="rect">
            <a:avLst/>
          </a:prstGeom>
          <a:solidFill>
            <a:srgbClr val="FFFFFF">
              <a:shade val="85000"/>
            </a:srgbClr>
          </a:solidFill>
          <a:ln w="79375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364746" y="2022523"/>
            <a:ext cx="1092801" cy="1639201"/>
          </a:xfrm>
          <a:prstGeom prst="rect">
            <a:avLst/>
          </a:prstGeom>
          <a:solidFill>
            <a:srgbClr val="FFFFFF">
              <a:shade val="85000"/>
            </a:srgbClr>
          </a:solidFill>
          <a:ln w="79375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sp>
        <p:nvSpPr>
          <p:cNvPr id="6" name="矩形 5"/>
          <p:cNvSpPr/>
          <p:nvPr/>
        </p:nvSpPr>
        <p:spPr>
          <a:xfrm>
            <a:off x="4015577" y="476258"/>
            <a:ext cx="2909771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400">
                <a:solidFill>
                  <a:srgbClr val="311E18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</a:rPr>
              <a:t>将心停泊在彩云升起的港湾，</a:t>
            </a:r>
            <a:endParaRPr lang="en-US" altLang="zh-CN" sz="1400">
              <a:solidFill>
                <a:srgbClr val="311E18"/>
              </a:solidFill>
              <a:latin typeface="方正启体简体" panose="03000509000000000000" pitchFamily="65" charset="-122"/>
              <a:ea typeface="方正启体简体" panose="03000509000000000000" pitchFamily="65" charset="-122"/>
            </a:endParaRPr>
          </a:p>
          <a:p>
            <a:pPr algn="ctr"/>
            <a:r>
              <a:rPr lang="en-US" altLang="zh-CN" sz="1400">
                <a:solidFill>
                  <a:srgbClr val="311E18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</a:rPr>
              <a:t> </a:t>
            </a:r>
            <a:r>
              <a:rPr lang="zh-CN" altLang="en-US" sz="1400">
                <a:solidFill>
                  <a:srgbClr val="311E18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</a:rPr>
              <a:t>偷偷把幸福刻在你的心间，</a:t>
            </a:r>
            <a:endParaRPr lang="en-US" altLang="zh-CN" sz="1400">
              <a:solidFill>
                <a:srgbClr val="311E18"/>
              </a:solidFill>
              <a:latin typeface="方正启体简体" panose="03000509000000000000" pitchFamily="65" charset="-122"/>
              <a:ea typeface="方正启体简体" panose="03000509000000000000" pitchFamily="65" charset="-122"/>
            </a:endParaRPr>
          </a:p>
          <a:p>
            <a:pPr algn="ctr"/>
            <a:r>
              <a:rPr lang="zh-CN" altLang="en-US" sz="1400">
                <a:solidFill>
                  <a:srgbClr val="311E18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</a:rPr>
              <a:t>用一缕友谊的丝线，</a:t>
            </a:r>
            <a:endParaRPr lang="en-US" altLang="zh-CN" sz="1400">
              <a:solidFill>
                <a:srgbClr val="311E18"/>
              </a:solidFill>
              <a:latin typeface="方正启体简体" panose="03000509000000000000" pitchFamily="65" charset="-122"/>
              <a:ea typeface="方正启体简体" panose="03000509000000000000" pitchFamily="65" charset="-122"/>
            </a:endParaRPr>
          </a:p>
          <a:p>
            <a:pPr algn="ctr"/>
            <a:r>
              <a:rPr lang="zh-CN" altLang="en-US" sz="1400">
                <a:solidFill>
                  <a:srgbClr val="311E18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</a:rPr>
              <a:t>将你我紧紧绑在岁月变迁的终点</a:t>
            </a:r>
            <a:r>
              <a:rPr lang="en-US" altLang="zh-CN" sz="1400">
                <a:solidFill>
                  <a:srgbClr val="311E18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</a:rPr>
              <a:t>!</a:t>
            </a:r>
            <a:r>
              <a:rPr lang="zh-CN" altLang="en-US" sz="1400">
                <a:solidFill>
                  <a:srgbClr val="311E18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</a:rPr>
              <a:t>。</a:t>
            </a:r>
            <a:endParaRPr lang="zh-CN" altLang="en-US" sz="1400" dirty="0">
              <a:solidFill>
                <a:srgbClr val="311E18"/>
              </a:solidFill>
              <a:latin typeface="方正启体简体" panose="03000509000000000000" pitchFamily="65" charset="-122"/>
              <a:ea typeface="方正启体简体" panose="03000509000000000000" pitchFamily="65" charset="-122"/>
            </a:endParaRPr>
          </a:p>
        </p:txBody>
      </p:sp>
      <p:sp>
        <p:nvSpPr>
          <p:cNvPr id="7" name="心形 6"/>
          <p:cNvSpPr/>
          <p:nvPr/>
        </p:nvSpPr>
        <p:spPr>
          <a:xfrm rot="1939630">
            <a:off x="2869081" y="1810221"/>
            <a:ext cx="684666" cy="586858"/>
          </a:xfrm>
          <a:prstGeom prst="heart">
            <a:avLst/>
          </a:prstGeom>
          <a:solidFill>
            <a:schemeClr val="bg1"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501222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10215602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0715668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9144000" y="-109890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9786974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0501354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-1357322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-785850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-142876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-1714544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-1143040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-500098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624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3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2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32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0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2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" presetID="32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6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8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32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2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4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8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3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4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4323 -0.16358 C -0.11615 -0.14383 -0.08906 -0.12346 -0.06563 -0.09568 C -0.04219 -0.06759 -0.02222 -0.03148 -0.00226 0.00494 " pathEditMode="relative" rAng="0" ptsTypes="aaA">
                                      <p:cBhvr>
                                        <p:cTn id="55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7049" y="84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000"/>
                            </p:stCondLst>
                            <p:childTnLst>
                              <p:par>
                                <p:cTn id="5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7" grpId="1" animBg="1"/>
      <p:bldP spid="7" grpId="2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2867491"/>
            <a:ext cx="2256689" cy="1504459"/>
          </a:xfrm>
          <a:prstGeom prst="rect">
            <a:avLst/>
          </a:prstGeom>
          <a:solidFill>
            <a:srgbClr val="73A326"/>
          </a:solidFill>
          <a:ln w="57150" cap="sq">
            <a:solidFill>
              <a:schemeClr val="bg1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5558" y="2857966"/>
            <a:ext cx="2674594" cy="1504459"/>
          </a:xfrm>
          <a:prstGeom prst="rect">
            <a:avLst/>
          </a:prstGeom>
          <a:solidFill>
            <a:srgbClr val="73A326"/>
          </a:solidFill>
          <a:ln w="57150" cap="sq">
            <a:solidFill>
              <a:schemeClr val="bg1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1735" y="2849336"/>
            <a:ext cx="2256689" cy="1504459"/>
          </a:xfrm>
          <a:prstGeom prst="rect">
            <a:avLst/>
          </a:prstGeom>
          <a:solidFill>
            <a:srgbClr val="73A326"/>
          </a:solidFill>
          <a:ln w="57150" cap="sq">
            <a:solidFill>
              <a:schemeClr val="bg1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9"/>
          <p:cNvSpPr txBox="1"/>
          <p:nvPr/>
        </p:nvSpPr>
        <p:spPr>
          <a:xfrm>
            <a:off x="2600391" y="1245126"/>
            <a:ext cx="540060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rgbClr val="311E18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</a:rPr>
              <a:t>年青的生命拒绝忧伤，喜欢青春的张扬，</a:t>
            </a:r>
          </a:p>
          <a:p>
            <a:r>
              <a:rPr lang="zh-CN" altLang="en-US" sz="1400" dirty="0">
                <a:solidFill>
                  <a:srgbClr val="311E18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</a:rPr>
              <a:t>喜欢青春浮笑的脸庞，单纯却不罚单，</a:t>
            </a:r>
          </a:p>
          <a:p>
            <a:r>
              <a:rPr lang="zh-CN" altLang="en-US" sz="1400" dirty="0">
                <a:solidFill>
                  <a:srgbClr val="311E18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</a:rPr>
              <a:t>失望归不会绝望，当在抓不住青春的日子，</a:t>
            </a:r>
          </a:p>
          <a:p>
            <a:r>
              <a:rPr lang="zh-CN" altLang="en-US" sz="1400" dirty="0">
                <a:solidFill>
                  <a:srgbClr val="311E18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</a:rPr>
              <a:t>即使风干成记忆，依旧动情的让我们会泪流满面。</a:t>
            </a:r>
          </a:p>
        </p:txBody>
      </p:sp>
      <p:sp>
        <p:nvSpPr>
          <p:cNvPr id="6" name="TextBox 10"/>
          <p:cNvSpPr txBox="1"/>
          <p:nvPr/>
        </p:nvSpPr>
        <p:spPr>
          <a:xfrm>
            <a:off x="642748" y="699542"/>
            <a:ext cx="131318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600" dirty="0" smtClean="0">
                <a:solidFill>
                  <a:srgbClr val="311E18"/>
                </a:solidFill>
                <a:latin typeface="方正楷体繁体" panose="03000509000000000000" pitchFamily="65" charset="-122"/>
                <a:ea typeface="方正楷体繁体" panose="03000509000000000000" pitchFamily="65" charset="-122"/>
              </a:rPr>
              <a:t>时</a:t>
            </a:r>
            <a:endParaRPr lang="zh-CN" altLang="en-US" sz="8600" dirty="0">
              <a:solidFill>
                <a:srgbClr val="311E18"/>
              </a:solidFill>
              <a:latin typeface="方正楷体繁体" panose="03000509000000000000" pitchFamily="65" charset="-122"/>
              <a:ea typeface="方正楷体繁体" panose="03000509000000000000" pitchFamily="65" charset="-122"/>
            </a:endParaRPr>
          </a:p>
        </p:txBody>
      </p:sp>
      <p:sp>
        <p:nvSpPr>
          <p:cNvPr id="7" name="TextBox 11"/>
          <p:cNvSpPr txBox="1"/>
          <p:nvPr/>
        </p:nvSpPr>
        <p:spPr>
          <a:xfrm>
            <a:off x="1496125" y="1245126"/>
            <a:ext cx="915635" cy="9694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750" dirty="0" smtClean="0">
                <a:solidFill>
                  <a:srgbClr val="311E18"/>
                </a:solidFill>
                <a:latin typeface="方正楷体繁体" panose="03000509000000000000" pitchFamily="65" charset="-122"/>
                <a:ea typeface="方正楷体繁体" panose="03000509000000000000" pitchFamily="65" charset="-122"/>
              </a:rPr>
              <a:t>间</a:t>
            </a:r>
            <a:endParaRPr lang="zh-CN" altLang="en-US" sz="5750" dirty="0">
              <a:solidFill>
                <a:srgbClr val="311E18"/>
              </a:solidFill>
              <a:latin typeface="方正楷体繁体" panose="03000509000000000000" pitchFamily="65" charset="-122"/>
              <a:ea typeface="方正楷体繁体" panose="03000509000000000000" pitchFamily="65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501222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10215602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0715668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9144000" y="-109890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9786974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0501354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-1357322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-785850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-142876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-1714544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-1143040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-500098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9409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8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2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2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2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2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6" grpId="1"/>
      <p:bldP spid="7" grpId="0"/>
      <p:bldP spid="7" grpId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E:\图片\图片素材\同学会\0 (169)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426990">
            <a:off x="958691" y="2994755"/>
            <a:ext cx="2494806" cy="1659589"/>
          </a:xfrm>
          <a:prstGeom prst="round2DiagRect">
            <a:avLst>
              <a:gd name="adj1" fmla="val 16667"/>
              <a:gd name="adj2" fmla="val 0"/>
            </a:avLst>
          </a:prstGeom>
          <a:ln w="1270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21001252">
            <a:off x="5867621" y="2860197"/>
            <a:ext cx="2480366" cy="1550228"/>
          </a:xfrm>
          <a:prstGeom prst="round2DiagRect">
            <a:avLst>
              <a:gd name="adj1" fmla="val 16667"/>
              <a:gd name="adj2" fmla="val 0"/>
            </a:avLst>
          </a:prstGeom>
          <a:ln w="1270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413029">
            <a:off x="5629162" y="498322"/>
            <a:ext cx="2957284" cy="1971523"/>
          </a:xfrm>
          <a:prstGeom prst="round2DiagRect">
            <a:avLst>
              <a:gd name="adj1" fmla="val 16667"/>
              <a:gd name="adj2" fmla="val 0"/>
            </a:avLst>
          </a:prstGeom>
          <a:ln w="1270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358110">
            <a:off x="3744139" y="3149529"/>
            <a:ext cx="2212785" cy="1381641"/>
          </a:xfrm>
          <a:prstGeom prst="round2DiagRect">
            <a:avLst>
              <a:gd name="adj1" fmla="val 16667"/>
              <a:gd name="adj2" fmla="val 0"/>
            </a:avLst>
          </a:prstGeom>
          <a:ln w="1270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2"/>
          <p:cNvSpPr txBox="1"/>
          <p:nvPr/>
        </p:nvSpPr>
        <p:spPr>
          <a:xfrm>
            <a:off x="612230" y="1072039"/>
            <a:ext cx="453842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311E18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</a:rPr>
              <a:t>是谁的声音唱我们的歌</a:t>
            </a:r>
            <a:r>
              <a:rPr lang="en-US" altLang="zh-CN" sz="1600" dirty="0">
                <a:solidFill>
                  <a:srgbClr val="311E18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</a:rPr>
              <a:t>,</a:t>
            </a:r>
            <a:r>
              <a:rPr lang="zh-CN" altLang="en-US" sz="1600" dirty="0">
                <a:solidFill>
                  <a:srgbClr val="311E18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</a:rPr>
              <a:t>是谁的琴弦撩我的心弦，</a:t>
            </a:r>
            <a:endParaRPr lang="en-US" altLang="zh-CN" sz="1600" dirty="0">
              <a:solidFill>
                <a:srgbClr val="311E18"/>
              </a:solidFill>
              <a:latin typeface="方正启体简体" panose="03000509000000000000" pitchFamily="65" charset="-122"/>
              <a:ea typeface="方正启体简体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311E18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</a:rPr>
              <a:t>你走后，依旧的街总有青春依旧的歌，</a:t>
            </a:r>
            <a:endParaRPr lang="en-US" altLang="zh-CN" sz="1600" dirty="0">
              <a:solidFill>
                <a:srgbClr val="311E18"/>
              </a:solidFill>
              <a:latin typeface="方正启体简体" panose="03000509000000000000" pitchFamily="65" charset="-122"/>
              <a:ea typeface="方正启体简体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311E18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</a:rPr>
              <a:t>总是有个不断重演我们的事。</a:t>
            </a:r>
          </a:p>
        </p:txBody>
      </p:sp>
      <p:sp>
        <p:nvSpPr>
          <p:cNvPr id="7" name="矩形 6"/>
          <p:cNvSpPr/>
          <p:nvPr/>
        </p:nvSpPr>
        <p:spPr>
          <a:xfrm>
            <a:off x="9501222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10215602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10715668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144000" y="-109890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9786974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0501354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-1357322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-785850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-142876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-1714544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-1143040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-500098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7062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1" presetClass="entr" presetSubtype="0" fill="hold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1" presetClass="entr" presetSubtype="0" fill="hold" grpId="0" nodeType="withEffect">
                                  <p:stCondLst>
                                    <p:cond delay="57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2800"/>
                            </p:stCondLst>
                            <p:childTnLst>
                              <p:par>
                                <p:cTn id="3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0" y="661442"/>
            <a:ext cx="8204200" cy="987007"/>
          </a:xfrm>
          <a:custGeom>
            <a:avLst/>
            <a:gdLst>
              <a:gd name="connsiteX0" fmla="*/ 0 w 7852229"/>
              <a:gd name="connsiteY0" fmla="*/ 0 h 987007"/>
              <a:gd name="connsiteX1" fmla="*/ 3556000 w 7852229"/>
              <a:gd name="connsiteY1" fmla="*/ 986971 h 987007"/>
              <a:gd name="connsiteX2" fmla="*/ 7852229 w 7852229"/>
              <a:gd name="connsiteY2" fmla="*/ 29028 h 987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852229" h="987007">
                <a:moveTo>
                  <a:pt x="0" y="0"/>
                </a:moveTo>
                <a:cubicBezTo>
                  <a:pt x="1123647" y="491066"/>
                  <a:pt x="2247295" y="982133"/>
                  <a:pt x="3556000" y="986971"/>
                </a:cubicBezTo>
                <a:cubicBezTo>
                  <a:pt x="4864705" y="991809"/>
                  <a:pt x="6358467" y="510418"/>
                  <a:pt x="7852229" y="29028"/>
                </a:cubicBezTo>
              </a:path>
            </a:pathLst>
          </a:custGeom>
          <a:noFill/>
          <a:ln w="38100">
            <a:solidFill>
              <a:srgbClr val="311E18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3347864" y="1537288"/>
            <a:ext cx="2458866" cy="2187176"/>
            <a:chOff x="2937440" y="1387460"/>
            <a:chExt cx="2781294" cy="2473976"/>
          </a:xfrm>
        </p:grpSpPr>
        <p:pic>
          <p:nvPicPr>
            <p:cNvPr id="6" name="Picture 3" descr="C:\Users\jsj\Desktop\新建文件夹\baac4504d23fecbe9df0473f7a8d7dd5.jpg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37440" y="2009094"/>
              <a:ext cx="2781294" cy="1852342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  <a:extLst/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22531" y="1387460"/>
              <a:ext cx="554654" cy="737045"/>
            </a:xfrm>
            <a:prstGeom prst="rect">
              <a:avLst/>
            </a:prstGeom>
          </p:spPr>
        </p:pic>
      </p:grpSp>
      <p:grpSp>
        <p:nvGrpSpPr>
          <p:cNvPr id="8" name="组合 7"/>
          <p:cNvGrpSpPr/>
          <p:nvPr/>
        </p:nvGrpSpPr>
        <p:grpSpPr>
          <a:xfrm rot="20739430">
            <a:off x="6078524" y="893818"/>
            <a:ext cx="2299356" cy="2005131"/>
            <a:chOff x="5989536" y="946927"/>
            <a:chExt cx="2600868" cy="2268061"/>
          </a:xfrm>
        </p:grpSpPr>
        <p:pic>
          <p:nvPicPr>
            <p:cNvPr id="9" name="Picture 4" descr="C:\Users\jsj\Desktop\新建文件夹\bc55845cccc90137098dfc45f8811bb6.jpg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89536" y="1576441"/>
              <a:ext cx="2600868" cy="1638547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  <a:extLst/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03335" y="946927"/>
              <a:ext cx="518286" cy="688719"/>
            </a:xfrm>
            <a:prstGeom prst="rect">
              <a:avLst/>
            </a:prstGeom>
          </p:spPr>
        </p:pic>
      </p:grpSp>
      <p:grpSp>
        <p:nvGrpSpPr>
          <p:cNvPr id="11" name="组合 10"/>
          <p:cNvGrpSpPr/>
          <p:nvPr/>
        </p:nvGrpSpPr>
        <p:grpSpPr>
          <a:xfrm rot="923513">
            <a:off x="844490" y="1322767"/>
            <a:ext cx="2172680" cy="2014160"/>
            <a:chOff x="305768" y="1146324"/>
            <a:chExt cx="2457579" cy="2278272"/>
          </a:xfrm>
        </p:grpSpPr>
        <p:pic>
          <p:nvPicPr>
            <p:cNvPr id="12" name="Picture 2" descr="C:\Users\jsj\Desktop\新建文件夹\cc11728b4710b912a17d9c52c3fdfc03934522d9.jpg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5768" y="1786210"/>
              <a:ext cx="2457579" cy="1638386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  <a:extLst/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86018" y="1146324"/>
              <a:ext cx="558040" cy="741542"/>
            </a:xfrm>
            <a:prstGeom prst="rect">
              <a:avLst/>
            </a:prstGeom>
          </p:spPr>
        </p:pic>
      </p:grpSp>
      <p:pic>
        <p:nvPicPr>
          <p:cNvPr id="14" name="图片 1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0392" y="-1834690"/>
            <a:ext cx="3030964" cy="2663974"/>
          </a:xfrm>
          <a:prstGeom prst="rect">
            <a:avLst/>
          </a:prstGeom>
          <a:effectLst>
            <a:outerShdw blurRad="228600" dist="38100" dir="2700000" algn="tl" rotWithShape="0">
              <a:prstClr val="black"/>
            </a:outerShdw>
          </a:effectLst>
        </p:spPr>
      </p:pic>
      <p:pic>
        <p:nvPicPr>
          <p:cNvPr id="15" name="Picture 42" descr="C:\Users\jsj\Desktop\07.png"/>
          <p:cNvPicPr>
            <a:picLocks noChangeAspect="1" noChangeArrowheads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476281" y="-656647"/>
            <a:ext cx="202780" cy="403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3" descr="C:\Users\jsj\Desktop\01.png"/>
          <p:cNvPicPr>
            <a:picLocks noChangeAspect="1" noChangeArrowheads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85543" y="-318302"/>
            <a:ext cx="379373" cy="269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4" descr="C:\Users\jsj\Desktop\02.png"/>
          <p:cNvPicPr>
            <a:picLocks noChangeAspect="1" noChangeArrowheads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93400" y="-604749"/>
            <a:ext cx="264367" cy="384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5" descr="C:\Users\jsj\Desktop\03.png"/>
          <p:cNvPicPr>
            <a:picLocks noChangeAspect="1" noChangeArrowheads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6352487">
            <a:off x="7263170" y="-551869"/>
            <a:ext cx="320165" cy="324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6" descr="C:\Users\jsj\Desktop\04.png"/>
          <p:cNvPicPr>
            <a:picLocks noChangeAspect="1" noChangeArrowheads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"/>
          <a:stretch/>
        </p:blipFill>
        <p:spPr bwMode="auto">
          <a:xfrm>
            <a:off x="5629224" y="-677242"/>
            <a:ext cx="274812" cy="361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7" descr="C:\Users\jsj\Desktop\05.png"/>
          <p:cNvPicPr>
            <a:picLocks noChangeAspect="1" noChangeArrowheads="1"/>
          </p:cNvPicPr>
          <p:nvPr/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7139908">
            <a:off x="2332447" y="-553664"/>
            <a:ext cx="200936" cy="453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8" descr="C:\Users\jsj\Desktop\06.png"/>
          <p:cNvPicPr>
            <a:picLocks noChangeAspect="1" noChangeArrowheads="1"/>
          </p:cNvPicPr>
          <p:nvPr/>
        </p:nvPicPr>
        <p:blipFill rotWithShape="1"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4546370">
            <a:off x="1677173" y="-516010"/>
            <a:ext cx="195289" cy="419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6" descr="C:\Users\jsj\Desktop\04.png"/>
          <p:cNvPicPr>
            <a:picLocks noChangeAspect="1" noChangeArrowheads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"/>
          <a:stretch/>
        </p:blipFill>
        <p:spPr bwMode="auto">
          <a:xfrm>
            <a:off x="3078277" y="-812626"/>
            <a:ext cx="274812" cy="361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43" descr="C:\Users\jsj\Desktop\01.png"/>
          <p:cNvPicPr>
            <a:picLocks noChangeAspect="1" noChangeArrowheads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399207" y="-522661"/>
            <a:ext cx="379373" cy="269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矩形 23"/>
          <p:cNvSpPr/>
          <p:nvPr/>
        </p:nvSpPr>
        <p:spPr>
          <a:xfrm>
            <a:off x="9501222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0215602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0715668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9144000" y="-109890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9786974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10501354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-1357322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-785850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-142876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-1714544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-1143040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-500098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9752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1.14028 -0.03862 C -1.13507 -0.02842 -1.17205 -0.16744 -1.08004 -0.12635 C -0.98698 -0.08588 -0.76216 0.20636 -0.58178 0.20389 C -0.38473 0.20111 -0.06874 0.04881 5E-6 2.90392E-7 " pathEditMode="relative" rAng="0" ptsTypes="fatf">
                                      <p:cBhvr>
                                        <p:cTn id="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417" y="5808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0" presetClass="path" presetSubtype="0" repeatCount="indefinite" accel="50000" decel="5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8.33333E-7 1.60494E-6 C -0.00052 0.02099 -0.00035 0.04167 -0.00139 0.06265 C -0.00174 0.06852 -0.00347 0.07376 -0.00417 0.07839 C -0.00799 0.10926 -0.01701 0.13364 -0.02083 0.16327 C -0.02049 0.18241 -0.02049 0.23549 -0.01805 0.26389 C -0.01632 0.28457 -0.01111 0.30525 -0.00694 0.32407 C -0.00486 0.33271 -0.00417 0.3429 -0.00139 0.35123 C 0.00052 0.35648 0.00295 0.36142 0.00417 0.36759 C 0.01024 0.39753 0.01146 0.42716 0.01667 0.45741 C 0.01858 0.50092 0.02413 0.54321 0.02917 0.58549 C 0.03229 0.6108 0.03351 0.63889 0.0375 0.6645 C 0.03993 0.67963 0.04497 0.69352 0.04861 0.70802 C 0.05955 0.75062 0.06719 0.77716 0.08472 0.81142 C 0.08785 0.81759 0.08906 0.82654 0.09167 0.83333 C 0.09427 0.84012 0.0974 0.84537 0.1 0.85216 C 0.11337 0.88734 0.09879 0.85062 0.10556 0.87407 C 0.11042 0.89074 0.11632 0.90771 0.12222 0.92315 C 0.12535 0.94105 0.13142 0.95555 0.1375 0.96944 C 0.14566 0.98796 0.14931 1.00771 0.15972 1.02376 C 0.16788 1.03642 0.17708 1.05401 0.18611 1.06481 C 0.18837 1.06728 0.19097 1.06944 0.19306 1.07284 C 0.19653 1.0787 0.19948 1.08549 0.20278 1.09197 C 0.2066 1.09938 0.21233 1.10185 0.21667 1.10833 C 0.22344 1.11883 0.21806 1.11543 0.22639 1.12469 C 0.24011 1.13981 0.25434 1.15555 0.26806 1.17099 C 0.27083 1.17407 0.28333 1.18395 0.28333 1.19012 " pathEditMode="relative" rAng="0" ptsTypes="fffffffffffffffffffffffffA">
                                      <p:cBhvr>
                                        <p:cTn id="28" dur="6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125" y="59506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0" presetClass="path" presetSubtype="0" repeatCount="indefinite" accel="50000" decel="5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-4.16667E-6 -1.11111E-6 C -0.00329 0.02253 -0.00763 0.04599 -0.00954 0.06914 C -0.01093 0.08611 -0.01076 0.10031 -0.01579 0.11451 C -0.01909 0.13364 -0.02204 0.15278 -0.02534 0.17191 C -0.02795 0.18673 -0.02812 0.20494 -0.0302 0.22006 C -0.03316 0.24136 -0.03628 0.25803 -0.03802 0.28025 C -0.03732 0.33549 -0.04184 0.41512 -0.02691 0.47037 C -0.02395 0.49846 -0.01666 0.51975 -0.01111 0.54599 C -0.00538 0.57315 -0.00104 0.60062 0.00487 0.62716 C 0.0066 0.64969 0.00886 0.67191 0.01112 0.69383 C 0.01042 0.73796 0.00782 0.84537 0.01112 0.8929 C 0.01233 0.90926 0.01754 0.9142 0.02066 0.92624 C 0.02917 0.95957 0.04289 0.97932 0.06042 0.99568 C 0.07344 1.02037 0.05608 0.99074 0.07153 1.00741 C 0.07344 1.00957 0.07431 1.01451 0.07622 1.01667 C 0.07865 1.01975 0.0816 1.02037 0.08421 1.02284 C 0.08959 1.02778 0.0948 1.03519 0.1 1.04074 C 0.11077 1.05247 0.12622 1.06327 0.1382 1.0679 C 0.14792 1.07593 0.15799 1.08395 0.16823 1.08889 C 0.16928 1.09105 0.17014 1.09352 0.17153 1.09537 C 0.17292 1.09691 0.17622 1.09815 0.17622 1.09877 " pathEditMode="relative" rAng="0" ptsTypes="ffffffffffffffffffffA">
                                      <p:cBhvr>
                                        <p:cTn id="30" dur="6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19" y="54938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0" presetClass="path" presetSubtype="0" repeatCount="indefinite" accel="50000" decel="5000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animMotion origin="layout" path="M 4.16667E-6 1.51684E-6 C -0.00191 0.00494 -0.00486 0.00865 -0.00642 0.01421 C -0.00729 0.0176 -0.00729 0.02162 -0.00799 0.02533 C -0.01024 0.03645 -0.01389 0.04417 -0.01753 0.05375 C -0.01944 0.05931 -0.02031 0.06518 -0.02222 0.07043 C -0.02656 0.11183 -0.025 0.09113 -0.02708 0.13283 C -0.02691 0.173 -0.05781 0.6472 -0.01753 0.86994 C -0.01649 0.88816 -0.01476 0.90083 -0.01267 0.91782 C -0.01094 0.95397 -0.0066 0.98764 -0.00156 1.02255 C -0.00104 1.02564 0.00087 1.0278 0.00156 1.03089 C 0.00608 1.04942 0.0066 1.07043 0.01267 1.08742 C 0.0132 1.09113 0.01337 1.09515 0.01424 1.09854 C 0.01493 1.10101 0.01684 1.10194 0.01736 1.10441 C 0.02708 1.15168 0.01181 1.09731 0.02222 1.13253 C 0.02413 1.14983 0.02899 1.16218 0.03333 1.17763 " pathEditMode="relative" ptsTypes="ffffffffffffffA">
                                      <p:cBhvr>
                                        <p:cTn id="32" dur="6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3" presetID="0" presetClass="path" presetSubtype="0" repeatCount="indefinite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4.44444E-6 -2.71605E-6 C -0.00296 0.02994 -0.00868 0.05648 -0.01424 0.08334 C -0.01667 0.09568 -0.02066 0.12037 -0.02066 0.12068 C -0.02414 0.16204 -0.02223 0.14537 -0.02535 0.17006 C -0.02605 0.18951 -0.02882 0.20926 -0.02848 0.22871 C -0.02813 0.25679 -0.02674 0.28457 -0.02535 0.31266 C -0.02379 0.34414 -0.00782 0.38673 0.00156 0.41142 C 0.00399 0.43087 0.01736 0.47253 0.02378 0.4892 C 0.02534 0.50185 0.02725 0.51111 0.0302 0.52315 C 0.03072 0.52902 0.0309 0.53581 0.03177 0.54167 C 0.03246 0.54722 0.03437 0.55185 0.03489 0.55741 C 0.0368 0.57716 0.03645 0.59414 0.03975 0.61297 C 0.03906 0.68457 0.04947 0.78581 0.01423 0.83581 C 0.00816 0.85618 0.00121 0.87408 -0.00625 0.89198 C -0.01146 0.90402 -0.01285 0.89506 -0.01737 0.91976 C -0.01945 0.93087 -0.02171 0.94506 -0.02535 0.95371 C -0.02743 0.95895 -0.03178 0.96914 -0.03334 0.97562 C -0.03993 1.00155 -0.029 0.96667 -0.03803 0.99414 C -0.04132 1.01945 -0.03733 0.99445 -0.04289 1.01605 C -0.04566 1.02624 -0.04566 1.03642 -0.04914 1.04692 C -0.04966 1.04969 -0.05 1.05309 -0.0507 1.05618 C -0.05157 1.0605 -0.0533 1.0642 -0.054 1.06821 C -0.06077 1.1071 -0.05035 1.06327 -0.05868 1.0963 C -0.06059 1.11482 -0.06476 1.12068 -0.06667 1.13951 C -0.06737 1.14568 -0.06754 1.15216 -0.06823 1.15803 C -0.0691 1.16482 -0.07136 1.17655 -0.07136 1.17747 " pathEditMode="relative" rAng="0" ptsTypes="fffffffffffffffffffffffffA">
                                      <p:cBhvr>
                                        <p:cTn id="34" dur="6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94" y="58858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0" presetClass="path" presetSubtype="0" repeatCount="indefinite" accel="5000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0.04045 0.0349 C -0.04288 0.04819 -0.05 0.05746 -0.05469 0.06889 C -0.05989 0.09638 -0.05139 0.05715 -0.06111 0.08279 C -0.06232 0.0865 -0.06163 0.09082 -0.06267 0.09453 C -0.06371 0.09793 -0.06614 0.09947 -0.06736 0.10287 C -0.06875 0.10627 -0.06962 0.10997 -0.07066 0.11399 C -0.07517 0.13253 -0.0684 0.11028 -0.07378 0.13654 C -0.07604 0.14797 -0.08212 0.15631 -0.08489 0.16774 C -0.09219 0.19709 -0.09913 0.22644 -0.10712 0.25517 C -0.10816 0.26475 -0.10764 0.27494 -0.11024 0.28359 C -0.11371 0.29533 -0.11545 0.30398 -0.11667 0.31726 C -0.11892 0.34013 -0.12014 0.36886 -0.12465 0.39079 C -0.12517 0.55267 -0.12465 0.71485 -0.12621 0.87673 C -0.12656 0.9206 -0.14062 0.9725 -0.15 1.01204 C -0.15451 1.03151 -0.15729 1.05066 -0.1658 1.0658 C -0.1684 1.08032 -0.17552 1.08835 -0.17847 1.10256 C -0.18212 1.12017 -0.1901 1.13716 -0.19757 1.15044 C -0.1993 1.16033 -0.19861 1.15878 -0.20243 1.16743 C -0.2033 1.1696 -0.20555 1.1733 -0.20555 1.1733 " pathEditMode="relative" ptsTypes="ffffffffffffffffffA">
                                      <p:cBhvr>
                                        <p:cTn id="36" dur="6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7" presetID="0" presetClass="path" presetSubtype="0" repeatCount="indefinite" accel="50000" decel="50000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animMotion origin="layout" path="M -0.00017 2.46914E-7 C -0.00469 0.05802 0.0007 -0.01389 -0.0033 0.11852 C -0.00382 0.14383 -0.01111 0.17037 -0.01423 0.19506 C -0.01753 0.22469 -0.02344 0.25463 -0.03698 0.27654 C -0.03993 0.29043 -0.0493 0.30401 -0.05555 0.31605 C -0.06389 0.33241 -0.07066 0.35062 -0.07969 0.36543 C -0.08264 0.3787 -0.08715 0.38889 -0.09236 0.4 C -0.09583 0.41883 -0.11059 0.43889 -0.11701 0.45679 C -0.12239 0.47284 -0.12656 0.49043 -0.13385 0.50525 C -0.13923 0.51821 -0.14635 0.52901 -0.15208 0.54074 C -0.15659 0.55031 -0.16024 0.5642 -0.16562 0.57284 C -0.17031 0.57901 -0.17465 0.58086 -0.17969 0.58673 C -0.20243 0.61389 -0.22482 0.63858 -0.24896 0.66173 C -0.25521 0.67593 -0.26423 0.68796 -0.27326 0.69877 C -0.27951 0.71914 -0.28333 0.72284 -0.29288 0.73827 C -0.29375 0.74228 -0.29444 0.74691 -0.296 0.75062 C -0.29705 0.75309 -0.29965 0.75309 -0.30052 0.75556 C -0.30173 0.75833 -0.30087 0.76265 -0.30208 0.76543 C -0.30364 0.76944 -0.30607 0.77191 -0.30816 0.77531 C -0.31059 0.78981 -0.31614 0.81049 -0.32048 0.82469 C -0.32291 0.85309 -0.32517 0.87994 -0.32517 0.90864 " pathEditMode="relative" rAng="0" ptsTypes="ffffffffffffffffffffA">
                                      <p:cBhvr>
                                        <p:cTn id="38" dur="6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215" y="44722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0" presetClass="path" presetSubtype="0" repeatCount="indefinite" accel="50000" decel="5000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2.77778E-6 -9.87654E-7 C -0.0066 0.00957 -0.01302 0.01914 -0.01945 0.0284 C -0.02518 0.03704 -0.02795 0.05062 -0.03212 0.06173 C -0.03455 0.06821 -0.03854 0.07222 -0.04167 0.07716 C -0.05538 0.1287 -0.06945 0.17531 -0.07657 0.2321 C -0.07882 0.28303 -0.08004 0.29599 -0.075 0.36389 C -0.07257 0.39691 -0.0599 0.42438 -0.05139 0.45401 C -0.04879 0.46389 -0.04653 0.47346 -0.04323 0.48241 C -0.04028 0.49012 -0.03716 0.49753 -0.03472 0.50587 C -0.0283 0.52778 -0.02413 0.54784 -0.01528 0.56759 C -0.01285 0.58087 -0.01111 0.5929 -0.00972 0.60648 C -0.01025 0.62037 -0.01007 0.63426 -0.01111 0.64753 C -0.01233 0.66358 -0.01997 0.68457 -0.02361 0.69938 C -0.03056 0.72716 -0.03698 0.75741 -0.04879 0.77932 C -0.0507 0.79537 -0.05556 0.80247 -0.0599 0.8179 C -0.06077 0.82161 -0.06129 0.82562 -0.0625 0.8284 C -0.06667 0.83611 -0.07188 0.84228 -0.07657 0.84908 C -0.08073 0.85556 -0.08941 0.86049 -0.09462 0.86698 C -0.10174 0.87685 -0.10625 0.88889 -0.1125 0.90062 C -0.11146 0.92624 -0.11337 0.93457 -0.10695 0.95216 C -0.10799 0.99815 -0.10712 1.04475 -0.13056 1.07099 C -0.13611 1.08642 -0.12986 1.07191 -0.14167 1.08642 C -0.14931 1.09568 -0.15521 1.11204 -0.16389 1.11728 C -0.16597 1.12006 -0.16788 1.12222 -0.16945 1.125 C -0.17101 1.12809 -0.17188 1.13241 -0.17361 1.13549 C -0.17518 1.13796 -0.17743 1.13827 -0.17917 1.14074 C -0.18577 1.14908 -0.19063 1.1608 -0.19723 1.16914 C -0.19966 1.17593 -0.20087 1.1821 -0.20278 1.18982 " pathEditMode="relative" rAng="0" ptsTypes="fffffffffffffffffffffffffffA">
                                      <p:cBhvr>
                                        <p:cTn id="40" dur="6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139" y="59475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0" presetClass="path" presetSubtype="0" repeatCount="indefinite" accel="50000" decel="5000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animMotion origin="layout" path="M -0.04045 0.0349 C -0.04288 0.04819 -0.05 0.05746 -0.05469 0.06889 C -0.05989 0.09638 -0.05139 0.05715 -0.06111 0.08279 C -0.06232 0.0865 -0.06163 0.09082 -0.06267 0.09453 C -0.06371 0.09793 -0.06614 0.09947 -0.06736 0.10287 C -0.06875 0.10627 -0.06962 0.10997 -0.07066 0.11399 C -0.07517 0.13253 -0.0684 0.11028 -0.07378 0.13654 C -0.07604 0.14797 -0.08212 0.15631 -0.08489 0.16774 C -0.09219 0.19709 -0.09913 0.22644 -0.10712 0.25517 C -0.10816 0.26475 -0.10764 0.27494 -0.11024 0.28359 C -0.11371 0.29533 -0.11545 0.30398 -0.11667 0.31726 C -0.11892 0.34013 -0.12014 0.36886 -0.12465 0.39079 C -0.12517 0.55267 -0.12465 0.71485 -0.12621 0.87673 C -0.12656 0.9206 -0.14062 0.9725 -0.15 1.01204 C -0.15451 1.03151 -0.15729 1.05066 -0.1658 1.0658 C -0.1684 1.08032 -0.17552 1.08835 -0.17847 1.10256 C -0.18212 1.12017 -0.1901 1.13716 -0.19757 1.15044 C -0.1993 1.16033 -0.19861 1.15878 -0.20243 1.16743 C -0.2033 1.1696 -0.20555 1.1733 -0.20555 1.1733 " pathEditMode="relative" ptsTypes="ffffffffffffffffffA">
                                      <p:cBhvr>
                                        <p:cTn id="42" dur="6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3" presetID="0" presetClass="path" presetSubtype="0" repeatCount="indefinite" accel="50000" decel="50000" fill="hold" nodeType="withEffect">
                                  <p:stCondLst>
                                    <p:cond delay="5750"/>
                                  </p:stCondLst>
                                  <p:childTnLst>
                                    <p:animMotion origin="layout" path="M -2.5E-6 4.07407E-6 C -0.0033 0.02098 -0.00764 0.04321 -0.00955 0.06481 C -0.01093 0.08055 -0.01076 0.09382 -0.0158 0.10709 C -0.01909 0.125 -0.02205 0.1429 -0.02534 0.1608 C -0.02795 0.17469 -0.02812 0.19166 -0.03021 0.20586 C -0.03316 0.22592 -0.03628 0.24135 -0.03802 0.26234 C -0.03732 0.31388 -0.04184 0.38827 -0.02691 0.44012 C -0.02396 0.46635 -0.01666 0.48611 -0.01111 0.5108 C -0.00538 0.53611 -0.00104 0.56172 0.00486 0.58672 C 0.0066 0.60771 0.00886 0.62839 0.01111 0.64907 C 0.01042 0.69012 0.00782 0.79074 0.01111 0.83518 C 0.01233 0.8503 0.01754 0.85493 0.02066 0.86635 C 0.02917 0.89753 0.04288 0.91605 0.06042 0.93117 C 0.07344 0.95432 0.05608 0.92654 0.07153 0.94228 C 0.07344 0.94413 0.07431 0.94876 0.07622 0.95092 C 0.07865 0.9537 0.0816 0.95432 0.0842 0.95648 C 0.08959 0.96111 0.09479 0.96821 0.1 0.97345 C 0.11077 0.98426 0.12622 0.99444 0.1382 0.99876 C 0.14792 1.00617 0.15799 1.01388 0.16823 1.01851 C 0.16927 1.02037 0.17014 1.02284 0.17153 1.02438 C 0.17292 1.02592 0.17622 1.02716 0.17622 1.02747 " pathEditMode="relative" rAng="0" ptsTypes="ffffffffffffffffffffA">
                                      <p:cBhvr>
                                        <p:cTn id="44" dur="6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19" y="513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1750"/>
                            </p:stCondLst>
                            <p:childTnLst>
                              <p:par>
                                <p:cTn id="4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8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74276" y="694571"/>
            <a:ext cx="2723647" cy="4077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组合 2"/>
          <p:cNvGrpSpPr/>
          <p:nvPr/>
        </p:nvGrpSpPr>
        <p:grpSpPr>
          <a:xfrm rot="600037">
            <a:off x="4307548" y="234749"/>
            <a:ext cx="1786015" cy="2439535"/>
            <a:chOff x="3413514" y="-405370"/>
            <a:chExt cx="2083488" cy="2845855"/>
          </a:xfrm>
        </p:grpSpPr>
        <p:sp>
          <p:nvSpPr>
            <p:cNvPr id="4" name="Freeform 20"/>
            <p:cNvSpPr>
              <a:spLocks/>
            </p:cNvSpPr>
            <p:nvPr/>
          </p:nvSpPr>
          <p:spPr bwMode="auto">
            <a:xfrm rot="5400000">
              <a:off x="3032330" y="-24186"/>
              <a:ext cx="2845855" cy="2083488"/>
            </a:xfrm>
            <a:custGeom>
              <a:avLst/>
              <a:gdLst>
                <a:gd name="T0" fmla="*/ 232 w 17654"/>
                <a:gd name="T1" fmla="*/ 10931 h 12939"/>
                <a:gd name="T2" fmla="*/ 419 w 17654"/>
                <a:gd name="T3" fmla="*/ 9941 h 12939"/>
                <a:gd name="T4" fmla="*/ 232 w 17654"/>
                <a:gd name="T5" fmla="*/ 9014 h 12939"/>
                <a:gd name="T6" fmla="*/ 386 w 17654"/>
                <a:gd name="T7" fmla="*/ 7983 h 12939"/>
                <a:gd name="T8" fmla="*/ 181 w 17654"/>
                <a:gd name="T9" fmla="*/ 6706 h 12939"/>
                <a:gd name="T10" fmla="*/ 370 w 17654"/>
                <a:gd name="T11" fmla="*/ 6041 h 12939"/>
                <a:gd name="T12" fmla="*/ 181 w 17654"/>
                <a:gd name="T13" fmla="*/ 4734 h 12939"/>
                <a:gd name="T14" fmla="*/ 394 w 17654"/>
                <a:gd name="T15" fmla="*/ 3466 h 12939"/>
                <a:gd name="T16" fmla="*/ 181 w 17654"/>
                <a:gd name="T17" fmla="*/ 2776 h 12939"/>
                <a:gd name="T18" fmla="*/ 236 w 17654"/>
                <a:gd name="T19" fmla="*/ 2005 h 12939"/>
                <a:gd name="T20" fmla="*/ 189 w 17654"/>
                <a:gd name="T21" fmla="*/ 1269 h 12939"/>
                <a:gd name="T22" fmla="*/ 145 w 17654"/>
                <a:gd name="T23" fmla="*/ 100 h 12939"/>
                <a:gd name="T24" fmla="*/ 1327 w 17654"/>
                <a:gd name="T25" fmla="*/ 120 h 12939"/>
                <a:gd name="T26" fmla="*/ 2150 w 17654"/>
                <a:gd name="T27" fmla="*/ 302 h 12939"/>
                <a:gd name="T28" fmla="*/ 3077 w 17654"/>
                <a:gd name="T29" fmla="*/ 356 h 12939"/>
                <a:gd name="T30" fmla="*/ 4066 w 17654"/>
                <a:gd name="T31" fmla="*/ 302 h 12939"/>
                <a:gd name="T32" fmla="*/ 5113 w 17654"/>
                <a:gd name="T33" fmla="*/ 433 h 12939"/>
                <a:gd name="T34" fmla="*/ 6293 w 17654"/>
                <a:gd name="T35" fmla="*/ 118 h 12939"/>
                <a:gd name="T36" fmla="*/ 7065 w 17654"/>
                <a:gd name="T37" fmla="*/ 413 h 12939"/>
                <a:gd name="T38" fmla="*/ 8252 w 17654"/>
                <a:gd name="T39" fmla="*/ 118 h 12939"/>
                <a:gd name="T40" fmla="*/ 9492 w 17654"/>
                <a:gd name="T41" fmla="*/ 392 h 12939"/>
                <a:gd name="T42" fmla="*/ 10243 w 17654"/>
                <a:gd name="T43" fmla="*/ 118 h 12939"/>
                <a:gd name="T44" fmla="*/ 11436 w 17654"/>
                <a:gd name="T45" fmla="*/ 406 h 12939"/>
                <a:gd name="T46" fmla="*/ 12131 w 17654"/>
                <a:gd name="T47" fmla="*/ 118 h 12939"/>
                <a:gd name="T48" fmla="*/ 13107 w 17654"/>
                <a:gd name="T49" fmla="*/ 390 h 12939"/>
                <a:gd name="T50" fmla="*/ 14131 w 17654"/>
                <a:gd name="T51" fmla="*/ 302 h 12939"/>
                <a:gd name="T52" fmla="*/ 15136 w 17654"/>
                <a:gd name="T53" fmla="*/ 392 h 12939"/>
                <a:gd name="T54" fmla="*/ 16098 w 17654"/>
                <a:gd name="T55" fmla="*/ 302 h 12939"/>
                <a:gd name="T56" fmla="*/ 16524 w 17654"/>
                <a:gd name="T57" fmla="*/ 317 h 12939"/>
                <a:gd name="T58" fmla="*/ 17311 w 17654"/>
                <a:gd name="T59" fmla="*/ 1063 h 12939"/>
                <a:gd name="T60" fmla="*/ 17345 w 17654"/>
                <a:gd name="T61" fmla="*/ 1629 h 12939"/>
                <a:gd name="T62" fmla="*/ 17509 w 17654"/>
                <a:gd name="T63" fmla="*/ 2776 h 12939"/>
                <a:gd name="T64" fmla="*/ 17295 w 17654"/>
                <a:gd name="T65" fmla="*/ 3466 h 12939"/>
                <a:gd name="T66" fmla="*/ 17509 w 17654"/>
                <a:gd name="T67" fmla="*/ 4734 h 12939"/>
                <a:gd name="T68" fmla="*/ 17320 w 17654"/>
                <a:gd name="T69" fmla="*/ 6041 h 12939"/>
                <a:gd name="T70" fmla="*/ 17509 w 17654"/>
                <a:gd name="T71" fmla="*/ 6706 h 12939"/>
                <a:gd name="T72" fmla="*/ 17304 w 17654"/>
                <a:gd name="T73" fmla="*/ 7983 h 12939"/>
                <a:gd name="T74" fmla="*/ 17457 w 17654"/>
                <a:gd name="T75" fmla="*/ 9014 h 12939"/>
                <a:gd name="T76" fmla="*/ 17271 w 17654"/>
                <a:gd name="T77" fmla="*/ 9941 h 12939"/>
                <a:gd name="T78" fmla="*/ 17457 w 17654"/>
                <a:gd name="T79" fmla="*/ 10931 h 12939"/>
                <a:gd name="T80" fmla="*/ 17397 w 17654"/>
                <a:gd name="T81" fmla="*/ 11737 h 12939"/>
                <a:gd name="T82" fmla="*/ 16524 w 17654"/>
                <a:gd name="T83" fmla="*/ 12622 h 12939"/>
                <a:gd name="T84" fmla="*/ 16098 w 17654"/>
                <a:gd name="T85" fmla="*/ 12632 h 12939"/>
                <a:gd name="T86" fmla="*/ 15136 w 17654"/>
                <a:gd name="T87" fmla="*/ 12542 h 12939"/>
                <a:gd name="T88" fmla="*/ 14131 w 17654"/>
                <a:gd name="T89" fmla="*/ 12632 h 12939"/>
                <a:gd name="T90" fmla="*/ 13107 w 17654"/>
                <a:gd name="T91" fmla="*/ 12544 h 12939"/>
                <a:gd name="T92" fmla="*/ 12131 w 17654"/>
                <a:gd name="T93" fmla="*/ 12817 h 12939"/>
                <a:gd name="T94" fmla="*/ 11436 w 17654"/>
                <a:gd name="T95" fmla="*/ 12528 h 12939"/>
                <a:gd name="T96" fmla="*/ 10243 w 17654"/>
                <a:gd name="T97" fmla="*/ 12817 h 12939"/>
                <a:gd name="T98" fmla="*/ 9492 w 17654"/>
                <a:gd name="T99" fmla="*/ 12542 h 12939"/>
                <a:gd name="T100" fmla="*/ 8252 w 17654"/>
                <a:gd name="T101" fmla="*/ 12817 h 12939"/>
                <a:gd name="T102" fmla="*/ 7065 w 17654"/>
                <a:gd name="T103" fmla="*/ 12521 h 12939"/>
                <a:gd name="T104" fmla="*/ 6293 w 17654"/>
                <a:gd name="T105" fmla="*/ 12817 h 12939"/>
                <a:gd name="T106" fmla="*/ 5113 w 17654"/>
                <a:gd name="T107" fmla="*/ 12501 h 12939"/>
                <a:gd name="T108" fmla="*/ 4066 w 17654"/>
                <a:gd name="T109" fmla="*/ 12632 h 12939"/>
                <a:gd name="T110" fmla="*/ 3077 w 17654"/>
                <a:gd name="T111" fmla="*/ 12578 h 12939"/>
                <a:gd name="T112" fmla="*/ 2150 w 17654"/>
                <a:gd name="T113" fmla="*/ 12632 h 12939"/>
                <a:gd name="T114" fmla="*/ 1651 w 17654"/>
                <a:gd name="T115" fmla="*/ 12496 h 12939"/>
                <a:gd name="T116" fmla="*/ 145 w 17654"/>
                <a:gd name="T117" fmla="*/ 12839 h 12939"/>
                <a:gd name="T118" fmla="*/ 384 w 17654"/>
                <a:gd name="T119" fmla="*/ 11865 h 129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7654" h="12939">
                  <a:moveTo>
                    <a:pt x="181" y="11662"/>
                  </a:moveTo>
                  <a:lnTo>
                    <a:pt x="386" y="11456"/>
                  </a:lnTo>
                  <a:cubicBezTo>
                    <a:pt x="290" y="11316"/>
                    <a:pt x="232" y="11132"/>
                    <a:pt x="232" y="10931"/>
                  </a:cubicBezTo>
                  <a:cubicBezTo>
                    <a:pt x="232" y="10724"/>
                    <a:pt x="294" y="10536"/>
                    <a:pt x="394" y="10393"/>
                  </a:cubicBezTo>
                  <a:lnTo>
                    <a:pt x="181" y="10180"/>
                  </a:lnTo>
                  <a:lnTo>
                    <a:pt x="419" y="9941"/>
                  </a:lnTo>
                  <a:lnTo>
                    <a:pt x="181" y="9703"/>
                  </a:lnTo>
                  <a:lnTo>
                    <a:pt x="370" y="9515"/>
                  </a:lnTo>
                  <a:cubicBezTo>
                    <a:pt x="284" y="9377"/>
                    <a:pt x="232" y="9203"/>
                    <a:pt x="232" y="9014"/>
                  </a:cubicBezTo>
                  <a:cubicBezTo>
                    <a:pt x="232" y="8786"/>
                    <a:pt x="307" y="8581"/>
                    <a:pt x="426" y="8434"/>
                  </a:cubicBezTo>
                  <a:lnTo>
                    <a:pt x="181" y="8189"/>
                  </a:lnTo>
                  <a:lnTo>
                    <a:pt x="386" y="7983"/>
                  </a:lnTo>
                  <a:cubicBezTo>
                    <a:pt x="290" y="7842"/>
                    <a:pt x="232" y="7659"/>
                    <a:pt x="232" y="7457"/>
                  </a:cubicBezTo>
                  <a:cubicBezTo>
                    <a:pt x="232" y="7251"/>
                    <a:pt x="294" y="7062"/>
                    <a:pt x="394" y="6920"/>
                  </a:cubicBezTo>
                  <a:lnTo>
                    <a:pt x="181" y="6706"/>
                  </a:lnTo>
                  <a:lnTo>
                    <a:pt x="419" y="6468"/>
                  </a:lnTo>
                  <a:lnTo>
                    <a:pt x="181" y="6230"/>
                  </a:lnTo>
                  <a:lnTo>
                    <a:pt x="370" y="6041"/>
                  </a:lnTo>
                  <a:cubicBezTo>
                    <a:pt x="284" y="5904"/>
                    <a:pt x="232" y="5730"/>
                    <a:pt x="232" y="5541"/>
                  </a:cubicBezTo>
                  <a:cubicBezTo>
                    <a:pt x="232" y="5318"/>
                    <a:pt x="303" y="5117"/>
                    <a:pt x="418" y="4972"/>
                  </a:cubicBezTo>
                  <a:lnTo>
                    <a:pt x="181" y="4734"/>
                  </a:lnTo>
                  <a:lnTo>
                    <a:pt x="386" y="4529"/>
                  </a:lnTo>
                  <a:cubicBezTo>
                    <a:pt x="290" y="4388"/>
                    <a:pt x="232" y="4204"/>
                    <a:pt x="232" y="4003"/>
                  </a:cubicBezTo>
                  <a:cubicBezTo>
                    <a:pt x="232" y="3797"/>
                    <a:pt x="294" y="3608"/>
                    <a:pt x="394" y="3466"/>
                  </a:cubicBezTo>
                  <a:lnTo>
                    <a:pt x="181" y="3252"/>
                  </a:lnTo>
                  <a:lnTo>
                    <a:pt x="419" y="3014"/>
                  </a:lnTo>
                  <a:lnTo>
                    <a:pt x="181" y="2776"/>
                  </a:lnTo>
                  <a:lnTo>
                    <a:pt x="370" y="2587"/>
                  </a:lnTo>
                  <a:cubicBezTo>
                    <a:pt x="284" y="2450"/>
                    <a:pt x="232" y="2276"/>
                    <a:pt x="232" y="2087"/>
                  </a:cubicBezTo>
                  <a:cubicBezTo>
                    <a:pt x="232" y="2059"/>
                    <a:pt x="234" y="2032"/>
                    <a:pt x="236" y="2005"/>
                  </a:cubicBezTo>
                  <a:cubicBezTo>
                    <a:pt x="236" y="1804"/>
                    <a:pt x="294" y="1620"/>
                    <a:pt x="389" y="1480"/>
                  </a:cubicBezTo>
                  <a:cubicBezTo>
                    <a:pt x="321" y="1411"/>
                    <a:pt x="252" y="1343"/>
                    <a:pt x="184" y="1274"/>
                  </a:cubicBezTo>
                  <a:lnTo>
                    <a:pt x="189" y="1269"/>
                  </a:lnTo>
                  <a:lnTo>
                    <a:pt x="181" y="1261"/>
                  </a:lnTo>
                  <a:lnTo>
                    <a:pt x="374" y="1068"/>
                  </a:lnTo>
                  <a:cubicBezTo>
                    <a:pt x="10" y="964"/>
                    <a:pt x="420" y="380"/>
                    <a:pt x="145" y="100"/>
                  </a:cubicBezTo>
                  <a:cubicBezTo>
                    <a:pt x="469" y="343"/>
                    <a:pt x="951" y="2"/>
                    <a:pt x="1128" y="314"/>
                  </a:cubicBezTo>
                  <a:lnTo>
                    <a:pt x="1324" y="118"/>
                  </a:lnTo>
                  <a:lnTo>
                    <a:pt x="1327" y="120"/>
                  </a:lnTo>
                  <a:lnTo>
                    <a:pt x="1327" y="119"/>
                  </a:lnTo>
                  <a:lnTo>
                    <a:pt x="1648" y="440"/>
                  </a:lnTo>
                  <a:cubicBezTo>
                    <a:pt x="1786" y="354"/>
                    <a:pt x="1960" y="302"/>
                    <a:pt x="2150" y="302"/>
                  </a:cubicBezTo>
                  <a:cubicBezTo>
                    <a:pt x="2301" y="302"/>
                    <a:pt x="2443" y="335"/>
                    <a:pt x="2564" y="392"/>
                  </a:cubicBezTo>
                  <a:lnTo>
                    <a:pt x="2839" y="118"/>
                  </a:lnTo>
                  <a:lnTo>
                    <a:pt x="3077" y="356"/>
                  </a:lnTo>
                  <a:lnTo>
                    <a:pt x="3315" y="118"/>
                  </a:lnTo>
                  <a:lnTo>
                    <a:pt x="3611" y="413"/>
                  </a:lnTo>
                  <a:cubicBezTo>
                    <a:pt x="3740" y="343"/>
                    <a:pt x="3897" y="302"/>
                    <a:pt x="4066" y="302"/>
                  </a:cubicBezTo>
                  <a:cubicBezTo>
                    <a:pt x="4230" y="302"/>
                    <a:pt x="4382" y="340"/>
                    <a:pt x="4509" y="406"/>
                  </a:cubicBezTo>
                  <a:lnTo>
                    <a:pt x="4797" y="118"/>
                  </a:lnTo>
                  <a:lnTo>
                    <a:pt x="5113" y="433"/>
                  </a:lnTo>
                  <a:cubicBezTo>
                    <a:pt x="5249" y="351"/>
                    <a:pt x="5419" y="302"/>
                    <a:pt x="5604" y="302"/>
                  </a:cubicBezTo>
                  <a:cubicBezTo>
                    <a:pt x="5756" y="302"/>
                    <a:pt x="5897" y="335"/>
                    <a:pt x="6018" y="392"/>
                  </a:cubicBezTo>
                  <a:lnTo>
                    <a:pt x="6293" y="118"/>
                  </a:lnTo>
                  <a:lnTo>
                    <a:pt x="6531" y="356"/>
                  </a:lnTo>
                  <a:lnTo>
                    <a:pt x="6769" y="118"/>
                  </a:lnTo>
                  <a:lnTo>
                    <a:pt x="7065" y="413"/>
                  </a:lnTo>
                  <a:cubicBezTo>
                    <a:pt x="7195" y="343"/>
                    <a:pt x="7351" y="302"/>
                    <a:pt x="7521" y="302"/>
                  </a:cubicBezTo>
                  <a:cubicBezTo>
                    <a:pt x="7684" y="302"/>
                    <a:pt x="7836" y="340"/>
                    <a:pt x="7963" y="406"/>
                  </a:cubicBezTo>
                  <a:lnTo>
                    <a:pt x="8252" y="118"/>
                  </a:lnTo>
                  <a:lnTo>
                    <a:pt x="8575" y="441"/>
                  </a:lnTo>
                  <a:cubicBezTo>
                    <a:pt x="8712" y="354"/>
                    <a:pt x="8887" y="302"/>
                    <a:pt x="9077" y="302"/>
                  </a:cubicBezTo>
                  <a:cubicBezTo>
                    <a:pt x="9229" y="302"/>
                    <a:pt x="9371" y="335"/>
                    <a:pt x="9492" y="392"/>
                  </a:cubicBezTo>
                  <a:lnTo>
                    <a:pt x="9767" y="118"/>
                  </a:lnTo>
                  <a:lnTo>
                    <a:pt x="10005" y="356"/>
                  </a:lnTo>
                  <a:lnTo>
                    <a:pt x="10243" y="118"/>
                  </a:lnTo>
                  <a:lnTo>
                    <a:pt x="10538" y="413"/>
                  </a:lnTo>
                  <a:cubicBezTo>
                    <a:pt x="10668" y="343"/>
                    <a:pt x="10825" y="302"/>
                    <a:pt x="10994" y="302"/>
                  </a:cubicBezTo>
                  <a:cubicBezTo>
                    <a:pt x="11157" y="302"/>
                    <a:pt x="11309" y="340"/>
                    <a:pt x="11436" y="406"/>
                  </a:cubicBezTo>
                  <a:lnTo>
                    <a:pt x="11725" y="118"/>
                  </a:lnTo>
                  <a:lnTo>
                    <a:pt x="11928" y="321"/>
                  </a:lnTo>
                  <a:lnTo>
                    <a:pt x="12131" y="118"/>
                  </a:lnTo>
                  <a:lnTo>
                    <a:pt x="12371" y="357"/>
                  </a:lnTo>
                  <a:cubicBezTo>
                    <a:pt x="12471" y="322"/>
                    <a:pt x="12582" y="302"/>
                    <a:pt x="12698" y="302"/>
                  </a:cubicBezTo>
                  <a:cubicBezTo>
                    <a:pt x="12848" y="302"/>
                    <a:pt x="12987" y="334"/>
                    <a:pt x="13107" y="390"/>
                  </a:cubicBezTo>
                  <a:lnTo>
                    <a:pt x="13379" y="118"/>
                  </a:lnTo>
                  <a:lnTo>
                    <a:pt x="13675" y="413"/>
                  </a:lnTo>
                  <a:cubicBezTo>
                    <a:pt x="13804" y="343"/>
                    <a:pt x="13961" y="302"/>
                    <a:pt x="14131" y="302"/>
                  </a:cubicBezTo>
                  <a:cubicBezTo>
                    <a:pt x="14294" y="302"/>
                    <a:pt x="14446" y="340"/>
                    <a:pt x="14573" y="406"/>
                  </a:cubicBezTo>
                  <a:lnTo>
                    <a:pt x="14862" y="118"/>
                  </a:lnTo>
                  <a:lnTo>
                    <a:pt x="15136" y="392"/>
                  </a:lnTo>
                  <a:lnTo>
                    <a:pt x="15411" y="118"/>
                  </a:lnTo>
                  <a:lnTo>
                    <a:pt x="15685" y="392"/>
                  </a:lnTo>
                  <a:cubicBezTo>
                    <a:pt x="15806" y="335"/>
                    <a:pt x="15947" y="302"/>
                    <a:pt x="16098" y="302"/>
                  </a:cubicBezTo>
                  <a:cubicBezTo>
                    <a:pt x="16113" y="302"/>
                    <a:pt x="16128" y="302"/>
                    <a:pt x="16143" y="303"/>
                  </a:cubicBezTo>
                  <a:lnTo>
                    <a:pt x="16326" y="119"/>
                  </a:lnTo>
                  <a:cubicBezTo>
                    <a:pt x="16392" y="185"/>
                    <a:pt x="16458" y="251"/>
                    <a:pt x="16524" y="317"/>
                  </a:cubicBezTo>
                  <a:cubicBezTo>
                    <a:pt x="16699" y="0"/>
                    <a:pt x="17184" y="344"/>
                    <a:pt x="17509" y="100"/>
                  </a:cubicBezTo>
                  <a:cubicBezTo>
                    <a:pt x="17239" y="375"/>
                    <a:pt x="17629" y="942"/>
                    <a:pt x="17300" y="1061"/>
                  </a:cubicBezTo>
                  <a:lnTo>
                    <a:pt x="17311" y="1063"/>
                  </a:lnTo>
                  <a:lnTo>
                    <a:pt x="17509" y="1261"/>
                  </a:lnTo>
                  <a:lnTo>
                    <a:pt x="17275" y="1495"/>
                  </a:lnTo>
                  <a:cubicBezTo>
                    <a:pt x="17302" y="1537"/>
                    <a:pt x="17325" y="1582"/>
                    <a:pt x="17345" y="1629"/>
                  </a:cubicBezTo>
                  <a:cubicBezTo>
                    <a:pt x="17416" y="1759"/>
                    <a:pt x="17457" y="1917"/>
                    <a:pt x="17457" y="2087"/>
                  </a:cubicBezTo>
                  <a:cubicBezTo>
                    <a:pt x="17457" y="2276"/>
                    <a:pt x="17406" y="2450"/>
                    <a:pt x="17320" y="2587"/>
                  </a:cubicBezTo>
                  <a:lnTo>
                    <a:pt x="17509" y="2776"/>
                  </a:lnTo>
                  <a:lnTo>
                    <a:pt x="17271" y="3014"/>
                  </a:lnTo>
                  <a:lnTo>
                    <a:pt x="17509" y="3252"/>
                  </a:lnTo>
                  <a:lnTo>
                    <a:pt x="17295" y="3466"/>
                  </a:lnTo>
                  <a:cubicBezTo>
                    <a:pt x="17396" y="3608"/>
                    <a:pt x="17457" y="3797"/>
                    <a:pt x="17457" y="4003"/>
                  </a:cubicBezTo>
                  <a:cubicBezTo>
                    <a:pt x="17457" y="4204"/>
                    <a:pt x="17399" y="4388"/>
                    <a:pt x="17304" y="4529"/>
                  </a:cubicBezTo>
                  <a:lnTo>
                    <a:pt x="17509" y="4734"/>
                  </a:lnTo>
                  <a:lnTo>
                    <a:pt x="17272" y="4972"/>
                  </a:lnTo>
                  <a:cubicBezTo>
                    <a:pt x="17386" y="5117"/>
                    <a:pt x="17457" y="5318"/>
                    <a:pt x="17457" y="5541"/>
                  </a:cubicBezTo>
                  <a:cubicBezTo>
                    <a:pt x="17457" y="5730"/>
                    <a:pt x="17406" y="5904"/>
                    <a:pt x="17320" y="6041"/>
                  </a:cubicBezTo>
                  <a:lnTo>
                    <a:pt x="17509" y="6230"/>
                  </a:lnTo>
                  <a:lnTo>
                    <a:pt x="17271" y="6468"/>
                  </a:lnTo>
                  <a:lnTo>
                    <a:pt x="17509" y="6706"/>
                  </a:lnTo>
                  <a:lnTo>
                    <a:pt x="17295" y="6920"/>
                  </a:lnTo>
                  <a:cubicBezTo>
                    <a:pt x="17396" y="7062"/>
                    <a:pt x="17457" y="7251"/>
                    <a:pt x="17457" y="7457"/>
                  </a:cubicBezTo>
                  <a:cubicBezTo>
                    <a:pt x="17457" y="7659"/>
                    <a:pt x="17399" y="7842"/>
                    <a:pt x="17304" y="7983"/>
                  </a:cubicBezTo>
                  <a:lnTo>
                    <a:pt x="17509" y="8189"/>
                  </a:lnTo>
                  <a:lnTo>
                    <a:pt x="17263" y="8434"/>
                  </a:lnTo>
                  <a:cubicBezTo>
                    <a:pt x="17383" y="8581"/>
                    <a:pt x="17457" y="8786"/>
                    <a:pt x="17457" y="9014"/>
                  </a:cubicBezTo>
                  <a:cubicBezTo>
                    <a:pt x="17457" y="9203"/>
                    <a:pt x="17406" y="9377"/>
                    <a:pt x="17320" y="9515"/>
                  </a:cubicBezTo>
                  <a:lnTo>
                    <a:pt x="17509" y="9703"/>
                  </a:lnTo>
                  <a:lnTo>
                    <a:pt x="17271" y="9941"/>
                  </a:lnTo>
                  <a:lnTo>
                    <a:pt x="17509" y="10180"/>
                  </a:lnTo>
                  <a:lnTo>
                    <a:pt x="17295" y="10393"/>
                  </a:lnTo>
                  <a:cubicBezTo>
                    <a:pt x="17396" y="10536"/>
                    <a:pt x="17457" y="10724"/>
                    <a:pt x="17457" y="10931"/>
                  </a:cubicBezTo>
                  <a:cubicBezTo>
                    <a:pt x="17457" y="11132"/>
                    <a:pt x="17399" y="11316"/>
                    <a:pt x="17303" y="11456"/>
                  </a:cubicBezTo>
                  <a:cubicBezTo>
                    <a:pt x="17372" y="11525"/>
                    <a:pt x="17440" y="11593"/>
                    <a:pt x="17509" y="11662"/>
                  </a:cubicBezTo>
                  <a:cubicBezTo>
                    <a:pt x="17467" y="11687"/>
                    <a:pt x="17430" y="11713"/>
                    <a:pt x="17397" y="11737"/>
                  </a:cubicBezTo>
                  <a:lnTo>
                    <a:pt x="17267" y="11868"/>
                  </a:lnTo>
                  <a:cubicBezTo>
                    <a:pt x="17654" y="11961"/>
                    <a:pt x="17231" y="12555"/>
                    <a:pt x="17509" y="12839"/>
                  </a:cubicBezTo>
                  <a:cubicBezTo>
                    <a:pt x="17184" y="12595"/>
                    <a:pt x="16699" y="12939"/>
                    <a:pt x="16524" y="12622"/>
                  </a:cubicBezTo>
                  <a:cubicBezTo>
                    <a:pt x="16458" y="12687"/>
                    <a:pt x="16392" y="12753"/>
                    <a:pt x="16326" y="12819"/>
                  </a:cubicBezTo>
                  <a:lnTo>
                    <a:pt x="16139" y="12632"/>
                  </a:lnTo>
                  <a:cubicBezTo>
                    <a:pt x="16126" y="12632"/>
                    <a:pt x="16112" y="12632"/>
                    <a:pt x="16098" y="12632"/>
                  </a:cubicBezTo>
                  <a:cubicBezTo>
                    <a:pt x="15950" y="12632"/>
                    <a:pt x="15806" y="12599"/>
                    <a:pt x="15685" y="12542"/>
                  </a:cubicBezTo>
                  <a:lnTo>
                    <a:pt x="15411" y="12817"/>
                  </a:lnTo>
                  <a:lnTo>
                    <a:pt x="15136" y="12542"/>
                  </a:lnTo>
                  <a:lnTo>
                    <a:pt x="14862" y="12817"/>
                  </a:lnTo>
                  <a:lnTo>
                    <a:pt x="14573" y="12528"/>
                  </a:lnTo>
                  <a:cubicBezTo>
                    <a:pt x="14446" y="12594"/>
                    <a:pt x="14294" y="12632"/>
                    <a:pt x="14131" y="12632"/>
                  </a:cubicBezTo>
                  <a:cubicBezTo>
                    <a:pt x="13961" y="12632"/>
                    <a:pt x="13804" y="12591"/>
                    <a:pt x="13675" y="12521"/>
                  </a:cubicBezTo>
                  <a:lnTo>
                    <a:pt x="13379" y="12817"/>
                  </a:lnTo>
                  <a:lnTo>
                    <a:pt x="13107" y="12544"/>
                  </a:lnTo>
                  <a:cubicBezTo>
                    <a:pt x="12987" y="12600"/>
                    <a:pt x="12848" y="12632"/>
                    <a:pt x="12698" y="12632"/>
                  </a:cubicBezTo>
                  <a:cubicBezTo>
                    <a:pt x="12582" y="12632"/>
                    <a:pt x="12471" y="12612"/>
                    <a:pt x="12371" y="12577"/>
                  </a:cubicBezTo>
                  <a:lnTo>
                    <a:pt x="12131" y="12817"/>
                  </a:lnTo>
                  <a:lnTo>
                    <a:pt x="11928" y="12613"/>
                  </a:lnTo>
                  <a:lnTo>
                    <a:pt x="11725" y="12817"/>
                  </a:lnTo>
                  <a:lnTo>
                    <a:pt x="11436" y="12528"/>
                  </a:lnTo>
                  <a:cubicBezTo>
                    <a:pt x="11309" y="12594"/>
                    <a:pt x="11157" y="12632"/>
                    <a:pt x="10994" y="12632"/>
                  </a:cubicBezTo>
                  <a:cubicBezTo>
                    <a:pt x="10825" y="12632"/>
                    <a:pt x="10668" y="12591"/>
                    <a:pt x="10538" y="12521"/>
                  </a:cubicBezTo>
                  <a:lnTo>
                    <a:pt x="10243" y="12817"/>
                  </a:lnTo>
                  <a:lnTo>
                    <a:pt x="10005" y="12578"/>
                  </a:lnTo>
                  <a:lnTo>
                    <a:pt x="9767" y="12817"/>
                  </a:lnTo>
                  <a:lnTo>
                    <a:pt x="9492" y="12542"/>
                  </a:lnTo>
                  <a:cubicBezTo>
                    <a:pt x="9371" y="12599"/>
                    <a:pt x="9229" y="12632"/>
                    <a:pt x="9077" y="12632"/>
                  </a:cubicBezTo>
                  <a:cubicBezTo>
                    <a:pt x="8887" y="12632"/>
                    <a:pt x="8712" y="12580"/>
                    <a:pt x="8575" y="12493"/>
                  </a:cubicBezTo>
                  <a:lnTo>
                    <a:pt x="8252" y="12817"/>
                  </a:lnTo>
                  <a:lnTo>
                    <a:pt x="7963" y="12528"/>
                  </a:lnTo>
                  <a:cubicBezTo>
                    <a:pt x="7836" y="12594"/>
                    <a:pt x="7684" y="12632"/>
                    <a:pt x="7521" y="12632"/>
                  </a:cubicBezTo>
                  <a:cubicBezTo>
                    <a:pt x="7351" y="12632"/>
                    <a:pt x="7195" y="12591"/>
                    <a:pt x="7065" y="12521"/>
                  </a:cubicBezTo>
                  <a:lnTo>
                    <a:pt x="6769" y="12817"/>
                  </a:lnTo>
                  <a:lnTo>
                    <a:pt x="6531" y="12578"/>
                  </a:lnTo>
                  <a:lnTo>
                    <a:pt x="6293" y="12817"/>
                  </a:lnTo>
                  <a:lnTo>
                    <a:pt x="6018" y="12542"/>
                  </a:lnTo>
                  <a:cubicBezTo>
                    <a:pt x="5897" y="12599"/>
                    <a:pt x="5756" y="12632"/>
                    <a:pt x="5604" y="12632"/>
                  </a:cubicBezTo>
                  <a:cubicBezTo>
                    <a:pt x="5419" y="12632"/>
                    <a:pt x="5249" y="12583"/>
                    <a:pt x="5113" y="12501"/>
                  </a:cubicBezTo>
                  <a:lnTo>
                    <a:pt x="4797" y="12817"/>
                  </a:lnTo>
                  <a:lnTo>
                    <a:pt x="4509" y="12528"/>
                  </a:lnTo>
                  <a:cubicBezTo>
                    <a:pt x="4382" y="12594"/>
                    <a:pt x="4230" y="12632"/>
                    <a:pt x="4066" y="12632"/>
                  </a:cubicBezTo>
                  <a:cubicBezTo>
                    <a:pt x="3897" y="12632"/>
                    <a:pt x="3740" y="12591"/>
                    <a:pt x="3611" y="12521"/>
                  </a:cubicBezTo>
                  <a:lnTo>
                    <a:pt x="3315" y="12817"/>
                  </a:lnTo>
                  <a:lnTo>
                    <a:pt x="3077" y="12578"/>
                  </a:lnTo>
                  <a:lnTo>
                    <a:pt x="2839" y="12817"/>
                  </a:lnTo>
                  <a:lnTo>
                    <a:pt x="2564" y="12542"/>
                  </a:lnTo>
                  <a:cubicBezTo>
                    <a:pt x="2443" y="12599"/>
                    <a:pt x="2301" y="12632"/>
                    <a:pt x="2150" y="12632"/>
                  </a:cubicBezTo>
                  <a:cubicBezTo>
                    <a:pt x="2104" y="12632"/>
                    <a:pt x="2058" y="12629"/>
                    <a:pt x="2014" y="12623"/>
                  </a:cubicBezTo>
                  <a:lnTo>
                    <a:pt x="2014" y="12625"/>
                  </a:lnTo>
                  <a:cubicBezTo>
                    <a:pt x="1878" y="12607"/>
                    <a:pt x="1754" y="12561"/>
                    <a:pt x="1651" y="12496"/>
                  </a:cubicBezTo>
                  <a:lnTo>
                    <a:pt x="1327" y="12819"/>
                  </a:lnTo>
                  <a:cubicBezTo>
                    <a:pt x="1262" y="12753"/>
                    <a:pt x="1196" y="12687"/>
                    <a:pt x="1130" y="12622"/>
                  </a:cubicBezTo>
                  <a:cubicBezTo>
                    <a:pt x="955" y="12939"/>
                    <a:pt x="470" y="12595"/>
                    <a:pt x="145" y="12839"/>
                  </a:cubicBezTo>
                  <a:cubicBezTo>
                    <a:pt x="423" y="12555"/>
                    <a:pt x="0" y="11961"/>
                    <a:pt x="387" y="11868"/>
                  </a:cubicBezTo>
                  <a:lnTo>
                    <a:pt x="385" y="11865"/>
                  </a:lnTo>
                  <a:lnTo>
                    <a:pt x="384" y="11865"/>
                  </a:lnTo>
                  <a:lnTo>
                    <a:pt x="181" y="1166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50800" dir="5400000" algn="t" rotWithShape="0">
                <a:schemeClr val="accent3">
                  <a:lumMod val="50000"/>
                  <a:alpha val="28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5" name="Picture 13" descr="E:\图片\图片素材\同学会\0 (113).jpg"/>
            <p:cNvPicPr>
              <a:picLocks noChangeAspect="1" noChangeArrowheads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555157" y="-260584"/>
              <a:ext cx="1800200" cy="25562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" name="组合 5"/>
          <p:cNvGrpSpPr/>
          <p:nvPr/>
        </p:nvGrpSpPr>
        <p:grpSpPr>
          <a:xfrm>
            <a:off x="6664430" y="516784"/>
            <a:ext cx="1843192" cy="2517634"/>
            <a:chOff x="5789778" y="667326"/>
            <a:chExt cx="2083488" cy="2845855"/>
          </a:xfrm>
        </p:grpSpPr>
        <p:sp>
          <p:nvSpPr>
            <p:cNvPr id="7" name="Freeform 20"/>
            <p:cNvSpPr>
              <a:spLocks/>
            </p:cNvSpPr>
            <p:nvPr/>
          </p:nvSpPr>
          <p:spPr bwMode="auto">
            <a:xfrm rot="5400000">
              <a:off x="5408594" y="1048510"/>
              <a:ext cx="2845855" cy="2083488"/>
            </a:xfrm>
            <a:custGeom>
              <a:avLst/>
              <a:gdLst>
                <a:gd name="T0" fmla="*/ 232 w 17654"/>
                <a:gd name="T1" fmla="*/ 10931 h 12939"/>
                <a:gd name="T2" fmla="*/ 419 w 17654"/>
                <a:gd name="T3" fmla="*/ 9941 h 12939"/>
                <a:gd name="T4" fmla="*/ 232 w 17654"/>
                <a:gd name="T5" fmla="*/ 9014 h 12939"/>
                <a:gd name="T6" fmla="*/ 386 w 17654"/>
                <a:gd name="T7" fmla="*/ 7983 h 12939"/>
                <a:gd name="T8" fmla="*/ 181 w 17654"/>
                <a:gd name="T9" fmla="*/ 6706 h 12939"/>
                <a:gd name="T10" fmla="*/ 370 w 17654"/>
                <a:gd name="T11" fmla="*/ 6041 h 12939"/>
                <a:gd name="T12" fmla="*/ 181 w 17654"/>
                <a:gd name="T13" fmla="*/ 4734 h 12939"/>
                <a:gd name="T14" fmla="*/ 394 w 17654"/>
                <a:gd name="T15" fmla="*/ 3466 h 12939"/>
                <a:gd name="T16" fmla="*/ 181 w 17654"/>
                <a:gd name="T17" fmla="*/ 2776 h 12939"/>
                <a:gd name="T18" fmla="*/ 236 w 17654"/>
                <a:gd name="T19" fmla="*/ 2005 h 12939"/>
                <a:gd name="T20" fmla="*/ 189 w 17654"/>
                <a:gd name="T21" fmla="*/ 1269 h 12939"/>
                <a:gd name="T22" fmla="*/ 145 w 17654"/>
                <a:gd name="T23" fmla="*/ 100 h 12939"/>
                <a:gd name="T24" fmla="*/ 1327 w 17654"/>
                <a:gd name="T25" fmla="*/ 120 h 12939"/>
                <a:gd name="T26" fmla="*/ 2150 w 17654"/>
                <a:gd name="T27" fmla="*/ 302 h 12939"/>
                <a:gd name="T28" fmla="*/ 3077 w 17654"/>
                <a:gd name="T29" fmla="*/ 356 h 12939"/>
                <a:gd name="T30" fmla="*/ 4066 w 17654"/>
                <a:gd name="T31" fmla="*/ 302 h 12939"/>
                <a:gd name="T32" fmla="*/ 5113 w 17654"/>
                <a:gd name="T33" fmla="*/ 433 h 12939"/>
                <a:gd name="T34" fmla="*/ 6293 w 17654"/>
                <a:gd name="T35" fmla="*/ 118 h 12939"/>
                <a:gd name="T36" fmla="*/ 7065 w 17654"/>
                <a:gd name="T37" fmla="*/ 413 h 12939"/>
                <a:gd name="T38" fmla="*/ 8252 w 17654"/>
                <a:gd name="T39" fmla="*/ 118 h 12939"/>
                <a:gd name="T40" fmla="*/ 9492 w 17654"/>
                <a:gd name="T41" fmla="*/ 392 h 12939"/>
                <a:gd name="T42" fmla="*/ 10243 w 17654"/>
                <a:gd name="T43" fmla="*/ 118 h 12939"/>
                <a:gd name="T44" fmla="*/ 11436 w 17654"/>
                <a:gd name="T45" fmla="*/ 406 h 12939"/>
                <a:gd name="T46" fmla="*/ 12131 w 17654"/>
                <a:gd name="T47" fmla="*/ 118 h 12939"/>
                <a:gd name="T48" fmla="*/ 13107 w 17654"/>
                <a:gd name="T49" fmla="*/ 390 h 12939"/>
                <a:gd name="T50" fmla="*/ 14131 w 17654"/>
                <a:gd name="T51" fmla="*/ 302 h 12939"/>
                <a:gd name="T52" fmla="*/ 15136 w 17654"/>
                <a:gd name="T53" fmla="*/ 392 h 12939"/>
                <a:gd name="T54" fmla="*/ 16098 w 17654"/>
                <a:gd name="T55" fmla="*/ 302 h 12939"/>
                <a:gd name="T56" fmla="*/ 16524 w 17654"/>
                <a:gd name="T57" fmla="*/ 317 h 12939"/>
                <a:gd name="T58" fmla="*/ 17311 w 17654"/>
                <a:gd name="T59" fmla="*/ 1063 h 12939"/>
                <a:gd name="T60" fmla="*/ 17345 w 17654"/>
                <a:gd name="T61" fmla="*/ 1629 h 12939"/>
                <a:gd name="T62" fmla="*/ 17509 w 17654"/>
                <a:gd name="T63" fmla="*/ 2776 h 12939"/>
                <a:gd name="T64" fmla="*/ 17295 w 17654"/>
                <a:gd name="T65" fmla="*/ 3466 h 12939"/>
                <a:gd name="T66" fmla="*/ 17509 w 17654"/>
                <a:gd name="T67" fmla="*/ 4734 h 12939"/>
                <a:gd name="T68" fmla="*/ 17320 w 17654"/>
                <a:gd name="T69" fmla="*/ 6041 h 12939"/>
                <a:gd name="T70" fmla="*/ 17509 w 17654"/>
                <a:gd name="T71" fmla="*/ 6706 h 12939"/>
                <a:gd name="T72" fmla="*/ 17304 w 17654"/>
                <a:gd name="T73" fmla="*/ 7983 h 12939"/>
                <a:gd name="T74" fmla="*/ 17457 w 17654"/>
                <a:gd name="T75" fmla="*/ 9014 h 12939"/>
                <a:gd name="T76" fmla="*/ 17271 w 17654"/>
                <a:gd name="T77" fmla="*/ 9941 h 12939"/>
                <a:gd name="T78" fmla="*/ 17457 w 17654"/>
                <a:gd name="T79" fmla="*/ 10931 h 12939"/>
                <a:gd name="T80" fmla="*/ 17397 w 17654"/>
                <a:gd name="T81" fmla="*/ 11737 h 12939"/>
                <a:gd name="T82" fmla="*/ 16524 w 17654"/>
                <a:gd name="T83" fmla="*/ 12622 h 12939"/>
                <a:gd name="T84" fmla="*/ 16098 w 17654"/>
                <a:gd name="T85" fmla="*/ 12632 h 12939"/>
                <a:gd name="T86" fmla="*/ 15136 w 17654"/>
                <a:gd name="T87" fmla="*/ 12542 h 12939"/>
                <a:gd name="T88" fmla="*/ 14131 w 17654"/>
                <a:gd name="T89" fmla="*/ 12632 h 12939"/>
                <a:gd name="T90" fmla="*/ 13107 w 17654"/>
                <a:gd name="T91" fmla="*/ 12544 h 12939"/>
                <a:gd name="T92" fmla="*/ 12131 w 17654"/>
                <a:gd name="T93" fmla="*/ 12817 h 12939"/>
                <a:gd name="T94" fmla="*/ 11436 w 17654"/>
                <a:gd name="T95" fmla="*/ 12528 h 12939"/>
                <a:gd name="T96" fmla="*/ 10243 w 17654"/>
                <a:gd name="T97" fmla="*/ 12817 h 12939"/>
                <a:gd name="T98" fmla="*/ 9492 w 17654"/>
                <a:gd name="T99" fmla="*/ 12542 h 12939"/>
                <a:gd name="T100" fmla="*/ 8252 w 17654"/>
                <a:gd name="T101" fmla="*/ 12817 h 12939"/>
                <a:gd name="T102" fmla="*/ 7065 w 17654"/>
                <a:gd name="T103" fmla="*/ 12521 h 12939"/>
                <a:gd name="T104" fmla="*/ 6293 w 17654"/>
                <a:gd name="T105" fmla="*/ 12817 h 12939"/>
                <a:gd name="T106" fmla="*/ 5113 w 17654"/>
                <a:gd name="T107" fmla="*/ 12501 h 12939"/>
                <a:gd name="T108" fmla="*/ 4066 w 17654"/>
                <a:gd name="T109" fmla="*/ 12632 h 12939"/>
                <a:gd name="T110" fmla="*/ 3077 w 17654"/>
                <a:gd name="T111" fmla="*/ 12578 h 12939"/>
                <a:gd name="T112" fmla="*/ 2150 w 17654"/>
                <a:gd name="T113" fmla="*/ 12632 h 12939"/>
                <a:gd name="T114" fmla="*/ 1651 w 17654"/>
                <a:gd name="T115" fmla="*/ 12496 h 12939"/>
                <a:gd name="T116" fmla="*/ 145 w 17654"/>
                <a:gd name="T117" fmla="*/ 12839 h 12939"/>
                <a:gd name="T118" fmla="*/ 384 w 17654"/>
                <a:gd name="T119" fmla="*/ 11865 h 129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7654" h="12939">
                  <a:moveTo>
                    <a:pt x="181" y="11662"/>
                  </a:moveTo>
                  <a:lnTo>
                    <a:pt x="386" y="11456"/>
                  </a:lnTo>
                  <a:cubicBezTo>
                    <a:pt x="290" y="11316"/>
                    <a:pt x="232" y="11132"/>
                    <a:pt x="232" y="10931"/>
                  </a:cubicBezTo>
                  <a:cubicBezTo>
                    <a:pt x="232" y="10724"/>
                    <a:pt x="294" y="10536"/>
                    <a:pt x="394" y="10393"/>
                  </a:cubicBezTo>
                  <a:lnTo>
                    <a:pt x="181" y="10180"/>
                  </a:lnTo>
                  <a:lnTo>
                    <a:pt x="419" y="9941"/>
                  </a:lnTo>
                  <a:lnTo>
                    <a:pt x="181" y="9703"/>
                  </a:lnTo>
                  <a:lnTo>
                    <a:pt x="370" y="9515"/>
                  </a:lnTo>
                  <a:cubicBezTo>
                    <a:pt x="284" y="9377"/>
                    <a:pt x="232" y="9203"/>
                    <a:pt x="232" y="9014"/>
                  </a:cubicBezTo>
                  <a:cubicBezTo>
                    <a:pt x="232" y="8786"/>
                    <a:pt x="307" y="8581"/>
                    <a:pt x="426" y="8434"/>
                  </a:cubicBezTo>
                  <a:lnTo>
                    <a:pt x="181" y="8189"/>
                  </a:lnTo>
                  <a:lnTo>
                    <a:pt x="386" y="7983"/>
                  </a:lnTo>
                  <a:cubicBezTo>
                    <a:pt x="290" y="7842"/>
                    <a:pt x="232" y="7659"/>
                    <a:pt x="232" y="7457"/>
                  </a:cubicBezTo>
                  <a:cubicBezTo>
                    <a:pt x="232" y="7251"/>
                    <a:pt x="294" y="7062"/>
                    <a:pt x="394" y="6920"/>
                  </a:cubicBezTo>
                  <a:lnTo>
                    <a:pt x="181" y="6706"/>
                  </a:lnTo>
                  <a:lnTo>
                    <a:pt x="419" y="6468"/>
                  </a:lnTo>
                  <a:lnTo>
                    <a:pt x="181" y="6230"/>
                  </a:lnTo>
                  <a:lnTo>
                    <a:pt x="370" y="6041"/>
                  </a:lnTo>
                  <a:cubicBezTo>
                    <a:pt x="284" y="5904"/>
                    <a:pt x="232" y="5730"/>
                    <a:pt x="232" y="5541"/>
                  </a:cubicBezTo>
                  <a:cubicBezTo>
                    <a:pt x="232" y="5318"/>
                    <a:pt x="303" y="5117"/>
                    <a:pt x="418" y="4972"/>
                  </a:cubicBezTo>
                  <a:lnTo>
                    <a:pt x="181" y="4734"/>
                  </a:lnTo>
                  <a:lnTo>
                    <a:pt x="386" y="4529"/>
                  </a:lnTo>
                  <a:cubicBezTo>
                    <a:pt x="290" y="4388"/>
                    <a:pt x="232" y="4204"/>
                    <a:pt x="232" y="4003"/>
                  </a:cubicBezTo>
                  <a:cubicBezTo>
                    <a:pt x="232" y="3797"/>
                    <a:pt x="294" y="3608"/>
                    <a:pt x="394" y="3466"/>
                  </a:cubicBezTo>
                  <a:lnTo>
                    <a:pt x="181" y="3252"/>
                  </a:lnTo>
                  <a:lnTo>
                    <a:pt x="419" y="3014"/>
                  </a:lnTo>
                  <a:lnTo>
                    <a:pt x="181" y="2776"/>
                  </a:lnTo>
                  <a:lnTo>
                    <a:pt x="370" y="2587"/>
                  </a:lnTo>
                  <a:cubicBezTo>
                    <a:pt x="284" y="2450"/>
                    <a:pt x="232" y="2276"/>
                    <a:pt x="232" y="2087"/>
                  </a:cubicBezTo>
                  <a:cubicBezTo>
                    <a:pt x="232" y="2059"/>
                    <a:pt x="234" y="2032"/>
                    <a:pt x="236" y="2005"/>
                  </a:cubicBezTo>
                  <a:cubicBezTo>
                    <a:pt x="236" y="1804"/>
                    <a:pt x="294" y="1620"/>
                    <a:pt x="389" y="1480"/>
                  </a:cubicBezTo>
                  <a:cubicBezTo>
                    <a:pt x="321" y="1411"/>
                    <a:pt x="252" y="1343"/>
                    <a:pt x="184" y="1274"/>
                  </a:cubicBezTo>
                  <a:lnTo>
                    <a:pt x="189" y="1269"/>
                  </a:lnTo>
                  <a:lnTo>
                    <a:pt x="181" y="1261"/>
                  </a:lnTo>
                  <a:lnTo>
                    <a:pt x="374" y="1068"/>
                  </a:lnTo>
                  <a:cubicBezTo>
                    <a:pt x="10" y="964"/>
                    <a:pt x="420" y="380"/>
                    <a:pt x="145" y="100"/>
                  </a:cubicBezTo>
                  <a:cubicBezTo>
                    <a:pt x="469" y="343"/>
                    <a:pt x="951" y="2"/>
                    <a:pt x="1128" y="314"/>
                  </a:cubicBezTo>
                  <a:lnTo>
                    <a:pt x="1324" y="118"/>
                  </a:lnTo>
                  <a:lnTo>
                    <a:pt x="1327" y="120"/>
                  </a:lnTo>
                  <a:lnTo>
                    <a:pt x="1327" y="119"/>
                  </a:lnTo>
                  <a:lnTo>
                    <a:pt x="1648" y="440"/>
                  </a:lnTo>
                  <a:cubicBezTo>
                    <a:pt x="1786" y="354"/>
                    <a:pt x="1960" y="302"/>
                    <a:pt x="2150" y="302"/>
                  </a:cubicBezTo>
                  <a:cubicBezTo>
                    <a:pt x="2301" y="302"/>
                    <a:pt x="2443" y="335"/>
                    <a:pt x="2564" y="392"/>
                  </a:cubicBezTo>
                  <a:lnTo>
                    <a:pt x="2839" y="118"/>
                  </a:lnTo>
                  <a:lnTo>
                    <a:pt x="3077" y="356"/>
                  </a:lnTo>
                  <a:lnTo>
                    <a:pt x="3315" y="118"/>
                  </a:lnTo>
                  <a:lnTo>
                    <a:pt x="3611" y="413"/>
                  </a:lnTo>
                  <a:cubicBezTo>
                    <a:pt x="3740" y="343"/>
                    <a:pt x="3897" y="302"/>
                    <a:pt x="4066" y="302"/>
                  </a:cubicBezTo>
                  <a:cubicBezTo>
                    <a:pt x="4230" y="302"/>
                    <a:pt x="4382" y="340"/>
                    <a:pt x="4509" y="406"/>
                  </a:cubicBezTo>
                  <a:lnTo>
                    <a:pt x="4797" y="118"/>
                  </a:lnTo>
                  <a:lnTo>
                    <a:pt x="5113" y="433"/>
                  </a:lnTo>
                  <a:cubicBezTo>
                    <a:pt x="5249" y="351"/>
                    <a:pt x="5419" y="302"/>
                    <a:pt x="5604" y="302"/>
                  </a:cubicBezTo>
                  <a:cubicBezTo>
                    <a:pt x="5756" y="302"/>
                    <a:pt x="5897" y="335"/>
                    <a:pt x="6018" y="392"/>
                  </a:cubicBezTo>
                  <a:lnTo>
                    <a:pt x="6293" y="118"/>
                  </a:lnTo>
                  <a:lnTo>
                    <a:pt x="6531" y="356"/>
                  </a:lnTo>
                  <a:lnTo>
                    <a:pt x="6769" y="118"/>
                  </a:lnTo>
                  <a:lnTo>
                    <a:pt x="7065" y="413"/>
                  </a:lnTo>
                  <a:cubicBezTo>
                    <a:pt x="7195" y="343"/>
                    <a:pt x="7351" y="302"/>
                    <a:pt x="7521" y="302"/>
                  </a:cubicBezTo>
                  <a:cubicBezTo>
                    <a:pt x="7684" y="302"/>
                    <a:pt x="7836" y="340"/>
                    <a:pt x="7963" y="406"/>
                  </a:cubicBezTo>
                  <a:lnTo>
                    <a:pt x="8252" y="118"/>
                  </a:lnTo>
                  <a:lnTo>
                    <a:pt x="8575" y="441"/>
                  </a:lnTo>
                  <a:cubicBezTo>
                    <a:pt x="8712" y="354"/>
                    <a:pt x="8887" y="302"/>
                    <a:pt x="9077" y="302"/>
                  </a:cubicBezTo>
                  <a:cubicBezTo>
                    <a:pt x="9229" y="302"/>
                    <a:pt x="9371" y="335"/>
                    <a:pt x="9492" y="392"/>
                  </a:cubicBezTo>
                  <a:lnTo>
                    <a:pt x="9767" y="118"/>
                  </a:lnTo>
                  <a:lnTo>
                    <a:pt x="10005" y="356"/>
                  </a:lnTo>
                  <a:lnTo>
                    <a:pt x="10243" y="118"/>
                  </a:lnTo>
                  <a:lnTo>
                    <a:pt x="10538" y="413"/>
                  </a:lnTo>
                  <a:cubicBezTo>
                    <a:pt x="10668" y="343"/>
                    <a:pt x="10825" y="302"/>
                    <a:pt x="10994" y="302"/>
                  </a:cubicBezTo>
                  <a:cubicBezTo>
                    <a:pt x="11157" y="302"/>
                    <a:pt x="11309" y="340"/>
                    <a:pt x="11436" y="406"/>
                  </a:cubicBezTo>
                  <a:lnTo>
                    <a:pt x="11725" y="118"/>
                  </a:lnTo>
                  <a:lnTo>
                    <a:pt x="11928" y="321"/>
                  </a:lnTo>
                  <a:lnTo>
                    <a:pt x="12131" y="118"/>
                  </a:lnTo>
                  <a:lnTo>
                    <a:pt x="12371" y="357"/>
                  </a:lnTo>
                  <a:cubicBezTo>
                    <a:pt x="12471" y="322"/>
                    <a:pt x="12582" y="302"/>
                    <a:pt x="12698" y="302"/>
                  </a:cubicBezTo>
                  <a:cubicBezTo>
                    <a:pt x="12848" y="302"/>
                    <a:pt x="12987" y="334"/>
                    <a:pt x="13107" y="390"/>
                  </a:cubicBezTo>
                  <a:lnTo>
                    <a:pt x="13379" y="118"/>
                  </a:lnTo>
                  <a:lnTo>
                    <a:pt x="13675" y="413"/>
                  </a:lnTo>
                  <a:cubicBezTo>
                    <a:pt x="13804" y="343"/>
                    <a:pt x="13961" y="302"/>
                    <a:pt x="14131" y="302"/>
                  </a:cubicBezTo>
                  <a:cubicBezTo>
                    <a:pt x="14294" y="302"/>
                    <a:pt x="14446" y="340"/>
                    <a:pt x="14573" y="406"/>
                  </a:cubicBezTo>
                  <a:lnTo>
                    <a:pt x="14862" y="118"/>
                  </a:lnTo>
                  <a:lnTo>
                    <a:pt x="15136" y="392"/>
                  </a:lnTo>
                  <a:lnTo>
                    <a:pt x="15411" y="118"/>
                  </a:lnTo>
                  <a:lnTo>
                    <a:pt x="15685" y="392"/>
                  </a:lnTo>
                  <a:cubicBezTo>
                    <a:pt x="15806" y="335"/>
                    <a:pt x="15947" y="302"/>
                    <a:pt x="16098" y="302"/>
                  </a:cubicBezTo>
                  <a:cubicBezTo>
                    <a:pt x="16113" y="302"/>
                    <a:pt x="16128" y="302"/>
                    <a:pt x="16143" y="303"/>
                  </a:cubicBezTo>
                  <a:lnTo>
                    <a:pt x="16326" y="119"/>
                  </a:lnTo>
                  <a:cubicBezTo>
                    <a:pt x="16392" y="185"/>
                    <a:pt x="16458" y="251"/>
                    <a:pt x="16524" y="317"/>
                  </a:cubicBezTo>
                  <a:cubicBezTo>
                    <a:pt x="16699" y="0"/>
                    <a:pt x="17184" y="344"/>
                    <a:pt x="17509" y="100"/>
                  </a:cubicBezTo>
                  <a:cubicBezTo>
                    <a:pt x="17239" y="375"/>
                    <a:pt x="17629" y="942"/>
                    <a:pt x="17300" y="1061"/>
                  </a:cubicBezTo>
                  <a:lnTo>
                    <a:pt x="17311" y="1063"/>
                  </a:lnTo>
                  <a:lnTo>
                    <a:pt x="17509" y="1261"/>
                  </a:lnTo>
                  <a:lnTo>
                    <a:pt x="17275" y="1495"/>
                  </a:lnTo>
                  <a:cubicBezTo>
                    <a:pt x="17302" y="1537"/>
                    <a:pt x="17325" y="1582"/>
                    <a:pt x="17345" y="1629"/>
                  </a:cubicBezTo>
                  <a:cubicBezTo>
                    <a:pt x="17416" y="1759"/>
                    <a:pt x="17457" y="1917"/>
                    <a:pt x="17457" y="2087"/>
                  </a:cubicBezTo>
                  <a:cubicBezTo>
                    <a:pt x="17457" y="2276"/>
                    <a:pt x="17406" y="2450"/>
                    <a:pt x="17320" y="2587"/>
                  </a:cubicBezTo>
                  <a:lnTo>
                    <a:pt x="17509" y="2776"/>
                  </a:lnTo>
                  <a:lnTo>
                    <a:pt x="17271" y="3014"/>
                  </a:lnTo>
                  <a:lnTo>
                    <a:pt x="17509" y="3252"/>
                  </a:lnTo>
                  <a:lnTo>
                    <a:pt x="17295" y="3466"/>
                  </a:lnTo>
                  <a:cubicBezTo>
                    <a:pt x="17396" y="3608"/>
                    <a:pt x="17457" y="3797"/>
                    <a:pt x="17457" y="4003"/>
                  </a:cubicBezTo>
                  <a:cubicBezTo>
                    <a:pt x="17457" y="4204"/>
                    <a:pt x="17399" y="4388"/>
                    <a:pt x="17304" y="4529"/>
                  </a:cubicBezTo>
                  <a:lnTo>
                    <a:pt x="17509" y="4734"/>
                  </a:lnTo>
                  <a:lnTo>
                    <a:pt x="17272" y="4972"/>
                  </a:lnTo>
                  <a:cubicBezTo>
                    <a:pt x="17386" y="5117"/>
                    <a:pt x="17457" y="5318"/>
                    <a:pt x="17457" y="5541"/>
                  </a:cubicBezTo>
                  <a:cubicBezTo>
                    <a:pt x="17457" y="5730"/>
                    <a:pt x="17406" y="5904"/>
                    <a:pt x="17320" y="6041"/>
                  </a:cubicBezTo>
                  <a:lnTo>
                    <a:pt x="17509" y="6230"/>
                  </a:lnTo>
                  <a:lnTo>
                    <a:pt x="17271" y="6468"/>
                  </a:lnTo>
                  <a:lnTo>
                    <a:pt x="17509" y="6706"/>
                  </a:lnTo>
                  <a:lnTo>
                    <a:pt x="17295" y="6920"/>
                  </a:lnTo>
                  <a:cubicBezTo>
                    <a:pt x="17396" y="7062"/>
                    <a:pt x="17457" y="7251"/>
                    <a:pt x="17457" y="7457"/>
                  </a:cubicBezTo>
                  <a:cubicBezTo>
                    <a:pt x="17457" y="7659"/>
                    <a:pt x="17399" y="7842"/>
                    <a:pt x="17304" y="7983"/>
                  </a:cubicBezTo>
                  <a:lnTo>
                    <a:pt x="17509" y="8189"/>
                  </a:lnTo>
                  <a:lnTo>
                    <a:pt x="17263" y="8434"/>
                  </a:lnTo>
                  <a:cubicBezTo>
                    <a:pt x="17383" y="8581"/>
                    <a:pt x="17457" y="8786"/>
                    <a:pt x="17457" y="9014"/>
                  </a:cubicBezTo>
                  <a:cubicBezTo>
                    <a:pt x="17457" y="9203"/>
                    <a:pt x="17406" y="9377"/>
                    <a:pt x="17320" y="9515"/>
                  </a:cubicBezTo>
                  <a:lnTo>
                    <a:pt x="17509" y="9703"/>
                  </a:lnTo>
                  <a:lnTo>
                    <a:pt x="17271" y="9941"/>
                  </a:lnTo>
                  <a:lnTo>
                    <a:pt x="17509" y="10180"/>
                  </a:lnTo>
                  <a:lnTo>
                    <a:pt x="17295" y="10393"/>
                  </a:lnTo>
                  <a:cubicBezTo>
                    <a:pt x="17396" y="10536"/>
                    <a:pt x="17457" y="10724"/>
                    <a:pt x="17457" y="10931"/>
                  </a:cubicBezTo>
                  <a:cubicBezTo>
                    <a:pt x="17457" y="11132"/>
                    <a:pt x="17399" y="11316"/>
                    <a:pt x="17303" y="11456"/>
                  </a:cubicBezTo>
                  <a:cubicBezTo>
                    <a:pt x="17372" y="11525"/>
                    <a:pt x="17440" y="11593"/>
                    <a:pt x="17509" y="11662"/>
                  </a:cubicBezTo>
                  <a:cubicBezTo>
                    <a:pt x="17467" y="11687"/>
                    <a:pt x="17430" y="11713"/>
                    <a:pt x="17397" y="11737"/>
                  </a:cubicBezTo>
                  <a:lnTo>
                    <a:pt x="17267" y="11868"/>
                  </a:lnTo>
                  <a:cubicBezTo>
                    <a:pt x="17654" y="11961"/>
                    <a:pt x="17231" y="12555"/>
                    <a:pt x="17509" y="12839"/>
                  </a:cubicBezTo>
                  <a:cubicBezTo>
                    <a:pt x="17184" y="12595"/>
                    <a:pt x="16699" y="12939"/>
                    <a:pt x="16524" y="12622"/>
                  </a:cubicBezTo>
                  <a:cubicBezTo>
                    <a:pt x="16458" y="12687"/>
                    <a:pt x="16392" y="12753"/>
                    <a:pt x="16326" y="12819"/>
                  </a:cubicBezTo>
                  <a:lnTo>
                    <a:pt x="16139" y="12632"/>
                  </a:lnTo>
                  <a:cubicBezTo>
                    <a:pt x="16126" y="12632"/>
                    <a:pt x="16112" y="12632"/>
                    <a:pt x="16098" y="12632"/>
                  </a:cubicBezTo>
                  <a:cubicBezTo>
                    <a:pt x="15950" y="12632"/>
                    <a:pt x="15806" y="12599"/>
                    <a:pt x="15685" y="12542"/>
                  </a:cubicBezTo>
                  <a:lnTo>
                    <a:pt x="15411" y="12817"/>
                  </a:lnTo>
                  <a:lnTo>
                    <a:pt x="15136" y="12542"/>
                  </a:lnTo>
                  <a:lnTo>
                    <a:pt x="14862" y="12817"/>
                  </a:lnTo>
                  <a:lnTo>
                    <a:pt x="14573" y="12528"/>
                  </a:lnTo>
                  <a:cubicBezTo>
                    <a:pt x="14446" y="12594"/>
                    <a:pt x="14294" y="12632"/>
                    <a:pt x="14131" y="12632"/>
                  </a:cubicBezTo>
                  <a:cubicBezTo>
                    <a:pt x="13961" y="12632"/>
                    <a:pt x="13804" y="12591"/>
                    <a:pt x="13675" y="12521"/>
                  </a:cubicBezTo>
                  <a:lnTo>
                    <a:pt x="13379" y="12817"/>
                  </a:lnTo>
                  <a:lnTo>
                    <a:pt x="13107" y="12544"/>
                  </a:lnTo>
                  <a:cubicBezTo>
                    <a:pt x="12987" y="12600"/>
                    <a:pt x="12848" y="12632"/>
                    <a:pt x="12698" y="12632"/>
                  </a:cubicBezTo>
                  <a:cubicBezTo>
                    <a:pt x="12582" y="12632"/>
                    <a:pt x="12471" y="12612"/>
                    <a:pt x="12371" y="12577"/>
                  </a:cubicBezTo>
                  <a:lnTo>
                    <a:pt x="12131" y="12817"/>
                  </a:lnTo>
                  <a:lnTo>
                    <a:pt x="11928" y="12613"/>
                  </a:lnTo>
                  <a:lnTo>
                    <a:pt x="11725" y="12817"/>
                  </a:lnTo>
                  <a:lnTo>
                    <a:pt x="11436" y="12528"/>
                  </a:lnTo>
                  <a:cubicBezTo>
                    <a:pt x="11309" y="12594"/>
                    <a:pt x="11157" y="12632"/>
                    <a:pt x="10994" y="12632"/>
                  </a:cubicBezTo>
                  <a:cubicBezTo>
                    <a:pt x="10825" y="12632"/>
                    <a:pt x="10668" y="12591"/>
                    <a:pt x="10538" y="12521"/>
                  </a:cubicBezTo>
                  <a:lnTo>
                    <a:pt x="10243" y="12817"/>
                  </a:lnTo>
                  <a:lnTo>
                    <a:pt x="10005" y="12578"/>
                  </a:lnTo>
                  <a:lnTo>
                    <a:pt x="9767" y="12817"/>
                  </a:lnTo>
                  <a:lnTo>
                    <a:pt x="9492" y="12542"/>
                  </a:lnTo>
                  <a:cubicBezTo>
                    <a:pt x="9371" y="12599"/>
                    <a:pt x="9229" y="12632"/>
                    <a:pt x="9077" y="12632"/>
                  </a:cubicBezTo>
                  <a:cubicBezTo>
                    <a:pt x="8887" y="12632"/>
                    <a:pt x="8712" y="12580"/>
                    <a:pt x="8575" y="12493"/>
                  </a:cubicBezTo>
                  <a:lnTo>
                    <a:pt x="8252" y="12817"/>
                  </a:lnTo>
                  <a:lnTo>
                    <a:pt x="7963" y="12528"/>
                  </a:lnTo>
                  <a:cubicBezTo>
                    <a:pt x="7836" y="12594"/>
                    <a:pt x="7684" y="12632"/>
                    <a:pt x="7521" y="12632"/>
                  </a:cubicBezTo>
                  <a:cubicBezTo>
                    <a:pt x="7351" y="12632"/>
                    <a:pt x="7195" y="12591"/>
                    <a:pt x="7065" y="12521"/>
                  </a:cubicBezTo>
                  <a:lnTo>
                    <a:pt x="6769" y="12817"/>
                  </a:lnTo>
                  <a:lnTo>
                    <a:pt x="6531" y="12578"/>
                  </a:lnTo>
                  <a:lnTo>
                    <a:pt x="6293" y="12817"/>
                  </a:lnTo>
                  <a:lnTo>
                    <a:pt x="6018" y="12542"/>
                  </a:lnTo>
                  <a:cubicBezTo>
                    <a:pt x="5897" y="12599"/>
                    <a:pt x="5756" y="12632"/>
                    <a:pt x="5604" y="12632"/>
                  </a:cubicBezTo>
                  <a:cubicBezTo>
                    <a:pt x="5419" y="12632"/>
                    <a:pt x="5249" y="12583"/>
                    <a:pt x="5113" y="12501"/>
                  </a:cubicBezTo>
                  <a:lnTo>
                    <a:pt x="4797" y="12817"/>
                  </a:lnTo>
                  <a:lnTo>
                    <a:pt x="4509" y="12528"/>
                  </a:lnTo>
                  <a:cubicBezTo>
                    <a:pt x="4382" y="12594"/>
                    <a:pt x="4230" y="12632"/>
                    <a:pt x="4066" y="12632"/>
                  </a:cubicBezTo>
                  <a:cubicBezTo>
                    <a:pt x="3897" y="12632"/>
                    <a:pt x="3740" y="12591"/>
                    <a:pt x="3611" y="12521"/>
                  </a:cubicBezTo>
                  <a:lnTo>
                    <a:pt x="3315" y="12817"/>
                  </a:lnTo>
                  <a:lnTo>
                    <a:pt x="3077" y="12578"/>
                  </a:lnTo>
                  <a:lnTo>
                    <a:pt x="2839" y="12817"/>
                  </a:lnTo>
                  <a:lnTo>
                    <a:pt x="2564" y="12542"/>
                  </a:lnTo>
                  <a:cubicBezTo>
                    <a:pt x="2443" y="12599"/>
                    <a:pt x="2301" y="12632"/>
                    <a:pt x="2150" y="12632"/>
                  </a:cubicBezTo>
                  <a:cubicBezTo>
                    <a:pt x="2104" y="12632"/>
                    <a:pt x="2058" y="12629"/>
                    <a:pt x="2014" y="12623"/>
                  </a:cubicBezTo>
                  <a:lnTo>
                    <a:pt x="2014" y="12625"/>
                  </a:lnTo>
                  <a:cubicBezTo>
                    <a:pt x="1878" y="12607"/>
                    <a:pt x="1754" y="12561"/>
                    <a:pt x="1651" y="12496"/>
                  </a:cubicBezTo>
                  <a:lnTo>
                    <a:pt x="1327" y="12819"/>
                  </a:lnTo>
                  <a:cubicBezTo>
                    <a:pt x="1262" y="12753"/>
                    <a:pt x="1196" y="12687"/>
                    <a:pt x="1130" y="12622"/>
                  </a:cubicBezTo>
                  <a:cubicBezTo>
                    <a:pt x="955" y="12939"/>
                    <a:pt x="470" y="12595"/>
                    <a:pt x="145" y="12839"/>
                  </a:cubicBezTo>
                  <a:cubicBezTo>
                    <a:pt x="423" y="12555"/>
                    <a:pt x="0" y="11961"/>
                    <a:pt x="387" y="11868"/>
                  </a:cubicBezTo>
                  <a:lnTo>
                    <a:pt x="385" y="11865"/>
                  </a:lnTo>
                  <a:lnTo>
                    <a:pt x="384" y="11865"/>
                  </a:lnTo>
                  <a:lnTo>
                    <a:pt x="181" y="1166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50800" dir="5400000" algn="t" rotWithShape="0">
                <a:schemeClr val="accent3">
                  <a:lumMod val="50000"/>
                  <a:alpha val="28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8" name="Picture 11" descr="E:\图片\图片素材\同学会\0 (23).jpg"/>
            <p:cNvPicPr>
              <a:picLocks noChangeAspect="1" noChangeArrowheads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936171" y="813198"/>
              <a:ext cx="1790701" cy="25541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9" name="组合 8"/>
          <p:cNvGrpSpPr/>
          <p:nvPr/>
        </p:nvGrpSpPr>
        <p:grpSpPr>
          <a:xfrm>
            <a:off x="4351455" y="2766063"/>
            <a:ext cx="1741715" cy="2379025"/>
            <a:chOff x="3152971" y="2616794"/>
            <a:chExt cx="2083488" cy="2845855"/>
          </a:xfrm>
        </p:grpSpPr>
        <p:sp>
          <p:nvSpPr>
            <p:cNvPr id="10" name="Freeform 20"/>
            <p:cNvSpPr>
              <a:spLocks/>
            </p:cNvSpPr>
            <p:nvPr/>
          </p:nvSpPr>
          <p:spPr bwMode="auto">
            <a:xfrm rot="5400000">
              <a:off x="2771787" y="2997978"/>
              <a:ext cx="2845855" cy="2083488"/>
            </a:xfrm>
            <a:custGeom>
              <a:avLst/>
              <a:gdLst>
                <a:gd name="T0" fmla="*/ 232 w 17654"/>
                <a:gd name="T1" fmla="*/ 10931 h 12939"/>
                <a:gd name="T2" fmla="*/ 419 w 17654"/>
                <a:gd name="T3" fmla="*/ 9941 h 12939"/>
                <a:gd name="T4" fmla="*/ 232 w 17654"/>
                <a:gd name="T5" fmla="*/ 9014 h 12939"/>
                <a:gd name="T6" fmla="*/ 386 w 17654"/>
                <a:gd name="T7" fmla="*/ 7983 h 12939"/>
                <a:gd name="T8" fmla="*/ 181 w 17654"/>
                <a:gd name="T9" fmla="*/ 6706 h 12939"/>
                <a:gd name="T10" fmla="*/ 370 w 17654"/>
                <a:gd name="T11" fmla="*/ 6041 h 12939"/>
                <a:gd name="T12" fmla="*/ 181 w 17654"/>
                <a:gd name="T13" fmla="*/ 4734 h 12939"/>
                <a:gd name="T14" fmla="*/ 394 w 17654"/>
                <a:gd name="T15" fmla="*/ 3466 h 12939"/>
                <a:gd name="T16" fmla="*/ 181 w 17654"/>
                <a:gd name="T17" fmla="*/ 2776 h 12939"/>
                <a:gd name="T18" fmla="*/ 236 w 17654"/>
                <a:gd name="T19" fmla="*/ 2005 h 12939"/>
                <a:gd name="T20" fmla="*/ 189 w 17654"/>
                <a:gd name="T21" fmla="*/ 1269 h 12939"/>
                <a:gd name="T22" fmla="*/ 145 w 17654"/>
                <a:gd name="T23" fmla="*/ 100 h 12939"/>
                <a:gd name="T24" fmla="*/ 1327 w 17654"/>
                <a:gd name="T25" fmla="*/ 120 h 12939"/>
                <a:gd name="T26" fmla="*/ 2150 w 17654"/>
                <a:gd name="T27" fmla="*/ 302 h 12939"/>
                <a:gd name="T28" fmla="*/ 3077 w 17654"/>
                <a:gd name="T29" fmla="*/ 356 h 12939"/>
                <a:gd name="T30" fmla="*/ 4066 w 17654"/>
                <a:gd name="T31" fmla="*/ 302 h 12939"/>
                <a:gd name="T32" fmla="*/ 5113 w 17654"/>
                <a:gd name="T33" fmla="*/ 433 h 12939"/>
                <a:gd name="T34" fmla="*/ 6293 w 17654"/>
                <a:gd name="T35" fmla="*/ 118 h 12939"/>
                <a:gd name="T36" fmla="*/ 7065 w 17654"/>
                <a:gd name="T37" fmla="*/ 413 h 12939"/>
                <a:gd name="T38" fmla="*/ 8252 w 17654"/>
                <a:gd name="T39" fmla="*/ 118 h 12939"/>
                <a:gd name="T40" fmla="*/ 9492 w 17654"/>
                <a:gd name="T41" fmla="*/ 392 h 12939"/>
                <a:gd name="T42" fmla="*/ 10243 w 17654"/>
                <a:gd name="T43" fmla="*/ 118 h 12939"/>
                <a:gd name="T44" fmla="*/ 11436 w 17654"/>
                <a:gd name="T45" fmla="*/ 406 h 12939"/>
                <a:gd name="T46" fmla="*/ 12131 w 17654"/>
                <a:gd name="T47" fmla="*/ 118 h 12939"/>
                <a:gd name="T48" fmla="*/ 13107 w 17654"/>
                <a:gd name="T49" fmla="*/ 390 h 12939"/>
                <a:gd name="T50" fmla="*/ 14131 w 17654"/>
                <a:gd name="T51" fmla="*/ 302 h 12939"/>
                <a:gd name="T52" fmla="*/ 15136 w 17654"/>
                <a:gd name="T53" fmla="*/ 392 h 12939"/>
                <a:gd name="T54" fmla="*/ 16098 w 17654"/>
                <a:gd name="T55" fmla="*/ 302 h 12939"/>
                <a:gd name="T56" fmla="*/ 16524 w 17654"/>
                <a:gd name="T57" fmla="*/ 317 h 12939"/>
                <a:gd name="T58" fmla="*/ 17311 w 17654"/>
                <a:gd name="T59" fmla="*/ 1063 h 12939"/>
                <a:gd name="T60" fmla="*/ 17345 w 17654"/>
                <a:gd name="T61" fmla="*/ 1629 h 12939"/>
                <a:gd name="T62" fmla="*/ 17509 w 17654"/>
                <a:gd name="T63" fmla="*/ 2776 h 12939"/>
                <a:gd name="T64" fmla="*/ 17295 w 17654"/>
                <a:gd name="T65" fmla="*/ 3466 h 12939"/>
                <a:gd name="T66" fmla="*/ 17509 w 17654"/>
                <a:gd name="T67" fmla="*/ 4734 h 12939"/>
                <a:gd name="T68" fmla="*/ 17320 w 17654"/>
                <a:gd name="T69" fmla="*/ 6041 h 12939"/>
                <a:gd name="T70" fmla="*/ 17509 w 17654"/>
                <a:gd name="T71" fmla="*/ 6706 h 12939"/>
                <a:gd name="T72" fmla="*/ 17304 w 17654"/>
                <a:gd name="T73" fmla="*/ 7983 h 12939"/>
                <a:gd name="T74" fmla="*/ 17457 w 17654"/>
                <a:gd name="T75" fmla="*/ 9014 h 12939"/>
                <a:gd name="T76" fmla="*/ 17271 w 17654"/>
                <a:gd name="T77" fmla="*/ 9941 h 12939"/>
                <a:gd name="T78" fmla="*/ 17457 w 17654"/>
                <a:gd name="T79" fmla="*/ 10931 h 12939"/>
                <a:gd name="T80" fmla="*/ 17397 w 17654"/>
                <a:gd name="T81" fmla="*/ 11737 h 12939"/>
                <a:gd name="T82" fmla="*/ 16524 w 17654"/>
                <a:gd name="T83" fmla="*/ 12622 h 12939"/>
                <a:gd name="T84" fmla="*/ 16098 w 17654"/>
                <a:gd name="T85" fmla="*/ 12632 h 12939"/>
                <a:gd name="T86" fmla="*/ 15136 w 17654"/>
                <a:gd name="T87" fmla="*/ 12542 h 12939"/>
                <a:gd name="T88" fmla="*/ 14131 w 17654"/>
                <a:gd name="T89" fmla="*/ 12632 h 12939"/>
                <a:gd name="T90" fmla="*/ 13107 w 17654"/>
                <a:gd name="T91" fmla="*/ 12544 h 12939"/>
                <a:gd name="T92" fmla="*/ 12131 w 17654"/>
                <a:gd name="T93" fmla="*/ 12817 h 12939"/>
                <a:gd name="T94" fmla="*/ 11436 w 17654"/>
                <a:gd name="T95" fmla="*/ 12528 h 12939"/>
                <a:gd name="T96" fmla="*/ 10243 w 17654"/>
                <a:gd name="T97" fmla="*/ 12817 h 12939"/>
                <a:gd name="T98" fmla="*/ 9492 w 17654"/>
                <a:gd name="T99" fmla="*/ 12542 h 12939"/>
                <a:gd name="T100" fmla="*/ 8252 w 17654"/>
                <a:gd name="T101" fmla="*/ 12817 h 12939"/>
                <a:gd name="T102" fmla="*/ 7065 w 17654"/>
                <a:gd name="T103" fmla="*/ 12521 h 12939"/>
                <a:gd name="T104" fmla="*/ 6293 w 17654"/>
                <a:gd name="T105" fmla="*/ 12817 h 12939"/>
                <a:gd name="T106" fmla="*/ 5113 w 17654"/>
                <a:gd name="T107" fmla="*/ 12501 h 12939"/>
                <a:gd name="T108" fmla="*/ 4066 w 17654"/>
                <a:gd name="T109" fmla="*/ 12632 h 12939"/>
                <a:gd name="T110" fmla="*/ 3077 w 17654"/>
                <a:gd name="T111" fmla="*/ 12578 h 12939"/>
                <a:gd name="T112" fmla="*/ 2150 w 17654"/>
                <a:gd name="T113" fmla="*/ 12632 h 12939"/>
                <a:gd name="T114" fmla="*/ 1651 w 17654"/>
                <a:gd name="T115" fmla="*/ 12496 h 12939"/>
                <a:gd name="T116" fmla="*/ 145 w 17654"/>
                <a:gd name="T117" fmla="*/ 12839 h 12939"/>
                <a:gd name="T118" fmla="*/ 384 w 17654"/>
                <a:gd name="T119" fmla="*/ 11865 h 129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7654" h="12939">
                  <a:moveTo>
                    <a:pt x="181" y="11662"/>
                  </a:moveTo>
                  <a:lnTo>
                    <a:pt x="386" y="11456"/>
                  </a:lnTo>
                  <a:cubicBezTo>
                    <a:pt x="290" y="11316"/>
                    <a:pt x="232" y="11132"/>
                    <a:pt x="232" y="10931"/>
                  </a:cubicBezTo>
                  <a:cubicBezTo>
                    <a:pt x="232" y="10724"/>
                    <a:pt x="294" y="10536"/>
                    <a:pt x="394" y="10393"/>
                  </a:cubicBezTo>
                  <a:lnTo>
                    <a:pt x="181" y="10180"/>
                  </a:lnTo>
                  <a:lnTo>
                    <a:pt x="419" y="9941"/>
                  </a:lnTo>
                  <a:lnTo>
                    <a:pt x="181" y="9703"/>
                  </a:lnTo>
                  <a:lnTo>
                    <a:pt x="370" y="9515"/>
                  </a:lnTo>
                  <a:cubicBezTo>
                    <a:pt x="284" y="9377"/>
                    <a:pt x="232" y="9203"/>
                    <a:pt x="232" y="9014"/>
                  </a:cubicBezTo>
                  <a:cubicBezTo>
                    <a:pt x="232" y="8786"/>
                    <a:pt x="307" y="8581"/>
                    <a:pt x="426" y="8434"/>
                  </a:cubicBezTo>
                  <a:lnTo>
                    <a:pt x="181" y="8189"/>
                  </a:lnTo>
                  <a:lnTo>
                    <a:pt x="386" y="7983"/>
                  </a:lnTo>
                  <a:cubicBezTo>
                    <a:pt x="290" y="7842"/>
                    <a:pt x="232" y="7659"/>
                    <a:pt x="232" y="7457"/>
                  </a:cubicBezTo>
                  <a:cubicBezTo>
                    <a:pt x="232" y="7251"/>
                    <a:pt x="294" y="7062"/>
                    <a:pt x="394" y="6920"/>
                  </a:cubicBezTo>
                  <a:lnTo>
                    <a:pt x="181" y="6706"/>
                  </a:lnTo>
                  <a:lnTo>
                    <a:pt x="419" y="6468"/>
                  </a:lnTo>
                  <a:lnTo>
                    <a:pt x="181" y="6230"/>
                  </a:lnTo>
                  <a:lnTo>
                    <a:pt x="370" y="6041"/>
                  </a:lnTo>
                  <a:cubicBezTo>
                    <a:pt x="284" y="5904"/>
                    <a:pt x="232" y="5730"/>
                    <a:pt x="232" y="5541"/>
                  </a:cubicBezTo>
                  <a:cubicBezTo>
                    <a:pt x="232" y="5318"/>
                    <a:pt x="303" y="5117"/>
                    <a:pt x="418" y="4972"/>
                  </a:cubicBezTo>
                  <a:lnTo>
                    <a:pt x="181" y="4734"/>
                  </a:lnTo>
                  <a:lnTo>
                    <a:pt x="386" y="4529"/>
                  </a:lnTo>
                  <a:cubicBezTo>
                    <a:pt x="290" y="4388"/>
                    <a:pt x="232" y="4204"/>
                    <a:pt x="232" y="4003"/>
                  </a:cubicBezTo>
                  <a:cubicBezTo>
                    <a:pt x="232" y="3797"/>
                    <a:pt x="294" y="3608"/>
                    <a:pt x="394" y="3466"/>
                  </a:cubicBezTo>
                  <a:lnTo>
                    <a:pt x="181" y="3252"/>
                  </a:lnTo>
                  <a:lnTo>
                    <a:pt x="419" y="3014"/>
                  </a:lnTo>
                  <a:lnTo>
                    <a:pt x="181" y="2776"/>
                  </a:lnTo>
                  <a:lnTo>
                    <a:pt x="370" y="2587"/>
                  </a:lnTo>
                  <a:cubicBezTo>
                    <a:pt x="284" y="2450"/>
                    <a:pt x="232" y="2276"/>
                    <a:pt x="232" y="2087"/>
                  </a:cubicBezTo>
                  <a:cubicBezTo>
                    <a:pt x="232" y="2059"/>
                    <a:pt x="234" y="2032"/>
                    <a:pt x="236" y="2005"/>
                  </a:cubicBezTo>
                  <a:cubicBezTo>
                    <a:pt x="236" y="1804"/>
                    <a:pt x="294" y="1620"/>
                    <a:pt x="389" y="1480"/>
                  </a:cubicBezTo>
                  <a:cubicBezTo>
                    <a:pt x="321" y="1411"/>
                    <a:pt x="252" y="1343"/>
                    <a:pt x="184" y="1274"/>
                  </a:cubicBezTo>
                  <a:lnTo>
                    <a:pt x="189" y="1269"/>
                  </a:lnTo>
                  <a:lnTo>
                    <a:pt x="181" y="1261"/>
                  </a:lnTo>
                  <a:lnTo>
                    <a:pt x="374" y="1068"/>
                  </a:lnTo>
                  <a:cubicBezTo>
                    <a:pt x="10" y="964"/>
                    <a:pt x="420" y="380"/>
                    <a:pt x="145" y="100"/>
                  </a:cubicBezTo>
                  <a:cubicBezTo>
                    <a:pt x="469" y="343"/>
                    <a:pt x="951" y="2"/>
                    <a:pt x="1128" y="314"/>
                  </a:cubicBezTo>
                  <a:lnTo>
                    <a:pt x="1324" y="118"/>
                  </a:lnTo>
                  <a:lnTo>
                    <a:pt x="1327" y="120"/>
                  </a:lnTo>
                  <a:lnTo>
                    <a:pt x="1327" y="119"/>
                  </a:lnTo>
                  <a:lnTo>
                    <a:pt x="1648" y="440"/>
                  </a:lnTo>
                  <a:cubicBezTo>
                    <a:pt x="1786" y="354"/>
                    <a:pt x="1960" y="302"/>
                    <a:pt x="2150" y="302"/>
                  </a:cubicBezTo>
                  <a:cubicBezTo>
                    <a:pt x="2301" y="302"/>
                    <a:pt x="2443" y="335"/>
                    <a:pt x="2564" y="392"/>
                  </a:cubicBezTo>
                  <a:lnTo>
                    <a:pt x="2839" y="118"/>
                  </a:lnTo>
                  <a:lnTo>
                    <a:pt x="3077" y="356"/>
                  </a:lnTo>
                  <a:lnTo>
                    <a:pt x="3315" y="118"/>
                  </a:lnTo>
                  <a:lnTo>
                    <a:pt x="3611" y="413"/>
                  </a:lnTo>
                  <a:cubicBezTo>
                    <a:pt x="3740" y="343"/>
                    <a:pt x="3897" y="302"/>
                    <a:pt x="4066" y="302"/>
                  </a:cubicBezTo>
                  <a:cubicBezTo>
                    <a:pt x="4230" y="302"/>
                    <a:pt x="4382" y="340"/>
                    <a:pt x="4509" y="406"/>
                  </a:cubicBezTo>
                  <a:lnTo>
                    <a:pt x="4797" y="118"/>
                  </a:lnTo>
                  <a:lnTo>
                    <a:pt x="5113" y="433"/>
                  </a:lnTo>
                  <a:cubicBezTo>
                    <a:pt x="5249" y="351"/>
                    <a:pt x="5419" y="302"/>
                    <a:pt x="5604" y="302"/>
                  </a:cubicBezTo>
                  <a:cubicBezTo>
                    <a:pt x="5756" y="302"/>
                    <a:pt x="5897" y="335"/>
                    <a:pt x="6018" y="392"/>
                  </a:cubicBezTo>
                  <a:lnTo>
                    <a:pt x="6293" y="118"/>
                  </a:lnTo>
                  <a:lnTo>
                    <a:pt x="6531" y="356"/>
                  </a:lnTo>
                  <a:lnTo>
                    <a:pt x="6769" y="118"/>
                  </a:lnTo>
                  <a:lnTo>
                    <a:pt x="7065" y="413"/>
                  </a:lnTo>
                  <a:cubicBezTo>
                    <a:pt x="7195" y="343"/>
                    <a:pt x="7351" y="302"/>
                    <a:pt x="7521" y="302"/>
                  </a:cubicBezTo>
                  <a:cubicBezTo>
                    <a:pt x="7684" y="302"/>
                    <a:pt x="7836" y="340"/>
                    <a:pt x="7963" y="406"/>
                  </a:cubicBezTo>
                  <a:lnTo>
                    <a:pt x="8252" y="118"/>
                  </a:lnTo>
                  <a:lnTo>
                    <a:pt x="8575" y="441"/>
                  </a:lnTo>
                  <a:cubicBezTo>
                    <a:pt x="8712" y="354"/>
                    <a:pt x="8887" y="302"/>
                    <a:pt x="9077" y="302"/>
                  </a:cubicBezTo>
                  <a:cubicBezTo>
                    <a:pt x="9229" y="302"/>
                    <a:pt x="9371" y="335"/>
                    <a:pt x="9492" y="392"/>
                  </a:cubicBezTo>
                  <a:lnTo>
                    <a:pt x="9767" y="118"/>
                  </a:lnTo>
                  <a:lnTo>
                    <a:pt x="10005" y="356"/>
                  </a:lnTo>
                  <a:lnTo>
                    <a:pt x="10243" y="118"/>
                  </a:lnTo>
                  <a:lnTo>
                    <a:pt x="10538" y="413"/>
                  </a:lnTo>
                  <a:cubicBezTo>
                    <a:pt x="10668" y="343"/>
                    <a:pt x="10825" y="302"/>
                    <a:pt x="10994" y="302"/>
                  </a:cubicBezTo>
                  <a:cubicBezTo>
                    <a:pt x="11157" y="302"/>
                    <a:pt x="11309" y="340"/>
                    <a:pt x="11436" y="406"/>
                  </a:cubicBezTo>
                  <a:lnTo>
                    <a:pt x="11725" y="118"/>
                  </a:lnTo>
                  <a:lnTo>
                    <a:pt x="11928" y="321"/>
                  </a:lnTo>
                  <a:lnTo>
                    <a:pt x="12131" y="118"/>
                  </a:lnTo>
                  <a:lnTo>
                    <a:pt x="12371" y="357"/>
                  </a:lnTo>
                  <a:cubicBezTo>
                    <a:pt x="12471" y="322"/>
                    <a:pt x="12582" y="302"/>
                    <a:pt x="12698" y="302"/>
                  </a:cubicBezTo>
                  <a:cubicBezTo>
                    <a:pt x="12848" y="302"/>
                    <a:pt x="12987" y="334"/>
                    <a:pt x="13107" y="390"/>
                  </a:cubicBezTo>
                  <a:lnTo>
                    <a:pt x="13379" y="118"/>
                  </a:lnTo>
                  <a:lnTo>
                    <a:pt x="13675" y="413"/>
                  </a:lnTo>
                  <a:cubicBezTo>
                    <a:pt x="13804" y="343"/>
                    <a:pt x="13961" y="302"/>
                    <a:pt x="14131" y="302"/>
                  </a:cubicBezTo>
                  <a:cubicBezTo>
                    <a:pt x="14294" y="302"/>
                    <a:pt x="14446" y="340"/>
                    <a:pt x="14573" y="406"/>
                  </a:cubicBezTo>
                  <a:lnTo>
                    <a:pt x="14862" y="118"/>
                  </a:lnTo>
                  <a:lnTo>
                    <a:pt x="15136" y="392"/>
                  </a:lnTo>
                  <a:lnTo>
                    <a:pt x="15411" y="118"/>
                  </a:lnTo>
                  <a:lnTo>
                    <a:pt x="15685" y="392"/>
                  </a:lnTo>
                  <a:cubicBezTo>
                    <a:pt x="15806" y="335"/>
                    <a:pt x="15947" y="302"/>
                    <a:pt x="16098" y="302"/>
                  </a:cubicBezTo>
                  <a:cubicBezTo>
                    <a:pt x="16113" y="302"/>
                    <a:pt x="16128" y="302"/>
                    <a:pt x="16143" y="303"/>
                  </a:cubicBezTo>
                  <a:lnTo>
                    <a:pt x="16326" y="119"/>
                  </a:lnTo>
                  <a:cubicBezTo>
                    <a:pt x="16392" y="185"/>
                    <a:pt x="16458" y="251"/>
                    <a:pt x="16524" y="317"/>
                  </a:cubicBezTo>
                  <a:cubicBezTo>
                    <a:pt x="16699" y="0"/>
                    <a:pt x="17184" y="344"/>
                    <a:pt x="17509" y="100"/>
                  </a:cubicBezTo>
                  <a:cubicBezTo>
                    <a:pt x="17239" y="375"/>
                    <a:pt x="17629" y="942"/>
                    <a:pt x="17300" y="1061"/>
                  </a:cubicBezTo>
                  <a:lnTo>
                    <a:pt x="17311" y="1063"/>
                  </a:lnTo>
                  <a:lnTo>
                    <a:pt x="17509" y="1261"/>
                  </a:lnTo>
                  <a:lnTo>
                    <a:pt x="17275" y="1495"/>
                  </a:lnTo>
                  <a:cubicBezTo>
                    <a:pt x="17302" y="1537"/>
                    <a:pt x="17325" y="1582"/>
                    <a:pt x="17345" y="1629"/>
                  </a:cubicBezTo>
                  <a:cubicBezTo>
                    <a:pt x="17416" y="1759"/>
                    <a:pt x="17457" y="1917"/>
                    <a:pt x="17457" y="2087"/>
                  </a:cubicBezTo>
                  <a:cubicBezTo>
                    <a:pt x="17457" y="2276"/>
                    <a:pt x="17406" y="2450"/>
                    <a:pt x="17320" y="2587"/>
                  </a:cubicBezTo>
                  <a:lnTo>
                    <a:pt x="17509" y="2776"/>
                  </a:lnTo>
                  <a:lnTo>
                    <a:pt x="17271" y="3014"/>
                  </a:lnTo>
                  <a:lnTo>
                    <a:pt x="17509" y="3252"/>
                  </a:lnTo>
                  <a:lnTo>
                    <a:pt x="17295" y="3466"/>
                  </a:lnTo>
                  <a:cubicBezTo>
                    <a:pt x="17396" y="3608"/>
                    <a:pt x="17457" y="3797"/>
                    <a:pt x="17457" y="4003"/>
                  </a:cubicBezTo>
                  <a:cubicBezTo>
                    <a:pt x="17457" y="4204"/>
                    <a:pt x="17399" y="4388"/>
                    <a:pt x="17304" y="4529"/>
                  </a:cubicBezTo>
                  <a:lnTo>
                    <a:pt x="17509" y="4734"/>
                  </a:lnTo>
                  <a:lnTo>
                    <a:pt x="17272" y="4972"/>
                  </a:lnTo>
                  <a:cubicBezTo>
                    <a:pt x="17386" y="5117"/>
                    <a:pt x="17457" y="5318"/>
                    <a:pt x="17457" y="5541"/>
                  </a:cubicBezTo>
                  <a:cubicBezTo>
                    <a:pt x="17457" y="5730"/>
                    <a:pt x="17406" y="5904"/>
                    <a:pt x="17320" y="6041"/>
                  </a:cubicBezTo>
                  <a:lnTo>
                    <a:pt x="17509" y="6230"/>
                  </a:lnTo>
                  <a:lnTo>
                    <a:pt x="17271" y="6468"/>
                  </a:lnTo>
                  <a:lnTo>
                    <a:pt x="17509" y="6706"/>
                  </a:lnTo>
                  <a:lnTo>
                    <a:pt x="17295" y="6920"/>
                  </a:lnTo>
                  <a:cubicBezTo>
                    <a:pt x="17396" y="7062"/>
                    <a:pt x="17457" y="7251"/>
                    <a:pt x="17457" y="7457"/>
                  </a:cubicBezTo>
                  <a:cubicBezTo>
                    <a:pt x="17457" y="7659"/>
                    <a:pt x="17399" y="7842"/>
                    <a:pt x="17304" y="7983"/>
                  </a:cubicBezTo>
                  <a:lnTo>
                    <a:pt x="17509" y="8189"/>
                  </a:lnTo>
                  <a:lnTo>
                    <a:pt x="17263" y="8434"/>
                  </a:lnTo>
                  <a:cubicBezTo>
                    <a:pt x="17383" y="8581"/>
                    <a:pt x="17457" y="8786"/>
                    <a:pt x="17457" y="9014"/>
                  </a:cubicBezTo>
                  <a:cubicBezTo>
                    <a:pt x="17457" y="9203"/>
                    <a:pt x="17406" y="9377"/>
                    <a:pt x="17320" y="9515"/>
                  </a:cubicBezTo>
                  <a:lnTo>
                    <a:pt x="17509" y="9703"/>
                  </a:lnTo>
                  <a:lnTo>
                    <a:pt x="17271" y="9941"/>
                  </a:lnTo>
                  <a:lnTo>
                    <a:pt x="17509" y="10180"/>
                  </a:lnTo>
                  <a:lnTo>
                    <a:pt x="17295" y="10393"/>
                  </a:lnTo>
                  <a:cubicBezTo>
                    <a:pt x="17396" y="10536"/>
                    <a:pt x="17457" y="10724"/>
                    <a:pt x="17457" y="10931"/>
                  </a:cubicBezTo>
                  <a:cubicBezTo>
                    <a:pt x="17457" y="11132"/>
                    <a:pt x="17399" y="11316"/>
                    <a:pt x="17303" y="11456"/>
                  </a:cubicBezTo>
                  <a:cubicBezTo>
                    <a:pt x="17372" y="11525"/>
                    <a:pt x="17440" y="11593"/>
                    <a:pt x="17509" y="11662"/>
                  </a:cubicBezTo>
                  <a:cubicBezTo>
                    <a:pt x="17467" y="11687"/>
                    <a:pt x="17430" y="11713"/>
                    <a:pt x="17397" y="11737"/>
                  </a:cubicBezTo>
                  <a:lnTo>
                    <a:pt x="17267" y="11868"/>
                  </a:lnTo>
                  <a:cubicBezTo>
                    <a:pt x="17654" y="11961"/>
                    <a:pt x="17231" y="12555"/>
                    <a:pt x="17509" y="12839"/>
                  </a:cubicBezTo>
                  <a:cubicBezTo>
                    <a:pt x="17184" y="12595"/>
                    <a:pt x="16699" y="12939"/>
                    <a:pt x="16524" y="12622"/>
                  </a:cubicBezTo>
                  <a:cubicBezTo>
                    <a:pt x="16458" y="12687"/>
                    <a:pt x="16392" y="12753"/>
                    <a:pt x="16326" y="12819"/>
                  </a:cubicBezTo>
                  <a:lnTo>
                    <a:pt x="16139" y="12632"/>
                  </a:lnTo>
                  <a:cubicBezTo>
                    <a:pt x="16126" y="12632"/>
                    <a:pt x="16112" y="12632"/>
                    <a:pt x="16098" y="12632"/>
                  </a:cubicBezTo>
                  <a:cubicBezTo>
                    <a:pt x="15950" y="12632"/>
                    <a:pt x="15806" y="12599"/>
                    <a:pt x="15685" y="12542"/>
                  </a:cubicBezTo>
                  <a:lnTo>
                    <a:pt x="15411" y="12817"/>
                  </a:lnTo>
                  <a:lnTo>
                    <a:pt x="15136" y="12542"/>
                  </a:lnTo>
                  <a:lnTo>
                    <a:pt x="14862" y="12817"/>
                  </a:lnTo>
                  <a:lnTo>
                    <a:pt x="14573" y="12528"/>
                  </a:lnTo>
                  <a:cubicBezTo>
                    <a:pt x="14446" y="12594"/>
                    <a:pt x="14294" y="12632"/>
                    <a:pt x="14131" y="12632"/>
                  </a:cubicBezTo>
                  <a:cubicBezTo>
                    <a:pt x="13961" y="12632"/>
                    <a:pt x="13804" y="12591"/>
                    <a:pt x="13675" y="12521"/>
                  </a:cubicBezTo>
                  <a:lnTo>
                    <a:pt x="13379" y="12817"/>
                  </a:lnTo>
                  <a:lnTo>
                    <a:pt x="13107" y="12544"/>
                  </a:lnTo>
                  <a:cubicBezTo>
                    <a:pt x="12987" y="12600"/>
                    <a:pt x="12848" y="12632"/>
                    <a:pt x="12698" y="12632"/>
                  </a:cubicBezTo>
                  <a:cubicBezTo>
                    <a:pt x="12582" y="12632"/>
                    <a:pt x="12471" y="12612"/>
                    <a:pt x="12371" y="12577"/>
                  </a:cubicBezTo>
                  <a:lnTo>
                    <a:pt x="12131" y="12817"/>
                  </a:lnTo>
                  <a:lnTo>
                    <a:pt x="11928" y="12613"/>
                  </a:lnTo>
                  <a:lnTo>
                    <a:pt x="11725" y="12817"/>
                  </a:lnTo>
                  <a:lnTo>
                    <a:pt x="11436" y="12528"/>
                  </a:lnTo>
                  <a:cubicBezTo>
                    <a:pt x="11309" y="12594"/>
                    <a:pt x="11157" y="12632"/>
                    <a:pt x="10994" y="12632"/>
                  </a:cubicBezTo>
                  <a:cubicBezTo>
                    <a:pt x="10825" y="12632"/>
                    <a:pt x="10668" y="12591"/>
                    <a:pt x="10538" y="12521"/>
                  </a:cubicBezTo>
                  <a:lnTo>
                    <a:pt x="10243" y="12817"/>
                  </a:lnTo>
                  <a:lnTo>
                    <a:pt x="10005" y="12578"/>
                  </a:lnTo>
                  <a:lnTo>
                    <a:pt x="9767" y="12817"/>
                  </a:lnTo>
                  <a:lnTo>
                    <a:pt x="9492" y="12542"/>
                  </a:lnTo>
                  <a:cubicBezTo>
                    <a:pt x="9371" y="12599"/>
                    <a:pt x="9229" y="12632"/>
                    <a:pt x="9077" y="12632"/>
                  </a:cubicBezTo>
                  <a:cubicBezTo>
                    <a:pt x="8887" y="12632"/>
                    <a:pt x="8712" y="12580"/>
                    <a:pt x="8575" y="12493"/>
                  </a:cubicBezTo>
                  <a:lnTo>
                    <a:pt x="8252" y="12817"/>
                  </a:lnTo>
                  <a:lnTo>
                    <a:pt x="7963" y="12528"/>
                  </a:lnTo>
                  <a:cubicBezTo>
                    <a:pt x="7836" y="12594"/>
                    <a:pt x="7684" y="12632"/>
                    <a:pt x="7521" y="12632"/>
                  </a:cubicBezTo>
                  <a:cubicBezTo>
                    <a:pt x="7351" y="12632"/>
                    <a:pt x="7195" y="12591"/>
                    <a:pt x="7065" y="12521"/>
                  </a:cubicBezTo>
                  <a:lnTo>
                    <a:pt x="6769" y="12817"/>
                  </a:lnTo>
                  <a:lnTo>
                    <a:pt x="6531" y="12578"/>
                  </a:lnTo>
                  <a:lnTo>
                    <a:pt x="6293" y="12817"/>
                  </a:lnTo>
                  <a:lnTo>
                    <a:pt x="6018" y="12542"/>
                  </a:lnTo>
                  <a:cubicBezTo>
                    <a:pt x="5897" y="12599"/>
                    <a:pt x="5756" y="12632"/>
                    <a:pt x="5604" y="12632"/>
                  </a:cubicBezTo>
                  <a:cubicBezTo>
                    <a:pt x="5419" y="12632"/>
                    <a:pt x="5249" y="12583"/>
                    <a:pt x="5113" y="12501"/>
                  </a:cubicBezTo>
                  <a:lnTo>
                    <a:pt x="4797" y="12817"/>
                  </a:lnTo>
                  <a:lnTo>
                    <a:pt x="4509" y="12528"/>
                  </a:lnTo>
                  <a:cubicBezTo>
                    <a:pt x="4382" y="12594"/>
                    <a:pt x="4230" y="12632"/>
                    <a:pt x="4066" y="12632"/>
                  </a:cubicBezTo>
                  <a:cubicBezTo>
                    <a:pt x="3897" y="12632"/>
                    <a:pt x="3740" y="12591"/>
                    <a:pt x="3611" y="12521"/>
                  </a:cubicBezTo>
                  <a:lnTo>
                    <a:pt x="3315" y="12817"/>
                  </a:lnTo>
                  <a:lnTo>
                    <a:pt x="3077" y="12578"/>
                  </a:lnTo>
                  <a:lnTo>
                    <a:pt x="2839" y="12817"/>
                  </a:lnTo>
                  <a:lnTo>
                    <a:pt x="2564" y="12542"/>
                  </a:lnTo>
                  <a:cubicBezTo>
                    <a:pt x="2443" y="12599"/>
                    <a:pt x="2301" y="12632"/>
                    <a:pt x="2150" y="12632"/>
                  </a:cubicBezTo>
                  <a:cubicBezTo>
                    <a:pt x="2104" y="12632"/>
                    <a:pt x="2058" y="12629"/>
                    <a:pt x="2014" y="12623"/>
                  </a:cubicBezTo>
                  <a:lnTo>
                    <a:pt x="2014" y="12625"/>
                  </a:lnTo>
                  <a:cubicBezTo>
                    <a:pt x="1878" y="12607"/>
                    <a:pt x="1754" y="12561"/>
                    <a:pt x="1651" y="12496"/>
                  </a:cubicBezTo>
                  <a:lnTo>
                    <a:pt x="1327" y="12819"/>
                  </a:lnTo>
                  <a:cubicBezTo>
                    <a:pt x="1262" y="12753"/>
                    <a:pt x="1196" y="12687"/>
                    <a:pt x="1130" y="12622"/>
                  </a:cubicBezTo>
                  <a:cubicBezTo>
                    <a:pt x="955" y="12939"/>
                    <a:pt x="470" y="12595"/>
                    <a:pt x="145" y="12839"/>
                  </a:cubicBezTo>
                  <a:cubicBezTo>
                    <a:pt x="423" y="12555"/>
                    <a:pt x="0" y="11961"/>
                    <a:pt x="387" y="11868"/>
                  </a:cubicBezTo>
                  <a:lnTo>
                    <a:pt x="385" y="11865"/>
                  </a:lnTo>
                  <a:lnTo>
                    <a:pt x="384" y="11865"/>
                  </a:lnTo>
                  <a:lnTo>
                    <a:pt x="181" y="1166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50800" dir="5400000" algn="t" rotWithShape="0">
                <a:schemeClr val="accent3">
                  <a:lumMod val="50000"/>
                  <a:alpha val="28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11" name="Picture 21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3340833" y="2761087"/>
              <a:ext cx="1738222" cy="25572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2" name="组合 11"/>
          <p:cNvGrpSpPr/>
          <p:nvPr/>
        </p:nvGrpSpPr>
        <p:grpSpPr>
          <a:xfrm rot="20991981">
            <a:off x="6275526" y="2726166"/>
            <a:ext cx="1592473" cy="2175174"/>
            <a:chOff x="6616429" y="2840875"/>
            <a:chExt cx="2083488" cy="2845855"/>
          </a:xfrm>
        </p:grpSpPr>
        <p:sp>
          <p:nvSpPr>
            <p:cNvPr id="13" name="Freeform 20"/>
            <p:cNvSpPr>
              <a:spLocks/>
            </p:cNvSpPr>
            <p:nvPr/>
          </p:nvSpPr>
          <p:spPr bwMode="auto">
            <a:xfrm rot="5400000">
              <a:off x="6235245" y="3222059"/>
              <a:ext cx="2845855" cy="2083488"/>
            </a:xfrm>
            <a:custGeom>
              <a:avLst/>
              <a:gdLst>
                <a:gd name="T0" fmla="*/ 232 w 17654"/>
                <a:gd name="T1" fmla="*/ 10931 h 12939"/>
                <a:gd name="T2" fmla="*/ 419 w 17654"/>
                <a:gd name="T3" fmla="*/ 9941 h 12939"/>
                <a:gd name="T4" fmla="*/ 232 w 17654"/>
                <a:gd name="T5" fmla="*/ 9014 h 12939"/>
                <a:gd name="T6" fmla="*/ 386 w 17654"/>
                <a:gd name="T7" fmla="*/ 7983 h 12939"/>
                <a:gd name="T8" fmla="*/ 181 w 17654"/>
                <a:gd name="T9" fmla="*/ 6706 h 12939"/>
                <a:gd name="T10" fmla="*/ 370 w 17654"/>
                <a:gd name="T11" fmla="*/ 6041 h 12939"/>
                <a:gd name="T12" fmla="*/ 181 w 17654"/>
                <a:gd name="T13" fmla="*/ 4734 h 12939"/>
                <a:gd name="T14" fmla="*/ 394 w 17654"/>
                <a:gd name="T15" fmla="*/ 3466 h 12939"/>
                <a:gd name="T16" fmla="*/ 181 w 17654"/>
                <a:gd name="T17" fmla="*/ 2776 h 12939"/>
                <a:gd name="T18" fmla="*/ 236 w 17654"/>
                <a:gd name="T19" fmla="*/ 2005 h 12939"/>
                <a:gd name="T20" fmla="*/ 189 w 17654"/>
                <a:gd name="T21" fmla="*/ 1269 h 12939"/>
                <a:gd name="T22" fmla="*/ 145 w 17654"/>
                <a:gd name="T23" fmla="*/ 100 h 12939"/>
                <a:gd name="T24" fmla="*/ 1327 w 17654"/>
                <a:gd name="T25" fmla="*/ 120 h 12939"/>
                <a:gd name="T26" fmla="*/ 2150 w 17654"/>
                <a:gd name="T27" fmla="*/ 302 h 12939"/>
                <a:gd name="T28" fmla="*/ 3077 w 17654"/>
                <a:gd name="T29" fmla="*/ 356 h 12939"/>
                <a:gd name="T30" fmla="*/ 4066 w 17654"/>
                <a:gd name="T31" fmla="*/ 302 h 12939"/>
                <a:gd name="T32" fmla="*/ 5113 w 17654"/>
                <a:gd name="T33" fmla="*/ 433 h 12939"/>
                <a:gd name="T34" fmla="*/ 6293 w 17654"/>
                <a:gd name="T35" fmla="*/ 118 h 12939"/>
                <a:gd name="T36" fmla="*/ 7065 w 17654"/>
                <a:gd name="T37" fmla="*/ 413 h 12939"/>
                <a:gd name="T38" fmla="*/ 8252 w 17654"/>
                <a:gd name="T39" fmla="*/ 118 h 12939"/>
                <a:gd name="T40" fmla="*/ 9492 w 17654"/>
                <a:gd name="T41" fmla="*/ 392 h 12939"/>
                <a:gd name="T42" fmla="*/ 10243 w 17654"/>
                <a:gd name="T43" fmla="*/ 118 h 12939"/>
                <a:gd name="T44" fmla="*/ 11436 w 17654"/>
                <a:gd name="T45" fmla="*/ 406 h 12939"/>
                <a:gd name="T46" fmla="*/ 12131 w 17654"/>
                <a:gd name="T47" fmla="*/ 118 h 12939"/>
                <a:gd name="T48" fmla="*/ 13107 w 17654"/>
                <a:gd name="T49" fmla="*/ 390 h 12939"/>
                <a:gd name="T50" fmla="*/ 14131 w 17654"/>
                <a:gd name="T51" fmla="*/ 302 h 12939"/>
                <a:gd name="T52" fmla="*/ 15136 w 17654"/>
                <a:gd name="T53" fmla="*/ 392 h 12939"/>
                <a:gd name="T54" fmla="*/ 16098 w 17654"/>
                <a:gd name="T55" fmla="*/ 302 h 12939"/>
                <a:gd name="T56" fmla="*/ 16524 w 17654"/>
                <a:gd name="T57" fmla="*/ 317 h 12939"/>
                <a:gd name="T58" fmla="*/ 17311 w 17654"/>
                <a:gd name="T59" fmla="*/ 1063 h 12939"/>
                <a:gd name="T60" fmla="*/ 17345 w 17654"/>
                <a:gd name="T61" fmla="*/ 1629 h 12939"/>
                <a:gd name="T62" fmla="*/ 17509 w 17654"/>
                <a:gd name="T63" fmla="*/ 2776 h 12939"/>
                <a:gd name="T64" fmla="*/ 17295 w 17654"/>
                <a:gd name="T65" fmla="*/ 3466 h 12939"/>
                <a:gd name="T66" fmla="*/ 17509 w 17654"/>
                <a:gd name="T67" fmla="*/ 4734 h 12939"/>
                <a:gd name="T68" fmla="*/ 17320 w 17654"/>
                <a:gd name="T69" fmla="*/ 6041 h 12939"/>
                <a:gd name="T70" fmla="*/ 17509 w 17654"/>
                <a:gd name="T71" fmla="*/ 6706 h 12939"/>
                <a:gd name="T72" fmla="*/ 17304 w 17654"/>
                <a:gd name="T73" fmla="*/ 7983 h 12939"/>
                <a:gd name="T74" fmla="*/ 17457 w 17654"/>
                <a:gd name="T75" fmla="*/ 9014 h 12939"/>
                <a:gd name="T76" fmla="*/ 17271 w 17654"/>
                <a:gd name="T77" fmla="*/ 9941 h 12939"/>
                <a:gd name="T78" fmla="*/ 17457 w 17654"/>
                <a:gd name="T79" fmla="*/ 10931 h 12939"/>
                <a:gd name="T80" fmla="*/ 17397 w 17654"/>
                <a:gd name="T81" fmla="*/ 11737 h 12939"/>
                <a:gd name="T82" fmla="*/ 16524 w 17654"/>
                <a:gd name="T83" fmla="*/ 12622 h 12939"/>
                <a:gd name="T84" fmla="*/ 16098 w 17654"/>
                <a:gd name="T85" fmla="*/ 12632 h 12939"/>
                <a:gd name="T86" fmla="*/ 15136 w 17654"/>
                <a:gd name="T87" fmla="*/ 12542 h 12939"/>
                <a:gd name="T88" fmla="*/ 14131 w 17654"/>
                <a:gd name="T89" fmla="*/ 12632 h 12939"/>
                <a:gd name="T90" fmla="*/ 13107 w 17654"/>
                <a:gd name="T91" fmla="*/ 12544 h 12939"/>
                <a:gd name="T92" fmla="*/ 12131 w 17654"/>
                <a:gd name="T93" fmla="*/ 12817 h 12939"/>
                <a:gd name="T94" fmla="*/ 11436 w 17654"/>
                <a:gd name="T95" fmla="*/ 12528 h 12939"/>
                <a:gd name="T96" fmla="*/ 10243 w 17654"/>
                <a:gd name="T97" fmla="*/ 12817 h 12939"/>
                <a:gd name="T98" fmla="*/ 9492 w 17654"/>
                <a:gd name="T99" fmla="*/ 12542 h 12939"/>
                <a:gd name="T100" fmla="*/ 8252 w 17654"/>
                <a:gd name="T101" fmla="*/ 12817 h 12939"/>
                <a:gd name="T102" fmla="*/ 7065 w 17654"/>
                <a:gd name="T103" fmla="*/ 12521 h 12939"/>
                <a:gd name="T104" fmla="*/ 6293 w 17654"/>
                <a:gd name="T105" fmla="*/ 12817 h 12939"/>
                <a:gd name="T106" fmla="*/ 5113 w 17654"/>
                <a:gd name="T107" fmla="*/ 12501 h 12939"/>
                <a:gd name="T108" fmla="*/ 4066 w 17654"/>
                <a:gd name="T109" fmla="*/ 12632 h 12939"/>
                <a:gd name="T110" fmla="*/ 3077 w 17654"/>
                <a:gd name="T111" fmla="*/ 12578 h 12939"/>
                <a:gd name="T112" fmla="*/ 2150 w 17654"/>
                <a:gd name="T113" fmla="*/ 12632 h 12939"/>
                <a:gd name="T114" fmla="*/ 1651 w 17654"/>
                <a:gd name="T115" fmla="*/ 12496 h 12939"/>
                <a:gd name="T116" fmla="*/ 145 w 17654"/>
                <a:gd name="T117" fmla="*/ 12839 h 12939"/>
                <a:gd name="T118" fmla="*/ 384 w 17654"/>
                <a:gd name="T119" fmla="*/ 11865 h 129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7654" h="12939">
                  <a:moveTo>
                    <a:pt x="181" y="11662"/>
                  </a:moveTo>
                  <a:lnTo>
                    <a:pt x="386" y="11456"/>
                  </a:lnTo>
                  <a:cubicBezTo>
                    <a:pt x="290" y="11316"/>
                    <a:pt x="232" y="11132"/>
                    <a:pt x="232" y="10931"/>
                  </a:cubicBezTo>
                  <a:cubicBezTo>
                    <a:pt x="232" y="10724"/>
                    <a:pt x="294" y="10536"/>
                    <a:pt x="394" y="10393"/>
                  </a:cubicBezTo>
                  <a:lnTo>
                    <a:pt x="181" y="10180"/>
                  </a:lnTo>
                  <a:lnTo>
                    <a:pt x="419" y="9941"/>
                  </a:lnTo>
                  <a:lnTo>
                    <a:pt x="181" y="9703"/>
                  </a:lnTo>
                  <a:lnTo>
                    <a:pt x="370" y="9515"/>
                  </a:lnTo>
                  <a:cubicBezTo>
                    <a:pt x="284" y="9377"/>
                    <a:pt x="232" y="9203"/>
                    <a:pt x="232" y="9014"/>
                  </a:cubicBezTo>
                  <a:cubicBezTo>
                    <a:pt x="232" y="8786"/>
                    <a:pt x="307" y="8581"/>
                    <a:pt x="426" y="8434"/>
                  </a:cubicBezTo>
                  <a:lnTo>
                    <a:pt x="181" y="8189"/>
                  </a:lnTo>
                  <a:lnTo>
                    <a:pt x="386" y="7983"/>
                  </a:lnTo>
                  <a:cubicBezTo>
                    <a:pt x="290" y="7842"/>
                    <a:pt x="232" y="7659"/>
                    <a:pt x="232" y="7457"/>
                  </a:cubicBezTo>
                  <a:cubicBezTo>
                    <a:pt x="232" y="7251"/>
                    <a:pt x="294" y="7062"/>
                    <a:pt x="394" y="6920"/>
                  </a:cubicBezTo>
                  <a:lnTo>
                    <a:pt x="181" y="6706"/>
                  </a:lnTo>
                  <a:lnTo>
                    <a:pt x="419" y="6468"/>
                  </a:lnTo>
                  <a:lnTo>
                    <a:pt x="181" y="6230"/>
                  </a:lnTo>
                  <a:lnTo>
                    <a:pt x="370" y="6041"/>
                  </a:lnTo>
                  <a:cubicBezTo>
                    <a:pt x="284" y="5904"/>
                    <a:pt x="232" y="5730"/>
                    <a:pt x="232" y="5541"/>
                  </a:cubicBezTo>
                  <a:cubicBezTo>
                    <a:pt x="232" y="5318"/>
                    <a:pt x="303" y="5117"/>
                    <a:pt x="418" y="4972"/>
                  </a:cubicBezTo>
                  <a:lnTo>
                    <a:pt x="181" y="4734"/>
                  </a:lnTo>
                  <a:lnTo>
                    <a:pt x="386" y="4529"/>
                  </a:lnTo>
                  <a:cubicBezTo>
                    <a:pt x="290" y="4388"/>
                    <a:pt x="232" y="4204"/>
                    <a:pt x="232" y="4003"/>
                  </a:cubicBezTo>
                  <a:cubicBezTo>
                    <a:pt x="232" y="3797"/>
                    <a:pt x="294" y="3608"/>
                    <a:pt x="394" y="3466"/>
                  </a:cubicBezTo>
                  <a:lnTo>
                    <a:pt x="181" y="3252"/>
                  </a:lnTo>
                  <a:lnTo>
                    <a:pt x="419" y="3014"/>
                  </a:lnTo>
                  <a:lnTo>
                    <a:pt x="181" y="2776"/>
                  </a:lnTo>
                  <a:lnTo>
                    <a:pt x="370" y="2587"/>
                  </a:lnTo>
                  <a:cubicBezTo>
                    <a:pt x="284" y="2450"/>
                    <a:pt x="232" y="2276"/>
                    <a:pt x="232" y="2087"/>
                  </a:cubicBezTo>
                  <a:cubicBezTo>
                    <a:pt x="232" y="2059"/>
                    <a:pt x="234" y="2032"/>
                    <a:pt x="236" y="2005"/>
                  </a:cubicBezTo>
                  <a:cubicBezTo>
                    <a:pt x="236" y="1804"/>
                    <a:pt x="294" y="1620"/>
                    <a:pt x="389" y="1480"/>
                  </a:cubicBezTo>
                  <a:cubicBezTo>
                    <a:pt x="321" y="1411"/>
                    <a:pt x="252" y="1343"/>
                    <a:pt x="184" y="1274"/>
                  </a:cubicBezTo>
                  <a:lnTo>
                    <a:pt x="189" y="1269"/>
                  </a:lnTo>
                  <a:lnTo>
                    <a:pt x="181" y="1261"/>
                  </a:lnTo>
                  <a:lnTo>
                    <a:pt x="374" y="1068"/>
                  </a:lnTo>
                  <a:cubicBezTo>
                    <a:pt x="10" y="964"/>
                    <a:pt x="420" y="380"/>
                    <a:pt x="145" y="100"/>
                  </a:cubicBezTo>
                  <a:cubicBezTo>
                    <a:pt x="469" y="343"/>
                    <a:pt x="951" y="2"/>
                    <a:pt x="1128" y="314"/>
                  </a:cubicBezTo>
                  <a:lnTo>
                    <a:pt x="1324" y="118"/>
                  </a:lnTo>
                  <a:lnTo>
                    <a:pt x="1327" y="120"/>
                  </a:lnTo>
                  <a:lnTo>
                    <a:pt x="1327" y="119"/>
                  </a:lnTo>
                  <a:lnTo>
                    <a:pt x="1648" y="440"/>
                  </a:lnTo>
                  <a:cubicBezTo>
                    <a:pt x="1786" y="354"/>
                    <a:pt x="1960" y="302"/>
                    <a:pt x="2150" y="302"/>
                  </a:cubicBezTo>
                  <a:cubicBezTo>
                    <a:pt x="2301" y="302"/>
                    <a:pt x="2443" y="335"/>
                    <a:pt x="2564" y="392"/>
                  </a:cubicBezTo>
                  <a:lnTo>
                    <a:pt x="2839" y="118"/>
                  </a:lnTo>
                  <a:lnTo>
                    <a:pt x="3077" y="356"/>
                  </a:lnTo>
                  <a:lnTo>
                    <a:pt x="3315" y="118"/>
                  </a:lnTo>
                  <a:lnTo>
                    <a:pt x="3611" y="413"/>
                  </a:lnTo>
                  <a:cubicBezTo>
                    <a:pt x="3740" y="343"/>
                    <a:pt x="3897" y="302"/>
                    <a:pt x="4066" y="302"/>
                  </a:cubicBezTo>
                  <a:cubicBezTo>
                    <a:pt x="4230" y="302"/>
                    <a:pt x="4382" y="340"/>
                    <a:pt x="4509" y="406"/>
                  </a:cubicBezTo>
                  <a:lnTo>
                    <a:pt x="4797" y="118"/>
                  </a:lnTo>
                  <a:lnTo>
                    <a:pt x="5113" y="433"/>
                  </a:lnTo>
                  <a:cubicBezTo>
                    <a:pt x="5249" y="351"/>
                    <a:pt x="5419" y="302"/>
                    <a:pt x="5604" y="302"/>
                  </a:cubicBezTo>
                  <a:cubicBezTo>
                    <a:pt x="5756" y="302"/>
                    <a:pt x="5897" y="335"/>
                    <a:pt x="6018" y="392"/>
                  </a:cubicBezTo>
                  <a:lnTo>
                    <a:pt x="6293" y="118"/>
                  </a:lnTo>
                  <a:lnTo>
                    <a:pt x="6531" y="356"/>
                  </a:lnTo>
                  <a:lnTo>
                    <a:pt x="6769" y="118"/>
                  </a:lnTo>
                  <a:lnTo>
                    <a:pt x="7065" y="413"/>
                  </a:lnTo>
                  <a:cubicBezTo>
                    <a:pt x="7195" y="343"/>
                    <a:pt x="7351" y="302"/>
                    <a:pt x="7521" y="302"/>
                  </a:cubicBezTo>
                  <a:cubicBezTo>
                    <a:pt x="7684" y="302"/>
                    <a:pt x="7836" y="340"/>
                    <a:pt x="7963" y="406"/>
                  </a:cubicBezTo>
                  <a:lnTo>
                    <a:pt x="8252" y="118"/>
                  </a:lnTo>
                  <a:lnTo>
                    <a:pt x="8575" y="441"/>
                  </a:lnTo>
                  <a:cubicBezTo>
                    <a:pt x="8712" y="354"/>
                    <a:pt x="8887" y="302"/>
                    <a:pt x="9077" y="302"/>
                  </a:cubicBezTo>
                  <a:cubicBezTo>
                    <a:pt x="9229" y="302"/>
                    <a:pt x="9371" y="335"/>
                    <a:pt x="9492" y="392"/>
                  </a:cubicBezTo>
                  <a:lnTo>
                    <a:pt x="9767" y="118"/>
                  </a:lnTo>
                  <a:lnTo>
                    <a:pt x="10005" y="356"/>
                  </a:lnTo>
                  <a:lnTo>
                    <a:pt x="10243" y="118"/>
                  </a:lnTo>
                  <a:lnTo>
                    <a:pt x="10538" y="413"/>
                  </a:lnTo>
                  <a:cubicBezTo>
                    <a:pt x="10668" y="343"/>
                    <a:pt x="10825" y="302"/>
                    <a:pt x="10994" y="302"/>
                  </a:cubicBezTo>
                  <a:cubicBezTo>
                    <a:pt x="11157" y="302"/>
                    <a:pt x="11309" y="340"/>
                    <a:pt x="11436" y="406"/>
                  </a:cubicBezTo>
                  <a:lnTo>
                    <a:pt x="11725" y="118"/>
                  </a:lnTo>
                  <a:lnTo>
                    <a:pt x="11928" y="321"/>
                  </a:lnTo>
                  <a:lnTo>
                    <a:pt x="12131" y="118"/>
                  </a:lnTo>
                  <a:lnTo>
                    <a:pt x="12371" y="357"/>
                  </a:lnTo>
                  <a:cubicBezTo>
                    <a:pt x="12471" y="322"/>
                    <a:pt x="12582" y="302"/>
                    <a:pt x="12698" y="302"/>
                  </a:cubicBezTo>
                  <a:cubicBezTo>
                    <a:pt x="12848" y="302"/>
                    <a:pt x="12987" y="334"/>
                    <a:pt x="13107" y="390"/>
                  </a:cubicBezTo>
                  <a:lnTo>
                    <a:pt x="13379" y="118"/>
                  </a:lnTo>
                  <a:lnTo>
                    <a:pt x="13675" y="413"/>
                  </a:lnTo>
                  <a:cubicBezTo>
                    <a:pt x="13804" y="343"/>
                    <a:pt x="13961" y="302"/>
                    <a:pt x="14131" y="302"/>
                  </a:cubicBezTo>
                  <a:cubicBezTo>
                    <a:pt x="14294" y="302"/>
                    <a:pt x="14446" y="340"/>
                    <a:pt x="14573" y="406"/>
                  </a:cubicBezTo>
                  <a:lnTo>
                    <a:pt x="14862" y="118"/>
                  </a:lnTo>
                  <a:lnTo>
                    <a:pt x="15136" y="392"/>
                  </a:lnTo>
                  <a:lnTo>
                    <a:pt x="15411" y="118"/>
                  </a:lnTo>
                  <a:lnTo>
                    <a:pt x="15685" y="392"/>
                  </a:lnTo>
                  <a:cubicBezTo>
                    <a:pt x="15806" y="335"/>
                    <a:pt x="15947" y="302"/>
                    <a:pt x="16098" y="302"/>
                  </a:cubicBezTo>
                  <a:cubicBezTo>
                    <a:pt x="16113" y="302"/>
                    <a:pt x="16128" y="302"/>
                    <a:pt x="16143" y="303"/>
                  </a:cubicBezTo>
                  <a:lnTo>
                    <a:pt x="16326" y="119"/>
                  </a:lnTo>
                  <a:cubicBezTo>
                    <a:pt x="16392" y="185"/>
                    <a:pt x="16458" y="251"/>
                    <a:pt x="16524" y="317"/>
                  </a:cubicBezTo>
                  <a:cubicBezTo>
                    <a:pt x="16699" y="0"/>
                    <a:pt x="17184" y="344"/>
                    <a:pt x="17509" y="100"/>
                  </a:cubicBezTo>
                  <a:cubicBezTo>
                    <a:pt x="17239" y="375"/>
                    <a:pt x="17629" y="942"/>
                    <a:pt x="17300" y="1061"/>
                  </a:cubicBezTo>
                  <a:lnTo>
                    <a:pt x="17311" y="1063"/>
                  </a:lnTo>
                  <a:lnTo>
                    <a:pt x="17509" y="1261"/>
                  </a:lnTo>
                  <a:lnTo>
                    <a:pt x="17275" y="1495"/>
                  </a:lnTo>
                  <a:cubicBezTo>
                    <a:pt x="17302" y="1537"/>
                    <a:pt x="17325" y="1582"/>
                    <a:pt x="17345" y="1629"/>
                  </a:cubicBezTo>
                  <a:cubicBezTo>
                    <a:pt x="17416" y="1759"/>
                    <a:pt x="17457" y="1917"/>
                    <a:pt x="17457" y="2087"/>
                  </a:cubicBezTo>
                  <a:cubicBezTo>
                    <a:pt x="17457" y="2276"/>
                    <a:pt x="17406" y="2450"/>
                    <a:pt x="17320" y="2587"/>
                  </a:cubicBezTo>
                  <a:lnTo>
                    <a:pt x="17509" y="2776"/>
                  </a:lnTo>
                  <a:lnTo>
                    <a:pt x="17271" y="3014"/>
                  </a:lnTo>
                  <a:lnTo>
                    <a:pt x="17509" y="3252"/>
                  </a:lnTo>
                  <a:lnTo>
                    <a:pt x="17295" y="3466"/>
                  </a:lnTo>
                  <a:cubicBezTo>
                    <a:pt x="17396" y="3608"/>
                    <a:pt x="17457" y="3797"/>
                    <a:pt x="17457" y="4003"/>
                  </a:cubicBezTo>
                  <a:cubicBezTo>
                    <a:pt x="17457" y="4204"/>
                    <a:pt x="17399" y="4388"/>
                    <a:pt x="17304" y="4529"/>
                  </a:cubicBezTo>
                  <a:lnTo>
                    <a:pt x="17509" y="4734"/>
                  </a:lnTo>
                  <a:lnTo>
                    <a:pt x="17272" y="4972"/>
                  </a:lnTo>
                  <a:cubicBezTo>
                    <a:pt x="17386" y="5117"/>
                    <a:pt x="17457" y="5318"/>
                    <a:pt x="17457" y="5541"/>
                  </a:cubicBezTo>
                  <a:cubicBezTo>
                    <a:pt x="17457" y="5730"/>
                    <a:pt x="17406" y="5904"/>
                    <a:pt x="17320" y="6041"/>
                  </a:cubicBezTo>
                  <a:lnTo>
                    <a:pt x="17509" y="6230"/>
                  </a:lnTo>
                  <a:lnTo>
                    <a:pt x="17271" y="6468"/>
                  </a:lnTo>
                  <a:lnTo>
                    <a:pt x="17509" y="6706"/>
                  </a:lnTo>
                  <a:lnTo>
                    <a:pt x="17295" y="6920"/>
                  </a:lnTo>
                  <a:cubicBezTo>
                    <a:pt x="17396" y="7062"/>
                    <a:pt x="17457" y="7251"/>
                    <a:pt x="17457" y="7457"/>
                  </a:cubicBezTo>
                  <a:cubicBezTo>
                    <a:pt x="17457" y="7659"/>
                    <a:pt x="17399" y="7842"/>
                    <a:pt x="17304" y="7983"/>
                  </a:cubicBezTo>
                  <a:lnTo>
                    <a:pt x="17509" y="8189"/>
                  </a:lnTo>
                  <a:lnTo>
                    <a:pt x="17263" y="8434"/>
                  </a:lnTo>
                  <a:cubicBezTo>
                    <a:pt x="17383" y="8581"/>
                    <a:pt x="17457" y="8786"/>
                    <a:pt x="17457" y="9014"/>
                  </a:cubicBezTo>
                  <a:cubicBezTo>
                    <a:pt x="17457" y="9203"/>
                    <a:pt x="17406" y="9377"/>
                    <a:pt x="17320" y="9515"/>
                  </a:cubicBezTo>
                  <a:lnTo>
                    <a:pt x="17509" y="9703"/>
                  </a:lnTo>
                  <a:lnTo>
                    <a:pt x="17271" y="9941"/>
                  </a:lnTo>
                  <a:lnTo>
                    <a:pt x="17509" y="10180"/>
                  </a:lnTo>
                  <a:lnTo>
                    <a:pt x="17295" y="10393"/>
                  </a:lnTo>
                  <a:cubicBezTo>
                    <a:pt x="17396" y="10536"/>
                    <a:pt x="17457" y="10724"/>
                    <a:pt x="17457" y="10931"/>
                  </a:cubicBezTo>
                  <a:cubicBezTo>
                    <a:pt x="17457" y="11132"/>
                    <a:pt x="17399" y="11316"/>
                    <a:pt x="17303" y="11456"/>
                  </a:cubicBezTo>
                  <a:cubicBezTo>
                    <a:pt x="17372" y="11525"/>
                    <a:pt x="17440" y="11593"/>
                    <a:pt x="17509" y="11662"/>
                  </a:cubicBezTo>
                  <a:cubicBezTo>
                    <a:pt x="17467" y="11687"/>
                    <a:pt x="17430" y="11713"/>
                    <a:pt x="17397" y="11737"/>
                  </a:cubicBezTo>
                  <a:lnTo>
                    <a:pt x="17267" y="11868"/>
                  </a:lnTo>
                  <a:cubicBezTo>
                    <a:pt x="17654" y="11961"/>
                    <a:pt x="17231" y="12555"/>
                    <a:pt x="17509" y="12839"/>
                  </a:cubicBezTo>
                  <a:cubicBezTo>
                    <a:pt x="17184" y="12595"/>
                    <a:pt x="16699" y="12939"/>
                    <a:pt x="16524" y="12622"/>
                  </a:cubicBezTo>
                  <a:cubicBezTo>
                    <a:pt x="16458" y="12687"/>
                    <a:pt x="16392" y="12753"/>
                    <a:pt x="16326" y="12819"/>
                  </a:cubicBezTo>
                  <a:lnTo>
                    <a:pt x="16139" y="12632"/>
                  </a:lnTo>
                  <a:cubicBezTo>
                    <a:pt x="16126" y="12632"/>
                    <a:pt x="16112" y="12632"/>
                    <a:pt x="16098" y="12632"/>
                  </a:cubicBezTo>
                  <a:cubicBezTo>
                    <a:pt x="15950" y="12632"/>
                    <a:pt x="15806" y="12599"/>
                    <a:pt x="15685" y="12542"/>
                  </a:cubicBezTo>
                  <a:lnTo>
                    <a:pt x="15411" y="12817"/>
                  </a:lnTo>
                  <a:lnTo>
                    <a:pt x="15136" y="12542"/>
                  </a:lnTo>
                  <a:lnTo>
                    <a:pt x="14862" y="12817"/>
                  </a:lnTo>
                  <a:lnTo>
                    <a:pt x="14573" y="12528"/>
                  </a:lnTo>
                  <a:cubicBezTo>
                    <a:pt x="14446" y="12594"/>
                    <a:pt x="14294" y="12632"/>
                    <a:pt x="14131" y="12632"/>
                  </a:cubicBezTo>
                  <a:cubicBezTo>
                    <a:pt x="13961" y="12632"/>
                    <a:pt x="13804" y="12591"/>
                    <a:pt x="13675" y="12521"/>
                  </a:cubicBezTo>
                  <a:lnTo>
                    <a:pt x="13379" y="12817"/>
                  </a:lnTo>
                  <a:lnTo>
                    <a:pt x="13107" y="12544"/>
                  </a:lnTo>
                  <a:cubicBezTo>
                    <a:pt x="12987" y="12600"/>
                    <a:pt x="12848" y="12632"/>
                    <a:pt x="12698" y="12632"/>
                  </a:cubicBezTo>
                  <a:cubicBezTo>
                    <a:pt x="12582" y="12632"/>
                    <a:pt x="12471" y="12612"/>
                    <a:pt x="12371" y="12577"/>
                  </a:cubicBezTo>
                  <a:lnTo>
                    <a:pt x="12131" y="12817"/>
                  </a:lnTo>
                  <a:lnTo>
                    <a:pt x="11928" y="12613"/>
                  </a:lnTo>
                  <a:lnTo>
                    <a:pt x="11725" y="12817"/>
                  </a:lnTo>
                  <a:lnTo>
                    <a:pt x="11436" y="12528"/>
                  </a:lnTo>
                  <a:cubicBezTo>
                    <a:pt x="11309" y="12594"/>
                    <a:pt x="11157" y="12632"/>
                    <a:pt x="10994" y="12632"/>
                  </a:cubicBezTo>
                  <a:cubicBezTo>
                    <a:pt x="10825" y="12632"/>
                    <a:pt x="10668" y="12591"/>
                    <a:pt x="10538" y="12521"/>
                  </a:cubicBezTo>
                  <a:lnTo>
                    <a:pt x="10243" y="12817"/>
                  </a:lnTo>
                  <a:lnTo>
                    <a:pt x="10005" y="12578"/>
                  </a:lnTo>
                  <a:lnTo>
                    <a:pt x="9767" y="12817"/>
                  </a:lnTo>
                  <a:lnTo>
                    <a:pt x="9492" y="12542"/>
                  </a:lnTo>
                  <a:cubicBezTo>
                    <a:pt x="9371" y="12599"/>
                    <a:pt x="9229" y="12632"/>
                    <a:pt x="9077" y="12632"/>
                  </a:cubicBezTo>
                  <a:cubicBezTo>
                    <a:pt x="8887" y="12632"/>
                    <a:pt x="8712" y="12580"/>
                    <a:pt x="8575" y="12493"/>
                  </a:cubicBezTo>
                  <a:lnTo>
                    <a:pt x="8252" y="12817"/>
                  </a:lnTo>
                  <a:lnTo>
                    <a:pt x="7963" y="12528"/>
                  </a:lnTo>
                  <a:cubicBezTo>
                    <a:pt x="7836" y="12594"/>
                    <a:pt x="7684" y="12632"/>
                    <a:pt x="7521" y="12632"/>
                  </a:cubicBezTo>
                  <a:cubicBezTo>
                    <a:pt x="7351" y="12632"/>
                    <a:pt x="7195" y="12591"/>
                    <a:pt x="7065" y="12521"/>
                  </a:cubicBezTo>
                  <a:lnTo>
                    <a:pt x="6769" y="12817"/>
                  </a:lnTo>
                  <a:lnTo>
                    <a:pt x="6531" y="12578"/>
                  </a:lnTo>
                  <a:lnTo>
                    <a:pt x="6293" y="12817"/>
                  </a:lnTo>
                  <a:lnTo>
                    <a:pt x="6018" y="12542"/>
                  </a:lnTo>
                  <a:cubicBezTo>
                    <a:pt x="5897" y="12599"/>
                    <a:pt x="5756" y="12632"/>
                    <a:pt x="5604" y="12632"/>
                  </a:cubicBezTo>
                  <a:cubicBezTo>
                    <a:pt x="5419" y="12632"/>
                    <a:pt x="5249" y="12583"/>
                    <a:pt x="5113" y="12501"/>
                  </a:cubicBezTo>
                  <a:lnTo>
                    <a:pt x="4797" y="12817"/>
                  </a:lnTo>
                  <a:lnTo>
                    <a:pt x="4509" y="12528"/>
                  </a:lnTo>
                  <a:cubicBezTo>
                    <a:pt x="4382" y="12594"/>
                    <a:pt x="4230" y="12632"/>
                    <a:pt x="4066" y="12632"/>
                  </a:cubicBezTo>
                  <a:cubicBezTo>
                    <a:pt x="3897" y="12632"/>
                    <a:pt x="3740" y="12591"/>
                    <a:pt x="3611" y="12521"/>
                  </a:cubicBezTo>
                  <a:lnTo>
                    <a:pt x="3315" y="12817"/>
                  </a:lnTo>
                  <a:lnTo>
                    <a:pt x="3077" y="12578"/>
                  </a:lnTo>
                  <a:lnTo>
                    <a:pt x="2839" y="12817"/>
                  </a:lnTo>
                  <a:lnTo>
                    <a:pt x="2564" y="12542"/>
                  </a:lnTo>
                  <a:cubicBezTo>
                    <a:pt x="2443" y="12599"/>
                    <a:pt x="2301" y="12632"/>
                    <a:pt x="2150" y="12632"/>
                  </a:cubicBezTo>
                  <a:cubicBezTo>
                    <a:pt x="2104" y="12632"/>
                    <a:pt x="2058" y="12629"/>
                    <a:pt x="2014" y="12623"/>
                  </a:cubicBezTo>
                  <a:lnTo>
                    <a:pt x="2014" y="12625"/>
                  </a:lnTo>
                  <a:cubicBezTo>
                    <a:pt x="1878" y="12607"/>
                    <a:pt x="1754" y="12561"/>
                    <a:pt x="1651" y="12496"/>
                  </a:cubicBezTo>
                  <a:lnTo>
                    <a:pt x="1327" y="12819"/>
                  </a:lnTo>
                  <a:cubicBezTo>
                    <a:pt x="1262" y="12753"/>
                    <a:pt x="1196" y="12687"/>
                    <a:pt x="1130" y="12622"/>
                  </a:cubicBezTo>
                  <a:cubicBezTo>
                    <a:pt x="955" y="12939"/>
                    <a:pt x="470" y="12595"/>
                    <a:pt x="145" y="12839"/>
                  </a:cubicBezTo>
                  <a:cubicBezTo>
                    <a:pt x="423" y="12555"/>
                    <a:pt x="0" y="11961"/>
                    <a:pt x="387" y="11868"/>
                  </a:cubicBezTo>
                  <a:lnTo>
                    <a:pt x="385" y="11865"/>
                  </a:lnTo>
                  <a:lnTo>
                    <a:pt x="384" y="11865"/>
                  </a:lnTo>
                  <a:lnTo>
                    <a:pt x="181" y="1166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50800" dir="5400000" algn="t" rotWithShape="0">
                <a:schemeClr val="accent3">
                  <a:lumMod val="50000"/>
                  <a:alpha val="28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14" name="Picture 22" descr="E:\图片\图片素材\同学会\0 (112).jpg"/>
            <p:cNvPicPr>
              <a:picLocks noChangeAspect="1" noChangeArrowheads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 flipH="1">
              <a:off x="6769786" y="2986747"/>
              <a:ext cx="1776773" cy="25541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5" name="矩形 14"/>
          <p:cNvSpPr/>
          <p:nvPr/>
        </p:nvSpPr>
        <p:spPr>
          <a:xfrm>
            <a:off x="9501222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0215602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0715668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9144000" y="-109890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9786974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0501354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-1357322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-785850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-142876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-1714544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-1143040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-500098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2228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4" presetClass="entr" presetSubtype="0" accel="100000" fill="hold" nodeType="withEffect">
                                  <p:stCondLst>
                                    <p:cond delay="73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8" presetClass="entr" presetSubtype="0" accel="50000" fill="hold" nodeType="withEffect">
                                  <p:stCondLst>
                                    <p:cond delay="59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9300"/>
                            </p:stCondLst>
                            <p:childTnLst>
                              <p:par>
                                <p:cTn id="3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8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2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2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2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2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448" y="2716560"/>
            <a:ext cx="2666510" cy="186257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885602">
            <a:off x="2071159" y="770420"/>
            <a:ext cx="2666510" cy="186257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94060">
            <a:off x="3256666" y="2633565"/>
            <a:ext cx="2666510" cy="186257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112" y="1701705"/>
            <a:ext cx="2400600" cy="186314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8"/>
          <p:cNvSpPr txBox="1"/>
          <p:nvPr/>
        </p:nvSpPr>
        <p:spPr>
          <a:xfrm>
            <a:off x="4986687" y="366848"/>
            <a:ext cx="3676445" cy="1054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zh-CN" altLang="en-US" sz="1400" dirty="0">
                <a:solidFill>
                  <a:srgbClr val="311E18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</a:rPr>
              <a:t>青春是一个充满魁力，充满诱惑的时代。好动是青春，好奇是青春，好玩是青春。玩世不恭更是青春，我们的一切切都是青春。</a:t>
            </a:r>
          </a:p>
        </p:txBody>
      </p:sp>
      <p:sp>
        <p:nvSpPr>
          <p:cNvPr id="9" name="矩形 8"/>
          <p:cNvSpPr/>
          <p:nvPr/>
        </p:nvSpPr>
        <p:spPr>
          <a:xfrm>
            <a:off x="9501222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0215602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0715668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9144000" y="-109890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786974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0501354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-1357322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-785850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-142876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-1714544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-1143040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-500098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8969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6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0" presetClass="entr" presetSubtype="0" fill="hold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6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6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0" presetClass="entr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6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6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9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6" presetClass="emph" presetSubtype="0" fill="hold" grpId="1" nodeType="withEffect">
                                  <p:stCondLst>
                                    <p:cond delay="19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42" presetClass="exit" presetSubtype="0" fill="hold" nodeType="withEffect">
                                  <p:stCondLst>
                                    <p:cond delay="5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1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75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75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7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47" presetClass="exit" presetSubtype="0" fill="hold" nodeType="withEffect">
                                  <p:stCondLst>
                                    <p:cond delay="7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1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7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7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17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42" presetClass="exit" presetSubtype="0" fill="hold" nodeType="withEffect">
                                  <p:stCondLst>
                                    <p:cond delay="9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1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75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75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174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47" presetClass="exit" presetSubtype="0" fill="hold" nodeType="withEffect">
                                  <p:stCondLst>
                                    <p:cond delay="10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1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75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75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17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grpId="2" nodeType="withEffect">
                                  <p:stCondLst>
                                    <p:cond delay="115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5" dur="1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12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8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8" grpId="2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7103439"/>
  <p:tag name="MH_LIBRARY" val="GRAPHIC"/>
  <p:tag name="MH_ORDER" val="Picture 3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7103439"/>
  <p:tag name="MH_LIBRARY" val="GRAPHIC"/>
  <p:tag name="MH_ORDER" val="Rectangle 9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7103439"/>
  <p:tag name="MH_LIBRARY" val="GRAPHIC"/>
  <p:tag name="MH_ORDER" val="Img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7103439"/>
  <p:tag name="MH_LIBRARY" val="GRAPHIC"/>
  <p:tag name="MH_ORDER" val="Picture 1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7103439"/>
  <p:tag name="MH_LIBRARY" val="GRAPHIC"/>
  <p:tag name="MH_ORDER" val="Picture 1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7103439"/>
  <p:tag name="MH_LIBRARY" val="GRAPHIC"/>
  <p:tag name="MH_ORDER" val="Rectangle 2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7103439"/>
  <p:tag name="MH_LIBRARY" val="GRAPHIC"/>
  <p:tag name="MH_ORDER" val="Img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7103439"/>
  <p:tag name="MH_LIBRARY" val="GRAPHIC"/>
  <p:tag name="MH_ORDER" val="Picture 18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7103439"/>
  <p:tag name="MH_LIBRARY" val="GRAPHIC"/>
  <p:tag name="MH_ORDER" val="Picture 38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04112407"/>
  <p:tag name="MH_LIBRARY" val="GRAPHIC"/>
  <p:tag name="MH_ORDER" val="Img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04112407"/>
  <p:tag name="MH_LIBRARY" val="GRAPHIC"/>
  <p:tag name="MH_ORDER" val="Img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7103439"/>
  <p:tag name="MH_LIBRARY" val="GRAPHIC"/>
  <p:tag name="MH_ORDER" val="Rectangle 29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04112407"/>
  <p:tag name="MH_LIBRARY" val="GRAPHIC"/>
  <p:tag name="MH_ORDER" val="Img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04112407"/>
  <p:tag name="MH_LIBRARY" val="GRAPHIC"/>
  <p:tag name="MH_ORDER" val="Img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7103439"/>
  <p:tag name="MH_LIBRARY" val="GRAPHIC"/>
  <p:tag name="MH_ORDER" val="Img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7103439"/>
  <p:tag name="MH_LIBRARY" val="GRAPHIC"/>
  <p:tag name="MH_ORDER" val="Rectangle 2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7103439"/>
  <p:tag name="MH_LIBRARY" val="GRAPHIC"/>
  <p:tag name="MH_ORDER" val="Img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7103439"/>
  <p:tag name="MH_LIBRARY" val="GRAPHIC"/>
  <p:tag name="MH_ORDER" val="Rectangle 2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7103439"/>
  <p:tag name="MH_LIBRARY" val="GRAPHIC"/>
  <p:tag name="MH_ORDER" val="Img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7103439"/>
  <p:tag name="MH_LIBRARY" val="GRAPHIC"/>
  <p:tag name="MH_ORDER" val="Rectangle 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7103439"/>
  <p:tag name="MH_LIBRARY" val="GRAPHIC"/>
  <p:tag name="MH_ORDER" val="Img4"/>
</p:tagLst>
</file>

<file path=ppt/theme/theme1.xml><?xml version="1.0" encoding="utf-8"?>
<a:theme xmlns:a="http://schemas.openxmlformats.org/drawingml/2006/main" name="第一PPT，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485</TotalTime>
  <Words>838</Words>
  <Application>Microsoft Office PowerPoint</Application>
  <PresentationFormat>自定义</PresentationFormat>
  <Paragraphs>57</Paragraphs>
  <Slides>16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18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青春纪念册</dc:title>
  <dc:creator>第一PPT</dc:creator>
  <cp:keywords>www.1ppt.com</cp:keywords>
  <cp:lastModifiedBy>Windows User</cp:lastModifiedBy>
  <cp:revision>65</cp:revision>
  <dcterms:created xsi:type="dcterms:W3CDTF">2017-01-14T09:35:14Z</dcterms:created>
  <dcterms:modified xsi:type="dcterms:W3CDTF">2019-03-19T01:37:11Z</dcterms:modified>
</cp:coreProperties>
</file>