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5" r:id="rId3"/>
  </p:sldMasterIdLst>
  <p:notesMasterIdLst>
    <p:notesMasterId r:id="rId34"/>
  </p:notesMasterIdLst>
  <p:sldIdLst>
    <p:sldId id="256" r:id="rId4"/>
    <p:sldId id="257" r:id="rId5"/>
    <p:sldId id="259" r:id="rId6"/>
    <p:sldId id="260" r:id="rId7"/>
    <p:sldId id="261" r:id="rId8"/>
    <p:sldId id="262" r:id="rId9"/>
    <p:sldId id="263" r:id="rId10"/>
    <p:sldId id="268" r:id="rId11"/>
    <p:sldId id="264" r:id="rId12"/>
    <p:sldId id="265" r:id="rId13"/>
    <p:sldId id="266" r:id="rId14"/>
    <p:sldId id="267" r:id="rId15"/>
    <p:sldId id="269" r:id="rId16"/>
    <p:sldId id="277" r:id="rId17"/>
    <p:sldId id="278" r:id="rId18"/>
    <p:sldId id="279" r:id="rId19"/>
    <p:sldId id="280" r:id="rId20"/>
    <p:sldId id="281" r:id="rId21"/>
    <p:sldId id="270" r:id="rId22"/>
    <p:sldId id="282" r:id="rId23"/>
    <p:sldId id="283" r:id="rId24"/>
    <p:sldId id="285" r:id="rId25"/>
    <p:sldId id="286" r:id="rId26"/>
    <p:sldId id="271" r:id="rId27"/>
    <p:sldId id="287" r:id="rId28"/>
    <p:sldId id="288" r:id="rId29"/>
    <p:sldId id="289" r:id="rId30"/>
    <p:sldId id="290" r:id="rId31"/>
    <p:sldId id="291" r:id="rId32"/>
    <p:sldId id="292" r:id="rId33"/>
  </p:sldIdLst>
  <p:sldSz cx="9144000" cy="5145088"/>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E17"/>
    <a:srgbClr val="2916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80" autoAdjust="0"/>
    <p:restoredTop sz="94660"/>
  </p:normalViewPr>
  <p:slideViewPr>
    <p:cSldViewPr snapToGrid="0">
      <p:cViewPr varScale="1">
        <p:scale>
          <a:sx n="79" d="100"/>
          <a:sy n="79" d="100"/>
        </p:scale>
        <p:origin x="-84" y="-150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2019/3/19</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ln/>
        </p:spPr>
        <p:txBody>
          <a:bodyPr wrap="square" lIns="91440" tIns="45720" rIns="91440" bIns="45720" anchor="ctr"/>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algn="r"/>
            <a:fld id="{9A0DB2DC-4C9A-4742-B13C-FB6460FD3503}" type="slidenum">
              <a:rPr lang="zh-CN" altLang="en-US" sz="1200" dirty="0">
                <a:solidFill>
                  <a:srgbClr val="000000"/>
                </a:solidFill>
              </a:rPr>
              <a:pPr algn="r"/>
              <a:t>3</a:t>
            </a:fld>
            <a:endParaRPr lang="zh-CN" altLang="en-US" sz="1200" dirty="0">
              <a:solidFill>
                <a:srgbClr val="000000"/>
              </a:solidFill>
            </a:endParaRPr>
          </a:p>
        </p:txBody>
      </p:sp>
    </p:spTree>
    <p:extLst>
      <p:ext uri="{BB962C8B-B14F-4D97-AF65-F5344CB8AC3E}">
        <p14:creationId xmlns:p14="http://schemas.microsoft.com/office/powerpoint/2010/main" val="4206739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ln/>
        </p:spPr>
        <p:txBody>
          <a:bodyPr wrap="square" lIns="91440" tIns="45720" rIns="91440" bIns="45720" anchor="ctr"/>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algn="r"/>
            <a:fld id="{9A0DB2DC-4C9A-4742-B13C-FB6460FD3503}" type="slidenum">
              <a:rPr lang="zh-CN" altLang="en-US" sz="1200" dirty="0">
                <a:solidFill>
                  <a:srgbClr val="000000"/>
                </a:solidFill>
              </a:rPr>
              <a:pPr algn="r"/>
              <a:t>8</a:t>
            </a:fld>
            <a:endParaRPr lang="zh-CN" altLang="en-US" sz="1200" dirty="0">
              <a:solidFill>
                <a:srgbClr val="000000"/>
              </a:solidFill>
            </a:endParaRPr>
          </a:p>
        </p:txBody>
      </p:sp>
    </p:spTree>
    <p:extLst>
      <p:ext uri="{BB962C8B-B14F-4D97-AF65-F5344CB8AC3E}">
        <p14:creationId xmlns:p14="http://schemas.microsoft.com/office/powerpoint/2010/main" val="617933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ln/>
        </p:spPr>
        <p:txBody>
          <a:bodyPr wrap="square" lIns="91440" tIns="45720" rIns="91440" bIns="45720" anchor="ctr"/>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algn="r"/>
            <a:fld id="{9A0DB2DC-4C9A-4742-B13C-FB6460FD3503}" type="slidenum">
              <a:rPr lang="zh-CN" altLang="en-US" sz="1200" dirty="0">
                <a:solidFill>
                  <a:srgbClr val="000000"/>
                </a:solidFill>
              </a:rPr>
              <a:pPr algn="r"/>
              <a:t>13</a:t>
            </a:fld>
            <a:endParaRPr lang="zh-CN" altLang="en-US" sz="1200" dirty="0">
              <a:solidFill>
                <a:srgbClr val="000000"/>
              </a:solidFill>
            </a:endParaRPr>
          </a:p>
        </p:txBody>
      </p:sp>
    </p:spTree>
    <p:extLst>
      <p:ext uri="{BB962C8B-B14F-4D97-AF65-F5344CB8AC3E}">
        <p14:creationId xmlns:p14="http://schemas.microsoft.com/office/powerpoint/2010/main" val="3748768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ln/>
        </p:spPr>
        <p:txBody>
          <a:bodyPr wrap="square" lIns="91440" tIns="45720" rIns="91440" bIns="45720" anchor="ctr"/>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algn="r"/>
            <a:fld id="{9A0DB2DC-4C9A-4742-B13C-FB6460FD3503}" type="slidenum">
              <a:rPr lang="zh-CN" altLang="en-US" sz="1200" dirty="0">
                <a:solidFill>
                  <a:srgbClr val="000000"/>
                </a:solidFill>
              </a:rPr>
              <a:pPr algn="r"/>
              <a:t>19</a:t>
            </a:fld>
            <a:endParaRPr lang="zh-CN" altLang="en-US" sz="1200" dirty="0">
              <a:solidFill>
                <a:srgbClr val="000000"/>
              </a:solidFill>
            </a:endParaRPr>
          </a:p>
        </p:txBody>
      </p:sp>
    </p:spTree>
    <p:extLst>
      <p:ext uri="{BB962C8B-B14F-4D97-AF65-F5344CB8AC3E}">
        <p14:creationId xmlns:p14="http://schemas.microsoft.com/office/powerpoint/2010/main" val="13044299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ln/>
        </p:spPr>
        <p:txBody>
          <a:bodyPr wrap="square" lIns="91440" tIns="45720" rIns="91440" bIns="45720" anchor="ctr"/>
          <a:lstStyle/>
          <a:p>
            <a:pPr lvl="0"/>
            <a:endParaRPr lang="zh-CN" altLang="en-US" dirty="0"/>
          </a:p>
        </p:txBody>
      </p:sp>
      <p:sp>
        <p:nvSpPr>
          <p:cNvPr id="43012"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algn="r"/>
            <a:fld id="{9A0DB2DC-4C9A-4742-B13C-FB6460FD3503}" type="slidenum">
              <a:rPr lang="zh-CN" altLang="en-US" sz="1200" dirty="0">
                <a:solidFill>
                  <a:srgbClr val="000000"/>
                </a:solidFill>
              </a:rPr>
              <a:pPr algn="r"/>
              <a:t>24</a:t>
            </a:fld>
            <a:endParaRPr lang="zh-CN" altLang="en-US" sz="1200" dirty="0">
              <a:solidFill>
                <a:srgbClr val="000000"/>
              </a:solidFill>
            </a:endParaRPr>
          </a:p>
        </p:txBody>
      </p:sp>
    </p:spTree>
    <p:extLst>
      <p:ext uri="{BB962C8B-B14F-4D97-AF65-F5344CB8AC3E}">
        <p14:creationId xmlns:p14="http://schemas.microsoft.com/office/powerpoint/2010/main" val="2504890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Master" Target="../slideMasters/slideMaster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177656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590342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76524979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34711" y="1816227"/>
            <a:ext cx="4748738" cy="647900"/>
          </a:xfrm>
        </p:spPr>
        <p:txBody>
          <a:bodyPr/>
          <a:lstStyle>
            <a:lvl1pPr algn="ctr">
              <a:defRPr sz="2699"/>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2035900" y="2626102"/>
            <a:ext cx="4749928" cy="485925"/>
          </a:xfrm>
        </p:spPr>
        <p:txBody>
          <a:bodyPr/>
          <a:lstStyle>
            <a:lvl1pPr marL="0" indent="0" algn="ctr">
              <a:buFontTx/>
              <a:buNone/>
              <a:defRPr sz="1799"/>
            </a:lvl1pPr>
          </a:lstStyle>
          <a:p>
            <a:pPr lvl="0"/>
            <a:r>
              <a:rPr lang="zh-CN" noProof="0" smtClean="0"/>
              <a:t>单击此处编辑母版副标题样式</a:t>
            </a:r>
          </a:p>
        </p:txBody>
      </p:sp>
    </p:spTree>
    <p:extLst>
      <p:ext uri="{BB962C8B-B14F-4D97-AF65-F5344CB8AC3E}">
        <p14:creationId xmlns:p14="http://schemas.microsoft.com/office/powerpoint/2010/main" val="32510633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accent2"/>
        </a:solidFill>
        <a:effectLst/>
      </p:bgPr>
    </p:bg>
    <p:spTree>
      <p:nvGrpSpPr>
        <p:cNvPr id="1" name=""/>
        <p:cNvGrpSpPr/>
        <p:nvPr/>
      </p:nvGrpSpPr>
      <p:grpSpPr>
        <a:xfrm>
          <a:off x="0" y="0"/>
          <a:ext cx="0" cy="0"/>
          <a:chOff x="0" y="0"/>
          <a:chExt cx="0" cy="0"/>
        </a:xfrm>
      </p:grpSpPr>
      <p:sp>
        <p:nvSpPr>
          <p:cNvPr id="3074" name="矩形 3"/>
          <p:cNvSpPr/>
          <p:nvPr userDrawn="1"/>
        </p:nvSpPr>
        <p:spPr>
          <a:xfrm>
            <a:off x="1" y="5029562"/>
            <a:ext cx="9142810" cy="115526"/>
          </a:xfrm>
          <a:prstGeom prst="rect">
            <a:avLst/>
          </a:prstGeom>
          <a:solidFill>
            <a:schemeClr val="tx1"/>
          </a:solidFill>
          <a:ln w="9525">
            <a:noFill/>
          </a:ln>
        </p:spPr>
        <p:txBody>
          <a:bodyPr/>
          <a:lstStyle/>
          <a:p>
            <a:pPr defTabSz="685434" fontAlgn="base">
              <a:spcBef>
                <a:spcPct val="0"/>
              </a:spcBef>
              <a:spcAft>
                <a:spcPct val="0"/>
              </a:spcAft>
              <a:buFont typeface="Arial" panose="020B0604020202020204" pitchFamily="34" charset="0"/>
              <a:buNone/>
            </a:pPr>
            <a:endParaRPr lang="zh-CN" altLang="en-US" sz="1349" dirty="0">
              <a:solidFill>
                <a:srgbClr val="424554"/>
              </a:solidFill>
              <a:ea typeface="宋体" panose="02010600030101010101" pitchFamily="2" charset="-122"/>
            </a:endParaRPr>
          </a:p>
        </p:txBody>
      </p:sp>
      <p:sp>
        <p:nvSpPr>
          <p:cNvPr id="3075" name="矩形 4"/>
          <p:cNvSpPr/>
          <p:nvPr userDrawn="1"/>
        </p:nvSpPr>
        <p:spPr>
          <a:xfrm>
            <a:off x="8778669" y="4880687"/>
            <a:ext cx="327251" cy="209615"/>
          </a:xfrm>
          <a:prstGeom prst="rect">
            <a:avLst/>
          </a:prstGeom>
          <a:solidFill>
            <a:schemeClr val="bg1"/>
          </a:solidFill>
          <a:ln w="9525">
            <a:noFill/>
          </a:ln>
        </p:spPr>
        <p:txBody>
          <a:bodyPr/>
          <a:lstStyle/>
          <a:p>
            <a:pPr defTabSz="685434" fontAlgn="base">
              <a:spcBef>
                <a:spcPct val="0"/>
              </a:spcBef>
              <a:spcAft>
                <a:spcPct val="0"/>
              </a:spcAft>
              <a:buFont typeface="Arial" panose="020B0604020202020204" pitchFamily="34" charset="0"/>
              <a:buNone/>
            </a:pPr>
            <a:endParaRPr lang="zh-CN" altLang="en-US" sz="1349" dirty="0">
              <a:solidFill>
                <a:srgbClr val="424554"/>
              </a:solidFill>
              <a:ea typeface="宋体" panose="02010600030101010101" pitchFamily="2" charset="-122"/>
            </a:endParaRPr>
          </a:p>
        </p:txBody>
      </p:sp>
      <p:sp>
        <p:nvSpPr>
          <p:cNvPr id="3076" name="TextBox 5"/>
          <p:cNvSpPr txBox="1"/>
          <p:nvPr userDrawn="1"/>
        </p:nvSpPr>
        <p:spPr>
          <a:xfrm>
            <a:off x="8770382" y="4880688"/>
            <a:ext cx="349776" cy="253787"/>
          </a:xfrm>
          <a:prstGeom prst="rect">
            <a:avLst/>
          </a:prstGeom>
          <a:noFill/>
          <a:ln w="9525">
            <a:noFill/>
          </a:ln>
        </p:spPr>
        <p:txBody>
          <a:bodyPr wrap="none">
            <a:spAutoFit/>
          </a:bodyPr>
          <a:lstStyle/>
          <a:p>
            <a:pPr algn="ctr" defTabSz="685434" fontAlgn="base">
              <a:spcBef>
                <a:spcPct val="0"/>
              </a:spcBef>
              <a:spcAft>
                <a:spcPct val="0"/>
              </a:spcAft>
              <a:buFont typeface="Arial" panose="020B0604020202020204" pitchFamily="34" charset="0"/>
              <a:buNone/>
            </a:pPr>
            <a:fld id="{9A0DB2DC-4C9A-4742-B13C-FB6460FD3503}" type="slidenum">
              <a:rPr lang="zh-CN" altLang="en-US" sz="1049" dirty="0">
                <a:solidFill>
                  <a:srgbClr val="F8F8F8"/>
                </a:solidFill>
                <a:ea typeface="宋体" panose="02010600030101010101" pitchFamily="2" charset="-122"/>
              </a:rPr>
              <a:pPr algn="ctr" defTabSz="685434" fontAlgn="base">
                <a:spcBef>
                  <a:spcPct val="0"/>
                </a:spcBef>
                <a:spcAft>
                  <a:spcPct val="0"/>
                </a:spcAft>
                <a:buFont typeface="Arial" panose="020B0604020202020204" pitchFamily="34" charset="0"/>
                <a:buNone/>
              </a:pPr>
              <a:t>‹#›</a:t>
            </a:fld>
            <a:endParaRPr lang="zh-CN" altLang="en-US" sz="1049" dirty="0">
              <a:solidFill>
                <a:srgbClr val="F8F8F8"/>
              </a:solidFill>
              <a:ea typeface="宋体" panose="02010600030101010101" pitchFamily="2" charset="-122"/>
            </a:endParaRPr>
          </a:p>
        </p:txBody>
      </p:sp>
      <p:sp>
        <p:nvSpPr>
          <p:cNvPr id="2" name="标题 1"/>
          <p:cNvSpPr>
            <a:spLocks noGrp="1"/>
          </p:cNvSpPr>
          <p:nvPr>
            <p:ph type="title"/>
          </p:nvPr>
        </p:nvSpPr>
        <p:spPr/>
        <p:txBody>
          <a:bodyPr/>
          <a:lstStyle>
            <a:lvl1pPr>
              <a:defRPr>
                <a:solidFill>
                  <a:schemeClr val="accent3"/>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126241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28" y="3306197"/>
            <a:ext cx="7771745" cy="1021872"/>
          </a:xfrm>
        </p:spPr>
        <p:txBody>
          <a:bodyPr anchor="t"/>
          <a:lstStyle>
            <a:lvl1pPr algn="l">
              <a:defRPr sz="2998"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28" y="2180708"/>
            <a:ext cx="7771745" cy="1125488"/>
          </a:xfrm>
        </p:spPr>
        <p:txBody>
          <a:bodyPr anchor="b"/>
          <a:lstStyle>
            <a:lvl1pPr marL="0" indent="0">
              <a:buNone/>
              <a:defRPr sz="1499"/>
            </a:lvl1pPr>
            <a:lvl2pPr marL="342717" indent="0">
              <a:buNone/>
              <a:defRPr sz="1349"/>
            </a:lvl2pPr>
            <a:lvl3pPr marL="685434" indent="0">
              <a:buNone/>
              <a:defRPr sz="1199"/>
            </a:lvl3pPr>
            <a:lvl4pPr marL="1028151" indent="0">
              <a:buNone/>
              <a:defRPr sz="1049"/>
            </a:lvl4pPr>
            <a:lvl5pPr marL="1370868" indent="0">
              <a:buNone/>
              <a:defRPr sz="1049"/>
            </a:lvl5pPr>
            <a:lvl6pPr marL="1713586" indent="0">
              <a:buNone/>
              <a:defRPr sz="1049"/>
            </a:lvl6pPr>
            <a:lvl7pPr marL="2056303" indent="0">
              <a:buNone/>
              <a:defRPr sz="1049"/>
            </a:lvl7pPr>
            <a:lvl8pPr marL="2399020" indent="0">
              <a:buNone/>
              <a:defRPr sz="1049"/>
            </a:lvl8pPr>
            <a:lvl9pPr marL="2741737" indent="0">
              <a:buNone/>
              <a:defRPr sz="1049"/>
            </a:lvl9pPr>
          </a:lstStyle>
          <a:p>
            <a:pPr lvl="0"/>
            <a:r>
              <a:rPr lang="zh-CN" altLang="en-US" smtClean="0"/>
              <a:t>单击此处编辑母版文本样式</a:t>
            </a:r>
          </a:p>
        </p:txBody>
      </p:sp>
    </p:spTree>
    <p:extLst>
      <p:ext uri="{BB962C8B-B14F-4D97-AF65-F5344CB8AC3E}">
        <p14:creationId xmlns:p14="http://schemas.microsoft.com/office/powerpoint/2010/main" val="1743115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022" y="1200523"/>
            <a:ext cx="4057257" cy="3395520"/>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8533" y="1200523"/>
            <a:ext cx="4058446" cy="3395520"/>
          </a:xfrm>
        </p:spPr>
        <p:txBody>
          <a:bodyPr/>
          <a:lstStyle>
            <a:lvl1pPr>
              <a:defRPr sz="2099"/>
            </a:lvl1pPr>
            <a:lvl2pPr>
              <a:defRPr sz="1799"/>
            </a:lvl2pPr>
            <a:lvl3pPr>
              <a:defRPr sz="1499"/>
            </a:lvl3pPr>
            <a:lvl4pPr>
              <a:defRPr sz="1349"/>
            </a:lvl4pPr>
            <a:lvl5pPr>
              <a:defRPr sz="1349"/>
            </a:lvl5pPr>
            <a:lvl6pPr>
              <a:defRPr sz="1349"/>
            </a:lvl6pPr>
            <a:lvl7pPr>
              <a:defRPr sz="1349"/>
            </a:lvl7pPr>
            <a:lvl8pPr>
              <a:defRPr sz="1349"/>
            </a:lvl8pPr>
            <a:lvl9pPr>
              <a:defRPr sz="134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矩形 5"/>
          <p:cNvSpPr/>
          <p:nvPr userDrawn="1"/>
        </p:nvSpPr>
        <p:spPr>
          <a:xfrm>
            <a:off x="7302543" y="4704593"/>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0827789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022" y="206042"/>
            <a:ext cx="8229957" cy="85751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022" y="1151690"/>
            <a:ext cx="4040594" cy="479970"/>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4" name="内容占位符 3"/>
          <p:cNvSpPr>
            <a:spLocks noGrp="1"/>
          </p:cNvSpPr>
          <p:nvPr>
            <p:ph sz="half" idx="2"/>
          </p:nvPr>
        </p:nvSpPr>
        <p:spPr>
          <a:xfrm>
            <a:off x="457022" y="1631660"/>
            <a:ext cx="4040594" cy="2964381"/>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196" y="1151690"/>
            <a:ext cx="4041783" cy="479970"/>
          </a:xfrm>
        </p:spPr>
        <p:txBody>
          <a:bodyPr anchor="b"/>
          <a:lstStyle>
            <a:lvl1pPr marL="0" indent="0">
              <a:buNone/>
              <a:defRPr sz="1799" b="1"/>
            </a:lvl1pPr>
            <a:lvl2pPr marL="342717" indent="0">
              <a:buNone/>
              <a:defRPr sz="1499" b="1"/>
            </a:lvl2pPr>
            <a:lvl3pPr marL="685434" indent="0">
              <a:buNone/>
              <a:defRPr sz="1349" b="1"/>
            </a:lvl3pPr>
            <a:lvl4pPr marL="1028151" indent="0">
              <a:buNone/>
              <a:defRPr sz="1199" b="1"/>
            </a:lvl4pPr>
            <a:lvl5pPr marL="1370868" indent="0">
              <a:buNone/>
              <a:defRPr sz="1199" b="1"/>
            </a:lvl5pPr>
            <a:lvl6pPr marL="1713586" indent="0">
              <a:buNone/>
              <a:defRPr sz="1199" b="1"/>
            </a:lvl6pPr>
            <a:lvl7pPr marL="2056303" indent="0">
              <a:buNone/>
              <a:defRPr sz="1199" b="1"/>
            </a:lvl7pPr>
            <a:lvl8pPr marL="2399020" indent="0">
              <a:buNone/>
              <a:defRPr sz="1199" b="1"/>
            </a:lvl8pPr>
            <a:lvl9pPr marL="2741737" indent="0">
              <a:buNone/>
              <a:defRPr sz="1199" b="1"/>
            </a:lvl9pPr>
          </a:lstStyle>
          <a:p>
            <a:pPr lvl="0"/>
            <a:r>
              <a:rPr lang="zh-CN" altLang="en-US" smtClean="0"/>
              <a:t>单击此处编辑母版文本样式</a:t>
            </a:r>
          </a:p>
        </p:txBody>
      </p:sp>
      <p:sp>
        <p:nvSpPr>
          <p:cNvPr id="6" name="内容占位符 5"/>
          <p:cNvSpPr>
            <a:spLocks noGrp="1"/>
          </p:cNvSpPr>
          <p:nvPr>
            <p:ph sz="quarter" idx="4"/>
          </p:nvPr>
        </p:nvSpPr>
        <p:spPr>
          <a:xfrm>
            <a:off x="4645196" y="1631660"/>
            <a:ext cx="4041783" cy="2964381"/>
          </a:xfrm>
        </p:spPr>
        <p:txBody>
          <a:bodyPr/>
          <a:lstStyle>
            <a:lvl1pPr>
              <a:defRPr sz="1799"/>
            </a:lvl1pPr>
            <a:lvl2pPr>
              <a:defRPr sz="1499"/>
            </a:lvl2pPr>
            <a:lvl3pPr>
              <a:defRPr sz="1349"/>
            </a:lvl3pPr>
            <a:lvl4pPr>
              <a:defRPr sz="1199"/>
            </a:lvl4pPr>
            <a:lvl5pPr>
              <a:defRPr sz="1199"/>
            </a:lvl5pPr>
            <a:lvl6pPr>
              <a:defRPr sz="1199"/>
            </a:lvl6pPr>
            <a:lvl7pPr>
              <a:defRPr sz="1199"/>
            </a:lvl7pPr>
            <a:lvl8pPr>
              <a:defRPr sz="1199"/>
            </a:lvl8pPr>
            <a:lvl9pPr>
              <a:defRPr sz="11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984685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795419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94239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022" y="204851"/>
            <a:ext cx="3008724" cy="871807"/>
          </a:xfrm>
        </p:spPr>
        <p:txBody>
          <a:bodyPr anchor="b"/>
          <a:lstStyle>
            <a:lvl1pPr algn="l">
              <a:defRPr sz="1499"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242" y="204853"/>
            <a:ext cx="5111738" cy="4391190"/>
          </a:xfrm>
        </p:spPr>
        <p:txBody>
          <a:bodyPr/>
          <a:lstStyle>
            <a:lvl1pPr>
              <a:defRPr sz="2399"/>
            </a:lvl1pPr>
            <a:lvl2pPr>
              <a:defRPr sz="2099"/>
            </a:lvl2pPr>
            <a:lvl3pPr>
              <a:defRPr sz="1799"/>
            </a:lvl3pPr>
            <a:lvl4pPr>
              <a:defRPr sz="1499"/>
            </a:lvl4pPr>
            <a:lvl5pPr>
              <a:defRPr sz="1499"/>
            </a:lvl5pPr>
            <a:lvl6pPr>
              <a:defRPr sz="1499"/>
            </a:lvl6pPr>
            <a:lvl7pPr>
              <a:defRPr sz="1499"/>
            </a:lvl7pPr>
            <a:lvl8pPr>
              <a:defRPr sz="1499"/>
            </a:lvl8pPr>
            <a:lvl9pPr>
              <a:defRPr sz="14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022" y="1076659"/>
            <a:ext cx="3008724" cy="3519383"/>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Tree>
    <p:extLst>
      <p:ext uri="{BB962C8B-B14F-4D97-AF65-F5344CB8AC3E}">
        <p14:creationId xmlns:p14="http://schemas.microsoft.com/office/powerpoint/2010/main" val="37130357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4957722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383" y="3601561"/>
            <a:ext cx="5486638" cy="425185"/>
          </a:xfrm>
        </p:spPr>
        <p:txBody>
          <a:bodyPr anchor="b"/>
          <a:lstStyle>
            <a:lvl1pPr algn="l">
              <a:defRPr sz="1499"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383" y="459723"/>
            <a:ext cx="5486638" cy="3087053"/>
          </a:xfrm>
        </p:spPr>
        <p:txBody>
          <a:bodyPr vert="horz" wrap="square" lIns="91440" tIns="45720" rIns="91440" bIns="45720" numCol="1" anchor="t" anchorCtr="0" compatLnSpc="1"/>
          <a:lstStyle>
            <a:lvl1pPr marL="0" indent="0">
              <a:buNone/>
              <a:defRPr sz="2399"/>
            </a:lvl1pPr>
            <a:lvl2pPr marL="342717" indent="0">
              <a:buNone/>
              <a:defRPr sz="2099"/>
            </a:lvl2pPr>
            <a:lvl3pPr marL="685434" indent="0">
              <a:buNone/>
              <a:defRPr sz="1799"/>
            </a:lvl3pPr>
            <a:lvl4pPr marL="1028151" indent="0">
              <a:buNone/>
              <a:defRPr sz="1499"/>
            </a:lvl4pPr>
            <a:lvl5pPr marL="1370868" indent="0">
              <a:buNone/>
              <a:defRPr sz="1499"/>
            </a:lvl5pPr>
            <a:lvl6pPr marL="1713586" indent="0">
              <a:buNone/>
              <a:defRPr sz="1499"/>
            </a:lvl6pPr>
            <a:lvl7pPr marL="2056303" indent="0">
              <a:buNone/>
              <a:defRPr sz="1499"/>
            </a:lvl7pPr>
            <a:lvl8pPr marL="2399020" indent="0">
              <a:buNone/>
              <a:defRPr sz="1499"/>
            </a:lvl8pPr>
            <a:lvl9pPr marL="2741737" indent="0">
              <a:buNone/>
              <a:defRPr sz="1499"/>
            </a:lvl9pPr>
          </a:lstStyle>
          <a:p>
            <a:pPr marL="0" marR="0" lvl="0" indent="0" algn="l" defTabSz="685434" rtl="0" eaLnBrk="1" fontAlgn="base" latinLnBrk="0" hangingPunct="1">
              <a:lnSpc>
                <a:spcPct val="100000"/>
              </a:lnSpc>
              <a:spcBef>
                <a:spcPct val="20000"/>
              </a:spcBef>
              <a:spcAft>
                <a:spcPct val="0"/>
              </a:spcAft>
              <a:buClrTx/>
              <a:buSzTx/>
              <a:buFontTx/>
              <a:buNone/>
              <a:defRPr/>
            </a:pPr>
            <a:endParaRPr kumimoji="0" lang="zh-CN" altLang="en-US" sz="2399" b="0" i="0" u="none" strike="noStrike" kern="0" cap="none" spc="0" normalizeH="0" baseline="0" noProof="0">
              <a:ln>
                <a:noFill/>
              </a:ln>
              <a:solidFill>
                <a:schemeClr val="accent3"/>
              </a:solidFill>
              <a:effectLst/>
              <a:uLnTx/>
              <a:uFillTx/>
              <a:latin typeface="+mn-lt"/>
              <a:ea typeface="+mn-ea"/>
              <a:cs typeface="+mn-cs"/>
            </a:endParaRPr>
          </a:p>
        </p:txBody>
      </p:sp>
      <p:sp>
        <p:nvSpPr>
          <p:cNvPr id="4" name="文本占位符 3"/>
          <p:cNvSpPr>
            <a:spLocks noGrp="1"/>
          </p:cNvSpPr>
          <p:nvPr>
            <p:ph type="body" sz="half" idx="2"/>
          </p:nvPr>
        </p:nvSpPr>
        <p:spPr>
          <a:xfrm>
            <a:off x="1792383" y="4026746"/>
            <a:ext cx="5486638" cy="603833"/>
          </a:xfrm>
        </p:spPr>
        <p:txBody>
          <a:bodyPr/>
          <a:lstStyle>
            <a:lvl1pPr marL="0" indent="0">
              <a:buNone/>
              <a:defRPr sz="1049"/>
            </a:lvl1pPr>
            <a:lvl2pPr marL="342717" indent="0">
              <a:buNone/>
              <a:defRPr sz="900"/>
            </a:lvl2pPr>
            <a:lvl3pPr marL="685434" indent="0">
              <a:buNone/>
              <a:defRPr sz="750"/>
            </a:lvl3pPr>
            <a:lvl4pPr marL="1028151" indent="0">
              <a:buNone/>
              <a:defRPr sz="675"/>
            </a:lvl4pPr>
            <a:lvl5pPr marL="1370868" indent="0">
              <a:buNone/>
              <a:defRPr sz="675"/>
            </a:lvl5pPr>
            <a:lvl6pPr marL="1713586" indent="0">
              <a:buNone/>
              <a:defRPr sz="675"/>
            </a:lvl6pPr>
            <a:lvl7pPr marL="2056303" indent="0">
              <a:buNone/>
              <a:defRPr sz="675"/>
            </a:lvl7pPr>
            <a:lvl8pPr marL="2399020" indent="0">
              <a:buNone/>
              <a:defRPr sz="675"/>
            </a:lvl8pPr>
            <a:lvl9pPr marL="2741737" indent="0">
              <a:buNone/>
              <a:defRPr sz="675"/>
            </a:lvl9pPr>
          </a:lstStyle>
          <a:p>
            <a:pPr lvl="0"/>
            <a:r>
              <a:rPr lang="zh-CN" altLang="en-US" smtClean="0"/>
              <a:t>单击此处编辑母版文本样式</a:t>
            </a:r>
          </a:p>
        </p:txBody>
      </p:sp>
    </p:spTree>
    <p:extLst>
      <p:ext uri="{BB962C8B-B14F-4D97-AF65-F5344CB8AC3E}">
        <p14:creationId xmlns:p14="http://schemas.microsoft.com/office/powerpoint/2010/main" val="13604410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327230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382" y="681248"/>
            <a:ext cx="2056597" cy="391479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022" y="681248"/>
            <a:ext cx="6059105" cy="391479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374214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bg>
      <p:bgPr>
        <a:solidFill>
          <a:schemeClr val="accent2"/>
        </a:solidFill>
        <a:effectLst/>
      </p:bgPr>
    </p:bg>
    <p:spTree>
      <p:nvGrpSpPr>
        <p:cNvPr id="1" name=""/>
        <p:cNvGrpSpPr/>
        <p:nvPr/>
      </p:nvGrpSpPr>
      <p:grpSpPr>
        <a:xfrm>
          <a:off x="0" y="0"/>
          <a:ext cx="0" cy="0"/>
          <a:chOff x="0" y="0"/>
          <a:chExt cx="0" cy="0"/>
        </a:xfrm>
      </p:grpSpPr>
      <p:pic>
        <p:nvPicPr>
          <p:cNvPr id="19" name="Picture 18" descr="PPECLOGO-eff2-1-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05443" y="2585645"/>
            <a:ext cx="211821" cy="177458"/>
          </a:xfrm>
          <a:prstGeom prst="rect">
            <a:avLst/>
          </a:prstGeom>
          <a:noFill/>
          <a:ln w="9525">
            <a:noFill/>
          </a:ln>
        </p:spPr>
      </p:pic>
      <p:pic>
        <p:nvPicPr>
          <p:cNvPr id="18" name="Picture 17" descr="PPECLOGO-eff2-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927021" y="2183090"/>
            <a:ext cx="270131" cy="226289"/>
          </a:xfrm>
          <a:prstGeom prst="rect">
            <a:avLst/>
          </a:prstGeom>
          <a:noFill/>
          <a:ln w="9525">
            <a:noFill/>
          </a:ln>
        </p:spPr>
      </p:pic>
      <p:pic>
        <p:nvPicPr>
          <p:cNvPr id="17" name="Picture 16" descr="PPECLOGO-eff2-1-4"/>
          <p:cNvPicPr>
            <a:picLocks noChangeAspect="1"/>
          </p:cNvPicPr>
          <p:nvPr userDrawn="1"/>
        </p:nvPicPr>
        <p:blipFill>
          <a:blip r:embed="rId4"/>
          <a:stretch>
            <a:fillRect/>
          </a:stretch>
        </p:blipFill>
        <p:spPr>
          <a:xfrm>
            <a:off x="6386758" y="2495130"/>
            <a:ext cx="527172" cy="439476"/>
          </a:xfrm>
          <a:prstGeom prst="rect">
            <a:avLst/>
          </a:prstGeom>
          <a:noFill/>
          <a:ln w="9525">
            <a:noFill/>
          </a:ln>
        </p:spPr>
      </p:pic>
      <p:pic>
        <p:nvPicPr>
          <p:cNvPr id="16" name="Picture 15" descr="PPECLOGO-eff2-1-3"/>
          <p:cNvPicPr>
            <a:picLocks noChangeAspect="1"/>
          </p:cNvPicPr>
          <p:nvPr userDrawn="1"/>
        </p:nvPicPr>
        <p:blipFill>
          <a:blip r:embed="rId5"/>
          <a:stretch>
            <a:fillRect/>
          </a:stretch>
        </p:blipFill>
        <p:spPr>
          <a:xfrm>
            <a:off x="2986913" y="2090193"/>
            <a:ext cx="327252" cy="273928"/>
          </a:xfrm>
          <a:prstGeom prst="rect">
            <a:avLst/>
          </a:prstGeom>
          <a:noFill/>
          <a:ln w="9525">
            <a:noFill/>
          </a:ln>
        </p:spPr>
      </p:pic>
      <p:pic>
        <p:nvPicPr>
          <p:cNvPr id="15" name="Picture 14" descr="PPECLOGO-eff2-1-2"/>
          <p:cNvPicPr>
            <a:picLocks noChangeAspect="1"/>
          </p:cNvPicPr>
          <p:nvPr userDrawn="1"/>
        </p:nvPicPr>
        <p:blipFill>
          <a:blip r:embed="rId6"/>
          <a:stretch>
            <a:fillRect/>
          </a:stretch>
        </p:blipFill>
        <p:spPr>
          <a:xfrm>
            <a:off x="1539867" y="2097338"/>
            <a:ext cx="1273306" cy="1071893"/>
          </a:xfrm>
          <a:prstGeom prst="rect">
            <a:avLst/>
          </a:prstGeom>
          <a:noFill/>
          <a:ln w="9525">
            <a:noFill/>
          </a:ln>
        </p:spPr>
      </p:pic>
      <p:pic>
        <p:nvPicPr>
          <p:cNvPr id="14" name="Picture 13" descr="PPECLOGO-eff-0-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438328" y="1774579"/>
            <a:ext cx="391511" cy="294176"/>
          </a:xfrm>
          <a:prstGeom prst="rect">
            <a:avLst/>
          </a:prstGeom>
          <a:noFill/>
          <a:ln w="9525">
            <a:noFill/>
          </a:ln>
        </p:spPr>
      </p:pic>
      <p:pic>
        <p:nvPicPr>
          <p:cNvPr id="13" name="Picture 12" descr="PPECLOGO-eff-0-1"/>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954786" y="2719037"/>
            <a:ext cx="391512" cy="295366"/>
          </a:xfrm>
          <a:prstGeom prst="rect">
            <a:avLst/>
          </a:prstGeom>
          <a:noFill/>
          <a:ln w="9525">
            <a:noFill/>
          </a:ln>
        </p:spPr>
      </p:pic>
      <p:pic>
        <p:nvPicPr>
          <p:cNvPr id="12" name="Picture 11" descr="PPECLOGO-eff-5-4"/>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7411352" y="2044935"/>
            <a:ext cx="837764" cy="638372"/>
          </a:xfrm>
          <a:prstGeom prst="rect">
            <a:avLst/>
          </a:prstGeom>
          <a:noFill/>
          <a:ln w="9525">
            <a:noFill/>
          </a:ln>
        </p:spPr>
      </p:pic>
      <p:pic>
        <p:nvPicPr>
          <p:cNvPr id="11" name="Picture 10" descr="PPECLOGO-eff-5-2"/>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012698" y="2585645"/>
            <a:ext cx="1375646" cy="1076657"/>
          </a:xfrm>
          <a:prstGeom prst="rect">
            <a:avLst/>
          </a:prstGeom>
          <a:noFill/>
          <a:ln w="9525">
            <a:noFill/>
          </a:ln>
        </p:spPr>
      </p:pic>
      <p:pic>
        <p:nvPicPr>
          <p:cNvPr id="10" name="Picture 9" descr="PPECLOGO-eff-5-4"/>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2445461" y="2405805"/>
            <a:ext cx="1107894" cy="843223"/>
          </a:xfrm>
          <a:prstGeom prst="rect">
            <a:avLst/>
          </a:prstGeom>
          <a:noFill/>
          <a:ln w="9525">
            <a:noFill/>
          </a:ln>
        </p:spPr>
      </p:pic>
      <p:pic>
        <p:nvPicPr>
          <p:cNvPr id="9" name="Picture 8" descr="PPECLOGO-eff-0-2"/>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3956768" y="1931790"/>
            <a:ext cx="736613" cy="563340"/>
          </a:xfrm>
          <a:prstGeom prst="rect">
            <a:avLst/>
          </a:prstGeom>
          <a:noFill/>
          <a:ln w="9525">
            <a:noFill/>
          </a:ln>
        </p:spPr>
      </p:pic>
      <p:pic>
        <p:nvPicPr>
          <p:cNvPr id="8" name="Picture 6" descr="PPECLOGO-eff-0-1"/>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5529955" y="2178326"/>
            <a:ext cx="301071" cy="227479"/>
          </a:xfrm>
          <a:prstGeom prst="rect">
            <a:avLst/>
          </a:prstGeom>
          <a:noFill/>
          <a:ln w="9525">
            <a:noFill/>
          </a:ln>
        </p:spPr>
      </p:pic>
      <p:pic>
        <p:nvPicPr>
          <p:cNvPr id="7" name="Picture 5" descr="PPECLOGO-eff-0-1"/>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3348675" y="2828608"/>
            <a:ext cx="393892" cy="297748"/>
          </a:xfrm>
          <a:prstGeom prst="rect">
            <a:avLst/>
          </a:prstGeom>
          <a:noFill/>
          <a:ln w="9525">
            <a:noFill/>
          </a:ln>
        </p:spPr>
      </p:pic>
      <p:pic>
        <p:nvPicPr>
          <p:cNvPr id="6" name="Picture 4" descr="PPECLOGO-eff-0-3"/>
          <p:cNvPicPr>
            <a:picLocks noChangeAspect="1"/>
          </p:cNvPicPr>
          <p:nvPr userDrawn="1"/>
        </p:nvPicPr>
        <p:blipFill>
          <a:blip r:embed="rId14"/>
          <a:stretch>
            <a:fillRect/>
          </a:stretch>
        </p:blipFill>
        <p:spPr>
          <a:xfrm>
            <a:off x="779454" y="1086185"/>
            <a:ext cx="2259820" cy="1782916"/>
          </a:xfrm>
          <a:prstGeom prst="rect">
            <a:avLst/>
          </a:prstGeom>
          <a:noFill/>
          <a:ln w="9525">
            <a:noFill/>
          </a:ln>
        </p:spPr>
      </p:pic>
      <p:pic>
        <p:nvPicPr>
          <p:cNvPr id="5" name="Picture 3" descr="PPECLOGO-eff-0-2"/>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6320118" y="2068755"/>
            <a:ext cx="822293" cy="630035"/>
          </a:xfrm>
          <a:prstGeom prst="rect">
            <a:avLst/>
          </a:prstGeom>
          <a:noFill/>
          <a:ln w="9525">
            <a:noFill/>
          </a:ln>
        </p:spPr>
      </p:pic>
      <p:pic>
        <p:nvPicPr>
          <p:cNvPr id="4" name="Picture 2" descr="PPECLOGO-eff-0-1"/>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3109484" y="2165225"/>
            <a:ext cx="794923" cy="600260"/>
          </a:xfrm>
          <a:prstGeom prst="rect">
            <a:avLst/>
          </a:prstGeom>
          <a:noFill/>
          <a:ln w="9525">
            <a:noFill/>
          </a:ln>
        </p:spPr>
      </p:pic>
    </p:spTree>
    <p:extLst>
      <p:ext uri="{BB962C8B-B14F-4D97-AF65-F5344CB8AC3E}">
        <p14:creationId xmlns:p14="http://schemas.microsoft.com/office/powerpoint/2010/main" val="37347726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6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8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8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6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6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8885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569754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91256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5197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5659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475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070445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362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7109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61030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4674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6126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610127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5813313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06272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3709753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
        <p:nvSpPr>
          <p:cNvPr id="9" name="矩形 8"/>
          <p:cNvSpPr/>
          <p:nvPr userDrawn="1"/>
        </p:nvSpPr>
        <p:spPr>
          <a:xfrm>
            <a:off x="7242386" y="480084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052321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D213BF9-2C63-42AA-BA6C-67E1412DA37E}" type="datetimeFigureOut">
              <a:rPr lang="zh-CN" altLang="en-US" smtClean="0"/>
              <a:t>2019/3/19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56214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ED213BF9-2C63-42AA-BA6C-67E1412DA37E}" type="datetimeFigureOut">
              <a:rPr lang="zh-CN" altLang="en-US" smtClean="0"/>
              <a:t>2019/3/19</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757782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a:xfrm>
            <a:off x="630703" y="443049"/>
            <a:ext cx="7882594" cy="476397"/>
          </a:xfrm>
          <a:prstGeom prst="rect">
            <a:avLst/>
          </a:prstGeom>
          <a:noFill/>
          <a:ln w="9525">
            <a:noFill/>
          </a:ln>
        </p:spPr>
        <p:txBody>
          <a:bodyPr anchor="ctr"/>
          <a:lstStyle/>
          <a:p>
            <a:pPr lvl="0"/>
            <a:r>
              <a:rPr lang="zh-CN" altLang="en-US" dirty="0"/>
              <a:t>单击此处编辑母版标题样式</a:t>
            </a:r>
          </a:p>
        </p:txBody>
      </p:sp>
      <p:sp>
        <p:nvSpPr>
          <p:cNvPr id="1027" name="Rectangle 3"/>
          <p:cNvSpPr>
            <a:spLocks noGrp="1"/>
          </p:cNvSpPr>
          <p:nvPr>
            <p:ph type="body" idx="1"/>
          </p:nvPr>
        </p:nvSpPr>
        <p:spPr>
          <a:xfrm>
            <a:off x="630703" y="1200521"/>
            <a:ext cx="7882594" cy="3208534"/>
          </a:xfrm>
          <a:prstGeom prst="rect">
            <a:avLst/>
          </a:prstGeom>
          <a:noFill/>
          <a:ln w="9525">
            <a:noFill/>
          </a:ln>
        </p:spPr>
        <p:txBody>
          <a:bodyPr/>
          <a:lstStyle/>
          <a:p>
            <a:pPr lvl="0"/>
            <a:r>
              <a:rPr lang="zh-CN" altLang="en-US" dirty="0"/>
              <a:t>单击此处编辑母版文本样式</a:t>
            </a:r>
          </a:p>
          <a:p>
            <a:pPr lvl="1"/>
            <a:r>
              <a:rPr lang="zh-CN" altLang="en-US" dirty="0"/>
              <a:t>第二级</a:t>
            </a:r>
          </a:p>
        </p:txBody>
      </p:sp>
    </p:spTree>
    <p:extLst>
      <p:ext uri="{BB962C8B-B14F-4D97-AF65-F5344CB8AC3E}">
        <p14:creationId xmlns:p14="http://schemas.microsoft.com/office/powerpoint/2010/main" val="31691302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hf sldNum="0" hdr="0" ftr="0" dt="0"/>
  <p:txStyles>
    <p:titleStyle>
      <a:lvl1pPr algn="l" rtl="0" fontAlgn="base">
        <a:spcBef>
          <a:spcPct val="0"/>
        </a:spcBef>
        <a:spcAft>
          <a:spcPct val="0"/>
        </a:spcAft>
        <a:defRPr sz="1799">
          <a:solidFill>
            <a:schemeClr val="accent3"/>
          </a:solidFill>
          <a:latin typeface="+mj-lt"/>
          <a:ea typeface="+mj-ea"/>
          <a:cs typeface="+mj-cs"/>
        </a:defRPr>
      </a:lvl1pPr>
      <a:lvl2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5pPr>
      <a:lvl6pPr marL="342717"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6pPr>
      <a:lvl7pPr marL="685434"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7pPr>
      <a:lvl8pPr marL="1028151"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8pPr>
      <a:lvl9pPr marL="1370868" algn="l" rtl="0" fontAlgn="base">
        <a:spcBef>
          <a:spcPct val="0"/>
        </a:spcBef>
        <a:spcAft>
          <a:spcPct val="0"/>
        </a:spcAft>
        <a:defRPr sz="1799">
          <a:solidFill>
            <a:schemeClr val="tx2"/>
          </a:solidFill>
          <a:latin typeface="Arial" panose="020B0604020202020204" pitchFamily="34" charset="0"/>
          <a:ea typeface="微软雅黑" panose="020B0503020204020204" pitchFamily="34" charset="-122"/>
        </a:defRPr>
      </a:lvl9pPr>
    </p:titleStyle>
    <p:bodyStyle>
      <a:lvl1pPr marL="257038" indent="-257038" algn="l" rtl="0" fontAlgn="base">
        <a:spcBef>
          <a:spcPct val="20000"/>
        </a:spcBef>
        <a:spcAft>
          <a:spcPct val="0"/>
        </a:spcAft>
        <a:buChar char="•"/>
        <a:defRPr sz="1499">
          <a:solidFill>
            <a:schemeClr val="accent3"/>
          </a:solidFill>
          <a:latin typeface="+mn-lt"/>
          <a:ea typeface="+mn-ea"/>
          <a:cs typeface="+mn-cs"/>
        </a:defRPr>
      </a:lvl1pPr>
      <a:lvl2pPr marL="556915" indent="-214198" algn="l" rtl="0" eaLnBrk="0" fontAlgn="base" hangingPunct="0">
        <a:spcBef>
          <a:spcPct val="20000"/>
        </a:spcBef>
        <a:spcAft>
          <a:spcPct val="0"/>
        </a:spcAft>
        <a:buChar char="–"/>
        <a:defRPr sz="1499">
          <a:solidFill>
            <a:schemeClr val="accent3"/>
          </a:solidFill>
          <a:latin typeface="+mn-lt"/>
          <a:ea typeface="仿宋_GB2312" pitchFamily="49" charset="-122"/>
        </a:defRPr>
      </a:lvl2pPr>
      <a:lvl3pPr marL="856793" indent="-171359" algn="l" rtl="0" eaLnBrk="0" fontAlgn="base" hangingPunct="0">
        <a:spcBef>
          <a:spcPct val="20000"/>
        </a:spcBef>
        <a:spcAft>
          <a:spcPct val="0"/>
        </a:spcAft>
        <a:buChar char="•"/>
        <a:defRPr sz="1799">
          <a:solidFill>
            <a:schemeClr val="tx1"/>
          </a:solidFill>
          <a:latin typeface="+mn-lt"/>
          <a:ea typeface="宋体" panose="02010600030101010101" pitchFamily="2" charset="-122"/>
        </a:defRPr>
      </a:lvl3pPr>
      <a:lvl4pPr marL="1199510"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4pPr>
      <a:lvl5pPr marL="1542227"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5pPr>
      <a:lvl6pPr marL="1884944"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6pPr>
      <a:lvl7pPr marL="2227661"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7pPr>
      <a:lvl8pPr marL="2570378"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8pPr>
      <a:lvl9pPr marL="2913096" indent="-171359" algn="l" rtl="0" eaLnBrk="0" fontAlgn="base" hangingPunct="0">
        <a:spcBef>
          <a:spcPct val="20000"/>
        </a:spcBef>
        <a:spcAft>
          <a:spcPct val="0"/>
        </a:spcAft>
        <a:buChar char="»"/>
        <a:defRPr sz="1499">
          <a:solidFill>
            <a:schemeClr val="tx1"/>
          </a:solidFill>
          <a:latin typeface="+mn-lt"/>
          <a:ea typeface="宋体" panose="02010600030101010101" pitchFamily="2" charset="-122"/>
        </a:defRPr>
      </a:lvl9pPr>
    </p:bodyStyle>
    <p:otherStyle>
      <a:defPPr>
        <a:defRPr lang="zh-CN"/>
      </a:defPPr>
      <a:lvl1pPr marL="0" algn="l" defTabSz="685434" rtl="0" eaLnBrk="1" latinLnBrk="0" hangingPunct="1">
        <a:defRPr sz="1349" kern="1200">
          <a:solidFill>
            <a:schemeClr val="tx1"/>
          </a:solidFill>
          <a:latin typeface="+mn-lt"/>
          <a:ea typeface="+mn-ea"/>
          <a:cs typeface="+mn-cs"/>
        </a:defRPr>
      </a:lvl1pPr>
      <a:lvl2pPr marL="342717" algn="l" defTabSz="685434" rtl="0" eaLnBrk="1" latinLnBrk="0" hangingPunct="1">
        <a:defRPr sz="1349" kern="1200">
          <a:solidFill>
            <a:schemeClr val="tx1"/>
          </a:solidFill>
          <a:latin typeface="+mn-lt"/>
          <a:ea typeface="+mn-ea"/>
          <a:cs typeface="+mn-cs"/>
        </a:defRPr>
      </a:lvl2pPr>
      <a:lvl3pPr marL="685434" algn="l" defTabSz="685434" rtl="0" eaLnBrk="1" latinLnBrk="0" hangingPunct="1">
        <a:defRPr sz="1349" kern="1200">
          <a:solidFill>
            <a:schemeClr val="tx1"/>
          </a:solidFill>
          <a:latin typeface="+mn-lt"/>
          <a:ea typeface="+mn-ea"/>
          <a:cs typeface="+mn-cs"/>
        </a:defRPr>
      </a:lvl3pPr>
      <a:lvl4pPr marL="1028151" algn="l" defTabSz="685434" rtl="0" eaLnBrk="1" latinLnBrk="0" hangingPunct="1">
        <a:defRPr sz="1349" kern="1200">
          <a:solidFill>
            <a:schemeClr val="tx1"/>
          </a:solidFill>
          <a:latin typeface="+mn-lt"/>
          <a:ea typeface="+mn-ea"/>
          <a:cs typeface="+mn-cs"/>
        </a:defRPr>
      </a:lvl4pPr>
      <a:lvl5pPr marL="1370868" algn="l" defTabSz="685434" rtl="0" eaLnBrk="1" latinLnBrk="0" hangingPunct="1">
        <a:defRPr sz="1349" kern="1200">
          <a:solidFill>
            <a:schemeClr val="tx1"/>
          </a:solidFill>
          <a:latin typeface="+mn-lt"/>
          <a:ea typeface="+mn-ea"/>
          <a:cs typeface="+mn-cs"/>
        </a:defRPr>
      </a:lvl5pPr>
      <a:lvl6pPr marL="1713586" algn="l" defTabSz="685434" rtl="0" eaLnBrk="1" latinLnBrk="0" hangingPunct="1">
        <a:defRPr sz="1349" kern="1200">
          <a:solidFill>
            <a:schemeClr val="tx1"/>
          </a:solidFill>
          <a:latin typeface="+mn-lt"/>
          <a:ea typeface="+mn-ea"/>
          <a:cs typeface="+mn-cs"/>
        </a:defRPr>
      </a:lvl6pPr>
      <a:lvl7pPr marL="2056303" algn="l" defTabSz="685434" rtl="0" eaLnBrk="1" latinLnBrk="0" hangingPunct="1">
        <a:defRPr sz="1349" kern="1200">
          <a:solidFill>
            <a:schemeClr val="tx1"/>
          </a:solidFill>
          <a:latin typeface="+mn-lt"/>
          <a:ea typeface="+mn-ea"/>
          <a:cs typeface="+mn-cs"/>
        </a:defRPr>
      </a:lvl7pPr>
      <a:lvl8pPr marL="2399020" algn="l" defTabSz="685434" rtl="0" eaLnBrk="1" latinLnBrk="0" hangingPunct="1">
        <a:defRPr sz="1349" kern="1200">
          <a:solidFill>
            <a:schemeClr val="tx1"/>
          </a:solidFill>
          <a:latin typeface="+mn-lt"/>
          <a:ea typeface="+mn-ea"/>
          <a:cs typeface="+mn-cs"/>
        </a:defRPr>
      </a:lvl8pPr>
      <a:lvl9pPr marL="2741737" algn="l" defTabSz="685434" rtl="0" eaLnBrk="1" latinLnBrk="0" hangingPunct="1">
        <a:defRPr sz="134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055326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8.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pn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1.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8.xml"/><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0"/>
            <a:ext cx="9144001" cy="5145088"/>
          </a:xfrm>
          <a:prstGeom prst="rect">
            <a:avLst/>
          </a:prstGeom>
        </p:spPr>
      </p:pic>
      <p:sp>
        <p:nvSpPr>
          <p:cNvPr id="6" name="文本框 5"/>
          <p:cNvSpPr txBox="1"/>
          <p:nvPr/>
        </p:nvSpPr>
        <p:spPr>
          <a:xfrm>
            <a:off x="143510" y="1216660"/>
            <a:ext cx="5631180" cy="646331"/>
          </a:xfrm>
          <a:prstGeom prst="rect">
            <a:avLst/>
          </a:prstGeom>
          <a:noFill/>
        </p:spPr>
        <p:txBody>
          <a:bodyPr wrap="square" rtlCol="0">
            <a:spAutoFit/>
          </a:bodyPr>
          <a:lstStyle/>
          <a:p>
            <a:r>
              <a:rPr lang="zh-CN" altLang="en-US" sz="36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法律法院公平审判</a:t>
            </a:r>
            <a:r>
              <a:rPr lang="en-US" altLang="zh-CN" sz="3600" b="1"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Rectangle 4"/>
          <p:cNvSpPr txBox="1">
            <a:spLocks noChangeArrowheads="1"/>
          </p:cNvSpPr>
          <p:nvPr/>
        </p:nvSpPr>
        <p:spPr bwMode="auto">
          <a:xfrm>
            <a:off x="257810" y="1862991"/>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适用于司法机关，法律咨询，法院援助，培训课件等主题</a:t>
            </a:r>
            <a:endParaRPr kumimoji="0" lang="zh-CN" altLang="zh-CN" sz="1200" b="0" i="0" u="none" strike="noStrike" kern="1200" cap="none" spc="0" normalizeH="0" baseline="0" noProof="0" dirty="0">
              <a:ln>
                <a:noFill/>
              </a:ln>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7" name="TextBox 42"/>
          <p:cNvSpPr txBox="1"/>
          <p:nvPr/>
        </p:nvSpPr>
        <p:spPr>
          <a:xfrm>
            <a:off x="441960" y="2378517"/>
            <a:ext cx="1403668" cy="261610"/>
          </a:xfrm>
          <a:prstGeom prst="rect">
            <a:avLst/>
          </a:prstGeom>
          <a:solidFill>
            <a:srgbClr val="291618"/>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11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汇报人</a:t>
            </a:r>
            <a:r>
              <a:rPr kumimoji="0" lang="zh-CN" altLang="en-US" sz="11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a:t>
            </a:r>
            <a:r>
              <a:rPr lang="zh-CN" altLang="en-US" sz="1100" dirty="0" smtClean="0">
                <a:solidFill>
                  <a:schemeClr val="bg1"/>
                </a:solidFill>
                <a:latin typeface="微软雅黑" panose="020B0503020204020204" pitchFamily="34" charset="-122"/>
                <a:ea typeface="微软雅黑" panose="020B0503020204020204" pitchFamily="34" charset="-122"/>
              </a:rPr>
              <a:t>第一</a:t>
            </a:r>
            <a:r>
              <a:rPr lang="en-US" altLang="zh-CN" sz="1100" dirty="0" smtClean="0">
                <a:solidFill>
                  <a:schemeClr val="bg1"/>
                </a:solidFill>
                <a:latin typeface="微软雅黑" panose="020B0503020204020204" pitchFamily="34" charset="-122"/>
                <a:ea typeface="微软雅黑" panose="020B0503020204020204" pitchFamily="34" charset="-122"/>
              </a:rPr>
              <a:t>PPT</a:t>
            </a:r>
            <a:endParaRPr kumimoji="0" lang="zh-CN" altLang="en-US" sz="11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8" name="TextBox 43"/>
          <p:cNvSpPr txBox="1"/>
          <p:nvPr/>
        </p:nvSpPr>
        <p:spPr>
          <a:xfrm>
            <a:off x="2287589" y="2378517"/>
            <a:ext cx="1498042" cy="261610"/>
          </a:xfrm>
          <a:prstGeom prst="rect">
            <a:avLst/>
          </a:prstGeom>
          <a:solidFill>
            <a:srgbClr val="291618"/>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100" b="0" i="0" u="none" strike="noStrike" kern="1200" cap="none" spc="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rPr>
              <a:t>20XX/10/12</a:t>
            </a:r>
            <a:endParaRPr kumimoji="0" lang="zh-CN" altLang="en-US" sz="11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623067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par>
                          <p:cTn id="11" fill="hold">
                            <p:stCondLst>
                              <p:cond delay="2000"/>
                            </p:stCondLst>
                            <p:childTnLst>
                              <p:par>
                                <p:cTn id="12" presetID="16" presetClass="entr" presetSubtype="2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par>
                          <p:cTn id="15" fill="hold">
                            <p:stCondLst>
                              <p:cond delay="25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bldLvl="0" animBg="1"/>
      <p:bldP spid="8"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3623374" y="2624556"/>
            <a:ext cx="1627582" cy="1385713"/>
            <a:chOff x="4208894" y="3762612"/>
            <a:chExt cx="1822450" cy="1551623"/>
          </a:xfrm>
          <a:solidFill>
            <a:srgbClr val="922E17"/>
          </a:solidFill>
        </p:grpSpPr>
        <p:sp>
          <p:nvSpPr>
            <p:cNvPr id="6" name="等腰三角形 5"/>
            <p:cNvSpPr/>
            <p:nvPr/>
          </p:nvSpPr>
          <p:spPr>
            <a:xfrm rot="10800000">
              <a:off x="4208894" y="3762612"/>
              <a:ext cx="1822450" cy="1551623"/>
            </a:xfrm>
            <a:prstGeom prst="triangle">
              <a:avLst/>
            </a:prstGeom>
            <a:grp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ndParaRPr>
            </a:p>
          </p:txBody>
        </p:sp>
        <p:sp>
          <p:nvSpPr>
            <p:cNvPr id="7" name="TextBox 3"/>
            <p:cNvSpPr txBox="1"/>
            <p:nvPr/>
          </p:nvSpPr>
          <p:spPr>
            <a:xfrm>
              <a:off x="4711452" y="3969357"/>
              <a:ext cx="824027" cy="654790"/>
            </a:xfrm>
            <a:prstGeom prst="rect">
              <a:avLst/>
            </a:prstGeom>
            <a:grp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8F8F8"/>
                  </a:solidFill>
                  <a:effectLst/>
                  <a:uLnTx/>
                  <a:uFillTx/>
                  <a:latin typeface="微软雅黑" panose="020B0503020204020204" pitchFamily="34" charset="-122"/>
                </a:rPr>
                <a:t>标题</a:t>
              </a:r>
              <a:endParaRPr kumimoji="0" lang="en-US" altLang="zh-CN" sz="1600" b="0" i="0" u="none" strike="noStrike" kern="0" cap="none" spc="0" normalizeH="0" baseline="0" noProof="0" dirty="0" smtClean="0">
                <a:ln>
                  <a:noFill/>
                </a:ln>
                <a:solidFill>
                  <a:srgbClr val="F8F8F8"/>
                </a:solidFill>
                <a:effectLst/>
                <a:uLnTx/>
                <a:uFillTx/>
                <a:latin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8F8F8"/>
                  </a:solidFill>
                  <a:effectLst/>
                  <a:uLnTx/>
                  <a:uFillTx/>
                  <a:latin typeface="微软雅黑" panose="020B0503020204020204" pitchFamily="34" charset="-122"/>
                </a:rPr>
                <a:t>文字</a:t>
              </a:r>
            </a:p>
          </p:txBody>
        </p:sp>
      </p:grpSp>
      <p:grpSp>
        <p:nvGrpSpPr>
          <p:cNvPr id="8" name="组合 7"/>
          <p:cNvGrpSpPr/>
          <p:nvPr/>
        </p:nvGrpSpPr>
        <p:grpSpPr>
          <a:xfrm>
            <a:off x="4644008" y="2727332"/>
            <a:ext cx="1576321" cy="1340149"/>
            <a:chOff x="5237842" y="4004098"/>
            <a:chExt cx="1765052" cy="1500603"/>
          </a:xfrm>
          <a:solidFill>
            <a:srgbClr val="922E17"/>
          </a:solidFill>
        </p:grpSpPr>
        <p:sp>
          <p:nvSpPr>
            <p:cNvPr id="9" name="等腰三角形 7"/>
            <p:cNvSpPr/>
            <p:nvPr/>
          </p:nvSpPr>
          <p:spPr>
            <a:xfrm>
              <a:off x="5237842" y="4004098"/>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ndParaRPr>
            </a:p>
          </p:txBody>
        </p:sp>
        <p:sp>
          <p:nvSpPr>
            <p:cNvPr id="10" name="TextBox 6"/>
            <p:cNvSpPr txBox="1"/>
            <p:nvPr/>
          </p:nvSpPr>
          <p:spPr>
            <a:xfrm>
              <a:off x="5997759" y="4958700"/>
              <a:ext cx="666278" cy="379089"/>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anose="020B0503020204020204" pitchFamily="34" charset="-122"/>
                </a:rPr>
                <a:t>标题</a:t>
              </a:r>
            </a:p>
          </p:txBody>
        </p:sp>
      </p:grpSp>
      <p:grpSp>
        <p:nvGrpSpPr>
          <p:cNvPr id="11" name="组合 10"/>
          <p:cNvGrpSpPr/>
          <p:nvPr/>
        </p:nvGrpSpPr>
        <p:grpSpPr>
          <a:xfrm>
            <a:off x="3658544" y="1115743"/>
            <a:ext cx="1604674" cy="1311991"/>
            <a:chOff x="4244067" y="2343574"/>
            <a:chExt cx="1796802" cy="1469072"/>
          </a:xfrm>
          <a:solidFill>
            <a:srgbClr val="922E17"/>
          </a:solidFill>
        </p:grpSpPr>
        <p:sp>
          <p:nvSpPr>
            <p:cNvPr id="12" name="等腰三角形 6"/>
            <p:cNvSpPr/>
            <p:nvPr/>
          </p:nvSpPr>
          <p:spPr>
            <a:xfrm>
              <a:off x="4244067" y="2343574"/>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ndParaRPr>
            </a:p>
          </p:txBody>
        </p:sp>
        <p:sp>
          <p:nvSpPr>
            <p:cNvPr id="13" name="TextBox 9"/>
            <p:cNvSpPr txBox="1"/>
            <p:nvPr/>
          </p:nvSpPr>
          <p:spPr>
            <a:xfrm>
              <a:off x="4801423" y="3047006"/>
              <a:ext cx="666279" cy="379088"/>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anose="020B0503020204020204" pitchFamily="34" charset="-122"/>
                </a:rPr>
                <a:t>标题</a:t>
              </a:r>
            </a:p>
          </p:txBody>
        </p:sp>
      </p:grpSp>
      <p:grpSp>
        <p:nvGrpSpPr>
          <p:cNvPr id="14" name="组合 13"/>
          <p:cNvGrpSpPr/>
          <p:nvPr/>
        </p:nvGrpSpPr>
        <p:grpSpPr>
          <a:xfrm>
            <a:off x="2690171" y="2727332"/>
            <a:ext cx="1576321" cy="1340149"/>
            <a:chOff x="3275692" y="4004098"/>
            <a:chExt cx="1765052" cy="1500603"/>
          </a:xfrm>
          <a:solidFill>
            <a:srgbClr val="922E17"/>
          </a:solidFill>
        </p:grpSpPr>
        <p:sp>
          <p:nvSpPr>
            <p:cNvPr id="15" name="等腰三角形 11"/>
            <p:cNvSpPr/>
            <p:nvPr/>
          </p:nvSpPr>
          <p:spPr>
            <a:xfrm>
              <a:off x="3275692" y="4004098"/>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w="317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rgbClr val="F8F8F8"/>
                </a:solidFill>
                <a:effectLst>
                  <a:outerShdw blurRad="38100" dist="38100" dir="2700000" algn="tl">
                    <a:srgbClr val="000000">
                      <a:alpha val="43137"/>
                    </a:srgbClr>
                  </a:outerShdw>
                </a:effectLst>
                <a:uLnTx/>
                <a:uFillTx/>
                <a:latin typeface="微软雅黑" panose="020B0503020204020204" pitchFamily="34" charset="-122"/>
              </a:endParaRPr>
            </a:p>
          </p:txBody>
        </p:sp>
        <p:sp>
          <p:nvSpPr>
            <p:cNvPr id="16" name="TextBox 12"/>
            <p:cNvSpPr txBox="1"/>
            <p:nvPr/>
          </p:nvSpPr>
          <p:spPr>
            <a:xfrm>
              <a:off x="3622960" y="4936591"/>
              <a:ext cx="666278" cy="379089"/>
            </a:xfrm>
            <a:prstGeom prst="rect">
              <a:avLst/>
            </a:prstGeom>
            <a:grp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anose="020B0503020204020204" pitchFamily="34" charset="-122"/>
                </a:rPr>
                <a:t>标题</a:t>
              </a:r>
            </a:p>
          </p:txBody>
        </p:sp>
      </p:grpSp>
      <p:grpSp>
        <p:nvGrpSpPr>
          <p:cNvPr id="17" name="组合 16"/>
          <p:cNvGrpSpPr/>
          <p:nvPr/>
        </p:nvGrpSpPr>
        <p:grpSpPr>
          <a:xfrm>
            <a:off x="5076056" y="1396547"/>
            <a:ext cx="2548069" cy="808260"/>
            <a:chOff x="5740568" y="2797139"/>
            <a:chExt cx="2548069" cy="808260"/>
          </a:xfrm>
        </p:grpSpPr>
        <p:grpSp>
          <p:nvGrpSpPr>
            <p:cNvPr id="18" name="组合 44"/>
            <p:cNvGrpSpPr>
              <a:grpSpLocks/>
            </p:cNvGrpSpPr>
            <p:nvPr/>
          </p:nvGrpSpPr>
          <p:grpSpPr bwMode="auto">
            <a:xfrm flipH="1">
              <a:off x="6042252" y="3141849"/>
              <a:ext cx="2184400" cy="400110"/>
              <a:chOff x="-362770" y="3102960"/>
              <a:chExt cx="2183514" cy="400110"/>
            </a:xfrm>
          </p:grpSpPr>
          <p:sp>
            <p:nvSpPr>
              <p:cNvPr id="21"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sp>
            <p:nvSpPr>
              <p:cNvPr id="22"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grpSp>
        <p:sp>
          <p:nvSpPr>
            <p:cNvPr id="19" name="TextBox 11"/>
            <p:cNvSpPr txBox="1">
              <a:spLocks noChangeArrowheads="1"/>
            </p:cNvSpPr>
            <p:nvPr/>
          </p:nvSpPr>
          <p:spPr bwMode="auto">
            <a:xfrm flipH="1">
              <a:off x="6028600" y="279713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rPr>
                <a:t>标题文字</a:t>
              </a:r>
              <a:endParaRPr kumimoji="0" lang="en-US" altLang="zh-CN"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endParaRPr>
            </a:p>
          </p:txBody>
        </p:sp>
        <p:cxnSp>
          <p:nvCxnSpPr>
            <p:cNvPr id="20" name="直接连接符 19"/>
            <p:cNvCxnSpPr/>
            <p:nvPr/>
          </p:nvCxnSpPr>
          <p:spPr>
            <a:xfrm flipH="1">
              <a:off x="5740568" y="3605399"/>
              <a:ext cx="2548069" cy="0"/>
            </a:xfrm>
            <a:prstGeom prst="line">
              <a:avLst/>
            </a:prstGeom>
            <a:noFill/>
            <a:ln w="12700" cap="flat" cmpd="sng" algn="ctr">
              <a:solidFill>
                <a:srgbClr val="922E17"/>
              </a:solidFill>
              <a:prstDash val="sysDot"/>
              <a:headEnd type="oval"/>
              <a:tailEnd type="oval"/>
            </a:ln>
            <a:effectLst/>
          </p:spPr>
        </p:cxnSp>
      </p:grpSp>
      <p:grpSp>
        <p:nvGrpSpPr>
          <p:cNvPr id="23" name="组合 22"/>
          <p:cNvGrpSpPr/>
          <p:nvPr/>
        </p:nvGrpSpPr>
        <p:grpSpPr>
          <a:xfrm>
            <a:off x="641496" y="2593236"/>
            <a:ext cx="2639983" cy="794243"/>
            <a:chOff x="821899" y="3802559"/>
            <a:chExt cx="2639983" cy="794243"/>
          </a:xfrm>
        </p:grpSpPr>
        <p:grpSp>
          <p:nvGrpSpPr>
            <p:cNvPr id="24" name="组合 44"/>
            <p:cNvGrpSpPr>
              <a:grpSpLocks/>
            </p:cNvGrpSpPr>
            <p:nvPr/>
          </p:nvGrpSpPr>
          <p:grpSpPr bwMode="auto">
            <a:xfrm flipH="1">
              <a:off x="821899" y="4133252"/>
              <a:ext cx="2184400" cy="400110"/>
              <a:chOff x="-362770" y="3102960"/>
              <a:chExt cx="2183514" cy="400110"/>
            </a:xfrm>
          </p:grpSpPr>
          <p:sp>
            <p:nvSpPr>
              <p:cNvPr id="27"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sp>
            <p:nvSpPr>
              <p:cNvPr id="28"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grpSp>
        <p:sp>
          <p:nvSpPr>
            <p:cNvPr id="25" name="TextBox 11"/>
            <p:cNvSpPr txBox="1">
              <a:spLocks noChangeArrowheads="1"/>
            </p:cNvSpPr>
            <p:nvPr/>
          </p:nvSpPr>
          <p:spPr bwMode="auto">
            <a:xfrm flipH="1">
              <a:off x="844254" y="380255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rPr>
                <a:t>标题文字</a:t>
              </a:r>
              <a:endParaRPr kumimoji="0" lang="en-US" altLang="zh-CN"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endParaRPr>
            </a:p>
          </p:txBody>
        </p:sp>
        <p:cxnSp>
          <p:nvCxnSpPr>
            <p:cNvPr id="26" name="直接连接符 25"/>
            <p:cNvCxnSpPr/>
            <p:nvPr/>
          </p:nvCxnSpPr>
          <p:spPr>
            <a:xfrm flipH="1">
              <a:off x="868640" y="4596802"/>
              <a:ext cx="2593242" cy="0"/>
            </a:xfrm>
            <a:prstGeom prst="line">
              <a:avLst/>
            </a:prstGeom>
            <a:noFill/>
            <a:ln w="12700" cap="flat" cmpd="sng" algn="ctr">
              <a:solidFill>
                <a:srgbClr val="922E17"/>
              </a:solidFill>
              <a:prstDash val="sysDot"/>
              <a:headEnd type="oval"/>
              <a:tailEnd type="oval"/>
            </a:ln>
            <a:effectLst/>
          </p:spPr>
        </p:cxnSp>
      </p:grpSp>
      <p:grpSp>
        <p:nvGrpSpPr>
          <p:cNvPr id="29" name="组合 28"/>
          <p:cNvGrpSpPr/>
          <p:nvPr/>
        </p:nvGrpSpPr>
        <p:grpSpPr>
          <a:xfrm>
            <a:off x="6003847" y="3056061"/>
            <a:ext cx="2572375" cy="784440"/>
            <a:chOff x="5654277" y="2820959"/>
            <a:chExt cx="2572375" cy="784440"/>
          </a:xfrm>
        </p:grpSpPr>
        <p:grpSp>
          <p:nvGrpSpPr>
            <p:cNvPr id="30" name="组合 44"/>
            <p:cNvGrpSpPr>
              <a:grpSpLocks/>
            </p:cNvGrpSpPr>
            <p:nvPr/>
          </p:nvGrpSpPr>
          <p:grpSpPr bwMode="auto">
            <a:xfrm flipH="1">
              <a:off x="6042252" y="3141849"/>
              <a:ext cx="2184400" cy="400110"/>
              <a:chOff x="-362770" y="3102960"/>
              <a:chExt cx="2183514" cy="400110"/>
            </a:xfrm>
          </p:grpSpPr>
          <p:sp>
            <p:nvSpPr>
              <p:cNvPr id="34" name="TextBox 11"/>
              <p:cNvSpPr txBox="1">
                <a:spLocks noChangeArrowheads="1"/>
              </p:cNvSpPr>
              <p:nvPr/>
            </p:nvSpPr>
            <p:spPr bwMode="auto">
              <a:xfrm>
                <a:off x="675034"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sp>
            <p:nvSpPr>
              <p:cNvPr id="36" name="TextBox 11"/>
              <p:cNvSpPr txBox="1">
                <a:spLocks noChangeArrowheads="1"/>
              </p:cNvSpPr>
              <p:nvPr/>
            </p:nvSpPr>
            <p:spPr bwMode="auto">
              <a:xfrm>
                <a:off x="-362770" y="3102960"/>
                <a:ext cx="1145710" cy="40011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    </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rPr>
                  <a:t>点击添加文本</a:t>
                </a:r>
                <a:endParaRPr kumimoji="0" lang="en-US" altLang="zh-CN" sz="1000"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endParaRPr>
              </a:p>
            </p:txBody>
          </p:sp>
        </p:grpSp>
        <p:sp>
          <p:nvSpPr>
            <p:cNvPr id="31" name="TextBox 11"/>
            <p:cNvSpPr txBox="1">
              <a:spLocks noChangeArrowheads="1"/>
            </p:cNvSpPr>
            <p:nvPr/>
          </p:nvSpPr>
          <p:spPr bwMode="auto">
            <a:xfrm flipH="1">
              <a:off x="6014317" y="2820959"/>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rPr>
                <a:t>标题文字</a:t>
              </a:r>
              <a:endParaRPr kumimoji="0" lang="en-US" altLang="zh-CN" sz="1600" b="0" i="0" u="none" strike="noStrike" kern="0" cap="none" spc="0" normalizeH="0" baseline="0" noProof="0" dirty="0" smtClean="0">
                <a:ln>
                  <a:noFill/>
                </a:ln>
                <a:solidFill>
                  <a:srgbClr val="922E17"/>
                </a:solidFill>
                <a:effectLst/>
                <a:uLnTx/>
                <a:uFillTx/>
                <a:latin typeface="微软雅黑" pitchFamily="34" charset="-122"/>
                <a:ea typeface="微软雅黑" pitchFamily="34" charset="-122"/>
              </a:endParaRPr>
            </a:p>
          </p:txBody>
        </p:sp>
        <p:cxnSp>
          <p:nvCxnSpPr>
            <p:cNvPr id="32" name="直接连接符 31"/>
            <p:cNvCxnSpPr/>
            <p:nvPr/>
          </p:nvCxnSpPr>
          <p:spPr>
            <a:xfrm flipH="1">
              <a:off x="5654277" y="3605399"/>
              <a:ext cx="2548069" cy="0"/>
            </a:xfrm>
            <a:prstGeom prst="line">
              <a:avLst/>
            </a:prstGeom>
            <a:noFill/>
            <a:ln w="12700" cap="flat" cmpd="sng" algn="ctr">
              <a:solidFill>
                <a:srgbClr val="922E17"/>
              </a:solidFill>
              <a:prstDash val="sysDot"/>
              <a:headEnd type="oval"/>
              <a:tailEnd type="oval"/>
            </a:ln>
            <a:effectLst/>
          </p:spPr>
        </p:cxnSp>
      </p:grpSp>
    </p:spTree>
    <p:extLst>
      <p:ext uri="{BB962C8B-B14F-4D97-AF65-F5344CB8AC3E}">
        <p14:creationId xmlns:p14="http://schemas.microsoft.com/office/powerpoint/2010/main" val="21513960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par>
                                <p:cTn id="18" presetID="10" presetClass="entr" presetSubtype="0" fill="hold" nodeType="withEffect">
                                  <p:stCondLst>
                                    <p:cond delay="80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childTnLst>
                                </p:cTn>
                              </p:par>
                              <p:par>
                                <p:cTn id="33" presetID="49" presetClass="path" presetSubtype="0" accel="50000" decel="50000" fill="hold" nodeType="withEffect">
                                  <p:stCondLst>
                                    <p:cond delay="0"/>
                                  </p:stCondLst>
                                  <p:childTnLst>
                                    <p:animMotion origin="layout" path="M 0.00031 0.00023 L -0.09464 -0.04669 " pathEditMode="relative" rAng="0" ptsTypes="AA">
                                      <p:cBhvr>
                                        <p:cTn id="34" dur="1000" spd="-100000" fill="hold"/>
                                        <p:tgtEl>
                                          <p:spTgt spid="8"/>
                                        </p:tgtEl>
                                        <p:attrNameLst>
                                          <p:attrName>ppt_x</p:attrName>
                                          <p:attrName>ppt_y</p:attrName>
                                        </p:attrNameLst>
                                      </p:cBhvr>
                                      <p:rCtr x="-4755" y="-2358"/>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1000"/>
                                        <p:tgtEl>
                                          <p:spTgt spid="14"/>
                                        </p:tgtEl>
                                      </p:cBhvr>
                                    </p:animEffect>
                                  </p:childTnLst>
                                </p:cTn>
                              </p:par>
                              <p:par>
                                <p:cTn id="40" presetID="49" presetClass="path" presetSubtype="0" accel="50000" decel="50000" fill="hold" nodeType="withEffect">
                                  <p:stCondLst>
                                    <p:cond delay="0"/>
                                  </p:stCondLst>
                                  <p:childTnLst>
                                    <p:animMotion origin="layout" path="M 0.00061 0.00046 L 0.09618 -0.04669 " pathEditMode="relative" rAng="0" ptsTypes="AA">
                                      <p:cBhvr>
                                        <p:cTn id="41" dur="1000" spd="-100000" fill="hold"/>
                                        <p:tgtEl>
                                          <p:spTgt spid="14"/>
                                        </p:tgtEl>
                                        <p:attrNameLst>
                                          <p:attrName>ppt_x</p:attrName>
                                          <p:attrName>ppt_y</p:attrName>
                                        </p:attrNameLst>
                                      </p:cBhvr>
                                      <p:rCtr x="4771" y="-2358"/>
                                    </p:animMotion>
                                  </p:childTnLst>
                                </p:cTn>
                              </p:par>
                            </p:childTnLst>
                          </p:cTn>
                        </p:par>
                        <p:par>
                          <p:cTn id="42" fill="hold">
                            <p:stCondLst>
                              <p:cond delay="1000"/>
                            </p:stCondLst>
                            <p:childTnLst>
                              <p:par>
                                <p:cTn id="43" presetID="12" presetClass="entr" presetSubtype="2"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slide(fromRight)">
                                      <p:cBhvr>
                                        <p:cTn id="45" dur="1000"/>
                                        <p:tgtEl>
                                          <p:spTgt spid="17"/>
                                        </p:tgtEl>
                                      </p:cBhvr>
                                    </p:animEffect>
                                  </p:childTnLst>
                                </p:cTn>
                              </p:par>
                              <p:par>
                                <p:cTn id="46" presetID="12" presetClass="entr" presetSubtype="8"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slide(fromLeft)">
                                      <p:cBhvr>
                                        <p:cTn id="48" dur="1000"/>
                                        <p:tgtEl>
                                          <p:spTgt spid="23"/>
                                        </p:tgtEl>
                                      </p:cBhvr>
                                    </p:animEffect>
                                  </p:childTnLst>
                                </p:cTn>
                              </p:par>
                            </p:childTnLst>
                          </p:cTn>
                        </p:par>
                        <p:par>
                          <p:cTn id="49" fill="hold">
                            <p:stCondLst>
                              <p:cond delay="2000"/>
                            </p:stCondLst>
                            <p:childTnLst>
                              <p:par>
                                <p:cTn id="50" presetID="12" presetClass="entr" presetSubtype="2"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slide(fromRight)">
                                      <p:cBhvr>
                                        <p:cTn id="52"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TextBox 23"/>
          <p:cNvSpPr txBox="1"/>
          <p:nvPr/>
        </p:nvSpPr>
        <p:spPr>
          <a:xfrm>
            <a:off x="4411350" y="986267"/>
            <a:ext cx="3777077" cy="599908"/>
          </a:xfrm>
          <a:prstGeom prst="rect">
            <a:avLst/>
          </a:prstGeom>
          <a:noFill/>
        </p:spPr>
        <p:txBody>
          <a:bodyPr wrap="square" rtlCol="0">
            <a:spAutoFit/>
          </a:bodyPr>
          <a:lstStyle/>
          <a:p>
            <a:pPr algn="just" defTabSz="685434" rtl="0">
              <a:defRPr/>
            </a:pPr>
            <a:r>
              <a:rPr lang="zh-CN" altLang="en-US" sz="1649" dirty="0">
                <a:solidFill>
                  <a:schemeClr val="bg2"/>
                </a:solidFill>
                <a:latin typeface="+mj-ea"/>
                <a:ea typeface="+mj-ea"/>
                <a:cs typeface="+mn-cs"/>
              </a:rPr>
              <a:t>电视、网络、杂志等广告宣传费共用</a:t>
            </a:r>
            <a:r>
              <a:rPr lang="en-US" altLang="zh-CN" sz="1649" dirty="0">
                <a:solidFill>
                  <a:schemeClr val="bg2"/>
                </a:solidFill>
                <a:latin typeface="+mj-ea"/>
                <a:ea typeface="+mj-ea"/>
                <a:cs typeface="+mn-cs"/>
              </a:rPr>
              <a:t>350</a:t>
            </a:r>
            <a:r>
              <a:rPr lang="zh-CN" altLang="en-US" sz="1649" dirty="0">
                <a:solidFill>
                  <a:schemeClr val="bg2"/>
                </a:solidFill>
                <a:latin typeface="+mj-ea"/>
                <a:ea typeface="+mj-ea"/>
                <a:cs typeface="+mn-cs"/>
              </a:rPr>
              <a:t>万。</a:t>
            </a:r>
          </a:p>
        </p:txBody>
      </p:sp>
      <p:sp>
        <p:nvSpPr>
          <p:cNvPr id="6" name="TextBox 24"/>
          <p:cNvSpPr txBox="1"/>
          <p:nvPr/>
        </p:nvSpPr>
        <p:spPr>
          <a:xfrm>
            <a:off x="4411350" y="1857351"/>
            <a:ext cx="3955577" cy="346120"/>
          </a:xfrm>
          <a:prstGeom prst="rect">
            <a:avLst/>
          </a:prstGeom>
          <a:noFill/>
        </p:spPr>
        <p:txBody>
          <a:bodyPr wrap="square" rtlCol="0">
            <a:spAutoFit/>
          </a:bodyPr>
          <a:lstStyle/>
          <a:p>
            <a:pPr algn="just" defTabSz="685434" rtl="0">
              <a:defRPr/>
            </a:pPr>
            <a:r>
              <a:rPr lang="zh-CN" altLang="en-US" sz="1649" dirty="0">
                <a:solidFill>
                  <a:schemeClr val="bg2"/>
                </a:solidFill>
                <a:latin typeface="+mn-ea"/>
                <a:ea typeface="+mn-ea"/>
                <a:cs typeface="+mn-cs"/>
              </a:rPr>
              <a:t>经销商返点提升，增加投入</a:t>
            </a:r>
            <a:r>
              <a:rPr lang="en-US" altLang="zh-CN" sz="1649" dirty="0">
                <a:solidFill>
                  <a:schemeClr val="bg2"/>
                </a:solidFill>
                <a:latin typeface="+mn-ea"/>
                <a:ea typeface="+mn-ea"/>
                <a:cs typeface="+mn-cs"/>
              </a:rPr>
              <a:t>203</a:t>
            </a:r>
            <a:r>
              <a:rPr lang="zh-CN" altLang="en-US" sz="1649" dirty="0">
                <a:solidFill>
                  <a:schemeClr val="bg2"/>
                </a:solidFill>
                <a:latin typeface="+mn-ea"/>
                <a:ea typeface="+mn-ea"/>
                <a:cs typeface="+mn-cs"/>
              </a:rPr>
              <a:t>余万。</a:t>
            </a:r>
          </a:p>
        </p:txBody>
      </p:sp>
      <p:sp>
        <p:nvSpPr>
          <p:cNvPr id="7" name="TextBox 25"/>
          <p:cNvSpPr txBox="1"/>
          <p:nvPr/>
        </p:nvSpPr>
        <p:spPr>
          <a:xfrm>
            <a:off x="4411350" y="2553504"/>
            <a:ext cx="3955577" cy="346120"/>
          </a:xfrm>
          <a:prstGeom prst="rect">
            <a:avLst/>
          </a:prstGeom>
          <a:noFill/>
        </p:spPr>
        <p:txBody>
          <a:bodyPr wrap="square" rtlCol="0">
            <a:spAutoFit/>
          </a:bodyPr>
          <a:lstStyle/>
          <a:p>
            <a:pPr algn="just" defTabSz="685434" rtl="0">
              <a:defRPr/>
            </a:pPr>
            <a:r>
              <a:rPr lang="zh-CN" altLang="en-US" sz="1649" dirty="0">
                <a:solidFill>
                  <a:schemeClr val="bg2"/>
                </a:solidFill>
                <a:latin typeface="+mn-ea"/>
                <a:ea typeface="+mn-ea"/>
                <a:cs typeface="+mn-cs"/>
              </a:rPr>
              <a:t>加大对销售人员的激励，增加投入</a:t>
            </a:r>
            <a:r>
              <a:rPr lang="en-US" altLang="zh-CN" sz="1649" dirty="0">
                <a:solidFill>
                  <a:schemeClr val="bg2"/>
                </a:solidFill>
                <a:latin typeface="+mn-ea"/>
                <a:ea typeface="+mn-ea"/>
                <a:cs typeface="+mn-cs"/>
              </a:rPr>
              <a:t>105</a:t>
            </a:r>
            <a:r>
              <a:rPr lang="zh-CN" altLang="en-US" sz="1649" dirty="0">
                <a:solidFill>
                  <a:schemeClr val="bg2"/>
                </a:solidFill>
                <a:latin typeface="+mn-ea"/>
                <a:ea typeface="+mn-ea"/>
                <a:cs typeface="+mn-cs"/>
              </a:rPr>
              <a:t>万。</a:t>
            </a:r>
          </a:p>
        </p:txBody>
      </p:sp>
      <p:sp>
        <p:nvSpPr>
          <p:cNvPr id="8" name="TextBox 26"/>
          <p:cNvSpPr txBox="1"/>
          <p:nvPr/>
        </p:nvSpPr>
        <p:spPr>
          <a:xfrm>
            <a:off x="4411350" y="3173497"/>
            <a:ext cx="3955577" cy="599908"/>
          </a:xfrm>
          <a:prstGeom prst="rect">
            <a:avLst/>
          </a:prstGeom>
          <a:noFill/>
        </p:spPr>
        <p:txBody>
          <a:bodyPr wrap="square" rtlCol="0">
            <a:spAutoFit/>
          </a:bodyPr>
          <a:lstStyle/>
          <a:p>
            <a:pPr algn="just" defTabSz="685434" rtl="0">
              <a:defRPr/>
            </a:pPr>
            <a:r>
              <a:rPr lang="zh-CN" altLang="en-US" sz="1649" dirty="0">
                <a:solidFill>
                  <a:schemeClr val="bg2"/>
                </a:solidFill>
                <a:latin typeface="+mn-ea"/>
                <a:ea typeface="+mn-ea"/>
                <a:cs typeface="+mn-cs"/>
              </a:rPr>
              <a:t>增加对售后服务的保障，增加售后处理人员，增加费用</a:t>
            </a:r>
            <a:r>
              <a:rPr lang="en-US" altLang="zh-CN" sz="1649" dirty="0">
                <a:solidFill>
                  <a:schemeClr val="bg2"/>
                </a:solidFill>
                <a:latin typeface="+mn-ea"/>
                <a:ea typeface="+mn-ea"/>
                <a:cs typeface="+mn-cs"/>
              </a:rPr>
              <a:t>50</a:t>
            </a:r>
            <a:r>
              <a:rPr lang="zh-CN" altLang="en-US" sz="1649" dirty="0">
                <a:solidFill>
                  <a:schemeClr val="bg2"/>
                </a:solidFill>
                <a:latin typeface="+mn-ea"/>
                <a:ea typeface="+mn-ea"/>
                <a:cs typeface="+mn-cs"/>
              </a:rPr>
              <a:t>万。</a:t>
            </a:r>
          </a:p>
        </p:txBody>
      </p:sp>
      <p:sp>
        <p:nvSpPr>
          <p:cNvPr id="9" name="TextBox 27"/>
          <p:cNvSpPr txBox="1"/>
          <p:nvPr/>
        </p:nvSpPr>
        <p:spPr>
          <a:xfrm>
            <a:off x="4411350" y="4092181"/>
            <a:ext cx="3955577" cy="599908"/>
          </a:xfrm>
          <a:prstGeom prst="rect">
            <a:avLst/>
          </a:prstGeom>
          <a:noFill/>
        </p:spPr>
        <p:txBody>
          <a:bodyPr wrap="square" rtlCol="0">
            <a:spAutoFit/>
          </a:bodyPr>
          <a:lstStyle/>
          <a:p>
            <a:pPr algn="just" defTabSz="685434" rtl="0">
              <a:defRPr/>
            </a:pPr>
            <a:r>
              <a:rPr lang="zh-CN" altLang="en-US" sz="1649" dirty="0">
                <a:solidFill>
                  <a:schemeClr val="bg2"/>
                </a:solidFill>
                <a:latin typeface="+mn-ea"/>
                <a:ea typeface="+mn-ea"/>
                <a:cs typeface="+mn-cs"/>
              </a:rPr>
              <a:t>增加网络部门的设备、人员、培训投入，增加费用</a:t>
            </a:r>
            <a:r>
              <a:rPr lang="en-US" altLang="zh-CN" sz="1649" dirty="0">
                <a:solidFill>
                  <a:schemeClr val="bg2"/>
                </a:solidFill>
                <a:latin typeface="+mn-ea"/>
                <a:ea typeface="+mn-ea"/>
                <a:cs typeface="+mn-cs"/>
              </a:rPr>
              <a:t>185</a:t>
            </a:r>
            <a:r>
              <a:rPr lang="zh-CN" altLang="en-US" sz="1649" dirty="0">
                <a:solidFill>
                  <a:schemeClr val="bg2"/>
                </a:solidFill>
                <a:latin typeface="+mn-ea"/>
                <a:ea typeface="+mn-ea"/>
                <a:cs typeface="+mn-cs"/>
              </a:rPr>
              <a:t>万。</a:t>
            </a:r>
          </a:p>
        </p:txBody>
      </p:sp>
      <p:sp>
        <p:nvSpPr>
          <p:cNvPr id="10" name="Oval 10"/>
          <p:cNvSpPr>
            <a:spLocks noChangeArrowheads="1"/>
          </p:cNvSpPr>
          <p:nvPr/>
        </p:nvSpPr>
        <p:spPr bwMode="auto">
          <a:xfrm>
            <a:off x="3899647" y="1064808"/>
            <a:ext cx="399842" cy="39984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799" b="1" dirty="0">
                <a:solidFill>
                  <a:schemeClr val="accent2"/>
                </a:solidFill>
                <a:latin typeface="+mj-ea"/>
                <a:ea typeface="+mj-ea"/>
                <a:cs typeface="+mn-cs"/>
              </a:rPr>
              <a:t>1</a:t>
            </a:r>
            <a:endParaRPr lang="zh-CN" altLang="en-US" sz="1799" b="1" dirty="0">
              <a:solidFill>
                <a:schemeClr val="accent2"/>
              </a:solidFill>
              <a:latin typeface="+mj-ea"/>
              <a:ea typeface="+mj-ea"/>
              <a:cs typeface="+mn-cs"/>
            </a:endParaRPr>
          </a:p>
        </p:txBody>
      </p:sp>
      <p:sp>
        <p:nvSpPr>
          <p:cNvPr id="11" name="Oval 11"/>
          <p:cNvSpPr>
            <a:spLocks noChangeArrowheads="1"/>
          </p:cNvSpPr>
          <p:nvPr/>
        </p:nvSpPr>
        <p:spPr bwMode="auto">
          <a:xfrm>
            <a:off x="3899647" y="4092181"/>
            <a:ext cx="399842" cy="39865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799" b="1" dirty="0">
                <a:solidFill>
                  <a:schemeClr val="accent2"/>
                </a:solidFill>
                <a:latin typeface="+mj-ea"/>
                <a:ea typeface="+mj-ea"/>
                <a:cs typeface="+mn-cs"/>
              </a:rPr>
              <a:t>5</a:t>
            </a:r>
            <a:endParaRPr lang="zh-CN" altLang="en-US" sz="1799" b="1" dirty="0">
              <a:solidFill>
                <a:schemeClr val="accent2"/>
              </a:solidFill>
              <a:latin typeface="+mj-ea"/>
              <a:ea typeface="+mj-ea"/>
              <a:cs typeface="+mn-cs"/>
            </a:endParaRPr>
          </a:p>
        </p:txBody>
      </p:sp>
      <p:sp>
        <p:nvSpPr>
          <p:cNvPr id="12" name="Oval 12"/>
          <p:cNvSpPr>
            <a:spLocks noChangeArrowheads="1"/>
          </p:cNvSpPr>
          <p:nvPr/>
        </p:nvSpPr>
        <p:spPr bwMode="auto">
          <a:xfrm>
            <a:off x="3899647" y="3262747"/>
            <a:ext cx="401032" cy="39865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799" b="1" dirty="0">
                <a:solidFill>
                  <a:schemeClr val="accent2"/>
                </a:solidFill>
                <a:latin typeface="+mj-ea"/>
                <a:ea typeface="+mj-ea"/>
                <a:cs typeface="+mn-cs"/>
              </a:rPr>
              <a:t>4</a:t>
            </a:r>
            <a:endParaRPr lang="zh-CN" altLang="en-US" sz="1799" b="1" dirty="0">
              <a:solidFill>
                <a:schemeClr val="accent2"/>
              </a:solidFill>
              <a:latin typeface="+mj-ea"/>
              <a:ea typeface="+mj-ea"/>
              <a:cs typeface="+mn-cs"/>
            </a:endParaRPr>
          </a:p>
        </p:txBody>
      </p:sp>
      <p:sp>
        <p:nvSpPr>
          <p:cNvPr id="13" name="Oval 13"/>
          <p:cNvSpPr>
            <a:spLocks noChangeArrowheads="1"/>
          </p:cNvSpPr>
          <p:nvPr/>
        </p:nvSpPr>
        <p:spPr bwMode="auto">
          <a:xfrm>
            <a:off x="3899647" y="1796660"/>
            <a:ext cx="401032" cy="39984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799" b="1" dirty="0">
                <a:solidFill>
                  <a:schemeClr val="accent2"/>
                </a:solidFill>
                <a:latin typeface="+mj-ea"/>
                <a:ea typeface="+mj-ea"/>
                <a:cs typeface="+mn-cs"/>
              </a:rPr>
              <a:t>2</a:t>
            </a:r>
            <a:endParaRPr lang="zh-CN" altLang="en-US" sz="1799" b="1" dirty="0">
              <a:solidFill>
                <a:schemeClr val="accent2"/>
              </a:solidFill>
              <a:latin typeface="+mj-ea"/>
              <a:ea typeface="+mj-ea"/>
              <a:cs typeface="+mn-cs"/>
            </a:endParaRPr>
          </a:p>
        </p:txBody>
      </p:sp>
      <p:sp>
        <p:nvSpPr>
          <p:cNvPr id="14" name="Oval 14"/>
          <p:cNvSpPr>
            <a:spLocks noChangeArrowheads="1"/>
          </p:cNvSpPr>
          <p:nvPr/>
        </p:nvSpPr>
        <p:spPr bwMode="auto">
          <a:xfrm>
            <a:off x="3899647" y="2555884"/>
            <a:ext cx="399842" cy="39865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799" b="1" dirty="0">
                <a:solidFill>
                  <a:schemeClr val="accent2"/>
                </a:solidFill>
                <a:latin typeface="+mj-ea"/>
                <a:ea typeface="+mj-ea"/>
                <a:cs typeface="+mn-cs"/>
              </a:rPr>
              <a:t>3</a:t>
            </a:r>
            <a:endParaRPr lang="zh-CN" altLang="en-US" sz="1799" b="1" dirty="0">
              <a:solidFill>
                <a:schemeClr val="accent2"/>
              </a:solidFill>
              <a:latin typeface="+mj-ea"/>
              <a:ea typeface="+mj-ea"/>
              <a:cs typeface="+mn-cs"/>
            </a:endParaRPr>
          </a:p>
        </p:txBody>
      </p:sp>
      <p:sp>
        <p:nvSpPr>
          <p:cNvPr id="15" name="Oval 7"/>
          <p:cNvSpPr>
            <a:spLocks noChangeArrowheads="1"/>
          </p:cNvSpPr>
          <p:nvPr/>
        </p:nvSpPr>
        <p:spPr bwMode="auto">
          <a:xfrm>
            <a:off x="772314" y="1417050"/>
            <a:ext cx="2708452" cy="2706072"/>
          </a:xfrm>
          <a:prstGeom prst="ellipse">
            <a:avLst/>
          </a:prstGeom>
          <a:solidFill>
            <a:srgbClr val="922E17"/>
          </a:solidFill>
          <a:ln>
            <a:noFill/>
          </a:ln>
        </p:spPr>
        <p:txBody>
          <a:bodyPr vert="horz" wrap="square" lIns="68544" tIns="34272" rIns="68544" bIns="34272" numCol="1" anchor="t" anchorCtr="0" compatLnSpc="1"/>
          <a:lstStyle/>
          <a:p>
            <a:pPr defTabSz="685434" rtl="0">
              <a:defRPr/>
            </a:pPr>
            <a:endParaRPr lang="zh-CN" altLang="en-US" sz="1349">
              <a:solidFill>
                <a:schemeClr val="accent1"/>
              </a:solidFill>
              <a:cs typeface="+mn-cs"/>
            </a:endParaRPr>
          </a:p>
        </p:txBody>
      </p:sp>
      <p:sp>
        <p:nvSpPr>
          <p:cNvPr id="16" name="Oval 8"/>
          <p:cNvSpPr/>
          <p:nvPr/>
        </p:nvSpPr>
        <p:spPr>
          <a:xfrm>
            <a:off x="919874" y="1563419"/>
            <a:ext cx="2413331" cy="2413331"/>
          </a:xfrm>
          <a:prstGeom prst="ellipse">
            <a:avLst/>
          </a:prstGeom>
          <a:blipFill rotWithShape="1">
            <a:blip r:embed="rId2" cstate="screen">
              <a:extLst>
                <a:ext uri="{28A0092B-C50C-407E-A947-70E740481C1C}">
                  <a14:useLocalDpi xmlns:a14="http://schemas.microsoft.com/office/drawing/2010/main"/>
                </a:ext>
              </a:extLst>
            </a:blip>
            <a:stretch>
              <a:fillRect/>
            </a:stretch>
          </a:blipFill>
          <a:ln w="9">
            <a:noFill/>
          </a:ln>
        </p:spPr>
        <p:txBody>
          <a:bodyPr/>
          <a:lstStyle/>
          <a:p>
            <a:pPr lvl="0" eaLnBrk="1" hangingPunct="1"/>
            <a:endParaRPr lang="zh-CN" altLang="en-US" sz="1012" dirty="0">
              <a:solidFill>
                <a:schemeClr val="accent1"/>
              </a:solidFill>
            </a:endParaRPr>
          </a:p>
        </p:txBody>
      </p:sp>
      <p:sp>
        <p:nvSpPr>
          <p:cNvPr id="17" name="Oval 9"/>
          <p:cNvSpPr/>
          <p:nvPr/>
        </p:nvSpPr>
        <p:spPr>
          <a:xfrm>
            <a:off x="2472831" y="3351998"/>
            <a:ext cx="740183" cy="740183"/>
          </a:xfrm>
          <a:prstGeom prst="ellipse">
            <a:avLst/>
          </a:prstGeom>
          <a:solidFill>
            <a:srgbClr val="922E17"/>
          </a:solidFill>
          <a:ln w="9525">
            <a:noFill/>
          </a:ln>
        </p:spPr>
        <p:txBody>
          <a:bodyPr/>
          <a:lstStyle/>
          <a:p>
            <a:pPr lvl="0" eaLnBrk="1" hangingPunct="1"/>
            <a:endParaRPr lang="zh-CN" altLang="en-US" sz="1012" dirty="0">
              <a:solidFill>
                <a:schemeClr val="accent1"/>
              </a:solidFill>
            </a:endParaRPr>
          </a:p>
        </p:txBody>
      </p:sp>
      <p:sp>
        <p:nvSpPr>
          <p:cNvPr id="18" name="TextBox 38"/>
          <p:cNvSpPr txBox="1"/>
          <p:nvPr/>
        </p:nvSpPr>
        <p:spPr>
          <a:xfrm>
            <a:off x="2538282" y="3410308"/>
            <a:ext cx="634273" cy="523220"/>
          </a:xfrm>
          <a:prstGeom prst="rect">
            <a:avLst/>
          </a:prstGeom>
          <a:noFill/>
        </p:spPr>
        <p:txBody>
          <a:bodyPr wrap="square" rtlCol="0">
            <a:spAutoFit/>
          </a:bodyPr>
          <a:lstStyle/>
          <a:p>
            <a:pPr algn="ctr" defTabSz="685434" rtl="0">
              <a:defRPr/>
            </a:pPr>
            <a:r>
              <a:rPr lang="zh-CN" altLang="en-US" sz="1400" b="1" dirty="0">
                <a:solidFill>
                  <a:schemeClr val="accent2"/>
                </a:solidFill>
                <a:latin typeface="+mn-ea"/>
                <a:ea typeface="+mn-ea"/>
                <a:cs typeface="+mn-cs"/>
              </a:rPr>
              <a:t>五个成本</a:t>
            </a:r>
            <a:endParaRPr lang="en-US" altLang="zh-CN" sz="1400" b="1" dirty="0">
              <a:solidFill>
                <a:schemeClr val="accent2"/>
              </a:solidFill>
              <a:latin typeface="+mn-ea"/>
              <a:ea typeface="+mn-ea"/>
              <a:cs typeface="+mn-cs"/>
            </a:endParaRPr>
          </a:p>
        </p:txBody>
      </p:sp>
    </p:spTree>
    <p:extLst>
      <p:ext uri="{BB962C8B-B14F-4D97-AF65-F5344CB8AC3E}">
        <p14:creationId xmlns:p14="http://schemas.microsoft.com/office/powerpoint/2010/main" val="3600257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1" presetClass="entr" presetSubtype="1"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heel(1)">
                                      <p:cBhvr>
                                        <p:cTn id="21" dur="2000"/>
                                        <p:tgtEl>
                                          <p:spTgt spid="16"/>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2000"/>
                                        <p:tgtEl>
                                          <p:spTgt spid="15"/>
                                        </p:tgtEl>
                                      </p:cBhvr>
                                    </p:animEffect>
                                  </p:childTnLst>
                                </p:cTn>
                              </p:par>
                            </p:childTnLst>
                          </p:cTn>
                        </p:par>
                        <p:par>
                          <p:cTn id="25" fill="hold">
                            <p:stCondLst>
                              <p:cond delay="2900"/>
                            </p:stCondLst>
                            <p:childTnLst>
                              <p:par>
                                <p:cTn id="26" presetID="52"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Scale>
                                      <p:cBhvr>
                                        <p:cTn id="28"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17"/>
                                        </p:tgtEl>
                                        <p:attrNameLst>
                                          <p:attrName>ppt_x</p:attrName>
                                          <p:attrName>ppt_y</p:attrName>
                                        </p:attrNameLst>
                                      </p:cBhvr>
                                    </p:animMotion>
                                    <p:animEffect transition="in" filter="fade">
                                      <p:cBhvr>
                                        <p:cTn id="30" dur="500"/>
                                        <p:tgtEl>
                                          <p:spTgt spid="17"/>
                                        </p:tgtEl>
                                      </p:cBhvr>
                                    </p:animEffect>
                                  </p:childTnLst>
                                </p:cTn>
                              </p:par>
                            </p:childTnLst>
                          </p:cTn>
                        </p:par>
                        <p:par>
                          <p:cTn id="31" fill="hold">
                            <p:stCondLst>
                              <p:cond delay="3400"/>
                            </p:stCondLst>
                            <p:childTnLst>
                              <p:par>
                                <p:cTn id="32" presetID="31"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400" fill="hold"/>
                                        <p:tgtEl>
                                          <p:spTgt spid="18"/>
                                        </p:tgtEl>
                                        <p:attrNameLst>
                                          <p:attrName>ppt_w</p:attrName>
                                        </p:attrNameLst>
                                      </p:cBhvr>
                                      <p:tavLst>
                                        <p:tav tm="0">
                                          <p:val>
                                            <p:fltVal val="0"/>
                                          </p:val>
                                        </p:tav>
                                        <p:tav tm="100000">
                                          <p:val>
                                            <p:strVal val="#ppt_w"/>
                                          </p:val>
                                        </p:tav>
                                      </p:tavLst>
                                    </p:anim>
                                    <p:anim calcmode="lin" valueType="num">
                                      <p:cBhvr>
                                        <p:cTn id="35" dur="400" fill="hold"/>
                                        <p:tgtEl>
                                          <p:spTgt spid="18"/>
                                        </p:tgtEl>
                                        <p:attrNameLst>
                                          <p:attrName>ppt_h</p:attrName>
                                        </p:attrNameLst>
                                      </p:cBhvr>
                                      <p:tavLst>
                                        <p:tav tm="0">
                                          <p:val>
                                            <p:fltVal val="0"/>
                                          </p:val>
                                        </p:tav>
                                        <p:tav tm="100000">
                                          <p:val>
                                            <p:strVal val="#ppt_h"/>
                                          </p:val>
                                        </p:tav>
                                      </p:tavLst>
                                    </p:anim>
                                    <p:anim calcmode="lin" valueType="num">
                                      <p:cBhvr>
                                        <p:cTn id="36" dur="400" fill="hold"/>
                                        <p:tgtEl>
                                          <p:spTgt spid="18"/>
                                        </p:tgtEl>
                                        <p:attrNameLst>
                                          <p:attrName>style.rotation</p:attrName>
                                        </p:attrNameLst>
                                      </p:cBhvr>
                                      <p:tavLst>
                                        <p:tav tm="0">
                                          <p:val>
                                            <p:fltVal val="90"/>
                                          </p:val>
                                        </p:tav>
                                        <p:tav tm="100000">
                                          <p:val>
                                            <p:fltVal val="0"/>
                                          </p:val>
                                        </p:tav>
                                      </p:tavLst>
                                    </p:anim>
                                    <p:animEffect transition="in" filter="fade">
                                      <p:cBhvr>
                                        <p:cTn id="37" dur="400"/>
                                        <p:tgtEl>
                                          <p:spTgt spid="18"/>
                                        </p:tgtEl>
                                      </p:cBhvr>
                                    </p:animEffect>
                                  </p:childTnLst>
                                </p:cTn>
                              </p:par>
                            </p:childTnLst>
                          </p:cTn>
                        </p:par>
                        <p:par>
                          <p:cTn id="38" fill="hold">
                            <p:stCondLst>
                              <p:cond delay="3800"/>
                            </p:stCondLst>
                            <p:childTnLst>
                              <p:par>
                                <p:cTn id="39" presetID="2" presetClass="entr" presetSubtype="6"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40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1+#ppt_w/2"/>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30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par>
                                <p:cTn id="51" presetID="2" presetClass="entr" presetSubtype="6" fill="hold" grpId="0" nodeType="withEffect">
                                  <p:stCondLst>
                                    <p:cond delay="10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2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1+#ppt_w/2"/>
                                          </p:val>
                                        </p:tav>
                                        <p:tav tm="100000">
                                          <p:val>
                                            <p:strVal val="#ppt_x"/>
                                          </p:val>
                                        </p:tav>
                                      </p:tavLst>
                                    </p:anim>
                                    <p:anim calcmode="lin" valueType="num">
                                      <p:cBhvr additive="base">
                                        <p:cTn id="58" dur="500" fill="hold"/>
                                        <p:tgtEl>
                                          <p:spTgt spid="14"/>
                                        </p:tgtEl>
                                        <p:attrNameLst>
                                          <p:attrName>ppt_y</p:attrName>
                                        </p:attrNameLst>
                                      </p:cBhvr>
                                      <p:tavLst>
                                        <p:tav tm="0">
                                          <p:val>
                                            <p:strVal val="1+#ppt_h/2"/>
                                          </p:val>
                                        </p:tav>
                                        <p:tav tm="100000">
                                          <p:val>
                                            <p:strVal val="#ppt_y"/>
                                          </p:val>
                                        </p:tav>
                                      </p:tavLst>
                                    </p:anim>
                                  </p:childTnLst>
                                </p:cTn>
                              </p:par>
                            </p:childTnLst>
                          </p:cTn>
                        </p:par>
                        <p:par>
                          <p:cTn id="59" fill="hold">
                            <p:stCondLst>
                              <p:cond delay="4700"/>
                            </p:stCondLst>
                            <p:childTnLst>
                              <p:par>
                                <p:cTn id="60" presetID="22" presetClass="entr" presetSubtype="8"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500"/>
                                        <p:tgtEl>
                                          <p:spTgt spid="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left)">
                                      <p:cBhvr>
                                        <p:cTn id="65" dur="500"/>
                                        <p:tgtEl>
                                          <p:spTgt spid="6"/>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left)">
                                      <p:cBhvr>
                                        <p:cTn id="68" dur="500"/>
                                        <p:tgtEl>
                                          <p:spTgt spid="7"/>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left)">
                                      <p:cBhvr>
                                        <p:cTn id="71" dur="500"/>
                                        <p:tgtEl>
                                          <p:spTgt spid="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p:bldP spid="6" grpId="0"/>
      <p:bldP spid="7" grpId="0"/>
      <p:bldP spid="8" grpId="0"/>
      <p:bldP spid="9" grpId="0"/>
      <p:bldP spid="10" grpId="0" animBg="1"/>
      <p:bldP spid="11" grpId="0" animBg="1"/>
      <p:bldP spid="12" grpId="0" animBg="1"/>
      <p:bldP spid="13" grpId="0" animBg="1"/>
      <p:bldP spid="14" grpId="0" animBg="1"/>
      <p:bldP spid="15" grpId="0" animBg="1"/>
      <p:bldP spid="16" grpId="0" animBg="1"/>
      <p:bldP spid="17" grpId="0" animBg="1"/>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26" name="组合 25"/>
          <p:cNvGrpSpPr/>
          <p:nvPr/>
        </p:nvGrpSpPr>
        <p:grpSpPr>
          <a:xfrm>
            <a:off x="2998651" y="1057541"/>
            <a:ext cx="1717996" cy="3621238"/>
            <a:chOff x="2970076" y="1057541"/>
            <a:chExt cx="1717996" cy="3621238"/>
          </a:xfrm>
        </p:grpSpPr>
        <p:sp>
          <p:nvSpPr>
            <p:cNvPr id="27" name="椭圆 3"/>
            <p:cNvSpPr/>
            <p:nvPr/>
          </p:nvSpPr>
          <p:spPr>
            <a:xfrm rot="3152971">
              <a:off x="1717526"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8" name="椭圆 6"/>
            <p:cNvSpPr/>
            <p:nvPr/>
          </p:nvSpPr>
          <p:spPr>
            <a:xfrm rot="3152971">
              <a:off x="3015402"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29" name="矩形 28"/>
            <p:cNvSpPr/>
            <p:nvPr/>
          </p:nvSpPr>
          <p:spPr>
            <a:xfrm rot="5400000">
              <a:off x="2931548" y="2331910"/>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30" name="TextBox 7"/>
            <p:cNvSpPr txBox="1"/>
            <p:nvPr/>
          </p:nvSpPr>
          <p:spPr>
            <a:xfrm>
              <a:off x="2970076" y="2109487"/>
              <a:ext cx="480072"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itchFamily="34" charset="0"/>
                  <a:ea typeface="微软雅黑" pitchFamily="34" charset="-122"/>
                </a:rPr>
                <a:t>02</a:t>
              </a:r>
              <a:endParaRPr kumimoji="0" lang="zh-CN" altLang="en-US" sz="2400" b="1" i="0" u="none" strike="noStrike" kern="0" cap="none" spc="0" normalizeH="0" baseline="0" noProof="0" dirty="0">
                <a:ln>
                  <a:noFill/>
                </a:ln>
                <a:solidFill>
                  <a:prstClr val="white"/>
                </a:solidFill>
                <a:effectLst/>
                <a:uLnTx/>
                <a:uFillTx/>
                <a:latin typeface="Agency FB" pitchFamily="34" charset="0"/>
                <a:ea typeface="微软雅黑" pitchFamily="34" charset="-122"/>
              </a:endParaRPr>
            </a:p>
          </p:txBody>
        </p:sp>
        <p:sp>
          <p:nvSpPr>
            <p:cNvPr id="31" name="TextBox 8"/>
            <p:cNvSpPr txBox="1"/>
            <p:nvPr/>
          </p:nvSpPr>
          <p:spPr>
            <a:xfrm rot="3140710">
              <a:off x="2352014" y="3092035"/>
              <a:ext cx="1904336"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22E17"/>
                  </a:solidFill>
                  <a:effectLst/>
                  <a:uLnTx/>
                  <a:uFillTx/>
                  <a:latin typeface="Agency FB" pitchFamily="34" charset="0"/>
                  <a:ea typeface="微软雅黑" pitchFamily="34" charset="-122"/>
                </a:rPr>
                <a:t>标题文字</a:t>
              </a:r>
              <a:endParaRPr kumimoji="0" lang="zh-CN" altLang="en-US" sz="2400" b="1" i="0" u="none" strike="noStrike" kern="0" cap="none" spc="0" normalizeH="0" baseline="0" noProof="0" dirty="0">
                <a:ln>
                  <a:noFill/>
                </a:ln>
                <a:solidFill>
                  <a:srgbClr val="922E17"/>
                </a:solidFill>
                <a:effectLst/>
                <a:uLnTx/>
                <a:uFillTx/>
                <a:latin typeface="Agency FB" pitchFamily="34" charset="0"/>
                <a:ea typeface="微软雅黑" pitchFamily="34" charset="-122"/>
              </a:endParaRPr>
            </a:p>
          </p:txBody>
        </p:sp>
        <p:sp>
          <p:nvSpPr>
            <p:cNvPr id="32" name="TextBox 9"/>
            <p:cNvSpPr txBox="1"/>
            <p:nvPr/>
          </p:nvSpPr>
          <p:spPr>
            <a:xfrm>
              <a:off x="3398858" y="1944304"/>
              <a:ext cx="1247975"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rPr>
                <a:t>在此添加文字介绍在此添加介绍在</a:t>
              </a:r>
              <a:endParaRPr kumimoji="0" lang="en-US" altLang="zh-CN" sz="1400" b="1" i="0" u="none" strike="noStrike" kern="0" cap="none" spc="0" normalizeH="0" baseline="0" noProof="0" dirty="0" smtClean="0">
                <a:ln>
                  <a:noFill/>
                </a:ln>
                <a:solidFill>
                  <a:prstClr val="white"/>
                </a:solidFill>
                <a:effectLst/>
                <a:uLnTx/>
                <a:uFillTx/>
              </a:endParaRPr>
            </a:p>
          </p:txBody>
        </p:sp>
      </p:grpSp>
      <p:grpSp>
        <p:nvGrpSpPr>
          <p:cNvPr id="34" name="组合 33"/>
          <p:cNvGrpSpPr/>
          <p:nvPr/>
        </p:nvGrpSpPr>
        <p:grpSpPr>
          <a:xfrm>
            <a:off x="912139" y="1057541"/>
            <a:ext cx="1759566" cy="3621238"/>
            <a:chOff x="883564" y="1057541"/>
            <a:chExt cx="1759566" cy="3621238"/>
          </a:xfrm>
        </p:grpSpPr>
        <p:sp>
          <p:nvSpPr>
            <p:cNvPr id="36" name="椭圆 3"/>
            <p:cNvSpPr/>
            <p:nvPr/>
          </p:nvSpPr>
          <p:spPr>
            <a:xfrm rot="3152971">
              <a:off x="-355765"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37" name="椭圆 6"/>
            <p:cNvSpPr/>
            <p:nvPr/>
          </p:nvSpPr>
          <p:spPr>
            <a:xfrm rot="3152971">
              <a:off x="942111"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38" name="矩形 37"/>
            <p:cNvSpPr/>
            <p:nvPr/>
          </p:nvSpPr>
          <p:spPr>
            <a:xfrm rot="5400000">
              <a:off x="845036" y="2331910"/>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39" name="TextBox 16"/>
            <p:cNvSpPr txBox="1"/>
            <p:nvPr/>
          </p:nvSpPr>
          <p:spPr>
            <a:xfrm>
              <a:off x="883564" y="2109487"/>
              <a:ext cx="480072"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itchFamily="34" charset="0"/>
                  <a:ea typeface="微软雅黑" pitchFamily="34" charset="-122"/>
                </a:rPr>
                <a:t>01</a:t>
              </a:r>
              <a:endParaRPr kumimoji="0" lang="zh-CN" altLang="en-US" sz="2400" b="1" i="0" u="none" strike="noStrike" kern="0" cap="none" spc="0" normalizeH="0" baseline="0" noProof="0" dirty="0">
                <a:ln>
                  <a:noFill/>
                </a:ln>
                <a:solidFill>
                  <a:prstClr val="white"/>
                </a:solidFill>
                <a:effectLst/>
                <a:uLnTx/>
                <a:uFillTx/>
                <a:latin typeface="Agency FB" pitchFamily="34" charset="0"/>
                <a:ea typeface="微软雅黑" pitchFamily="34" charset="-122"/>
              </a:endParaRPr>
            </a:p>
          </p:txBody>
        </p:sp>
        <p:sp>
          <p:nvSpPr>
            <p:cNvPr id="40" name="TextBox 17"/>
            <p:cNvSpPr txBox="1"/>
            <p:nvPr/>
          </p:nvSpPr>
          <p:spPr>
            <a:xfrm rot="3140710">
              <a:off x="319090" y="3174536"/>
              <a:ext cx="1904336"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22E17"/>
                  </a:solidFill>
                  <a:effectLst/>
                  <a:uLnTx/>
                  <a:uFillTx/>
                  <a:latin typeface="Agency FB" pitchFamily="34" charset="0"/>
                  <a:ea typeface="微软雅黑" pitchFamily="34" charset="-122"/>
                </a:rPr>
                <a:t>标题文字</a:t>
              </a:r>
              <a:endParaRPr kumimoji="0" lang="zh-CN" altLang="en-US" sz="2400" b="1" i="0" u="none" strike="noStrike" kern="0" cap="none" spc="0" normalizeH="0" baseline="0" noProof="0" dirty="0">
                <a:ln>
                  <a:noFill/>
                </a:ln>
                <a:solidFill>
                  <a:srgbClr val="922E17"/>
                </a:solidFill>
                <a:effectLst/>
                <a:uLnTx/>
                <a:uFillTx/>
                <a:latin typeface="Agency FB" pitchFamily="34" charset="0"/>
                <a:ea typeface="微软雅黑" pitchFamily="34" charset="-122"/>
              </a:endParaRPr>
            </a:p>
          </p:txBody>
        </p:sp>
        <p:sp>
          <p:nvSpPr>
            <p:cNvPr id="41" name="TextBox 18"/>
            <p:cNvSpPr txBox="1"/>
            <p:nvPr/>
          </p:nvSpPr>
          <p:spPr>
            <a:xfrm>
              <a:off x="1395155" y="1944304"/>
              <a:ext cx="1247975"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rPr>
                <a:t>在此添加文字介绍在此添加介绍在</a:t>
              </a:r>
              <a:endParaRPr kumimoji="0" lang="en-US" altLang="zh-CN" sz="1400" b="1" i="0" u="none" strike="noStrike" kern="0" cap="none" spc="0" normalizeH="0" baseline="0" noProof="0" dirty="0" smtClean="0">
                <a:ln>
                  <a:noFill/>
                </a:ln>
                <a:solidFill>
                  <a:prstClr val="white"/>
                </a:solidFill>
                <a:effectLst/>
                <a:uLnTx/>
                <a:uFillTx/>
              </a:endParaRPr>
            </a:p>
          </p:txBody>
        </p:sp>
      </p:grpSp>
      <p:grpSp>
        <p:nvGrpSpPr>
          <p:cNvPr id="42" name="组合 41"/>
          <p:cNvGrpSpPr/>
          <p:nvPr/>
        </p:nvGrpSpPr>
        <p:grpSpPr>
          <a:xfrm>
            <a:off x="5065786" y="1057541"/>
            <a:ext cx="1725053" cy="3621238"/>
            <a:chOff x="5037211" y="1057541"/>
            <a:chExt cx="1725053" cy="3621238"/>
          </a:xfrm>
        </p:grpSpPr>
        <p:sp>
          <p:nvSpPr>
            <p:cNvPr id="43" name="椭圆 3"/>
            <p:cNvSpPr/>
            <p:nvPr/>
          </p:nvSpPr>
          <p:spPr>
            <a:xfrm rot="3152971">
              <a:off x="3791718"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4" name="椭圆 6"/>
            <p:cNvSpPr/>
            <p:nvPr/>
          </p:nvSpPr>
          <p:spPr>
            <a:xfrm rot="3152971">
              <a:off x="5089594"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45" name="矩形 44"/>
            <p:cNvSpPr/>
            <p:nvPr/>
          </p:nvSpPr>
          <p:spPr>
            <a:xfrm rot="5400000">
              <a:off x="4998684" y="2331910"/>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46" name="TextBox 25"/>
            <p:cNvSpPr txBox="1"/>
            <p:nvPr/>
          </p:nvSpPr>
          <p:spPr>
            <a:xfrm>
              <a:off x="5037211" y="2109487"/>
              <a:ext cx="480072"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itchFamily="34" charset="0"/>
                  <a:ea typeface="微软雅黑" pitchFamily="34" charset="-122"/>
                </a:rPr>
                <a:t>03</a:t>
              </a:r>
              <a:endParaRPr kumimoji="0" lang="zh-CN" altLang="en-US" sz="2400" b="1" i="0" u="none" strike="noStrike" kern="0" cap="none" spc="0" normalizeH="0" baseline="0" noProof="0" dirty="0">
                <a:ln>
                  <a:noFill/>
                </a:ln>
                <a:solidFill>
                  <a:prstClr val="white"/>
                </a:solidFill>
                <a:effectLst/>
                <a:uLnTx/>
                <a:uFillTx/>
                <a:latin typeface="Agency FB" pitchFamily="34" charset="0"/>
                <a:ea typeface="微软雅黑" pitchFamily="34" charset="-122"/>
              </a:endParaRPr>
            </a:p>
          </p:txBody>
        </p:sp>
        <p:sp>
          <p:nvSpPr>
            <p:cNvPr id="47" name="TextBox 26"/>
            <p:cNvSpPr txBox="1"/>
            <p:nvPr/>
          </p:nvSpPr>
          <p:spPr>
            <a:xfrm rot="3140710">
              <a:off x="4492143" y="3174535"/>
              <a:ext cx="1904336"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22E17"/>
                  </a:solidFill>
                  <a:effectLst/>
                  <a:uLnTx/>
                  <a:uFillTx/>
                  <a:latin typeface="Agency FB" pitchFamily="34" charset="0"/>
                  <a:ea typeface="微软雅黑" pitchFamily="34" charset="-122"/>
                </a:rPr>
                <a:t>标题文字</a:t>
              </a:r>
              <a:endParaRPr kumimoji="0" lang="zh-CN" altLang="en-US" sz="2400" b="1" i="0" u="none" strike="noStrike" kern="0" cap="none" spc="0" normalizeH="0" baseline="0" noProof="0" dirty="0">
                <a:ln>
                  <a:noFill/>
                </a:ln>
                <a:solidFill>
                  <a:srgbClr val="922E17"/>
                </a:solidFill>
                <a:effectLst/>
                <a:uLnTx/>
                <a:uFillTx/>
                <a:latin typeface="Agency FB" pitchFamily="34" charset="0"/>
                <a:ea typeface="微软雅黑" pitchFamily="34" charset="-122"/>
              </a:endParaRPr>
            </a:p>
          </p:txBody>
        </p:sp>
        <p:sp>
          <p:nvSpPr>
            <p:cNvPr id="48" name="TextBox 27"/>
            <p:cNvSpPr txBox="1"/>
            <p:nvPr/>
          </p:nvSpPr>
          <p:spPr>
            <a:xfrm>
              <a:off x="5504816" y="1944304"/>
              <a:ext cx="1247975"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rPr>
                <a:t>在此添加文字介绍在此添加介绍在</a:t>
              </a:r>
              <a:endParaRPr kumimoji="0" lang="en-US" altLang="zh-CN" sz="1400" b="1" i="0" u="none" strike="noStrike" kern="0" cap="none" spc="0" normalizeH="0" baseline="0" noProof="0" dirty="0" smtClean="0">
                <a:ln>
                  <a:noFill/>
                </a:ln>
                <a:solidFill>
                  <a:prstClr val="white"/>
                </a:solidFill>
                <a:effectLst/>
                <a:uLnTx/>
                <a:uFillTx/>
              </a:endParaRPr>
            </a:p>
          </p:txBody>
        </p:sp>
      </p:grpSp>
      <p:grpSp>
        <p:nvGrpSpPr>
          <p:cNvPr id="49" name="组合 48"/>
          <p:cNvGrpSpPr/>
          <p:nvPr/>
        </p:nvGrpSpPr>
        <p:grpSpPr>
          <a:xfrm>
            <a:off x="7069117" y="927904"/>
            <a:ext cx="1731483" cy="3621238"/>
            <a:chOff x="7040542" y="927904"/>
            <a:chExt cx="1731483" cy="3621238"/>
          </a:xfrm>
        </p:grpSpPr>
        <p:sp>
          <p:nvSpPr>
            <p:cNvPr id="50" name="椭圆 3"/>
            <p:cNvSpPr/>
            <p:nvPr/>
          </p:nvSpPr>
          <p:spPr>
            <a:xfrm rot="3152971">
              <a:off x="5766666" y="2620436"/>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1" name="椭圆 6"/>
            <p:cNvSpPr/>
            <p:nvPr/>
          </p:nvSpPr>
          <p:spPr>
            <a:xfrm rot="3152971">
              <a:off x="7064542" y="1534417"/>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52" name="矩形 51"/>
            <p:cNvSpPr/>
            <p:nvPr/>
          </p:nvSpPr>
          <p:spPr>
            <a:xfrm rot="5400000">
              <a:off x="7025147" y="2202273"/>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53" name="TextBox 34"/>
            <p:cNvSpPr txBox="1"/>
            <p:nvPr/>
          </p:nvSpPr>
          <p:spPr>
            <a:xfrm>
              <a:off x="7040542" y="1979850"/>
              <a:ext cx="480072"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itchFamily="34" charset="0"/>
                  <a:ea typeface="微软雅黑" pitchFamily="34" charset="-122"/>
                </a:rPr>
                <a:t>04</a:t>
              </a:r>
              <a:endParaRPr kumimoji="0" lang="zh-CN" altLang="en-US" sz="2400" b="1" i="0" u="none" strike="noStrike" kern="0" cap="none" spc="0" normalizeH="0" baseline="0" noProof="0" dirty="0">
                <a:ln>
                  <a:noFill/>
                </a:ln>
                <a:solidFill>
                  <a:prstClr val="white"/>
                </a:solidFill>
                <a:effectLst/>
                <a:uLnTx/>
                <a:uFillTx/>
                <a:latin typeface="Agency FB" pitchFamily="34" charset="0"/>
                <a:ea typeface="微软雅黑" pitchFamily="34" charset="-122"/>
              </a:endParaRPr>
            </a:p>
          </p:txBody>
        </p:sp>
        <p:sp>
          <p:nvSpPr>
            <p:cNvPr id="54" name="TextBox 35"/>
            <p:cNvSpPr txBox="1"/>
            <p:nvPr/>
          </p:nvSpPr>
          <p:spPr>
            <a:xfrm rot="3140710">
              <a:off x="6528478" y="3092035"/>
              <a:ext cx="1904336"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922E17"/>
                  </a:solidFill>
                  <a:effectLst/>
                  <a:uLnTx/>
                  <a:uFillTx/>
                  <a:latin typeface="Agency FB" pitchFamily="34" charset="0"/>
                  <a:ea typeface="微软雅黑" pitchFamily="34" charset="-122"/>
                </a:rPr>
                <a:t> </a:t>
              </a:r>
              <a:r>
                <a:rPr kumimoji="0" lang="zh-CN" altLang="en-US" sz="2400" b="1" i="0" u="none" strike="noStrike" kern="0" cap="none" spc="0" normalizeH="0" baseline="0" noProof="0" dirty="0" smtClean="0">
                  <a:ln>
                    <a:noFill/>
                  </a:ln>
                  <a:solidFill>
                    <a:srgbClr val="922E17"/>
                  </a:solidFill>
                  <a:effectLst/>
                  <a:uLnTx/>
                  <a:uFillTx/>
                  <a:latin typeface="Agency FB" pitchFamily="34" charset="0"/>
                  <a:ea typeface="微软雅黑" pitchFamily="34" charset="-122"/>
                </a:rPr>
                <a:t>标题文字</a:t>
              </a:r>
              <a:endParaRPr kumimoji="0" lang="zh-CN" altLang="en-US" sz="2400" b="1" i="0" u="none" strike="noStrike" kern="0" cap="none" spc="0" normalizeH="0" baseline="0" noProof="0" dirty="0">
                <a:ln>
                  <a:noFill/>
                </a:ln>
                <a:solidFill>
                  <a:srgbClr val="922E17"/>
                </a:solidFill>
                <a:effectLst/>
                <a:uLnTx/>
                <a:uFillTx/>
                <a:latin typeface="Agency FB" pitchFamily="34" charset="0"/>
                <a:ea typeface="微软雅黑" pitchFamily="34" charset="-122"/>
              </a:endParaRPr>
            </a:p>
          </p:txBody>
        </p:sp>
        <p:sp>
          <p:nvSpPr>
            <p:cNvPr id="55" name="TextBox 36"/>
            <p:cNvSpPr txBox="1"/>
            <p:nvPr/>
          </p:nvSpPr>
          <p:spPr>
            <a:xfrm>
              <a:off x="7524050" y="1944304"/>
              <a:ext cx="1247975"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rPr>
                <a:t>在此添加文字介绍在此添加介绍在</a:t>
              </a:r>
              <a:endParaRPr kumimoji="0" lang="en-US" altLang="zh-CN" sz="1400" b="1" i="0" u="none" strike="noStrike" kern="0" cap="none" spc="0" normalizeH="0" baseline="0" noProof="0" dirty="0" smtClean="0">
                <a:ln>
                  <a:noFill/>
                </a:ln>
                <a:solidFill>
                  <a:prstClr val="white"/>
                </a:solidFill>
                <a:effectLst/>
                <a:uLnTx/>
                <a:uFillTx/>
              </a:endParaRPr>
            </a:p>
          </p:txBody>
        </p:sp>
      </p:grpSp>
    </p:spTree>
    <p:extLst>
      <p:ext uri="{BB962C8B-B14F-4D97-AF65-F5344CB8AC3E}">
        <p14:creationId xmlns:p14="http://schemas.microsoft.com/office/powerpoint/2010/main" val="23573853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47" presetClass="entr" presetSubtype="0"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childTnLst>
                          </p:cTn>
                        </p:par>
                        <p:par>
                          <p:cTn id="24" fill="hold">
                            <p:stCondLst>
                              <p:cond delay="1900"/>
                            </p:stCondLst>
                            <p:childTnLst>
                              <p:par>
                                <p:cTn id="25" presetID="47" presetClass="entr" presetSubtype="0"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par>
                          <p:cTn id="30" fill="hold">
                            <p:stCondLst>
                              <p:cond delay="2900"/>
                            </p:stCondLst>
                            <p:childTnLst>
                              <p:par>
                                <p:cTn id="31" presetID="47"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1000"/>
                                        <p:tgtEl>
                                          <p:spTgt spid="42"/>
                                        </p:tgtEl>
                                      </p:cBhvr>
                                    </p:animEffect>
                                    <p:anim calcmode="lin" valueType="num">
                                      <p:cBhvr>
                                        <p:cTn id="34" dur="1000" fill="hold"/>
                                        <p:tgtEl>
                                          <p:spTgt spid="42"/>
                                        </p:tgtEl>
                                        <p:attrNameLst>
                                          <p:attrName>ppt_x</p:attrName>
                                        </p:attrNameLst>
                                      </p:cBhvr>
                                      <p:tavLst>
                                        <p:tav tm="0">
                                          <p:val>
                                            <p:strVal val="#ppt_x"/>
                                          </p:val>
                                        </p:tav>
                                        <p:tav tm="100000">
                                          <p:val>
                                            <p:strVal val="#ppt_x"/>
                                          </p:val>
                                        </p:tav>
                                      </p:tavLst>
                                    </p:anim>
                                    <p:anim calcmode="lin" valueType="num">
                                      <p:cBhvr>
                                        <p:cTn id="35" dur="1000" fill="hold"/>
                                        <p:tgtEl>
                                          <p:spTgt spid="42"/>
                                        </p:tgtEl>
                                        <p:attrNameLst>
                                          <p:attrName>ppt_y</p:attrName>
                                        </p:attrNameLst>
                                      </p:cBhvr>
                                      <p:tavLst>
                                        <p:tav tm="0">
                                          <p:val>
                                            <p:strVal val="#ppt_y-.1"/>
                                          </p:val>
                                        </p:tav>
                                        <p:tav tm="100000">
                                          <p:val>
                                            <p:strVal val="#ppt_y"/>
                                          </p:val>
                                        </p:tav>
                                      </p:tavLst>
                                    </p:anim>
                                  </p:childTnLst>
                                </p:cTn>
                              </p:par>
                            </p:childTnLst>
                          </p:cTn>
                        </p:par>
                        <p:par>
                          <p:cTn id="36" fill="hold">
                            <p:stCondLst>
                              <p:cond delay="3900"/>
                            </p:stCondLst>
                            <p:childTnLst>
                              <p:par>
                                <p:cTn id="37" presetID="47" presetClass="entr" presetSubtype="0"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fade">
                                      <p:cBhvr>
                                        <p:cTn id="39" dur="1000"/>
                                        <p:tgtEl>
                                          <p:spTgt spid="49"/>
                                        </p:tgtEl>
                                      </p:cBhvr>
                                    </p:animEffect>
                                    <p:anim calcmode="lin" valueType="num">
                                      <p:cBhvr>
                                        <p:cTn id="40" dur="1000" fill="hold"/>
                                        <p:tgtEl>
                                          <p:spTgt spid="49"/>
                                        </p:tgtEl>
                                        <p:attrNameLst>
                                          <p:attrName>ppt_x</p:attrName>
                                        </p:attrNameLst>
                                      </p:cBhvr>
                                      <p:tavLst>
                                        <p:tav tm="0">
                                          <p:val>
                                            <p:strVal val="#ppt_x"/>
                                          </p:val>
                                        </p:tav>
                                        <p:tav tm="100000">
                                          <p:val>
                                            <p:strVal val="#ppt_x"/>
                                          </p:val>
                                        </p:tav>
                                      </p:tavLst>
                                    </p:anim>
                                    <p:anim calcmode="lin" valueType="num">
                                      <p:cBhvr>
                                        <p:cTn id="41"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artisticBlur radius="39"/>
                    </a14:imgEffect>
                  </a14:imgLayer>
                </a14:imgProps>
              </a:ext>
              <a:ext uri="{28A0092B-C50C-407E-A947-70E740481C1C}">
                <a14:useLocalDpi xmlns:a14="http://schemas.microsoft.com/office/drawing/2010/main"/>
              </a:ext>
            </a:extLst>
          </a:blip>
          <a:srcRect/>
          <a:stretch/>
        </p:blipFill>
        <p:spPr>
          <a:xfrm>
            <a:off x="0" y="0"/>
            <a:ext cx="9144000" cy="5145088"/>
          </a:xfrm>
          <a:prstGeom prst="rect">
            <a:avLst/>
          </a:prstGeom>
        </p:spPr>
      </p:pic>
      <p:sp>
        <p:nvSpPr>
          <p:cNvPr id="21" name="Freeform 5"/>
          <p:cNvSpPr/>
          <p:nvPr/>
        </p:nvSpPr>
        <p:spPr>
          <a:xfrm>
            <a:off x="8233646" y="1702651"/>
            <a:ext cx="909164" cy="1856408"/>
          </a:xfrm>
          <a:custGeom>
            <a:avLst/>
            <a:gdLst/>
            <a:ahLst/>
            <a:cxnLst>
              <a:cxn ang="0">
                <a:pos x="1212850" y="2476500"/>
              </a:cxn>
              <a:cxn ang="0">
                <a:pos x="19017" y="1273020"/>
              </a:cxn>
              <a:cxn ang="0">
                <a:pos x="19017" y="1202770"/>
              </a:cxn>
              <a:cxn ang="0">
                <a:pos x="1212850" y="0"/>
              </a:cxn>
              <a:cxn ang="0">
                <a:pos x="1212850" y="2476500"/>
              </a:cxn>
            </a:cxnLst>
            <a:rect l="0" t="0" r="0" b="0"/>
            <a:pathLst>
              <a:path w="1722" h="3490">
                <a:moveTo>
                  <a:pt x="1722" y="3490"/>
                </a:moveTo>
                <a:lnTo>
                  <a:pt x="27" y="1794"/>
                </a:lnTo>
                <a:cubicBezTo>
                  <a:pt x="0" y="1767"/>
                  <a:pt x="0" y="1723"/>
                  <a:pt x="27" y="1695"/>
                </a:cubicBezTo>
                <a:lnTo>
                  <a:pt x="1722" y="0"/>
                </a:lnTo>
                <a:lnTo>
                  <a:pt x="1722" y="349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4" name="Freeform 6"/>
          <p:cNvSpPr/>
          <p:nvPr/>
        </p:nvSpPr>
        <p:spPr>
          <a:xfrm>
            <a:off x="8236027" y="1331369"/>
            <a:ext cx="906784" cy="1856408"/>
          </a:xfrm>
          <a:custGeom>
            <a:avLst/>
            <a:gdLst/>
            <a:ahLst/>
            <a:cxnLst>
              <a:cxn ang="0">
                <a:pos x="1209675" y="2476500"/>
              </a:cxn>
              <a:cxn ang="0">
                <a:pos x="22532" y="1279407"/>
              </a:cxn>
              <a:cxn ang="0">
                <a:pos x="22532" y="1197093"/>
              </a:cxn>
              <a:cxn ang="0">
                <a:pos x="1209675" y="0"/>
              </a:cxn>
              <a:cxn ang="0">
                <a:pos x="1209675" y="2476500"/>
              </a:cxn>
            </a:cxnLst>
            <a:rect l="0" t="0" r="0" b="0"/>
            <a:pathLst>
              <a:path w="1718" h="3490">
                <a:moveTo>
                  <a:pt x="1718" y="3490"/>
                </a:moveTo>
                <a:lnTo>
                  <a:pt x="32" y="1803"/>
                </a:lnTo>
                <a:cubicBezTo>
                  <a:pt x="0" y="1771"/>
                  <a:pt x="0" y="1719"/>
                  <a:pt x="32" y="1687"/>
                </a:cubicBezTo>
                <a:lnTo>
                  <a:pt x="1718" y="0"/>
                </a:lnTo>
                <a:lnTo>
                  <a:pt x="1718" y="349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6" name="TextBox 25"/>
          <p:cNvSpPr txBox="1"/>
          <p:nvPr/>
        </p:nvSpPr>
        <p:spPr>
          <a:xfrm>
            <a:off x="3084493" y="2651085"/>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业绩概况</a:t>
            </a:r>
          </a:p>
        </p:txBody>
      </p:sp>
      <p:sp>
        <p:nvSpPr>
          <p:cNvPr id="27" name="TextBox 26"/>
          <p:cNvSpPr txBox="1"/>
          <p:nvPr/>
        </p:nvSpPr>
        <p:spPr>
          <a:xfrm>
            <a:off x="4687431" y="2651085"/>
            <a:ext cx="1206665"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工作亮点</a:t>
            </a:r>
          </a:p>
        </p:txBody>
      </p:sp>
      <p:sp>
        <p:nvSpPr>
          <p:cNvPr id="30" name="Freeform 21"/>
          <p:cNvSpPr>
            <a:spLocks noEditPoints="1"/>
          </p:cNvSpPr>
          <p:nvPr/>
        </p:nvSpPr>
        <p:spPr>
          <a:xfrm>
            <a:off x="2872673"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1" name="Freeform 22"/>
          <p:cNvSpPr>
            <a:spLocks noEditPoints="1"/>
          </p:cNvSpPr>
          <p:nvPr/>
        </p:nvSpPr>
        <p:spPr>
          <a:xfrm>
            <a:off x="4464899"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矩形 31"/>
          <p:cNvSpPr/>
          <p:nvPr/>
        </p:nvSpPr>
        <p:spPr>
          <a:xfrm>
            <a:off x="2766762" y="1834741"/>
            <a:ext cx="5259823" cy="692177"/>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498" b="1" smtClean="0">
                <a:solidFill>
                  <a:srgbClr val="F3F4F6"/>
                </a:solidFill>
                <a:latin typeface="微软雅黑"/>
              </a:rPr>
              <a:t>输入文本标题</a:t>
            </a:r>
            <a:endParaRPr lang="zh-CN" altLang="en-US" sz="4498" b="1" dirty="0">
              <a:solidFill>
                <a:srgbClr val="F3F4F6"/>
              </a:solidFill>
              <a:latin typeface="微软雅黑"/>
            </a:endParaRPr>
          </a:p>
        </p:txBody>
      </p:sp>
      <p:sp>
        <p:nvSpPr>
          <p:cNvPr id="36" name="Freeform 5"/>
          <p:cNvSpPr/>
          <p:nvPr/>
        </p:nvSpPr>
        <p:spPr>
          <a:xfrm>
            <a:off x="1074576" y="1795471"/>
            <a:ext cx="1444666" cy="1445856"/>
          </a:xfrm>
          <a:custGeom>
            <a:avLst/>
            <a:gd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0" b="0"/>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4" name="TextBox 13"/>
          <p:cNvSpPr txBox="1"/>
          <p:nvPr/>
        </p:nvSpPr>
        <p:spPr>
          <a:xfrm>
            <a:off x="6345108" y="2651085"/>
            <a:ext cx="1519637"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不足之处</a:t>
            </a:r>
          </a:p>
        </p:txBody>
      </p:sp>
      <p:sp>
        <p:nvSpPr>
          <p:cNvPr id="15" name="Freeform 22"/>
          <p:cNvSpPr>
            <a:spLocks noEditPoints="1"/>
          </p:cNvSpPr>
          <p:nvPr/>
        </p:nvSpPr>
        <p:spPr>
          <a:xfrm>
            <a:off x="6121387"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6" name="TextBox 15"/>
          <p:cNvSpPr txBox="1"/>
          <p:nvPr/>
        </p:nvSpPr>
        <p:spPr>
          <a:xfrm>
            <a:off x="3084493" y="2987856"/>
            <a:ext cx="2027769"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影响业绩的正面因素</a:t>
            </a:r>
          </a:p>
        </p:txBody>
      </p:sp>
      <p:sp>
        <p:nvSpPr>
          <p:cNvPr id="17" name="TextBox 16"/>
          <p:cNvSpPr txBox="1"/>
          <p:nvPr/>
        </p:nvSpPr>
        <p:spPr>
          <a:xfrm>
            <a:off x="5616824" y="2987856"/>
            <a:ext cx="2086080"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影响业绩的负面因素</a:t>
            </a:r>
          </a:p>
        </p:txBody>
      </p:sp>
      <p:sp>
        <p:nvSpPr>
          <p:cNvPr id="18" name="Freeform 21"/>
          <p:cNvSpPr>
            <a:spLocks noEditPoints="1"/>
          </p:cNvSpPr>
          <p:nvPr/>
        </p:nvSpPr>
        <p:spPr>
          <a:xfrm>
            <a:off x="2872673"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9" name="Freeform 22"/>
          <p:cNvSpPr>
            <a:spLocks noEditPoints="1"/>
          </p:cNvSpPr>
          <p:nvPr/>
        </p:nvSpPr>
        <p:spPr>
          <a:xfrm>
            <a:off x="5393104"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0" name="Freeform 10"/>
          <p:cNvSpPr>
            <a:spLocks noEditPoints="1"/>
          </p:cNvSpPr>
          <p:nvPr/>
        </p:nvSpPr>
        <p:spPr>
          <a:xfrm>
            <a:off x="1316146" y="2179842"/>
            <a:ext cx="960335" cy="771123"/>
          </a:xfrm>
          <a:custGeom>
            <a:avLst/>
            <a:gdLst/>
            <a:ahLst/>
            <a:cxnLst>
              <a:cxn ang="0">
                <a:pos x="821304" y="446933"/>
              </a:cxn>
              <a:cxn ang="0">
                <a:pos x="713086" y="446933"/>
              </a:cxn>
              <a:cxn ang="0">
                <a:pos x="687963" y="524739"/>
              </a:cxn>
              <a:cxn ang="0">
                <a:pos x="715018" y="846820"/>
              </a:cxn>
              <a:cxn ang="0">
                <a:pos x="641584" y="960816"/>
              </a:cxn>
              <a:cxn ang="0">
                <a:pos x="573947" y="846820"/>
              </a:cxn>
              <a:cxn ang="0">
                <a:pos x="612597" y="524739"/>
              </a:cxn>
              <a:cxn ang="0">
                <a:pos x="583609" y="446933"/>
              </a:cxn>
              <a:cxn ang="0">
                <a:pos x="465728" y="446933"/>
              </a:cxn>
              <a:cxn ang="0">
                <a:pos x="465728" y="446933"/>
              </a:cxn>
              <a:cxn ang="0">
                <a:pos x="268615" y="638734"/>
              </a:cxn>
              <a:cxn ang="0">
                <a:pos x="297602" y="837773"/>
              </a:cxn>
              <a:cxn ang="0">
                <a:pos x="494715" y="1027765"/>
              </a:cxn>
              <a:cxn ang="0">
                <a:pos x="794250" y="1027765"/>
              </a:cxn>
              <a:cxn ang="0">
                <a:pos x="989430" y="834154"/>
              </a:cxn>
              <a:cxn ang="0">
                <a:pos x="1018418" y="636925"/>
              </a:cxn>
              <a:cxn ang="0">
                <a:pos x="821304" y="446933"/>
              </a:cxn>
              <a:cxn ang="0">
                <a:pos x="243493" y="322081"/>
              </a:cxn>
              <a:cxn ang="0">
                <a:pos x="369104" y="204467"/>
              </a:cxn>
              <a:cxn ang="0">
                <a:pos x="243493" y="86853"/>
              </a:cxn>
              <a:cxn ang="0">
                <a:pos x="117881" y="204467"/>
              </a:cxn>
              <a:cxn ang="0">
                <a:pos x="243493" y="322081"/>
              </a:cxn>
              <a:cxn ang="0">
                <a:pos x="353644" y="360080"/>
              </a:cxn>
              <a:cxn ang="0">
                <a:pos x="131409" y="360080"/>
              </a:cxn>
              <a:cxn ang="0">
                <a:pos x="131409" y="358270"/>
              </a:cxn>
              <a:cxn ang="0">
                <a:pos x="7730" y="479503"/>
              </a:cxn>
              <a:cxn ang="0">
                <a:pos x="25122" y="602545"/>
              </a:cxn>
              <a:cxn ang="0">
                <a:pos x="148801" y="720159"/>
              </a:cxn>
              <a:cxn ang="0">
                <a:pos x="214505" y="720159"/>
              </a:cxn>
              <a:cxn ang="0">
                <a:pos x="200978" y="633306"/>
              </a:cxn>
              <a:cxn ang="0">
                <a:pos x="200978" y="633306"/>
              </a:cxn>
              <a:cxn ang="0">
                <a:pos x="200978" y="633306"/>
              </a:cxn>
              <a:cxn ang="0">
                <a:pos x="257020" y="468646"/>
              </a:cxn>
              <a:cxn ang="0">
                <a:pos x="343982" y="410744"/>
              </a:cxn>
              <a:cxn ang="0">
                <a:pos x="430943" y="383602"/>
              </a:cxn>
              <a:cxn ang="0">
                <a:pos x="353644" y="360080"/>
              </a:cxn>
              <a:cxn ang="0">
                <a:pos x="1037742" y="322081"/>
              </a:cxn>
              <a:cxn ang="0">
                <a:pos x="1163354" y="204467"/>
              </a:cxn>
              <a:cxn ang="0">
                <a:pos x="1037742" y="86853"/>
              </a:cxn>
              <a:cxn ang="0">
                <a:pos x="914064" y="204467"/>
              </a:cxn>
              <a:cxn ang="0">
                <a:pos x="1037742" y="322081"/>
              </a:cxn>
              <a:cxn ang="0">
                <a:pos x="1149826" y="360080"/>
              </a:cxn>
              <a:cxn ang="0">
                <a:pos x="927591" y="360080"/>
              </a:cxn>
              <a:cxn ang="0">
                <a:pos x="927591" y="358270"/>
              </a:cxn>
              <a:cxn ang="0">
                <a:pos x="850292" y="383602"/>
              </a:cxn>
              <a:cxn ang="0">
                <a:pos x="944983" y="410744"/>
              </a:cxn>
              <a:cxn ang="0">
                <a:pos x="1031945" y="470456"/>
              </a:cxn>
              <a:cxn ang="0">
                <a:pos x="1086054" y="629687"/>
              </a:cxn>
              <a:cxn ang="0">
                <a:pos x="1086054" y="629687"/>
              </a:cxn>
              <a:cxn ang="0">
                <a:pos x="1086054" y="629687"/>
              </a:cxn>
              <a:cxn ang="0">
                <a:pos x="1072527" y="720159"/>
              </a:cxn>
              <a:cxn ang="0">
                <a:pos x="1132434" y="720159"/>
              </a:cxn>
              <a:cxn ang="0">
                <a:pos x="1256113" y="600736"/>
              </a:cxn>
              <a:cxn ang="0">
                <a:pos x="1273505" y="477694"/>
              </a:cxn>
              <a:cxn ang="0">
                <a:pos x="1149826" y="360080"/>
              </a:cxn>
              <a:cxn ang="0">
                <a:pos x="842562" y="193611"/>
              </a:cxn>
              <a:cxn ang="0">
                <a:pos x="643516" y="385412"/>
              </a:cxn>
              <a:cxn ang="0">
                <a:pos x="444471" y="193611"/>
              </a:cxn>
              <a:cxn ang="0">
                <a:pos x="643516" y="0"/>
              </a:cxn>
              <a:cxn ang="0">
                <a:pos x="842562" y="193611"/>
              </a:cxn>
            </a:cxnLst>
            <a:rect l="0" t="0" r="0" b="0"/>
            <a:pathLst>
              <a:path w="663" h="568">
                <a:moveTo>
                  <a:pt x="425" y="247"/>
                </a:moveTo>
                <a:lnTo>
                  <a:pt x="369" y="247"/>
                </a:lnTo>
                <a:cubicBezTo>
                  <a:pt x="370" y="252"/>
                  <a:pt x="370" y="279"/>
                  <a:pt x="356" y="290"/>
                </a:cubicBezTo>
                <a:cubicBezTo>
                  <a:pt x="356" y="290"/>
                  <a:pt x="380" y="425"/>
                  <a:pt x="370" y="468"/>
                </a:cubicBezTo>
                <a:cubicBezTo>
                  <a:pt x="365" y="486"/>
                  <a:pt x="350" y="532"/>
                  <a:pt x="332" y="531"/>
                </a:cubicBezTo>
                <a:cubicBezTo>
                  <a:pt x="314" y="531"/>
                  <a:pt x="300" y="486"/>
                  <a:pt x="297" y="468"/>
                </a:cubicBezTo>
                <a:cubicBezTo>
                  <a:pt x="288" y="424"/>
                  <a:pt x="317" y="290"/>
                  <a:pt x="317" y="290"/>
                </a:cubicBezTo>
                <a:cubicBezTo>
                  <a:pt x="313" y="289"/>
                  <a:pt x="304" y="281"/>
                  <a:pt x="302" y="247"/>
                </a:cubicBezTo>
                <a:lnTo>
                  <a:pt x="241" y="247"/>
                </a:lnTo>
                <a:lnTo>
                  <a:pt x="241" y="247"/>
                </a:lnTo>
                <a:cubicBezTo>
                  <a:pt x="185" y="247"/>
                  <a:pt x="132" y="295"/>
                  <a:pt x="139" y="353"/>
                </a:cubicBezTo>
                <a:lnTo>
                  <a:pt x="154" y="463"/>
                </a:lnTo>
                <a:cubicBezTo>
                  <a:pt x="165" y="521"/>
                  <a:pt x="199" y="568"/>
                  <a:pt x="256" y="568"/>
                </a:cubicBezTo>
                <a:lnTo>
                  <a:pt x="411" y="568"/>
                </a:lnTo>
                <a:cubicBezTo>
                  <a:pt x="467" y="568"/>
                  <a:pt x="501" y="519"/>
                  <a:pt x="512" y="461"/>
                </a:cubicBezTo>
                <a:lnTo>
                  <a:pt x="527" y="352"/>
                </a:lnTo>
                <a:cubicBezTo>
                  <a:pt x="534" y="294"/>
                  <a:pt x="481" y="247"/>
                  <a:pt x="425" y="247"/>
                </a:cubicBezTo>
                <a:close/>
                <a:moveTo>
                  <a:pt x="126" y="178"/>
                </a:moveTo>
                <a:cubicBezTo>
                  <a:pt x="162" y="178"/>
                  <a:pt x="191" y="149"/>
                  <a:pt x="191" y="113"/>
                </a:cubicBezTo>
                <a:cubicBezTo>
                  <a:pt x="191" y="77"/>
                  <a:pt x="162" y="48"/>
                  <a:pt x="126" y="48"/>
                </a:cubicBezTo>
                <a:cubicBezTo>
                  <a:pt x="90" y="48"/>
                  <a:pt x="61" y="77"/>
                  <a:pt x="61" y="113"/>
                </a:cubicBezTo>
                <a:cubicBezTo>
                  <a:pt x="61" y="149"/>
                  <a:pt x="90" y="178"/>
                  <a:pt x="126" y="178"/>
                </a:cubicBezTo>
                <a:close/>
                <a:moveTo>
                  <a:pt x="183" y="199"/>
                </a:moveTo>
                <a:lnTo>
                  <a:pt x="68" y="199"/>
                </a:lnTo>
                <a:lnTo>
                  <a:pt x="68" y="198"/>
                </a:lnTo>
                <a:cubicBezTo>
                  <a:pt x="33" y="198"/>
                  <a:pt x="0" y="228"/>
                  <a:pt x="4" y="265"/>
                </a:cubicBezTo>
                <a:lnTo>
                  <a:pt x="13" y="333"/>
                </a:lnTo>
                <a:cubicBezTo>
                  <a:pt x="21" y="369"/>
                  <a:pt x="42" y="398"/>
                  <a:pt x="77" y="398"/>
                </a:cubicBezTo>
                <a:lnTo>
                  <a:pt x="111" y="398"/>
                </a:lnTo>
                <a:lnTo>
                  <a:pt x="104" y="350"/>
                </a:lnTo>
                <a:lnTo>
                  <a:pt x="104" y="350"/>
                </a:lnTo>
                <a:lnTo>
                  <a:pt x="104" y="350"/>
                </a:lnTo>
                <a:cubicBezTo>
                  <a:pt x="100" y="317"/>
                  <a:pt x="111" y="285"/>
                  <a:pt x="133" y="259"/>
                </a:cubicBezTo>
                <a:cubicBezTo>
                  <a:pt x="146" y="245"/>
                  <a:pt x="161" y="234"/>
                  <a:pt x="178" y="227"/>
                </a:cubicBezTo>
                <a:cubicBezTo>
                  <a:pt x="192" y="219"/>
                  <a:pt x="208" y="214"/>
                  <a:pt x="223" y="212"/>
                </a:cubicBezTo>
                <a:cubicBezTo>
                  <a:pt x="212" y="204"/>
                  <a:pt x="198" y="199"/>
                  <a:pt x="183" y="199"/>
                </a:cubicBezTo>
                <a:close/>
                <a:moveTo>
                  <a:pt x="537" y="178"/>
                </a:moveTo>
                <a:cubicBezTo>
                  <a:pt x="573" y="178"/>
                  <a:pt x="602" y="149"/>
                  <a:pt x="602" y="113"/>
                </a:cubicBezTo>
                <a:cubicBezTo>
                  <a:pt x="602" y="77"/>
                  <a:pt x="573" y="48"/>
                  <a:pt x="537" y="48"/>
                </a:cubicBezTo>
                <a:cubicBezTo>
                  <a:pt x="502" y="48"/>
                  <a:pt x="473" y="77"/>
                  <a:pt x="473" y="113"/>
                </a:cubicBezTo>
                <a:cubicBezTo>
                  <a:pt x="473" y="149"/>
                  <a:pt x="502" y="178"/>
                  <a:pt x="537" y="178"/>
                </a:cubicBezTo>
                <a:close/>
                <a:moveTo>
                  <a:pt x="595" y="199"/>
                </a:moveTo>
                <a:lnTo>
                  <a:pt x="480" y="199"/>
                </a:lnTo>
                <a:lnTo>
                  <a:pt x="480" y="198"/>
                </a:lnTo>
                <a:cubicBezTo>
                  <a:pt x="465" y="198"/>
                  <a:pt x="452" y="203"/>
                  <a:pt x="440" y="212"/>
                </a:cubicBezTo>
                <a:cubicBezTo>
                  <a:pt x="457" y="214"/>
                  <a:pt x="474" y="219"/>
                  <a:pt x="489" y="227"/>
                </a:cubicBezTo>
                <a:cubicBezTo>
                  <a:pt x="506" y="235"/>
                  <a:pt x="521" y="246"/>
                  <a:pt x="534" y="260"/>
                </a:cubicBezTo>
                <a:cubicBezTo>
                  <a:pt x="556" y="285"/>
                  <a:pt x="566" y="316"/>
                  <a:pt x="562" y="348"/>
                </a:cubicBezTo>
                <a:lnTo>
                  <a:pt x="562" y="348"/>
                </a:lnTo>
                <a:lnTo>
                  <a:pt x="562" y="348"/>
                </a:lnTo>
                <a:lnTo>
                  <a:pt x="555" y="398"/>
                </a:lnTo>
                <a:lnTo>
                  <a:pt x="586" y="398"/>
                </a:lnTo>
                <a:cubicBezTo>
                  <a:pt x="621" y="398"/>
                  <a:pt x="643" y="368"/>
                  <a:pt x="650" y="332"/>
                </a:cubicBezTo>
                <a:lnTo>
                  <a:pt x="659" y="264"/>
                </a:lnTo>
                <a:cubicBezTo>
                  <a:pt x="663" y="228"/>
                  <a:pt x="630" y="199"/>
                  <a:pt x="595" y="199"/>
                </a:cubicBezTo>
                <a:close/>
                <a:moveTo>
                  <a:pt x="436" y="107"/>
                </a:moveTo>
                <a:cubicBezTo>
                  <a:pt x="436" y="165"/>
                  <a:pt x="390" y="213"/>
                  <a:pt x="333" y="213"/>
                </a:cubicBezTo>
                <a:cubicBezTo>
                  <a:pt x="276" y="213"/>
                  <a:pt x="230" y="165"/>
                  <a:pt x="230" y="107"/>
                </a:cubicBezTo>
                <a:cubicBezTo>
                  <a:pt x="230" y="48"/>
                  <a:pt x="276" y="0"/>
                  <a:pt x="333" y="0"/>
                </a:cubicBezTo>
                <a:cubicBezTo>
                  <a:pt x="390" y="0"/>
                  <a:pt x="436" y="48"/>
                  <a:pt x="436" y="107"/>
                </a:cubicBezTo>
                <a:close/>
              </a:path>
            </a:pathLst>
          </a:custGeom>
          <a:solidFill>
            <a:schemeClr val="accent2">
              <a:alpha val="100000"/>
            </a:schemeClr>
          </a:solidFill>
          <a:ln w="9525">
            <a:noFill/>
          </a:ln>
        </p:spPr>
        <p:txBody>
          <a:bodyPr/>
          <a:lstStyle/>
          <a:p>
            <a:endParaRPr lang="zh-CN" altLang="en-US" sz="1012"/>
          </a:p>
        </p:txBody>
      </p:sp>
    </p:spTree>
    <p:extLst>
      <p:ext uri="{BB962C8B-B14F-4D97-AF65-F5344CB8AC3E}">
        <p14:creationId xmlns:p14="http://schemas.microsoft.com/office/powerpoint/2010/main" val="58014938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Horizontal)">
                                      <p:cBhvr>
                                        <p:cTn id="7" dur="500"/>
                                        <p:tgtEl>
                                          <p:spTgt spid="3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90"/>
                                          </p:val>
                                        </p:tav>
                                        <p:tav tm="100000">
                                          <p:val>
                                            <p:fltVal val="0"/>
                                          </p:val>
                                        </p:tav>
                                      </p:tavLst>
                                    </p:anim>
                                    <p:animEffect transition="in" filter="fade">
                                      <p:cBhvr>
                                        <p:cTn id="14" dur="500"/>
                                        <p:tgtEl>
                                          <p:spTgt spid="20"/>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by="(-#ppt_w*2)" calcmode="lin" valueType="num">
                                      <p:cBhvr rctx="PPT">
                                        <p:cTn id="18" dur="300" autoRev="1" fill="hold">
                                          <p:stCondLst>
                                            <p:cond delay="0"/>
                                          </p:stCondLst>
                                        </p:cTn>
                                        <p:tgtEl>
                                          <p:spTgt spid="32"/>
                                        </p:tgtEl>
                                        <p:attrNameLst>
                                          <p:attrName>ppt_w</p:attrName>
                                        </p:attrNameLst>
                                      </p:cBhvr>
                                    </p:anim>
                                    <p:anim by="(#ppt_w*0.50)" calcmode="lin" valueType="num">
                                      <p:cBhvr>
                                        <p:cTn id="19" dur="300" decel="50000" autoRev="1" fill="hold">
                                          <p:stCondLst>
                                            <p:cond delay="0"/>
                                          </p:stCondLst>
                                        </p:cTn>
                                        <p:tgtEl>
                                          <p:spTgt spid="32"/>
                                        </p:tgtEl>
                                        <p:attrNameLst>
                                          <p:attrName>ppt_x</p:attrName>
                                        </p:attrNameLst>
                                      </p:cBhvr>
                                    </p:anim>
                                    <p:anim from="(-#ppt_h/2)" to="(#ppt_y)" calcmode="lin" valueType="num">
                                      <p:cBhvr>
                                        <p:cTn id="20" dur="600" fill="hold">
                                          <p:stCondLst>
                                            <p:cond delay="0"/>
                                          </p:stCondLst>
                                        </p:cTn>
                                        <p:tgtEl>
                                          <p:spTgt spid="32"/>
                                        </p:tgtEl>
                                        <p:attrNameLst>
                                          <p:attrName>ppt_y</p:attrName>
                                        </p:attrNameLst>
                                      </p:cBhvr>
                                    </p:anim>
                                    <p:animRot by="21600000">
                                      <p:cBhvr>
                                        <p:cTn id="21" dur="600" fill="hold">
                                          <p:stCondLst>
                                            <p:cond delay="0"/>
                                          </p:stCondLst>
                                        </p:cTn>
                                        <p:tgtEl>
                                          <p:spTgt spid="32"/>
                                        </p:tgtEl>
                                        <p:attrNameLst>
                                          <p:attrName>r</p:attrName>
                                        </p:attrNameLst>
                                      </p:cBhvr>
                                    </p:animRot>
                                  </p:childTnLst>
                                </p:cTn>
                              </p:par>
                            </p:childTnLst>
                          </p:cTn>
                        </p:par>
                        <p:par>
                          <p:cTn id="22" fill="hold">
                            <p:stCondLst>
                              <p:cond delay="1900"/>
                            </p:stCondLst>
                            <p:childTnLst>
                              <p:par>
                                <p:cTn id="23" presetID="2" presetClass="entr" presetSubtype="1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12" fill="hold" nodeType="withEffect">
                                  <p:stCondLst>
                                    <p:cond delay="1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1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par>
                          <p:cTn id="63" fill="hold">
                            <p:stCondLst>
                              <p:cond delay="43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2" grpId="0"/>
      <p:bldP spid="14"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矩形 4"/>
          <p:cNvSpPr/>
          <p:nvPr/>
        </p:nvSpPr>
        <p:spPr>
          <a:xfrm>
            <a:off x="3975808" y="835136"/>
            <a:ext cx="3940107" cy="324872"/>
          </a:xfrm>
          <a:prstGeom prst="rect">
            <a:avLst/>
          </a:prstGeom>
          <a:solidFill>
            <a:srgbClr val="922E17"/>
          </a:solidFill>
          <a:ln w="9525">
            <a:noFill/>
          </a:ln>
        </p:spPr>
        <p:txBody>
          <a:bodyPr/>
          <a:lstStyle/>
          <a:p>
            <a:pPr lvl="0" eaLnBrk="1" hangingPunct="1"/>
            <a:endParaRPr lang="zh-CN" altLang="en-US" sz="1012" dirty="0"/>
          </a:p>
        </p:txBody>
      </p:sp>
      <p:sp>
        <p:nvSpPr>
          <p:cNvPr id="6" name="矩形 5"/>
          <p:cNvSpPr/>
          <p:nvPr/>
        </p:nvSpPr>
        <p:spPr>
          <a:xfrm>
            <a:off x="3975808" y="2104873"/>
            <a:ext cx="3940107" cy="323681"/>
          </a:xfrm>
          <a:prstGeom prst="rect">
            <a:avLst/>
          </a:prstGeom>
          <a:solidFill>
            <a:srgbClr val="922E17"/>
          </a:solidFill>
          <a:ln w="9525">
            <a:noFill/>
          </a:ln>
        </p:spPr>
        <p:txBody>
          <a:bodyPr/>
          <a:lstStyle/>
          <a:p>
            <a:pPr lvl="0" eaLnBrk="1" hangingPunct="1"/>
            <a:endParaRPr lang="zh-CN" altLang="en-US" sz="1012" dirty="0"/>
          </a:p>
        </p:txBody>
      </p:sp>
      <p:sp>
        <p:nvSpPr>
          <p:cNvPr id="7" name="矩形 6"/>
          <p:cNvSpPr/>
          <p:nvPr/>
        </p:nvSpPr>
        <p:spPr>
          <a:xfrm>
            <a:off x="3975808" y="3485279"/>
            <a:ext cx="3940107" cy="323681"/>
          </a:xfrm>
          <a:prstGeom prst="rect">
            <a:avLst/>
          </a:prstGeom>
          <a:solidFill>
            <a:srgbClr val="922E17"/>
          </a:solidFill>
          <a:ln w="9525">
            <a:noFill/>
          </a:ln>
        </p:spPr>
        <p:txBody>
          <a:bodyPr/>
          <a:lstStyle/>
          <a:p>
            <a:pPr lvl="0" eaLnBrk="1" hangingPunct="1"/>
            <a:endParaRPr lang="zh-CN" altLang="en-US" sz="1012" dirty="0"/>
          </a:p>
        </p:txBody>
      </p:sp>
      <p:sp>
        <p:nvSpPr>
          <p:cNvPr id="8" name="TextBox 7"/>
          <p:cNvSpPr txBox="1"/>
          <p:nvPr/>
        </p:nvSpPr>
        <p:spPr>
          <a:xfrm>
            <a:off x="3975808" y="835137"/>
            <a:ext cx="3292745" cy="323037"/>
          </a:xfrm>
          <a:prstGeom prst="rect">
            <a:avLst/>
          </a:prstGeom>
          <a:noFill/>
        </p:spPr>
        <p:txBody>
          <a:bodyPr wrap="square" rtlCol="0">
            <a:spAutoFit/>
          </a:bodyPr>
          <a:lstStyle/>
          <a:p>
            <a:pPr defTabSz="685434" rtl="0">
              <a:defRPr/>
            </a:pPr>
            <a:r>
              <a:rPr lang="zh-CN" altLang="en-US" sz="1499" dirty="0">
                <a:solidFill>
                  <a:schemeClr val="accent2"/>
                </a:solidFill>
                <a:latin typeface="+mn-ea"/>
                <a:ea typeface="+mn-ea"/>
                <a:cs typeface="+mn-cs"/>
              </a:rPr>
              <a:t>执行力有所增强</a:t>
            </a:r>
            <a:endParaRPr lang="en-US" altLang="zh-CN" sz="1499" dirty="0">
              <a:solidFill>
                <a:schemeClr val="accent2"/>
              </a:solidFill>
              <a:latin typeface="+mn-ea"/>
              <a:ea typeface="+mn-ea"/>
              <a:cs typeface="+mn-cs"/>
            </a:endParaRPr>
          </a:p>
        </p:txBody>
      </p:sp>
      <p:sp>
        <p:nvSpPr>
          <p:cNvPr id="9" name="Freeform 6"/>
          <p:cNvSpPr/>
          <p:nvPr/>
        </p:nvSpPr>
        <p:spPr>
          <a:xfrm>
            <a:off x="3652127" y="848227"/>
            <a:ext cx="254661" cy="291551"/>
          </a:xfrm>
          <a:custGeom>
            <a:avLst/>
            <a:gdLst/>
            <a:ahLst/>
            <a:cxnLst>
              <a:cxn ang="0">
                <a:pos x="0" y="194850"/>
              </a:cxn>
              <a:cxn ang="0">
                <a:pos x="169480" y="97425"/>
              </a:cxn>
              <a:cxn ang="0">
                <a:pos x="339726" y="0"/>
              </a:cxn>
              <a:cxn ang="0">
                <a:pos x="339726" y="194850"/>
              </a:cxn>
              <a:cxn ang="0">
                <a:pos x="339726" y="388938"/>
              </a:cxn>
              <a:cxn ang="0">
                <a:pos x="169480" y="292274"/>
              </a:cxn>
              <a:cxn ang="0">
                <a:pos x="0" y="194850"/>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922E17"/>
          </a:solidFill>
          <a:ln w="9525">
            <a:noFill/>
          </a:ln>
        </p:spPr>
        <p:txBody>
          <a:bodyPr/>
          <a:lstStyle/>
          <a:p>
            <a:endParaRPr lang="zh-CN" altLang="en-US" sz="1012"/>
          </a:p>
        </p:txBody>
      </p:sp>
      <p:sp>
        <p:nvSpPr>
          <p:cNvPr id="10" name="Freeform 6"/>
          <p:cNvSpPr/>
          <p:nvPr/>
        </p:nvSpPr>
        <p:spPr>
          <a:xfrm>
            <a:off x="3652127" y="2116773"/>
            <a:ext cx="254661" cy="291551"/>
          </a:xfrm>
          <a:custGeom>
            <a:avLst/>
            <a:gdLst/>
            <a:ahLst/>
            <a:cxnLst>
              <a:cxn ang="0">
                <a:pos x="0" y="194850"/>
              </a:cxn>
              <a:cxn ang="0">
                <a:pos x="169480" y="97425"/>
              </a:cxn>
              <a:cxn ang="0">
                <a:pos x="339726" y="0"/>
              </a:cxn>
              <a:cxn ang="0">
                <a:pos x="339726" y="194850"/>
              </a:cxn>
              <a:cxn ang="0">
                <a:pos x="339726" y="388938"/>
              </a:cxn>
              <a:cxn ang="0">
                <a:pos x="169480" y="292274"/>
              </a:cxn>
              <a:cxn ang="0">
                <a:pos x="0" y="194850"/>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922E17"/>
          </a:solidFill>
          <a:ln w="9525">
            <a:noFill/>
          </a:ln>
        </p:spPr>
        <p:txBody>
          <a:bodyPr/>
          <a:lstStyle/>
          <a:p>
            <a:endParaRPr lang="zh-CN" altLang="en-US" sz="1012"/>
          </a:p>
        </p:txBody>
      </p:sp>
      <p:sp>
        <p:nvSpPr>
          <p:cNvPr id="11" name="Freeform 6"/>
          <p:cNvSpPr/>
          <p:nvPr/>
        </p:nvSpPr>
        <p:spPr>
          <a:xfrm>
            <a:off x="3652127" y="3487659"/>
            <a:ext cx="254661" cy="291551"/>
          </a:xfrm>
          <a:custGeom>
            <a:avLst/>
            <a:gdLst/>
            <a:ahLst/>
            <a:cxnLst>
              <a:cxn ang="0">
                <a:pos x="0" y="194850"/>
              </a:cxn>
              <a:cxn ang="0">
                <a:pos x="169480" y="97425"/>
              </a:cxn>
              <a:cxn ang="0">
                <a:pos x="339726" y="0"/>
              </a:cxn>
              <a:cxn ang="0">
                <a:pos x="339726" y="194850"/>
              </a:cxn>
              <a:cxn ang="0">
                <a:pos x="339726" y="388938"/>
              </a:cxn>
              <a:cxn ang="0">
                <a:pos x="169480" y="292274"/>
              </a:cxn>
              <a:cxn ang="0">
                <a:pos x="0" y="194850"/>
              </a:cxn>
            </a:cxnLst>
            <a:rect l="0" t="0" r="0" b="0"/>
            <a:pathLst>
              <a:path w="443" h="511">
                <a:moveTo>
                  <a:pt x="0" y="256"/>
                </a:moveTo>
                <a:lnTo>
                  <a:pt x="221" y="128"/>
                </a:lnTo>
                <a:lnTo>
                  <a:pt x="443" y="0"/>
                </a:lnTo>
                <a:lnTo>
                  <a:pt x="443" y="256"/>
                </a:lnTo>
                <a:lnTo>
                  <a:pt x="443" y="511"/>
                </a:lnTo>
                <a:lnTo>
                  <a:pt x="221" y="384"/>
                </a:lnTo>
                <a:lnTo>
                  <a:pt x="0" y="256"/>
                </a:lnTo>
                <a:close/>
              </a:path>
            </a:pathLst>
          </a:custGeom>
          <a:solidFill>
            <a:srgbClr val="922E17"/>
          </a:solidFill>
          <a:ln w="9525">
            <a:noFill/>
          </a:ln>
        </p:spPr>
        <p:txBody>
          <a:bodyPr/>
          <a:lstStyle/>
          <a:p>
            <a:endParaRPr lang="zh-CN" altLang="en-US" sz="1012"/>
          </a:p>
        </p:txBody>
      </p:sp>
      <p:sp>
        <p:nvSpPr>
          <p:cNvPr id="12" name="TextBox 11"/>
          <p:cNvSpPr txBox="1"/>
          <p:nvPr/>
        </p:nvSpPr>
        <p:spPr>
          <a:xfrm>
            <a:off x="3975808" y="2114393"/>
            <a:ext cx="3292745" cy="323037"/>
          </a:xfrm>
          <a:prstGeom prst="rect">
            <a:avLst/>
          </a:prstGeom>
          <a:noFill/>
        </p:spPr>
        <p:txBody>
          <a:bodyPr wrap="square" rtlCol="0">
            <a:spAutoFit/>
          </a:bodyPr>
          <a:lstStyle/>
          <a:p>
            <a:pPr defTabSz="685434" rtl="0">
              <a:defRPr/>
            </a:pPr>
            <a:r>
              <a:rPr lang="zh-CN" altLang="en-US" sz="1499" dirty="0">
                <a:solidFill>
                  <a:schemeClr val="accent2"/>
                </a:solidFill>
                <a:latin typeface="+mn-ea"/>
                <a:ea typeface="+mn-ea"/>
                <a:cs typeface="+mn-cs"/>
              </a:rPr>
              <a:t>放牧式管理有所改善</a:t>
            </a:r>
            <a:endParaRPr lang="en-US" altLang="zh-CN" sz="1499" dirty="0">
              <a:solidFill>
                <a:schemeClr val="accent2"/>
              </a:solidFill>
              <a:latin typeface="+mn-ea"/>
              <a:ea typeface="+mn-ea"/>
              <a:cs typeface="+mn-cs"/>
            </a:endParaRPr>
          </a:p>
        </p:txBody>
      </p:sp>
      <p:sp>
        <p:nvSpPr>
          <p:cNvPr id="13" name="TextBox 12"/>
          <p:cNvSpPr txBox="1"/>
          <p:nvPr/>
        </p:nvSpPr>
        <p:spPr>
          <a:xfrm>
            <a:off x="3975808" y="3485279"/>
            <a:ext cx="3292745" cy="323037"/>
          </a:xfrm>
          <a:prstGeom prst="rect">
            <a:avLst/>
          </a:prstGeom>
          <a:noFill/>
        </p:spPr>
        <p:txBody>
          <a:bodyPr wrap="square" rtlCol="0">
            <a:spAutoFit/>
          </a:bodyPr>
          <a:lstStyle/>
          <a:p>
            <a:pPr defTabSz="685434" rtl="0">
              <a:defRPr/>
            </a:pPr>
            <a:r>
              <a:rPr lang="zh-CN" altLang="en-US" sz="1499" dirty="0">
                <a:solidFill>
                  <a:schemeClr val="accent2"/>
                </a:solidFill>
                <a:latin typeface="+mn-ea"/>
                <a:ea typeface="+mn-ea"/>
                <a:cs typeface="+mn-cs"/>
              </a:rPr>
              <a:t>积极性有所提高</a:t>
            </a:r>
            <a:endParaRPr lang="en-US" altLang="zh-CN" sz="1499" dirty="0">
              <a:solidFill>
                <a:schemeClr val="accent2"/>
              </a:solidFill>
              <a:latin typeface="+mn-ea"/>
              <a:ea typeface="+mn-ea"/>
              <a:cs typeface="+mn-cs"/>
            </a:endParaRPr>
          </a:p>
        </p:txBody>
      </p:sp>
      <p:sp>
        <p:nvSpPr>
          <p:cNvPr id="14" name="TextBox 13"/>
          <p:cNvSpPr txBox="1"/>
          <p:nvPr/>
        </p:nvSpPr>
        <p:spPr>
          <a:xfrm>
            <a:off x="3973428" y="1160008"/>
            <a:ext cx="3942487"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坚持“让能干事者有机会、干成事者有舞台”的原则，进行一系列人事改革，团队的执行力，积极性均有所提高。</a:t>
            </a:r>
          </a:p>
        </p:txBody>
      </p:sp>
      <p:sp>
        <p:nvSpPr>
          <p:cNvPr id="15" name="TextBox 14"/>
          <p:cNvSpPr txBox="1"/>
          <p:nvPr/>
        </p:nvSpPr>
        <p:spPr>
          <a:xfrm>
            <a:off x="3973428" y="2547554"/>
            <a:ext cx="3942487"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强化考核，严明纪律，精细化管理，销售人员的“放牧式”现象基本消除，营销团队的管理加强。</a:t>
            </a:r>
          </a:p>
        </p:txBody>
      </p:sp>
      <p:sp>
        <p:nvSpPr>
          <p:cNvPr id="16" name="TextBox 15"/>
          <p:cNvSpPr txBox="1"/>
          <p:nvPr/>
        </p:nvSpPr>
        <p:spPr>
          <a:xfrm>
            <a:off x="3973428" y="3898210"/>
            <a:ext cx="3942487"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待遇方面，基本消费了“大锅饭现象”，薪资待遇的挑战性增强，标准更科学合理。</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6889" y="950567"/>
            <a:ext cx="3520035" cy="3274894"/>
          </a:xfrm>
          <a:prstGeom prst="rect">
            <a:avLst/>
          </a:prstGeom>
          <a:noFill/>
          <a:ln w="9525">
            <a:noFill/>
          </a:ln>
        </p:spPr>
      </p:pic>
    </p:spTree>
    <p:extLst>
      <p:ext uri="{BB962C8B-B14F-4D97-AF65-F5344CB8AC3E}">
        <p14:creationId xmlns:p14="http://schemas.microsoft.com/office/powerpoint/2010/main" val="13860886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 presetClass="entr" presetSubtype="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6"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par>
                                <p:cTn id="27" presetID="2" presetClass="entr" presetSubtype="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1+#ppt_w/2"/>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par>
                          <p:cTn id="31" fill="hold">
                            <p:stCondLst>
                              <p:cond delay="14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49" presetClass="path" presetSubtype="0" accel="50000" decel="50000" fill="hold" nodeType="withEffect">
                                  <p:stCondLst>
                                    <p:cond delay="0"/>
                                  </p:stCondLst>
                                  <p:childTnLst>
                                    <p:animMotion origin="layout" path="M -4.58176E-6 -2.59259E-6 L 0.09003 -2.59259E-6 " pathEditMode="relative" rAng="0" ptsTypes="AA">
                                      <p:cBhvr>
                                        <p:cTn id="35" dur="500" spd="-100000" fill="hold"/>
                                        <p:tgtEl>
                                          <p:spTgt spid="9"/>
                                        </p:tgtEl>
                                        <p:attrNameLst>
                                          <p:attrName>ppt_x</p:attrName>
                                          <p:attrName>ppt_y</p:attrName>
                                        </p:attrNameLst>
                                      </p:cBhvr>
                                      <p:rCtr x="4500" y="0"/>
                                    </p:animMotion>
                                  </p:childTnLst>
                                </p:cTn>
                              </p:par>
                              <p:par>
                                <p:cTn id="36" presetID="1"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childTnLst>
                                </p:cTn>
                              </p:par>
                              <p:par>
                                <p:cTn id="38" presetID="49" presetClass="path" presetSubtype="0" accel="50000" decel="50000" fill="hold" nodeType="withEffect">
                                  <p:stCondLst>
                                    <p:cond delay="0"/>
                                  </p:stCondLst>
                                  <p:childTnLst>
                                    <p:animMotion origin="layout" path="M -4.58176E-6 -2.59259E-6 L 0.09003 -2.59259E-6 " pathEditMode="relative" rAng="0" ptsTypes="AA">
                                      <p:cBhvr>
                                        <p:cTn id="39" dur="500" spd="-100000" fill="hold"/>
                                        <p:tgtEl>
                                          <p:spTgt spid="10"/>
                                        </p:tgtEl>
                                        <p:attrNameLst>
                                          <p:attrName>ppt_x</p:attrName>
                                          <p:attrName>ppt_y</p:attrName>
                                        </p:attrNameLst>
                                      </p:cBhvr>
                                      <p:rCtr x="4500" y="0"/>
                                    </p:animMotion>
                                  </p:childTnLst>
                                </p:cTn>
                              </p:par>
                              <p:par>
                                <p:cTn id="40" presetID="1" presetClass="entr" presetSubtype="0" fill="hold" nodeType="withEffect">
                                  <p:stCondLst>
                                    <p:cond delay="0"/>
                                  </p:stCondLst>
                                  <p:childTnLst>
                                    <p:set>
                                      <p:cBhvr>
                                        <p:cTn id="41" dur="1" fill="hold">
                                          <p:stCondLst>
                                            <p:cond delay="0"/>
                                          </p:stCondLst>
                                        </p:cTn>
                                        <p:tgtEl>
                                          <p:spTgt spid="11"/>
                                        </p:tgtEl>
                                        <p:attrNameLst>
                                          <p:attrName>style.visibility</p:attrName>
                                        </p:attrNameLst>
                                      </p:cBhvr>
                                      <p:to>
                                        <p:strVal val="visible"/>
                                      </p:to>
                                    </p:set>
                                  </p:childTnLst>
                                </p:cTn>
                              </p:par>
                              <p:par>
                                <p:cTn id="42" presetID="49" presetClass="path" presetSubtype="0" accel="50000" decel="50000" fill="hold" nodeType="withEffect">
                                  <p:stCondLst>
                                    <p:cond delay="0"/>
                                  </p:stCondLst>
                                  <p:childTnLst>
                                    <p:animMotion origin="layout" path="M -4.58176E-6 -2.59259E-6 L 0.09003 -2.59259E-6 " pathEditMode="relative" rAng="0" ptsTypes="AA">
                                      <p:cBhvr>
                                        <p:cTn id="43" dur="500" spd="-100000" fill="hold"/>
                                        <p:tgtEl>
                                          <p:spTgt spid="11"/>
                                        </p:tgtEl>
                                        <p:attrNameLst>
                                          <p:attrName>ppt_x</p:attrName>
                                          <p:attrName>ppt_y</p:attrName>
                                        </p:attrNameLst>
                                      </p:cBhvr>
                                      <p:rCtr x="4500" y="0"/>
                                    </p:animMotion>
                                  </p:childTnLst>
                                </p:cTn>
                              </p:par>
                            </p:childTnLst>
                          </p:cTn>
                        </p:par>
                        <p:par>
                          <p:cTn id="44" fill="hold">
                            <p:stCondLst>
                              <p:cond delay="1900"/>
                            </p:stCondLst>
                            <p:childTnLst>
                              <p:par>
                                <p:cTn id="45" presetID="2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left)">
                                      <p:cBhvr>
                                        <p:cTn id="50" dur="500"/>
                                        <p:tgtEl>
                                          <p:spTgt spid="12"/>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2400"/>
                            </p:stCondLst>
                            <p:childTnLst>
                              <p:par>
                                <p:cTn id="55" presetID="22" presetClass="entr" presetSubtype="1"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wipe(up)">
                                      <p:cBhvr>
                                        <p:cTn id="57" dur="500"/>
                                        <p:tgtEl>
                                          <p:spTgt spid="14"/>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up)">
                                      <p:cBhvr>
                                        <p:cTn id="60" dur="500"/>
                                        <p:tgtEl>
                                          <p:spTgt spid="15"/>
                                        </p:tgtEl>
                                      </p:cBhvr>
                                    </p:animEffect>
                                  </p:childTnLst>
                                </p:cTn>
                              </p:par>
                              <p:par>
                                <p:cTn id="61" presetID="22" presetClass="entr" presetSubtype="1"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500"/>
                                        <p:tgtEl>
                                          <p:spTgt spid="16"/>
                                        </p:tgtEl>
                                      </p:cBhvr>
                                    </p:animEffect>
                                  </p:childTnLst>
                                </p:cTn>
                              </p:par>
                            </p:childTnLst>
                          </p:cTn>
                        </p:par>
                        <p:par>
                          <p:cTn id="64" fill="hold">
                            <p:stCondLst>
                              <p:cond delay="2900"/>
                            </p:stCondLst>
                            <p:childTnLst>
                              <p:par>
                                <p:cTn id="65" presetID="42" presetClass="entr" presetSubtype="0"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anim calcmode="lin" valueType="num">
                                      <p:cBhvr>
                                        <p:cTn id="68" dur="500" fill="hold"/>
                                        <p:tgtEl>
                                          <p:spTgt spid="17"/>
                                        </p:tgtEl>
                                        <p:attrNameLst>
                                          <p:attrName>ppt_x</p:attrName>
                                        </p:attrNameLst>
                                      </p:cBhvr>
                                      <p:tavLst>
                                        <p:tav tm="0">
                                          <p:val>
                                            <p:strVal val="#ppt_x"/>
                                          </p:val>
                                        </p:tav>
                                        <p:tav tm="100000">
                                          <p:val>
                                            <p:strVal val="#ppt_x"/>
                                          </p:val>
                                        </p:tav>
                                      </p:tavLst>
                                    </p:anim>
                                    <p:anim calcmode="lin" valueType="num">
                                      <p:cBhvr>
                                        <p:cTn id="6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animBg="1"/>
      <p:bldP spid="7" grpId="0" animBg="1"/>
      <p:bldP spid="8" grpId="0"/>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4056049" y="1121474"/>
            <a:ext cx="1295294" cy="1295294"/>
            <a:chOff x="4056049" y="897981"/>
            <a:chExt cx="1295294" cy="1295294"/>
          </a:xfrm>
        </p:grpSpPr>
        <p:sp>
          <p:nvSpPr>
            <p:cNvPr id="6" name="椭圆 5"/>
            <p:cNvSpPr/>
            <p:nvPr/>
          </p:nvSpPr>
          <p:spPr>
            <a:xfrm>
              <a:off x="4056049" y="897981"/>
              <a:ext cx="1295294" cy="1295294"/>
            </a:xfrm>
            <a:prstGeom prst="ellipse">
              <a:avLst/>
            </a:prstGeom>
            <a:solidFill>
              <a:srgbClr val="922E17"/>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7" name="TextBox 5"/>
            <p:cNvSpPr txBox="1"/>
            <p:nvPr/>
          </p:nvSpPr>
          <p:spPr>
            <a:xfrm flipH="1">
              <a:off x="4355317" y="1020645"/>
              <a:ext cx="696757" cy="6340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4400" b="1" i="0" u="none" strike="noStrike" kern="0" cap="none" spc="0" normalizeH="0" baseline="0" noProof="0" dirty="0" smtClean="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A</a:t>
              </a:r>
              <a:endParaRPr kumimoji="0" lang="zh-CN" alt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endParaRPr>
            </a:p>
          </p:txBody>
        </p:sp>
        <p:sp>
          <p:nvSpPr>
            <p:cNvPr id="8" name="TextBox 6"/>
            <p:cNvSpPr txBox="1"/>
            <p:nvPr/>
          </p:nvSpPr>
          <p:spPr>
            <a:xfrm>
              <a:off x="4167527" y="1534021"/>
              <a:ext cx="110639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单击此处添加段落文本</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单击</a:t>
              </a:r>
              <a:endPar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9" name="组合 8"/>
          <p:cNvGrpSpPr/>
          <p:nvPr/>
        </p:nvGrpSpPr>
        <p:grpSpPr>
          <a:xfrm>
            <a:off x="2970217" y="2132841"/>
            <a:ext cx="1295294" cy="1295294"/>
            <a:chOff x="2970217" y="1909348"/>
            <a:chExt cx="1295294" cy="1295294"/>
          </a:xfrm>
        </p:grpSpPr>
        <p:sp>
          <p:nvSpPr>
            <p:cNvPr id="10" name="椭圆 9"/>
            <p:cNvSpPr/>
            <p:nvPr/>
          </p:nvSpPr>
          <p:spPr>
            <a:xfrm rot="292466">
              <a:off x="2970217" y="1909348"/>
              <a:ext cx="1295294" cy="1295294"/>
            </a:xfrm>
            <a:prstGeom prst="ellipse">
              <a:avLst/>
            </a:prstGeom>
            <a:solidFill>
              <a:srgbClr val="922E17"/>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11" name="TextBox 11"/>
            <p:cNvSpPr txBox="1"/>
            <p:nvPr/>
          </p:nvSpPr>
          <p:spPr>
            <a:xfrm flipH="1">
              <a:off x="3251154" y="2038630"/>
              <a:ext cx="696757" cy="6340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4400" b="1" i="0" u="none" strike="noStrike" kern="0" cap="none" spc="0" normalizeH="0" baseline="0" noProof="0" dirty="0" smtClean="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B</a:t>
              </a:r>
              <a:endParaRPr kumimoji="0" lang="zh-CN" alt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endParaRPr>
            </a:p>
          </p:txBody>
        </p:sp>
        <p:sp>
          <p:nvSpPr>
            <p:cNvPr id="12" name="TextBox 12"/>
            <p:cNvSpPr txBox="1"/>
            <p:nvPr/>
          </p:nvSpPr>
          <p:spPr>
            <a:xfrm>
              <a:off x="3068746" y="2566730"/>
              <a:ext cx="110639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单击此处添加段落文本</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单击</a:t>
              </a:r>
              <a:endPar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13" name="组合 12"/>
          <p:cNvGrpSpPr/>
          <p:nvPr/>
        </p:nvGrpSpPr>
        <p:grpSpPr>
          <a:xfrm>
            <a:off x="5092862" y="2184060"/>
            <a:ext cx="1295294" cy="1295294"/>
            <a:chOff x="5092862" y="1960567"/>
            <a:chExt cx="1295294" cy="1295294"/>
          </a:xfrm>
        </p:grpSpPr>
        <p:sp>
          <p:nvSpPr>
            <p:cNvPr id="14" name="椭圆 13"/>
            <p:cNvSpPr/>
            <p:nvPr/>
          </p:nvSpPr>
          <p:spPr>
            <a:xfrm rot="21045709">
              <a:off x="5092862" y="1960567"/>
              <a:ext cx="1295294" cy="1295294"/>
            </a:xfrm>
            <a:prstGeom prst="ellipse">
              <a:avLst/>
            </a:prstGeom>
            <a:solidFill>
              <a:srgbClr val="922E17"/>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15" name="TextBox 17"/>
            <p:cNvSpPr txBox="1"/>
            <p:nvPr/>
          </p:nvSpPr>
          <p:spPr>
            <a:xfrm flipH="1">
              <a:off x="5384119" y="2088861"/>
              <a:ext cx="696757" cy="6340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4400" b="1" i="0" u="none" strike="noStrike" kern="0" cap="none" spc="0" normalizeH="0" baseline="0" noProof="0" dirty="0" smtClean="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C</a:t>
              </a:r>
              <a:endParaRPr kumimoji="0" lang="zh-CN" alt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endParaRPr>
            </a:p>
          </p:txBody>
        </p:sp>
        <p:sp>
          <p:nvSpPr>
            <p:cNvPr id="16" name="TextBox 18"/>
            <p:cNvSpPr txBox="1"/>
            <p:nvPr/>
          </p:nvSpPr>
          <p:spPr>
            <a:xfrm>
              <a:off x="5238016" y="2566730"/>
              <a:ext cx="110639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单击此处添加段落文本</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单击</a:t>
              </a:r>
              <a:endPar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17" name="组合 16"/>
          <p:cNvGrpSpPr/>
          <p:nvPr/>
        </p:nvGrpSpPr>
        <p:grpSpPr>
          <a:xfrm>
            <a:off x="3998094" y="3170017"/>
            <a:ext cx="1295294" cy="1295294"/>
            <a:chOff x="3998094" y="2946524"/>
            <a:chExt cx="1295294" cy="1295294"/>
          </a:xfrm>
        </p:grpSpPr>
        <p:sp>
          <p:nvSpPr>
            <p:cNvPr id="18" name="椭圆 17"/>
            <p:cNvSpPr/>
            <p:nvPr/>
          </p:nvSpPr>
          <p:spPr>
            <a:xfrm>
              <a:off x="3998094" y="2946524"/>
              <a:ext cx="1295294" cy="1295294"/>
            </a:xfrm>
            <a:prstGeom prst="ellipse">
              <a:avLst/>
            </a:prstGeom>
            <a:solidFill>
              <a:srgbClr val="922E17"/>
            </a:solidFill>
            <a:ln w="25400" cap="flat" cmpd="sng" algn="ctr">
              <a:solidFill>
                <a:sysClr val="window" lastClr="FFFFFF">
                  <a:lumMod val="9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19" name="TextBox 23"/>
            <p:cNvSpPr txBox="1"/>
            <p:nvPr/>
          </p:nvSpPr>
          <p:spPr>
            <a:xfrm flipH="1">
              <a:off x="4279269" y="3075107"/>
              <a:ext cx="696757" cy="634020"/>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algn="ctr" defTabSz="914400" eaLnBrk="1" fontAlgn="auto" latinLnBrk="0" hangingPunct="1">
                <a:lnSpc>
                  <a:spcPct val="80000"/>
                </a:lnSpc>
                <a:spcBef>
                  <a:spcPts val="0"/>
                </a:spcBef>
                <a:spcAft>
                  <a:spcPts val="0"/>
                </a:spcAft>
                <a:buClrTx/>
                <a:buSzTx/>
                <a:buFontTx/>
                <a:buNone/>
                <a:tabLst/>
                <a:defRPr/>
              </a:pPr>
              <a:r>
                <a:rPr kumimoji="0" lang="en-US" altLang="zh-CN" sz="4400" b="1" i="0" u="none" strike="noStrike" kern="0" cap="none" spc="0" normalizeH="0" baseline="0" noProof="0" dirty="0" smtClean="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rPr>
                <a:t>D</a:t>
              </a:r>
              <a:endParaRPr kumimoji="0" lang="zh-CN" altLang="en-US" sz="4400" b="1" i="0" u="none" strike="noStrike" kern="0" cap="none" spc="0" normalizeH="0" baseline="0" noProof="0" dirty="0">
                <a:ln w="18415" cmpd="sng">
                  <a:noFill/>
                  <a:prstDash val="solid"/>
                </a:ln>
                <a:solidFill>
                  <a:srgbClr val="FFFFFF"/>
                </a:solidFill>
                <a:effectLst/>
                <a:uLnTx/>
                <a:uFillTx/>
                <a:latin typeface="Arial Rounded MT Bold" pitchFamily="34" charset="0"/>
                <a:ea typeface="微软雅黑" pitchFamily="34" charset="-122"/>
                <a:cs typeface="Times New Roman" pitchFamily="18" charset="0"/>
              </a:endParaRPr>
            </a:p>
          </p:txBody>
        </p:sp>
        <p:sp>
          <p:nvSpPr>
            <p:cNvPr id="20" name="TextBox 24"/>
            <p:cNvSpPr txBox="1"/>
            <p:nvPr/>
          </p:nvSpPr>
          <p:spPr>
            <a:xfrm>
              <a:off x="4122690" y="3594171"/>
              <a:ext cx="1106395"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单击此处添加段落文本</a:t>
              </a:r>
              <a:r>
                <a:rPr kumimoji="0" lang="zh-CN" altLang="en-US" sz="12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单击</a:t>
              </a:r>
              <a:endPar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21" name="组合 20"/>
          <p:cNvGrpSpPr/>
          <p:nvPr/>
        </p:nvGrpSpPr>
        <p:grpSpPr>
          <a:xfrm>
            <a:off x="6344411" y="1811021"/>
            <a:ext cx="2548069" cy="880268"/>
            <a:chOff x="5770504" y="2725131"/>
            <a:chExt cx="2548069" cy="880268"/>
          </a:xfrm>
        </p:grpSpPr>
        <p:grpSp>
          <p:nvGrpSpPr>
            <p:cNvPr id="22" name="组合 44"/>
            <p:cNvGrpSpPr>
              <a:grpSpLocks/>
            </p:cNvGrpSpPr>
            <p:nvPr/>
          </p:nvGrpSpPr>
          <p:grpSpPr bwMode="auto">
            <a:xfrm flipH="1">
              <a:off x="6042252" y="3141849"/>
              <a:ext cx="2184400" cy="463550"/>
              <a:chOff x="-362770" y="3102960"/>
              <a:chExt cx="2183514" cy="463550"/>
            </a:xfrm>
          </p:grpSpPr>
          <p:sp>
            <p:nvSpPr>
              <p:cNvPr id="25"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26"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23" name="TextBox 11"/>
            <p:cNvSpPr txBox="1">
              <a:spLocks noChangeArrowheads="1"/>
            </p:cNvSpPr>
            <p:nvPr/>
          </p:nvSpPr>
          <p:spPr bwMode="auto">
            <a:xfrm flipH="1">
              <a:off x="6064607" y="2725131"/>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点击添加文本    </a:t>
              </a:r>
              <a:endParaRPr kumimoji="0" lang="en-US" altLang="zh-CN"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cxnSp>
          <p:nvCxnSpPr>
            <p:cNvPr id="24" name="直接连接符 23"/>
            <p:cNvCxnSpPr/>
            <p:nvPr/>
          </p:nvCxnSpPr>
          <p:spPr>
            <a:xfrm flipH="1">
              <a:off x="5770504" y="3605399"/>
              <a:ext cx="2548069" cy="0"/>
            </a:xfrm>
            <a:prstGeom prst="line">
              <a:avLst/>
            </a:prstGeom>
            <a:noFill/>
            <a:ln w="12700" cap="flat" cmpd="sng" algn="ctr">
              <a:solidFill>
                <a:srgbClr val="922E17"/>
              </a:solidFill>
              <a:prstDash val="sysDot"/>
              <a:headEnd type="oval"/>
              <a:tailEnd type="oval"/>
            </a:ln>
            <a:effectLst/>
          </p:spPr>
        </p:cxnSp>
      </p:grpSp>
      <p:grpSp>
        <p:nvGrpSpPr>
          <p:cNvPr id="27" name="组合 26"/>
          <p:cNvGrpSpPr/>
          <p:nvPr/>
        </p:nvGrpSpPr>
        <p:grpSpPr>
          <a:xfrm>
            <a:off x="844256" y="2435203"/>
            <a:ext cx="2639983" cy="880268"/>
            <a:chOff x="821899" y="3716534"/>
            <a:chExt cx="2639983" cy="880268"/>
          </a:xfrm>
        </p:grpSpPr>
        <p:grpSp>
          <p:nvGrpSpPr>
            <p:cNvPr id="28" name="组合 44"/>
            <p:cNvGrpSpPr>
              <a:grpSpLocks/>
            </p:cNvGrpSpPr>
            <p:nvPr/>
          </p:nvGrpSpPr>
          <p:grpSpPr bwMode="auto">
            <a:xfrm flipH="1">
              <a:off x="821899" y="4133252"/>
              <a:ext cx="2184400" cy="463550"/>
              <a:chOff x="-362770" y="3102960"/>
              <a:chExt cx="2183514" cy="463550"/>
            </a:xfrm>
          </p:grpSpPr>
          <p:sp>
            <p:nvSpPr>
              <p:cNvPr id="31"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2"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29" name="TextBox 11"/>
            <p:cNvSpPr txBox="1">
              <a:spLocks noChangeArrowheads="1"/>
            </p:cNvSpPr>
            <p:nvPr/>
          </p:nvSpPr>
          <p:spPr bwMode="auto">
            <a:xfrm flipH="1">
              <a:off x="844254" y="3716534"/>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点击添加文本    </a:t>
              </a:r>
              <a:endParaRPr kumimoji="0" lang="en-US" altLang="zh-CN"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cxnSp>
          <p:nvCxnSpPr>
            <p:cNvPr id="30" name="直接连接符 29"/>
            <p:cNvCxnSpPr/>
            <p:nvPr/>
          </p:nvCxnSpPr>
          <p:spPr>
            <a:xfrm flipH="1">
              <a:off x="868640" y="4596802"/>
              <a:ext cx="2593242" cy="0"/>
            </a:xfrm>
            <a:prstGeom prst="line">
              <a:avLst/>
            </a:prstGeom>
            <a:noFill/>
            <a:ln w="12700" cap="flat" cmpd="sng" algn="ctr">
              <a:solidFill>
                <a:srgbClr val="922E17"/>
              </a:solidFill>
              <a:prstDash val="sysDot"/>
              <a:headEnd type="oval"/>
              <a:tailEnd type="oval"/>
            </a:ln>
            <a:effectLst/>
          </p:spPr>
        </p:cxnSp>
      </p:grpSp>
      <p:grpSp>
        <p:nvGrpSpPr>
          <p:cNvPr id="34" name="组合 33"/>
          <p:cNvGrpSpPr/>
          <p:nvPr/>
        </p:nvGrpSpPr>
        <p:grpSpPr>
          <a:xfrm>
            <a:off x="1631121" y="802519"/>
            <a:ext cx="2639983" cy="880268"/>
            <a:chOff x="821899" y="3716534"/>
            <a:chExt cx="2639983" cy="880268"/>
          </a:xfrm>
        </p:grpSpPr>
        <p:grpSp>
          <p:nvGrpSpPr>
            <p:cNvPr id="36" name="组合 44"/>
            <p:cNvGrpSpPr>
              <a:grpSpLocks/>
            </p:cNvGrpSpPr>
            <p:nvPr/>
          </p:nvGrpSpPr>
          <p:grpSpPr bwMode="auto">
            <a:xfrm flipH="1">
              <a:off x="821899" y="4133252"/>
              <a:ext cx="2184400" cy="463550"/>
              <a:chOff x="-362770" y="3102960"/>
              <a:chExt cx="2183514" cy="463550"/>
            </a:xfrm>
          </p:grpSpPr>
          <p:sp>
            <p:nvSpPr>
              <p:cNvPr id="39" name="TextBox 11"/>
              <p:cNvSpPr txBox="1">
                <a:spLocks noChangeArrowheads="1"/>
              </p:cNvSpPr>
              <p:nvPr/>
            </p:nvSpPr>
            <p:spPr bwMode="auto">
              <a:xfrm>
                <a:off x="675034"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0"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37" name="TextBox 11"/>
            <p:cNvSpPr txBox="1">
              <a:spLocks noChangeArrowheads="1"/>
            </p:cNvSpPr>
            <p:nvPr/>
          </p:nvSpPr>
          <p:spPr bwMode="auto">
            <a:xfrm flipH="1">
              <a:off x="844254" y="3716534"/>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点击添加文本    </a:t>
              </a:r>
              <a:endParaRPr kumimoji="0" lang="en-US" altLang="zh-CN"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cxnSp>
          <p:nvCxnSpPr>
            <p:cNvPr id="38" name="直接连接符 37"/>
            <p:cNvCxnSpPr/>
            <p:nvPr/>
          </p:nvCxnSpPr>
          <p:spPr>
            <a:xfrm flipH="1">
              <a:off x="868640" y="4596802"/>
              <a:ext cx="2593242" cy="0"/>
            </a:xfrm>
            <a:prstGeom prst="line">
              <a:avLst/>
            </a:prstGeom>
            <a:noFill/>
            <a:ln w="12700" cap="flat" cmpd="sng" algn="ctr">
              <a:solidFill>
                <a:srgbClr val="922E17"/>
              </a:solidFill>
              <a:prstDash val="sysDot"/>
              <a:headEnd type="oval"/>
              <a:tailEnd type="oval"/>
            </a:ln>
            <a:effectLst/>
          </p:spPr>
        </p:cxnSp>
      </p:grpSp>
      <p:grpSp>
        <p:nvGrpSpPr>
          <p:cNvPr id="41" name="组合 40"/>
          <p:cNvGrpSpPr/>
          <p:nvPr/>
        </p:nvGrpSpPr>
        <p:grpSpPr>
          <a:xfrm>
            <a:off x="4932040" y="3680825"/>
            <a:ext cx="2548069" cy="769912"/>
            <a:chOff x="5770504" y="2835487"/>
            <a:chExt cx="2548069" cy="769912"/>
          </a:xfrm>
        </p:grpSpPr>
        <p:grpSp>
          <p:nvGrpSpPr>
            <p:cNvPr id="42" name="组合 41"/>
            <p:cNvGrpSpPr>
              <a:grpSpLocks/>
            </p:cNvGrpSpPr>
            <p:nvPr/>
          </p:nvGrpSpPr>
          <p:grpSpPr bwMode="auto">
            <a:xfrm flipH="1">
              <a:off x="6164532" y="3141849"/>
              <a:ext cx="2062120" cy="463550"/>
              <a:chOff x="-362770" y="3102960"/>
              <a:chExt cx="2061283" cy="463550"/>
            </a:xfrm>
          </p:grpSpPr>
          <p:sp>
            <p:nvSpPr>
              <p:cNvPr id="45" name="TextBox 11"/>
              <p:cNvSpPr txBox="1">
                <a:spLocks noChangeArrowheads="1"/>
              </p:cNvSpPr>
              <p:nvPr/>
            </p:nvSpPr>
            <p:spPr bwMode="auto">
              <a:xfrm>
                <a:off x="552803"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6" name="TextBox 11"/>
              <p:cNvSpPr txBox="1">
                <a:spLocks noChangeArrowheads="1"/>
              </p:cNvSpPr>
              <p:nvPr/>
            </p:nvSpPr>
            <p:spPr bwMode="auto">
              <a:xfrm>
                <a:off x="-362770" y="3102960"/>
                <a:ext cx="1145710" cy="4635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    </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点击添加文本</a:t>
                </a:r>
                <a:endParaRPr kumimoji="0" lang="en-US" altLang="zh-CN"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endParaRPr>
              </a:p>
            </p:txBody>
          </p:sp>
        </p:grpSp>
        <p:sp>
          <p:nvSpPr>
            <p:cNvPr id="43" name="TextBox 11"/>
            <p:cNvSpPr txBox="1">
              <a:spLocks noChangeArrowheads="1"/>
            </p:cNvSpPr>
            <p:nvPr/>
          </p:nvSpPr>
          <p:spPr bwMode="auto">
            <a:xfrm flipH="1">
              <a:off x="6430186" y="2835487"/>
              <a:ext cx="1456585" cy="33855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点击添加文本    </a:t>
              </a:r>
              <a:endParaRPr kumimoji="0" lang="en-US" altLang="zh-CN"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p:txBody>
        </p:sp>
        <p:cxnSp>
          <p:nvCxnSpPr>
            <p:cNvPr id="44" name="直接连接符 43"/>
            <p:cNvCxnSpPr/>
            <p:nvPr/>
          </p:nvCxnSpPr>
          <p:spPr>
            <a:xfrm flipH="1">
              <a:off x="5770504" y="3605399"/>
              <a:ext cx="2548069" cy="0"/>
            </a:xfrm>
            <a:prstGeom prst="line">
              <a:avLst/>
            </a:prstGeom>
            <a:noFill/>
            <a:ln w="12700" cap="flat" cmpd="sng" algn="ctr">
              <a:solidFill>
                <a:srgbClr val="922E17"/>
              </a:solidFill>
              <a:prstDash val="sysDot"/>
              <a:headEnd type="oval"/>
              <a:tailEnd type="oval"/>
            </a:ln>
            <a:effectLst/>
          </p:spPr>
        </p:cxnSp>
      </p:grpSp>
    </p:spTree>
    <p:extLst>
      <p:ext uri="{BB962C8B-B14F-4D97-AF65-F5344CB8AC3E}">
        <p14:creationId xmlns:p14="http://schemas.microsoft.com/office/powerpoint/2010/main" val="36743279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par>
                                <p:cTn id="34" presetID="53" presetClass="entr" presetSubtype="16" fill="hold"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childTnLst>
                                </p:cTn>
                              </p:par>
                            </p:childTnLst>
                          </p:cTn>
                        </p:par>
                        <p:par>
                          <p:cTn id="39" fill="hold">
                            <p:stCondLst>
                              <p:cond delay="1400"/>
                            </p:stCondLst>
                            <p:childTnLst>
                              <p:par>
                                <p:cTn id="40" presetID="12" presetClass="entr" presetSubtype="2" fill="hold"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slide(fromRight)">
                                      <p:cBhvr>
                                        <p:cTn id="42" dur="1000"/>
                                        <p:tgtEl>
                                          <p:spTgt spid="21"/>
                                        </p:tgtEl>
                                      </p:cBhvr>
                                    </p:animEffect>
                                  </p:childTnLst>
                                </p:cTn>
                              </p:par>
                              <p:par>
                                <p:cTn id="43" presetID="12" presetClass="entr" presetSubtype="8"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slide(fromLeft)">
                                      <p:cBhvr>
                                        <p:cTn id="45" dur="1000"/>
                                        <p:tgtEl>
                                          <p:spTgt spid="27"/>
                                        </p:tgtEl>
                                      </p:cBhvr>
                                    </p:animEffect>
                                  </p:childTnLst>
                                </p:cTn>
                              </p:par>
                              <p:par>
                                <p:cTn id="46" presetID="12" presetClass="entr" presetSubtype="8" fill="hold" nodeType="with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slide(fromLeft)">
                                      <p:cBhvr>
                                        <p:cTn id="48" dur="1000"/>
                                        <p:tgtEl>
                                          <p:spTgt spid="34"/>
                                        </p:tgtEl>
                                      </p:cBhvr>
                                    </p:animEffect>
                                  </p:childTnLst>
                                </p:cTn>
                              </p:par>
                              <p:par>
                                <p:cTn id="49" presetID="12" presetClass="entr" presetSubtype="2" fill="hold"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slide(fromRight)">
                                      <p:cBhvr>
                                        <p:cTn id="51"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5053036" y="1781153"/>
            <a:ext cx="4090965" cy="1841728"/>
            <a:chOff x="5053036" y="1866998"/>
            <a:chExt cx="4090965" cy="1841728"/>
          </a:xfrm>
          <a:solidFill>
            <a:srgbClr val="922E17"/>
          </a:solidFill>
        </p:grpSpPr>
        <p:sp>
          <p:nvSpPr>
            <p:cNvPr id="6" name="任意多边形 5"/>
            <p:cNvSpPr/>
            <p:nvPr/>
          </p:nvSpPr>
          <p:spPr>
            <a:xfrm flipH="1">
              <a:off x="5231631" y="1866998"/>
              <a:ext cx="3912370" cy="1772091"/>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grp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 name="椭圆 6"/>
            <p:cNvSpPr/>
            <p:nvPr/>
          </p:nvSpPr>
          <p:spPr>
            <a:xfrm>
              <a:off x="5053036" y="3212947"/>
              <a:ext cx="495779" cy="495779"/>
            </a:xfrm>
            <a:prstGeom prst="ellipse">
              <a:avLst/>
            </a:prstGeom>
            <a:grp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8" name="文本框 92"/>
            <p:cNvSpPr txBox="1"/>
            <p:nvPr/>
          </p:nvSpPr>
          <p:spPr>
            <a:xfrm>
              <a:off x="5095740" y="3320198"/>
              <a:ext cx="410370" cy="300083"/>
            </a:xfrm>
            <a:prstGeom prst="rect">
              <a:avLst/>
            </a:prstGeom>
            <a:grpFill/>
            <a:ln>
              <a:solidFill>
                <a:schemeClr val="accent2"/>
              </a:solidFill>
            </a:ln>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01</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763484" y="2337145"/>
            <a:ext cx="3380515" cy="1285736"/>
            <a:chOff x="5763484" y="2422990"/>
            <a:chExt cx="3380515" cy="1285736"/>
          </a:xfrm>
          <a:solidFill>
            <a:srgbClr val="922E17"/>
          </a:solidFill>
        </p:grpSpPr>
        <p:sp>
          <p:nvSpPr>
            <p:cNvPr id="10" name="任意多边形 9"/>
            <p:cNvSpPr/>
            <p:nvPr/>
          </p:nvSpPr>
          <p:spPr>
            <a:xfrm flipH="1">
              <a:off x="5797656" y="2422990"/>
              <a:ext cx="3346343" cy="1037847"/>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grp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1" name="椭圆 10"/>
            <p:cNvSpPr/>
            <p:nvPr/>
          </p:nvSpPr>
          <p:spPr>
            <a:xfrm>
              <a:off x="5763484" y="3212947"/>
              <a:ext cx="495779" cy="495779"/>
            </a:xfrm>
            <a:prstGeom prst="ellipse">
              <a:avLst/>
            </a:prstGeom>
            <a:grp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2" name="文本框 100"/>
            <p:cNvSpPr txBox="1"/>
            <p:nvPr/>
          </p:nvSpPr>
          <p:spPr>
            <a:xfrm>
              <a:off x="5843734" y="3320198"/>
              <a:ext cx="410370" cy="300083"/>
            </a:xfrm>
            <a:prstGeom prst="rect">
              <a:avLst/>
            </a:prstGeom>
            <a:grpFill/>
            <a:ln>
              <a:solidFill>
                <a:schemeClr val="accent2"/>
              </a:solidFill>
            </a:ln>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03</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5421773" y="2053230"/>
            <a:ext cx="3722225" cy="1569651"/>
            <a:chOff x="5421773" y="2139075"/>
            <a:chExt cx="3722225" cy="1569651"/>
          </a:xfrm>
          <a:solidFill>
            <a:srgbClr val="922E17"/>
          </a:solidFill>
        </p:grpSpPr>
        <p:sp>
          <p:nvSpPr>
            <p:cNvPr id="14" name="任意多边形 13"/>
            <p:cNvSpPr/>
            <p:nvPr/>
          </p:nvSpPr>
          <p:spPr>
            <a:xfrm flipH="1">
              <a:off x="5498806" y="2139075"/>
              <a:ext cx="3645192" cy="1321762"/>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grp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5" name="椭圆 14"/>
            <p:cNvSpPr/>
            <p:nvPr/>
          </p:nvSpPr>
          <p:spPr>
            <a:xfrm>
              <a:off x="5421773" y="3212947"/>
              <a:ext cx="495779" cy="495779"/>
            </a:xfrm>
            <a:prstGeom prst="ellipse">
              <a:avLst/>
            </a:prstGeom>
            <a:grpFill/>
            <a:ln w="1905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8F8F8"/>
                </a:solidFill>
                <a:latin typeface="微软雅黑" panose="020B0503020204020204" pitchFamily="34" charset="-122"/>
                <a:ea typeface="微软雅黑" panose="020B0503020204020204" pitchFamily="34" charset="-122"/>
              </a:endParaRPr>
            </a:p>
          </p:txBody>
        </p:sp>
        <p:sp>
          <p:nvSpPr>
            <p:cNvPr id="16" name="文本框 93"/>
            <p:cNvSpPr txBox="1"/>
            <p:nvPr/>
          </p:nvSpPr>
          <p:spPr>
            <a:xfrm>
              <a:off x="5468050" y="3320198"/>
              <a:ext cx="410370" cy="300083"/>
            </a:xfrm>
            <a:prstGeom prst="rect">
              <a:avLst/>
            </a:prstGeom>
            <a:grpFill/>
            <a:ln>
              <a:solidFill>
                <a:schemeClr val="accent2"/>
              </a:solidFill>
            </a:ln>
          </p:spPr>
          <p:txBody>
            <a:bodyPr wrap="square" lIns="68580" tIns="34290" rIns="68580" bIns="34290" rtlCol="0">
              <a:spAutoFit/>
            </a:bodyPr>
            <a:lstStyle/>
            <a:p>
              <a:pPr algn="ctr"/>
              <a:r>
                <a:rPr lang="en-US" altLang="zh-CN" sz="1500" dirty="0">
                  <a:solidFill>
                    <a:schemeClr val="accent2"/>
                  </a:solidFill>
                  <a:latin typeface="微软雅黑" panose="020B0503020204020204" pitchFamily="34" charset="-122"/>
                  <a:ea typeface="微软雅黑" panose="020B0503020204020204" pitchFamily="34" charset="-122"/>
                </a:rPr>
                <a:t>02</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sp>
        <p:nvSpPr>
          <p:cNvPr id="17" name="任意多边形 16"/>
          <p:cNvSpPr/>
          <p:nvPr/>
        </p:nvSpPr>
        <p:spPr>
          <a:xfrm>
            <a:off x="3381877" y="1733430"/>
            <a:ext cx="2228850" cy="381000"/>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18" name="任意多边形 17"/>
          <p:cNvSpPr/>
          <p:nvPr/>
        </p:nvSpPr>
        <p:spPr>
          <a:xfrm>
            <a:off x="3381877" y="2663070"/>
            <a:ext cx="2638425" cy="438150"/>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n>
                <a:solidFill>
                  <a:srgbClr val="8FA3A4"/>
                </a:solidFill>
              </a:ln>
              <a:solidFill>
                <a:srgbClr val="564B45"/>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3381877" y="2407800"/>
            <a:ext cx="2419350"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827514" y="1491630"/>
            <a:ext cx="1478797" cy="586760"/>
            <a:chOff x="3447030" y="3890565"/>
            <a:chExt cx="1971730" cy="782347"/>
          </a:xfrm>
        </p:grpSpPr>
        <p:sp>
          <p:nvSpPr>
            <p:cNvPr id="21"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rgbClr val="922E17"/>
                  </a:solidFill>
                  <a:latin typeface="微软雅黑" panose="020B0503020204020204" pitchFamily="34" charset="-122"/>
                  <a:ea typeface="微软雅黑" panose="020B0503020204020204" pitchFamily="34" charset="-122"/>
                </a:rPr>
                <a:t>标题文字</a:t>
              </a:r>
              <a:endParaRPr lang="zh-CN" altLang="en-US" sz="1400" dirty="0">
                <a:solidFill>
                  <a:srgbClr val="922E17"/>
                </a:solidFill>
                <a:latin typeface="微软雅黑" panose="020B0503020204020204" pitchFamily="34" charset="-122"/>
                <a:ea typeface="微软雅黑" panose="020B0503020204020204" pitchFamily="34" charset="-122"/>
              </a:endParaRPr>
            </a:p>
          </p:txBody>
        </p:sp>
        <p:sp>
          <p:nvSpPr>
            <p:cNvPr id="22"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tx1">
                      <a:lumMod val="75000"/>
                    </a:schemeClr>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tx1">
                      <a:lumMod val="75000"/>
                    </a:schemeClr>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grpSp>
      <p:sp>
        <p:nvSpPr>
          <p:cNvPr id="23" name="椭圆 22"/>
          <p:cNvSpPr/>
          <p:nvPr/>
        </p:nvSpPr>
        <p:spPr>
          <a:xfrm>
            <a:off x="3350444" y="1704141"/>
            <a:ext cx="62865" cy="628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4" name="椭圆 23"/>
          <p:cNvSpPr/>
          <p:nvPr/>
        </p:nvSpPr>
        <p:spPr>
          <a:xfrm>
            <a:off x="3350444" y="2375110"/>
            <a:ext cx="62865" cy="628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5" name="椭圆 24"/>
          <p:cNvSpPr/>
          <p:nvPr/>
        </p:nvSpPr>
        <p:spPr>
          <a:xfrm>
            <a:off x="3350444" y="3070232"/>
            <a:ext cx="62865" cy="62865"/>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26" name="椭圆 25"/>
          <p:cNvSpPr/>
          <p:nvPr/>
        </p:nvSpPr>
        <p:spPr>
          <a:xfrm>
            <a:off x="1340924" y="1508076"/>
            <a:ext cx="450708" cy="450708"/>
          </a:xfrm>
          <a:prstGeom prst="ellipse">
            <a:avLst/>
          </a:prstGeom>
          <a:solidFill>
            <a:srgbClr val="922E1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7" name="椭圆 26"/>
          <p:cNvSpPr/>
          <p:nvPr/>
        </p:nvSpPr>
        <p:spPr>
          <a:xfrm>
            <a:off x="1340924" y="2180968"/>
            <a:ext cx="450708" cy="450708"/>
          </a:xfrm>
          <a:prstGeom prst="ellipse">
            <a:avLst/>
          </a:prstGeom>
          <a:solidFill>
            <a:srgbClr val="922E1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8" name="椭圆 27"/>
          <p:cNvSpPr/>
          <p:nvPr/>
        </p:nvSpPr>
        <p:spPr>
          <a:xfrm>
            <a:off x="1340924" y="2874024"/>
            <a:ext cx="450708" cy="450708"/>
          </a:xfrm>
          <a:prstGeom prst="ellipse">
            <a:avLst/>
          </a:prstGeom>
          <a:solidFill>
            <a:srgbClr val="922E17"/>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29" name="椭圆 70"/>
          <p:cNvSpPr/>
          <p:nvPr/>
        </p:nvSpPr>
        <p:spPr>
          <a:xfrm>
            <a:off x="1452226" y="1595957"/>
            <a:ext cx="228104" cy="274946"/>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452226" y="2305710"/>
            <a:ext cx="215812" cy="217283"/>
            <a:chOff x="3771900" y="3200400"/>
            <a:chExt cx="2011680" cy="2025396"/>
          </a:xfrm>
          <a:solidFill>
            <a:schemeClr val="accent2"/>
          </a:solidFill>
        </p:grpSpPr>
        <p:sp>
          <p:nvSpPr>
            <p:cNvPr id="31" name="任意多边形 30"/>
            <p:cNvSpPr/>
            <p:nvPr/>
          </p:nvSpPr>
          <p:spPr>
            <a:xfrm>
              <a:off x="3775166" y="3370217"/>
              <a:ext cx="770708" cy="796834"/>
            </a:xfrm>
            <a:custGeom>
              <a:avLst/>
              <a:gdLst>
                <a:gd name="connsiteX0" fmla="*/ 0 w 770708"/>
                <a:gd name="connsiteY0" fmla="*/ 104503 h 796834"/>
                <a:gd name="connsiteX1" fmla="*/ 0 w 770708"/>
                <a:gd name="connsiteY1" fmla="*/ 796834 h 796834"/>
                <a:gd name="connsiteX2" fmla="*/ 770708 w 770708"/>
                <a:gd name="connsiteY2" fmla="*/ 770709 h 796834"/>
                <a:gd name="connsiteX3" fmla="*/ 770708 w 770708"/>
                <a:gd name="connsiteY3" fmla="*/ 0 h 796834"/>
                <a:gd name="connsiteX4" fmla="*/ 0 w 770708"/>
                <a:gd name="connsiteY4" fmla="*/ 104503 h 7968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0708" h="796834">
                  <a:moveTo>
                    <a:pt x="0" y="104503"/>
                  </a:moveTo>
                  <a:lnTo>
                    <a:pt x="0" y="796834"/>
                  </a:lnTo>
                  <a:lnTo>
                    <a:pt x="770708" y="770709"/>
                  </a:lnTo>
                  <a:lnTo>
                    <a:pt x="770708" y="0"/>
                  </a:lnTo>
                  <a:lnTo>
                    <a:pt x="0" y="104503"/>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2" name="任意多边形 31"/>
            <p:cNvSpPr/>
            <p:nvPr/>
          </p:nvSpPr>
          <p:spPr>
            <a:xfrm>
              <a:off x="4704588" y="3200400"/>
              <a:ext cx="1078992" cy="937260"/>
            </a:xfrm>
            <a:custGeom>
              <a:avLst/>
              <a:gdLst>
                <a:gd name="connsiteX0" fmla="*/ 0 w 1078992"/>
                <a:gd name="connsiteY0" fmla="*/ 155448 h 937260"/>
                <a:gd name="connsiteX1" fmla="*/ 1078992 w 1078992"/>
                <a:gd name="connsiteY1" fmla="*/ 0 h 937260"/>
                <a:gd name="connsiteX2" fmla="*/ 1078992 w 1078992"/>
                <a:gd name="connsiteY2" fmla="*/ 928116 h 937260"/>
                <a:gd name="connsiteX3" fmla="*/ 9144 w 1078992"/>
                <a:gd name="connsiteY3" fmla="*/ 937260 h 937260"/>
                <a:gd name="connsiteX4" fmla="*/ 0 w 1078992"/>
                <a:gd name="connsiteY4" fmla="*/ 155448 h 9372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992" h="937260">
                  <a:moveTo>
                    <a:pt x="0" y="155448"/>
                  </a:moveTo>
                  <a:lnTo>
                    <a:pt x="1078992" y="0"/>
                  </a:lnTo>
                  <a:lnTo>
                    <a:pt x="1078992" y="928116"/>
                  </a:lnTo>
                  <a:lnTo>
                    <a:pt x="9144" y="937260"/>
                  </a:lnTo>
                  <a:lnTo>
                    <a:pt x="0" y="155448"/>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3771900" y="4279392"/>
              <a:ext cx="772668" cy="786384"/>
            </a:xfrm>
            <a:custGeom>
              <a:avLst/>
              <a:gdLst>
                <a:gd name="connsiteX0" fmla="*/ 0 w 772668"/>
                <a:gd name="connsiteY0" fmla="*/ 0 h 786384"/>
                <a:gd name="connsiteX1" fmla="*/ 772668 w 772668"/>
                <a:gd name="connsiteY1" fmla="*/ 13716 h 786384"/>
                <a:gd name="connsiteX2" fmla="*/ 772668 w 772668"/>
                <a:gd name="connsiteY2" fmla="*/ 786384 h 786384"/>
                <a:gd name="connsiteX3" fmla="*/ 4572 w 772668"/>
                <a:gd name="connsiteY3" fmla="*/ 667512 h 786384"/>
                <a:gd name="connsiteX4" fmla="*/ 0 w 772668"/>
                <a:gd name="connsiteY4" fmla="*/ 0 h 7863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668" h="786384">
                  <a:moveTo>
                    <a:pt x="0" y="0"/>
                  </a:moveTo>
                  <a:lnTo>
                    <a:pt x="772668" y="13716"/>
                  </a:lnTo>
                  <a:lnTo>
                    <a:pt x="772668" y="786384"/>
                  </a:lnTo>
                  <a:lnTo>
                    <a:pt x="4572" y="667512"/>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sp>
          <p:nvSpPr>
            <p:cNvPr id="36" name="任意多边形 35"/>
            <p:cNvSpPr/>
            <p:nvPr/>
          </p:nvSpPr>
          <p:spPr>
            <a:xfrm>
              <a:off x="4704587" y="4293109"/>
              <a:ext cx="1076201" cy="932687"/>
            </a:xfrm>
            <a:custGeom>
              <a:avLst/>
              <a:gdLst>
                <a:gd name="connsiteX0" fmla="*/ 0 w 1092708"/>
                <a:gd name="connsiteY0" fmla="*/ 0 h 932688"/>
                <a:gd name="connsiteX1" fmla="*/ 0 w 1092708"/>
                <a:gd name="connsiteY1" fmla="*/ 795528 h 932688"/>
                <a:gd name="connsiteX2" fmla="*/ 1092708 w 1092708"/>
                <a:gd name="connsiteY2" fmla="*/ 932688 h 932688"/>
                <a:gd name="connsiteX3" fmla="*/ 1092708 w 1092708"/>
                <a:gd name="connsiteY3" fmla="*/ 9144 h 932688"/>
                <a:gd name="connsiteX4" fmla="*/ 0 w 1092708"/>
                <a:gd name="connsiteY4" fmla="*/ 0 h 932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708" h="932688">
                  <a:moveTo>
                    <a:pt x="0" y="0"/>
                  </a:moveTo>
                  <a:lnTo>
                    <a:pt x="0" y="795528"/>
                  </a:lnTo>
                  <a:lnTo>
                    <a:pt x="1092708" y="932688"/>
                  </a:lnTo>
                  <a:lnTo>
                    <a:pt x="1092708" y="9144"/>
                  </a:lnTo>
                  <a:lnTo>
                    <a:pt x="0" y="0"/>
                  </a:lnTo>
                  <a:close/>
                </a:path>
              </a:pathLst>
            </a:cu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461211" y="2975274"/>
            <a:ext cx="210134" cy="253311"/>
            <a:chOff x="4141788" y="809625"/>
            <a:chExt cx="3600450" cy="4340225"/>
          </a:xfrm>
          <a:solidFill>
            <a:schemeClr val="accent2"/>
          </a:solidFill>
        </p:grpSpPr>
        <p:sp>
          <p:nvSpPr>
            <p:cNvPr id="38" name="Freeform 7"/>
            <p:cNvSpPr>
              <a:spLocks/>
            </p:cNvSpPr>
            <p:nvPr/>
          </p:nvSpPr>
          <p:spPr bwMode="auto">
            <a:xfrm>
              <a:off x="4141788" y="1774825"/>
              <a:ext cx="3600450" cy="3375025"/>
            </a:xfrm>
            <a:custGeom>
              <a:avLst/>
              <a:gdLst>
                <a:gd name="T0" fmla="*/ 923 w 958"/>
                <a:gd name="T1" fmla="*/ 114 h 898"/>
                <a:gd name="T2" fmla="*/ 721 w 958"/>
                <a:gd name="T3" fmla="*/ 0 h 898"/>
                <a:gd name="T4" fmla="*/ 508 w 958"/>
                <a:gd name="T5" fmla="*/ 65 h 898"/>
                <a:gd name="T6" fmla="*/ 326 w 958"/>
                <a:gd name="T7" fmla="*/ 3 h 898"/>
                <a:gd name="T8" fmla="*/ 0 w 958"/>
                <a:gd name="T9" fmla="*/ 341 h 898"/>
                <a:gd name="T10" fmla="*/ 107 w 958"/>
                <a:gd name="T11" fmla="*/ 734 h 898"/>
                <a:gd name="T12" fmla="*/ 301 w 958"/>
                <a:gd name="T13" fmla="*/ 898 h 898"/>
                <a:gd name="T14" fmla="*/ 494 w 958"/>
                <a:gd name="T15" fmla="*/ 849 h 898"/>
                <a:gd name="T16" fmla="*/ 681 w 958"/>
                <a:gd name="T17" fmla="*/ 894 h 898"/>
                <a:gd name="T18" fmla="*/ 958 w 958"/>
                <a:gd name="T19" fmla="*/ 583 h 898"/>
                <a:gd name="T20" fmla="*/ 956 w 958"/>
                <a:gd name="T21" fmla="*/ 567 h 898"/>
                <a:gd name="T22" fmla="*/ 956 w 958"/>
                <a:gd name="T23" fmla="*/ 559 h 898"/>
                <a:gd name="T24" fmla="*/ 812 w 958"/>
                <a:gd name="T25" fmla="*/ 327 h 898"/>
                <a:gd name="T26" fmla="*/ 920 w 958"/>
                <a:gd name="T27" fmla="*/ 116 h 898"/>
                <a:gd name="T28" fmla="*/ 923 w 958"/>
                <a:gd name="T29" fmla="*/ 114 h 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8" h="898">
                  <a:moveTo>
                    <a:pt x="923" y="114"/>
                  </a:moveTo>
                  <a:cubicBezTo>
                    <a:pt x="877" y="57"/>
                    <a:pt x="816" y="0"/>
                    <a:pt x="721" y="0"/>
                  </a:cubicBezTo>
                  <a:cubicBezTo>
                    <a:pt x="655" y="0"/>
                    <a:pt x="599" y="65"/>
                    <a:pt x="508" y="65"/>
                  </a:cubicBezTo>
                  <a:cubicBezTo>
                    <a:pt x="435" y="65"/>
                    <a:pt x="405" y="3"/>
                    <a:pt x="326" y="3"/>
                  </a:cubicBezTo>
                  <a:cubicBezTo>
                    <a:pt x="162" y="3"/>
                    <a:pt x="0" y="150"/>
                    <a:pt x="0" y="341"/>
                  </a:cubicBezTo>
                  <a:cubicBezTo>
                    <a:pt x="0" y="442"/>
                    <a:pt x="33" y="598"/>
                    <a:pt x="107" y="734"/>
                  </a:cubicBezTo>
                  <a:cubicBezTo>
                    <a:pt x="161" y="834"/>
                    <a:pt x="227" y="898"/>
                    <a:pt x="301" y="898"/>
                  </a:cubicBezTo>
                  <a:cubicBezTo>
                    <a:pt x="355" y="898"/>
                    <a:pt x="418" y="849"/>
                    <a:pt x="494" y="849"/>
                  </a:cubicBezTo>
                  <a:cubicBezTo>
                    <a:pt x="560" y="849"/>
                    <a:pt x="621" y="894"/>
                    <a:pt x="681" y="894"/>
                  </a:cubicBezTo>
                  <a:cubicBezTo>
                    <a:pt x="825" y="894"/>
                    <a:pt x="958" y="707"/>
                    <a:pt x="958" y="583"/>
                  </a:cubicBezTo>
                  <a:cubicBezTo>
                    <a:pt x="958" y="576"/>
                    <a:pt x="956" y="572"/>
                    <a:pt x="956" y="567"/>
                  </a:cubicBezTo>
                  <a:cubicBezTo>
                    <a:pt x="956" y="559"/>
                    <a:pt x="956" y="559"/>
                    <a:pt x="956" y="559"/>
                  </a:cubicBezTo>
                  <a:cubicBezTo>
                    <a:pt x="863" y="509"/>
                    <a:pt x="812" y="434"/>
                    <a:pt x="812" y="327"/>
                  </a:cubicBezTo>
                  <a:cubicBezTo>
                    <a:pt x="812" y="240"/>
                    <a:pt x="850" y="164"/>
                    <a:pt x="920" y="116"/>
                  </a:cubicBezTo>
                  <a:cubicBezTo>
                    <a:pt x="923" y="114"/>
                    <a:pt x="923" y="114"/>
                    <a:pt x="923" y="1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sp>
          <p:nvSpPr>
            <p:cNvPr id="39" name="Freeform 8"/>
            <p:cNvSpPr>
              <a:spLocks/>
            </p:cNvSpPr>
            <p:nvPr/>
          </p:nvSpPr>
          <p:spPr bwMode="auto">
            <a:xfrm>
              <a:off x="6021388" y="809625"/>
              <a:ext cx="792163" cy="1135063"/>
            </a:xfrm>
            <a:custGeom>
              <a:avLst/>
              <a:gdLst>
                <a:gd name="T0" fmla="*/ 5 w 211"/>
                <a:gd name="T1" fmla="*/ 302 h 302"/>
                <a:gd name="T2" fmla="*/ 211 w 211"/>
                <a:gd name="T3" fmla="*/ 47 h 302"/>
                <a:gd name="T4" fmla="*/ 208 w 211"/>
                <a:gd name="T5" fmla="*/ 6 h 302"/>
                <a:gd name="T6" fmla="*/ 207 w 211"/>
                <a:gd name="T7" fmla="*/ 0 h 302"/>
                <a:gd name="T8" fmla="*/ 0 w 211"/>
                <a:gd name="T9" fmla="*/ 249 h 302"/>
                <a:gd name="T10" fmla="*/ 5 w 211"/>
                <a:gd name="T11" fmla="*/ 295 h 302"/>
                <a:gd name="T12" fmla="*/ 5 w 211"/>
                <a:gd name="T13" fmla="*/ 302 h 302"/>
              </a:gdLst>
              <a:ahLst/>
              <a:cxnLst>
                <a:cxn ang="0">
                  <a:pos x="T0" y="T1"/>
                </a:cxn>
                <a:cxn ang="0">
                  <a:pos x="T2" y="T3"/>
                </a:cxn>
                <a:cxn ang="0">
                  <a:pos x="T4" y="T5"/>
                </a:cxn>
                <a:cxn ang="0">
                  <a:pos x="T6" y="T7"/>
                </a:cxn>
                <a:cxn ang="0">
                  <a:pos x="T8" y="T9"/>
                </a:cxn>
                <a:cxn ang="0">
                  <a:pos x="T10" y="T11"/>
                </a:cxn>
                <a:cxn ang="0">
                  <a:pos x="T12" y="T13"/>
                </a:cxn>
              </a:cxnLst>
              <a:rect l="0" t="0" r="r" b="b"/>
              <a:pathLst>
                <a:path w="211" h="302">
                  <a:moveTo>
                    <a:pt x="5" y="302"/>
                  </a:moveTo>
                  <a:cubicBezTo>
                    <a:pt x="112" y="268"/>
                    <a:pt x="211" y="188"/>
                    <a:pt x="211" y="47"/>
                  </a:cubicBezTo>
                  <a:cubicBezTo>
                    <a:pt x="211" y="36"/>
                    <a:pt x="210" y="22"/>
                    <a:pt x="208" y="6"/>
                  </a:cubicBezTo>
                  <a:cubicBezTo>
                    <a:pt x="207" y="0"/>
                    <a:pt x="207" y="0"/>
                    <a:pt x="207" y="0"/>
                  </a:cubicBezTo>
                  <a:cubicBezTo>
                    <a:pt x="98" y="30"/>
                    <a:pt x="0" y="115"/>
                    <a:pt x="0" y="249"/>
                  </a:cubicBezTo>
                  <a:cubicBezTo>
                    <a:pt x="0" y="262"/>
                    <a:pt x="1" y="278"/>
                    <a:pt x="5" y="295"/>
                  </a:cubicBezTo>
                  <a:cubicBezTo>
                    <a:pt x="5" y="302"/>
                    <a:pt x="5" y="302"/>
                    <a:pt x="5" y="30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rgbClr val="FFB954"/>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1827514" y="2116032"/>
            <a:ext cx="1478797" cy="586760"/>
            <a:chOff x="3447030" y="3890565"/>
            <a:chExt cx="1971730" cy="782347"/>
          </a:xfrm>
        </p:grpSpPr>
        <p:sp>
          <p:nvSpPr>
            <p:cNvPr id="41"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rgbClr val="922E17"/>
                  </a:solidFill>
                  <a:latin typeface="微软雅黑" panose="020B0503020204020204" pitchFamily="34" charset="-122"/>
                  <a:ea typeface="微软雅黑" panose="020B0503020204020204" pitchFamily="34" charset="-122"/>
                </a:rPr>
                <a:t>标题文字</a:t>
              </a:r>
              <a:endParaRPr lang="zh-CN" altLang="en-US" sz="1400" dirty="0">
                <a:solidFill>
                  <a:srgbClr val="922E17"/>
                </a:solidFill>
                <a:latin typeface="微软雅黑" panose="020B0503020204020204" pitchFamily="34" charset="-122"/>
                <a:ea typeface="微软雅黑" panose="020B0503020204020204" pitchFamily="34" charset="-122"/>
              </a:endParaRPr>
            </a:p>
          </p:txBody>
        </p:sp>
        <p:sp>
          <p:nvSpPr>
            <p:cNvPr id="42"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tx1">
                      <a:lumMod val="75000"/>
                    </a:schemeClr>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tx1">
                      <a:lumMod val="75000"/>
                    </a:schemeClr>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827514" y="2839717"/>
            <a:ext cx="1478797" cy="586760"/>
            <a:chOff x="3447030" y="3890565"/>
            <a:chExt cx="1971730" cy="782347"/>
          </a:xfrm>
        </p:grpSpPr>
        <p:sp>
          <p:nvSpPr>
            <p:cNvPr id="44" name="文本框 111"/>
            <p:cNvSpPr txBox="1"/>
            <p:nvPr/>
          </p:nvSpPr>
          <p:spPr>
            <a:xfrm>
              <a:off x="3451161" y="3890565"/>
              <a:ext cx="1725052" cy="410369"/>
            </a:xfrm>
            <a:prstGeom prst="rect">
              <a:avLst/>
            </a:prstGeom>
            <a:noFill/>
          </p:spPr>
          <p:txBody>
            <a:bodyPr wrap="square" rtlCol="0">
              <a:spAutoFit/>
            </a:bodyPr>
            <a:lstStyle/>
            <a:p>
              <a:r>
                <a:rPr lang="zh-CN" altLang="en-US" sz="1400" dirty="0" smtClean="0">
                  <a:solidFill>
                    <a:srgbClr val="922E17"/>
                  </a:solidFill>
                  <a:latin typeface="微软雅黑" panose="020B0503020204020204" pitchFamily="34" charset="-122"/>
                  <a:ea typeface="微软雅黑" panose="020B0503020204020204" pitchFamily="34" charset="-122"/>
                </a:rPr>
                <a:t>标题文字</a:t>
              </a:r>
              <a:endParaRPr lang="zh-CN" altLang="en-US" sz="1400" dirty="0">
                <a:solidFill>
                  <a:srgbClr val="922E17"/>
                </a:solidFill>
                <a:latin typeface="微软雅黑" panose="020B0503020204020204" pitchFamily="34" charset="-122"/>
                <a:ea typeface="微软雅黑" panose="020B0503020204020204" pitchFamily="34" charset="-122"/>
              </a:endParaRPr>
            </a:p>
          </p:txBody>
        </p:sp>
        <p:sp>
          <p:nvSpPr>
            <p:cNvPr id="45" name="文本框 112"/>
            <p:cNvSpPr txBox="1"/>
            <p:nvPr/>
          </p:nvSpPr>
          <p:spPr>
            <a:xfrm>
              <a:off x="3447030" y="4180469"/>
              <a:ext cx="1971730" cy="492443"/>
            </a:xfrm>
            <a:prstGeom prst="rect">
              <a:avLst/>
            </a:prstGeom>
            <a:noFill/>
          </p:spPr>
          <p:txBody>
            <a:bodyPr wrap="square" rtlCol="0">
              <a:spAutoFit/>
            </a:bodyPr>
            <a:lstStyle/>
            <a:p>
              <a:pPr algn="just"/>
              <a:r>
                <a:rPr lang="zh-CN" altLang="en-US" sz="900" kern="0" dirty="0">
                  <a:solidFill>
                    <a:schemeClr val="tx1">
                      <a:lumMod val="75000"/>
                    </a:schemeClr>
                  </a:solidFill>
                  <a:latin typeface="微软雅黑" panose="020B0503020204020204" pitchFamily="34" charset="-122"/>
                  <a:ea typeface="微软雅黑" panose="020B0503020204020204" pitchFamily="34" charset="-122"/>
                  <a:cs typeface="Arial" pitchFamily="34" charset="0"/>
                </a:rPr>
                <a:t>单击此处可添加文本单击此处可添加</a:t>
              </a:r>
              <a:r>
                <a:rPr lang="zh-CN" altLang="en-US" sz="900" kern="0" dirty="0" smtClean="0">
                  <a:solidFill>
                    <a:schemeClr val="tx1">
                      <a:lumMod val="75000"/>
                    </a:schemeClr>
                  </a:solidFill>
                  <a:latin typeface="微软雅黑" panose="020B0503020204020204" pitchFamily="34" charset="-122"/>
                  <a:ea typeface="微软雅黑" panose="020B0503020204020204" pitchFamily="34" charset="-122"/>
                  <a:cs typeface="Arial" pitchFamily="34" charset="0"/>
                </a:rPr>
                <a:t>文本</a:t>
              </a:r>
              <a:endParaRPr lang="zh-CN" altLang="en-US" sz="900" dirty="0">
                <a:solidFill>
                  <a:schemeClr val="tx1">
                    <a:lumMod val="75000"/>
                  </a:schemeClr>
                </a:solidFill>
                <a:latin typeface="微软雅黑" panose="020B0503020204020204" pitchFamily="34" charset="-122"/>
                <a:ea typeface="微软雅黑" panose="020B0503020204020204" pitchFamily="34" charset="-122"/>
              </a:endParaRPr>
            </a:p>
          </p:txBody>
        </p:sp>
      </p:grpSp>
      <p:sp>
        <p:nvSpPr>
          <p:cNvPr id="46" name="TextBox 154"/>
          <p:cNvSpPr txBox="1"/>
          <p:nvPr/>
        </p:nvSpPr>
        <p:spPr>
          <a:xfrm>
            <a:off x="1187624" y="4187864"/>
            <a:ext cx="6696744" cy="400110"/>
          </a:xfrm>
          <a:prstGeom prst="rect">
            <a:avLst/>
          </a:prstGeom>
          <a:noFill/>
        </p:spPr>
        <p:txBody>
          <a:bodyPr wrap="square" rtlCol="0">
            <a:spAutoFit/>
          </a:bodyPr>
          <a:lstStyle/>
          <a:p>
            <a:r>
              <a:rPr lang="zh-CN" altLang="en-US" sz="1000" spc="-10" dirty="0" smtClean="0">
                <a:solidFill>
                  <a:schemeClr val="tx1">
                    <a:lumMod val="75000"/>
                  </a:schemeClr>
                </a:solidFill>
                <a:latin typeface="微软雅黑" panose="020B0503020204020204" pitchFamily="34" charset="-122"/>
                <a:ea typeface="微软雅黑" panose="020B0503020204020204" pitchFamily="34" charset="-122"/>
              </a:rPr>
              <a:t>请输入内容请输入文字内容请输入内容请输入文字内容请输入内容请输入文字内容请输入内容请输入文字内容请输入内容请输入文字内容请</a:t>
            </a:r>
            <a:r>
              <a:rPr lang="zh-CN" altLang="en-US" sz="1000" spc="-10" dirty="0">
                <a:solidFill>
                  <a:schemeClr val="tx1">
                    <a:lumMod val="75000"/>
                  </a:schemeClr>
                </a:solidFill>
                <a:latin typeface="微软雅黑" panose="020B0503020204020204" pitchFamily="34" charset="-122"/>
                <a:ea typeface="微软雅黑" panose="020B0503020204020204" pitchFamily="34" charset="-122"/>
              </a:rPr>
              <a:t>输入内容请输入文字内容请输入内容请输入文字内容请输入内容</a:t>
            </a:r>
            <a:r>
              <a:rPr lang="zh-CN" altLang="en-US" sz="1000" spc="-10" dirty="0" smtClean="0">
                <a:solidFill>
                  <a:schemeClr val="tx1">
                    <a:lumMod val="75000"/>
                  </a:schemeClr>
                </a:solidFill>
                <a:latin typeface="微软雅黑" panose="020B0503020204020204" pitchFamily="34" charset="-122"/>
                <a:ea typeface="微软雅黑" panose="020B0503020204020204" pitchFamily="34" charset="-122"/>
              </a:rPr>
              <a:t>请</a:t>
            </a:r>
          </a:p>
        </p:txBody>
      </p:sp>
      <p:sp>
        <p:nvSpPr>
          <p:cNvPr id="47" name="TextBox 155"/>
          <p:cNvSpPr txBox="1"/>
          <p:nvPr/>
        </p:nvSpPr>
        <p:spPr>
          <a:xfrm>
            <a:off x="1187624" y="3873410"/>
            <a:ext cx="2054567" cy="338554"/>
          </a:xfrm>
          <a:prstGeom prst="rect">
            <a:avLst/>
          </a:prstGeom>
          <a:noFill/>
        </p:spPr>
        <p:txBody>
          <a:bodyPr wrap="square" rtlCol="0">
            <a:spAutoFit/>
          </a:bodyPr>
          <a:lstStyle/>
          <a:p>
            <a:r>
              <a:rPr lang="zh-CN" altLang="en-US" sz="1600" spc="-10" dirty="0" smtClean="0">
                <a:solidFill>
                  <a:srgbClr val="922E17"/>
                </a:solidFill>
                <a:latin typeface="微软雅黑" panose="020B0503020204020204" pitchFamily="34" charset="-122"/>
                <a:ea typeface="微软雅黑" panose="020B0503020204020204" pitchFamily="34" charset="-122"/>
              </a:rPr>
              <a:t>标题文字内容</a:t>
            </a:r>
          </a:p>
        </p:txBody>
      </p:sp>
    </p:spTree>
    <p:extLst>
      <p:ext uri="{BB962C8B-B14F-4D97-AF65-F5344CB8AC3E}">
        <p14:creationId xmlns:p14="http://schemas.microsoft.com/office/powerpoint/2010/main" val="11703417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2" presetClass="entr" presetSubtype="2"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right)">
                                      <p:cBhvr>
                                        <p:cTn id="21" dur="500"/>
                                        <p:tgtEl>
                                          <p:spTgt spid="5"/>
                                        </p:tgtEl>
                                      </p:cBhvr>
                                    </p:animEffect>
                                  </p:childTnLst>
                                </p:cTn>
                              </p:par>
                            </p:childTnLst>
                          </p:cTn>
                        </p:par>
                        <p:par>
                          <p:cTn id="22" fill="hold">
                            <p:stCondLst>
                              <p:cond delay="1400"/>
                            </p:stCondLst>
                            <p:childTnLst>
                              <p:par>
                                <p:cTn id="23" presetID="22" presetClass="entr" presetSubtype="2"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right)">
                                      <p:cBhvr>
                                        <p:cTn id="25" dur="500"/>
                                        <p:tgtEl>
                                          <p:spTgt spid="13"/>
                                        </p:tgtEl>
                                      </p:cBhvr>
                                    </p:animEffect>
                                  </p:childTnLst>
                                </p:cTn>
                              </p:par>
                            </p:childTnLst>
                          </p:cTn>
                        </p:par>
                        <p:par>
                          <p:cTn id="26" fill="hold">
                            <p:stCondLst>
                              <p:cond delay="1900"/>
                            </p:stCondLst>
                            <p:childTnLst>
                              <p:par>
                                <p:cTn id="27" presetID="22" presetClass="entr" presetSubtype="2"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wipe(right)">
                                      <p:cBhvr>
                                        <p:cTn id="34" dur="500"/>
                                        <p:tgtEl>
                                          <p:spTgt spid="17"/>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right)">
                                      <p:cBhvr>
                                        <p:cTn id="37" dur="500"/>
                                        <p:tgtEl>
                                          <p:spTgt spid="18"/>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right)">
                                      <p:cBhvr>
                                        <p:cTn id="40" dur="500"/>
                                        <p:tgtEl>
                                          <p:spTgt spid="19"/>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0-#ppt_w/2"/>
                                          </p:val>
                                        </p:tav>
                                        <p:tav tm="100000">
                                          <p:val>
                                            <p:strVal val="#ppt_x"/>
                                          </p:val>
                                        </p:tav>
                                      </p:tavLst>
                                    </p:anim>
                                    <p:anim calcmode="lin" valueType="num">
                                      <p:cBhvr additive="base">
                                        <p:cTn id="46" dur="5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0-#ppt_w/2"/>
                                          </p:val>
                                        </p:tav>
                                        <p:tav tm="100000">
                                          <p:val>
                                            <p:strVal val="#ppt_x"/>
                                          </p:val>
                                        </p:tav>
                                      </p:tavLst>
                                    </p:anim>
                                    <p:anim calcmode="lin" valueType="num">
                                      <p:cBhvr additive="base">
                                        <p:cTn id="50" dur="5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500" fill="hold"/>
                                        <p:tgtEl>
                                          <p:spTgt spid="25"/>
                                        </p:tgtEl>
                                        <p:attrNameLst>
                                          <p:attrName>ppt_x</p:attrName>
                                        </p:attrNameLst>
                                      </p:cBhvr>
                                      <p:tavLst>
                                        <p:tav tm="0">
                                          <p:val>
                                            <p:strVal val="0-#ppt_w/2"/>
                                          </p:val>
                                        </p:tav>
                                        <p:tav tm="100000">
                                          <p:val>
                                            <p:strVal val="#ppt_x"/>
                                          </p:val>
                                        </p:tav>
                                      </p:tavLst>
                                    </p:anim>
                                    <p:anim calcmode="lin" valueType="num">
                                      <p:cBhvr additive="base">
                                        <p:cTn id="54" dur="500" fill="hold"/>
                                        <p:tgtEl>
                                          <p:spTgt spid="25"/>
                                        </p:tgtEl>
                                        <p:attrNameLst>
                                          <p:attrName>ppt_y</p:attrName>
                                        </p:attrNameLst>
                                      </p:cBhvr>
                                      <p:tavLst>
                                        <p:tav tm="0">
                                          <p:val>
                                            <p:strVal val="#ppt_y"/>
                                          </p:val>
                                        </p:tav>
                                        <p:tav tm="100000">
                                          <p:val>
                                            <p:strVal val="#ppt_y"/>
                                          </p:val>
                                        </p:tav>
                                      </p:tavLst>
                                    </p:anim>
                                  </p:childTnLst>
                                </p:cTn>
                              </p:par>
                              <p:par>
                                <p:cTn id="55" presetID="2" presetClass="entr" presetSubtype="8"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0-#ppt_w/2"/>
                                          </p:val>
                                        </p:tav>
                                        <p:tav tm="100000">
                                          <p:val>
                                            <p:strVal val="#ppt_x"/>
                                          </p:val>
                                        </p:tav>
                                      </p:tavLst>
                                    </p:anim>
                                    <p:anim calcmode="lin" valueType="num">
                                      <p:cBhvr additive="base">
                                        <p:cTn id="62" dur="500" fill="hold"/>
                                        <p:tgtEl>
                                          <p:spTgt spid="26"/>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0-#ppt_w/2"/>
                                          </p:val>
                                        </p:tav>
                                        <p:tav tm="100000">
                                          <p:val>
                                            <p:strVal val="#ppt_x"/>
                                          </p:val>
                                        </p:tav>
                                      </p:tavLst>
                                    </p:anim>
                                    <p:anim calcmode="lin" valueType="num">
                                      <p:cBhvr additive="base">
                                        <p:cTn id="66" dur="500" fill="hold"/>
                                        <p:tgtEl>
                                          <p:spTgt spid="27"/>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500" fill="hold"/>
                                        <p:tgtEl>
                                          <p:spTgt spid="28"/>
                                        </p:tgtEl>
                                        <p:attrNameLst>
                                          <p:attrName>ppt_x</p:attrName>
                                        </p:attrNameLst>
                                      </p:cBhvr>
                                      <p:tavLst>
                                        <p:tav tm="0">
                                          <p:val>
                                            <p:strVal val="0-#ppt_w/2"/>
                                          </p:val>
                                        </p:tav>
                                        <p:tav tm="100000">
                                          <p:val>
                                            <p:strVal val="#ppt_x"/>
                                          </p:val>
                                        </p:tav>
                                      </p:tavLst>
                                    </p:anim>
                                    <p:anim calcmode="lin" valueType="num">
                                      <p:cBhvr additive="base">
                                        <p:cTn id="70" dur="500" fill="hold"/>
                                        <p:tgtEl>
                                          <p:spTgt spid="28"/>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0-#ppt_w/2"/>
                                          </p:val>
                                        </p:tav>
                                        <p:tav tm="100000">
                                          <p:val>
                                            <p:strVal val="#ppt_x"/>
                                          </p:val>
                                        </p:tav>
                                      </p:tavLst>
                                    </p:anim>
                                    <p:anim calcmode="lin" valueType="num">
                                      <p:cBhvr additive="base">
                                        <p:cTn id="74" dur="500" fill="hold"/>
                                        <p:tgtEl>
                                          <p:spTgt spid="29"/>
                                        </p:tgtEl>
                                        <p:attrNameLst>
                                          <p:attrName>ppt_y</p:attrName>
                                        </p:attrNameLst>
                                      </p:cBhvr>
                                      <p:tavLst>
                                        <p:tav tm="0">
                                          <p:val>
                                            <p:strVal val="#ppt_y"/>
                                          </p:val>
                                        </p:tav>
                                        <p:tav tm="100000">
                                          <p:val>
                                            <p:strVal val="#ppt_y"/>
                                          </p:val>
                                        </p:tav>
                                      </p:tavLst>
                                    </p:anim>
                                  </p:childTnLst>
                                </p:cTn>
                              </p:par>
                              <p:par>
                                <p:cTn id="75" presetID="2" presetClass="entr" presetSubtype="8"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0-#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par>
                                <p:cTn id="79" presetID="2" presetClass="entr" presetSubtype="8" fill="hold" nodeType="withEffect">
                                  <p:stCondLst>
                                    <p:cond delay="0"/>
                                  </p:stCondLst>
                                  <p:childTnLst>
                                    <p:set>
                                      <p:cBhvr>
                                        <p:cTn id="80" dur="1" fill="hold">
                                          <p:stCondLst>
                                            <p:cond delay="0"/>
                                          </p:stCondLst>
                                        </p:cTn>
                                        <p:tgtEl>
                                          <p:spTgt spid="37"/>
                                        </p:tgtEl>
                                        <p:attrNameLst>
                                          <p:attrName>style.visibility</p:attrName>
                                        </p:attrNameLst>
                                      </p:cBhvr>
                                      <p:to>
                                        <p:strVal val="visible"/>
                                      </p:to>
                                    </p:set>
                                    <p:anim calcmode="lin" valueType="num">
                                      <p:cBhvr additive="base">
                                        <p:cTn id="81" dur="500" fill="hold"/>
                                        <p:tgtEl>
                                          <p:spTgt spid="37"/>
                                        </p:tgtEl>
                                        <p:attrNameLst>
                                          <p:attrName>ppt_x</p:attrName>
                                        </p:attrNameLst>
                                      </p:cBhvr>
                                      <p:tavLst>
                                        <p:tav tm="0">
                                          <p:val>
                                            <p:strVal val="0-#ppt_w/2"/>
                                          </p:val>
                                        </p:tav>
                                        <p:tav tm="100000">
                                          <p:val>
                                            <p:strVal val="#ppt_x"/>
                                          </p:val>
                                        </p:tav>
                                      </p:tavLst>
                                    </p:anim>
                                    <p:anim calcmode="lin" valueType="num">
                                      <p:cBhvr additive="base">
                                        <p:cTn id="82" dur="500" fill="hold"/>
                                        <p:tgtEl>
                                          <p:spTgt spid="37"/>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0"/>
                                  </p:stCondLst>
                                  <p:childTnLst>
                                    <p:set>
                                      <p:cBhvr>
                                        <p:cTn id="84" dur="1" fill="hold">
                                          <p:stCondLst>
                                            <p:cond delay="0"/>
                                          </p:stCondLst>
                                        </p:cTn>
                                        <p:tgtEl>
                                          <p:spTgt spid="40"/>
                                        </p:tgtEl>
                                        <p:attrNameLst>
                                          <p:attrName>style.visibility</p:attrName>
                                        </p:attrNameLst>
                                      </p:cBhvr>
                                      <p:to>
                                        <p:strVal val="visible"/>
                                      </p:to>
                                    </p:set>
                                    <p:anim calcmode="lin" valueType="num">
                                      <p:cBhvr additive="base">
                                        <p:cTn id="85" dur="500" fill="hold"/>
                                        <p:tgtEl>
                                          <p:spTgt spid="40"/>
                                        </p:tgtEl>
                                        <p:attrNameLst>
                                          <p:attrName>ppt_x</p:attrName>
                                        </p:attrNameLst>
                                      </p:cBhvr>
                                      <p:tavLst>
                                        <p:tav tm="0">
                                          <p:val>
                                            <p:strVal val="0-#ppt_w/2"/>
                                          </p:val>
                                        </p:tav>
                                        <p:tav tm="100000">
                                          <p:val>
                                            <p:strVal val="#ppt_x"/>
                                          </p:val>
                                        </p:tav>
                                      </p:tavLst>
                                    </p:anim>
                                    <p:anim calcmode="lin" valueType="num">
                                      <p:cBhvr additive="base">
                                        <p:cTn id="86" dur="500" fill="hold"/>
                                        <p:tgtEl>
                                          <p:spTgt spid="40"/>
                                        </p:tgtEl>
                                        <p:attrNameLst>
                                          <p:attrName>ppt_y</p:attrName>
                                        </p:attrNameLst>
                                      </p:cBhvr>
                                      <p:tavLst>
                                        <p:tav tm="0">
                                          <p:val>
                                            <p:strVal val="#ppt_y"/>
                                          </p:val>
                                        </p:tav>
                                        <p:tav tm="100000">
                                          <p:val>
                                            <p:strVal val="#ppt_y"/>
                                          </p:val>
                                        </p:tav>
                                      </p:tavLst>
                                    </p:anim>
                                  </p:childTnLst>
                                </p:cTn>
                              </p:par>
                              <p:par>
                                <p:cTn id="87" presetID="2" presetClass="entr" presetSubtype="8" fill="hold" nodeType="withEffect">
                                  <p:stCondLst>
                                    <p:cond delay="0"/>
                                  </p:stCondLst>
                                  <p:childTnLst>
                                    <p:set>
                                      <p:cBhvr>
                                        <p:cTn id="88" dur="1" fill="hold">
                                          <p:stCondLst>
                                            <p:cond delay="0"/>
                                          </p:stCondLst>
                                        </p:cTn>
                                        <p:tgtEl>
                                          <p:spTgt spid="43"/>
                                        </p:tgtEl>
                                        <p:attrNameLst>
                                          <p:attrName>style.visibility</p:attrName>
                                        </p:attrNameLst>
                                      </p:cBhvr>
                                      <p:to>
                                        <p:strVal val="visible"/>
                                      </p:to>
                                    </p:set>
                                    <p:anim calcmode="lin" valueType="num">
                                      <p:cBhvr additive="base">
                                        <p:cTn id="89" dur="500" fill="hold"/>
                                        <p:tgtEl>
                                          <p:spTgt spid="43"/>
                                        </p:tgtEl>
                                        <p:attrNameLst>
                                          <p:attrName>ppt_x</p:attrName>
                                        </p:attrNameLst>
                                      </p:cBhvr>
                                      <p:tavLst>
                                        <p:tav tm="0">
                                          <p:val>
                                            <p:strVal val="0-#ppt_w/2"/>
                                          </p:val>
                                        </p:tav>
                                        <p:tav tm="100000">
                                          <p:val>
                                            <p:strVal val="#ppt_x"/>
                                          </p:val>
                                        </p:tav>
                                      </p:tavLst>
                                    </p:anim>
                                    <p:anim calcmode="lin" valueType="num">
                                      <p:cBhvr additive="base">
                                        <p:cTn id="90"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500"/>
                                        <p:tgtEl>
                                          <p:spTgt spid="47"/>
                                        </p:tgtEl>
                                      </p:cBhvr>
                                    </p:animEffect>
                                    <p:anim calcmode="lin" valueType="num">
                                      <p:cBhvr>
                                        <p:cTn id="96" dur="500" fill="hold"/>
                                        <p:tgtEl>
                                          <p:spTgt spid="47"/>
                                        </p:tgtEl>
                                        <p:attrNameLst>
                                          <p:attrName>ppt_x</p:attrName>
                                        </p:attrNameLst>
                                      </p:cBhvr>
                                      <p:tavLst>
                                        <p:tav tm="0">
                                          <p:val>
                                            <p:strVal val="#ppt_x"/>
                                          </p:val>
                                        </p:tav>
                                        <p:tav tm="100000">
                                          <p:val>
                                            <p:strVal val="#ppt_x"/>
                                          </p:val>
                                        </p:tav>
                                      </p:tavLst>
                                    </p:anim>
                                    <p:anim calcmode="lin" valueType="num">
                                      <p:cBhvr>
                                        <p:cTn id="97" dur="500" fill="hold"/>
                                        <p:tgtEl>
                                          <p:spTgt spid="4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500"/>
                                        <p:tgtEl>
                                          <p:spTgt spid="46"/>
                                        </p:tgtEl>
                                      </p:cBhvr>
                                    </p:animEffect>
                                    <p:anim calcmode="lin" valueType="num">
                                      <p:cBhvr>
                                        <p:cTn id="101" dur="500" fill="hold"/>
                                        <p:tgtEl>
                                          <p:spTgt spid="46"/>
                                        </p:tgtEl>
                                        <p:attrNameLst>
                                          <p:attrName>ppt_x</p:attrName>
                                        </p:attrNameLst>
                                      </p:cBhvr>
                                      <p:tavLst>
                                        <p:tav tm="0">
                                          <p:val>
                                            <p:strVal val="#ppt_x"/>
                                          </p:val>
                                        </p:tav>
                                        <p:tav tm="100000">
                                          <p:val>
                                            <p:strVal val="#ppt_x"/>
                                          </p:val>
                                        </p:tav>
                                      </p:tavLst>
                                    </p:anim>
                                    <p:anim calcmode="lin" valueType="num">
                                      <p:cBhvr>
                                        <p:cTn id="102"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7" grpId="0" animBg="1"/>
      <p:bldP spid="18" grpId="0" animBg="1"/>
      <p:bldP spid="19" grpId="0" animBg="1"/>
      <p:bldP spid="23" grpId="0" animBg="1"/>
      <p:bldP spid="24" grpId="0" animBg="1"/>
      <p:bldP spid="25" grpId="0" animBg="1"/>
      <p:bldP spid="26" grpId="0" animBg="1"/>
      <p:bldP spid="27" grpId="0" animBg="1"/>
      <p:bldP spid="28" grpId="0" animBg="1"/>
      <p:bldP spid="29" grpId="0" animBg="1"/>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矩形 4"/>
          <p:cNvSpPr/>
          <p:nvPr/>
        </p:nvSpPr>
        <p:spPr>
          <a:xfrm>
            <a:off x="1092425" y="1546759"/>
            <a:ext cx="2050379" cy="1457757"/>
          </a:xfrm>
          <a:prstGeom prst="rect">
            <a:avLst/>
          </a:prstGeom>
          <a:blipFill rotWithShape="1">
            <a:blip r:embed="rId2" cstate="screen">
              <a:extLst>
                <a:ext uri="{28A0092B-C50C-407E-A947-70E740481C1C}">
                  <a14:useLocalDpi xmlns:a14="http://schemas.microsoft.com/office/drawing/2010/main"/>
                </a:ext>
              </a:extLst>
            </a:blip>
            <a:stretch>
              <a:fillRect/>
            </a:stretch>
          </a:blipFill>
          <a:ln w="9525" cap="flat" cmpd="sng">
            <a:solidFill>
              <a:schemeClr val="tx1"/>
            </a:solidFill>
            <a:prstDash val="solid"/>
            <a:round/>
            <a:headEnd type="none" w="med" len="med"/>
            <a:tailEnd type="none" w="med" len="med"/>
          </a:ln>
        </p:spPr>
        <p:txBody>
          <a:bodyPr/>
          <a:lstStyle/>
          <a:p>
            <a:pPr lvl="0" eaLnBrk="1" hangingPunct="1"/>
            <a:endParaRPr lang="zh-CN" altLang="en-US" sz="1012" dirty="0"/>
          </a:p>
        </p:txBody>
      </p:sp>
      <p:sp>
        <p:nvSpPr>
          <p:cNvPr id="6" name="TextBox 4"/>
          <p:cNvSpPr txBox="1"/>
          <p:nvPr/>
        </p:nvSpPr>
        <p:spPr>
          <a:xfrm>
            <a:off x="847284" y="682816"/>
            <a:ext cx="7664824" cy="403828"/>
          </a:xfrm>
          <a:prstGeom prst="rect">
            <a:avLst/>
          </a:prstGeom>
          <a:noFill/>
          <a:ln w="9525">
            <a:noFill/>
          </a:ln>
        </p:spPr>
        <p:txBody>
          <a:bodyPr>
            <a:spAutoFit/>
          </a:bodyPr>
          <a:lstStyle/>
          <a:p>
            <a:pPr lvl="0" algn="just" eaLnBrk="1" hangingPunct="1"/>
            <a:r>
              <a:rPr lang="zh-CN" altLang="en-US" sz="1012" dirty="0">
                <a:solidFill>
                  <a:schemeClr val="bg2"/>
                </a:solidFill>
                <a:latin typeface="微软雅黑" panose="020B0503020204020204" pitchFamily="34" charset="-122"/>
                <a:ea typeface="微软雅黑" panose="020B0503020204020204" pitchFamily="34" charset="-122"/>
              </a:rPr>
              <a:t>销售人员面临的市场无法提升、竞争乏力、观望迷茫等新情况，公司在继承原有的学习机制的情况下，增加了定期心得交流、举办月度之星经验谈、并邀请知名管理专家与销售人员进行现场交流。</a:t>
            </a:r>
          </a:p>
        </p:txBody>
      </p:sp>
      <p:sp>
        <p:nvSpPr>
          <p:cNvPr id="7" name="矩形 6"/>
          <p:cNvSpPr/>
          <p:nvPr/>
        </p:nvSpPr>
        <p:spPr>
          <a:xfrm>
            <a:off x="3573586" y="1546759"/>
            <a:ext cx="2051569" cy="1457757"/>
          </a:xfrm>
          <a:prstGeom prst="rect">
            <a:avLst/>
          </a:prstGeom>
          <a:blipFill rotWithShape="1">
            <a:blip r:embed="rId3" cstate="screen">
              <a:extLst>
                <a:ext uri="{28A0092B-C50C-407E-A947-70E740481C1C}">
                  <a14:useLocalDpi xmlns:a14="http://schemas.microsoft.com/office/drawing/2010/main"/>
                </a:ext>
              </a:extLst>
            </a:blip>
            <a:stretch>
              <a:fillRect/>
            </a:stretch>
          </a:blipFill>
          <a:ln w="9525" cap="flat" cmpd="sng">
            <a:solidFill>
              <a:schemeClr val="tx1"/>
            </a:solidFill>
            <a:prstDash val="solid"/>
            <a:round/>
            <a:headEnd type="none" w="med" len="med"/>
            <a:tailEnd type="none" w="med" len="med"/>
          </a:ln>
        </p:spPr>
        <p:txBody>
          <a:bodyPr/>
          <a:lstStyle/>
          <a:p>
            <a:pPr lvl="0" eaLnBrk="1" hangingPunct="1"/>
            <a:endParaRPr lang="zh-CN" altLang="en-US" sz="1012" dirty="0"/>
          </a:p>
        </p:txBody>
      </p:sp>
      <p:sp>
        <p:nvSpPr>
          <p:cNvPr id="8" name="矩形 7"/>
          <p:cNvSpPr/>
          <p:nvPr/>
        </p:nvSpPr>
        <p:spPr>
          <a:xfrm>
            <a:off x="6055937" y="1546759"/>
            <a:ext cx="2051569" cy="1457757"/>
          </a:xfrm>
          <a:prstGeom prst="rect">
            <a:avLst/>
          </a:prstGeom>
          <a:blipFill rotWithShape="1">
            <a:blip r:embed="rId4" cstate="screen">
              <a:extLst>
                <a:ext uri="{28A0092B-C50C-407E-A947-70E740481C1C}">
                  <a14:useLocalDpi xmlns:a14="http://schemas.microsoft.com/office/drawing/2010/main"/>
                </a:ext>
              </a:extLst>
            </a:blip>
            <a:stretch>
              <a:fillRect/>
            </a:stretch>
          </a:blipFill>
          <a:ln w="9525" cap="flat" cmpd="sng">
            <a:solidFill>
              <a:schemeClr val="tx1"/>
            </a:solidFill>
            <a:prstDash val="solid"/>
            <a:round/>
            <a:headEnd type="none" w="med" len="med"/>
            <a:tailEnd type="none" w="med" len="med"/>
          </a:ln>
        </p:spPr>
        <p:txBody>
          <a:bodyPr/>
          <a:lstStyle/>
          <a:p>
            <a:pPr lvl="0" eaLnBrk="1" hangingPunct="1"/>
            <a:endParaRPr lang="zh-CN" altLang="en-US" sz="1012" dirty="0"/>
          </a:p>
        </p:txBody>
      </p:sp>
      <p:sp>
        <p:nvSpPr>
          <p:cNvPr id="9" name="矩形 8"/>
          <p:cNvSpPr/>
          <p:nvPr/>
        </p:nvSpPr>
        <p:spPr>
          <a:xfrm>
            <a:off x="1" y="3166357"/>
            <a:ext cx="9142810" cy="485522"/>
          </a:xfrm>
          <a:prstGeom prst="rect">
            <a:avLst/>
          </a:prstGeom>
          <a:solidFill>
            <a:srgbClr val="922E17"/>
          </a:solidFill>
          <a:ln w="9525">
            <a:noFill/>
          </a:ln>
        </p:spPr>
        <p:txBody>
          <a:bodyPr/>
          <a:lstStyle/>
          <a:p>
            <a:pPr lvl="0" eaLnBrk="1" hangingPunct="1"/>
            <a:endParaRPr lang="zh-CN" altLang="en-US" sz="1012" dirty="0"/>
          </a:p>
        </p:txBody>
      </p:sp>
      <p:sp>
        <p:nvSpPr>
          <p:cNvPr id="10" name="TextBox 8"/>
          <p:cNvSpPr txBox="1"/>
          <p:nvPr/>
        </p:nvSpPr>
        <p:spPr>
          <a:xfrm>
            <a:off x="1320906" y="3241327"/>
            <a:ext cx="1631498" cy="369204"/>
          </a:xfrm>
          <a:prstGeom prst="rect">
            <a:avLst/>
          </a:prstGeom>
          <a:noFill/>
        </p:spPr>
        <p:txBody>
          <a:bodyPr wrap="square" rtlCol="0">
            <a:spAutoFit/>
          </a:bodyPr>
          <a:lstStyle/>
          <a:p>
            <a:pPr algn="ctr" defTabSz="685434" rtl="0">
              <a:defRPr/>
            </a:pPr>
            <a:r>
              <a:rPr lang="zh-CN" altLang="en-US" sz="1799" dirty="0">
                <a:solidFill>
                  <a:schemeClr val="accent2"/>
                </a:solidFill>
                <a:latin typeface="+mn-ea"/>
                <a:ea typeface="+mn-ea"/>
                <a:cs typeface="+mn-cs"/>
              </a:rPr>
              <a:t>日常例会</a:t>
            </a:r>
            <a:endParaRPr lang="en-US" altLang="zh-CN" sz="1799" dirty="0">
              <a:solidFill>
                <a:schemeClr val="accent2"/>
              </a:solidFill>
              <a:latin typeface="+mn-ea"/>
              <a:ea typeface="+mn-ea"/>
              <a:cs typeface="+mn-cs"/>
            </a:endParaRPr>
          </a:p>
        </p:txBody>
      </p:sp>
      <p:sp>
        <p:nvSpPr>
          <p:cNvPr id="11" name="TextBox 9"/>
          <p:cNvSpPr txBox="1"/>
          <p:nvPr/>
        </p:nvSpPr>
        <p:spPr>
          <a:xfrm>
            <a:off x="1068625" y="3800630"/>
            <a:ext cx="2074179" cy="715196"/>
          </a:xfrm>
          <a:prstGeom prst="rect">
            <a:avLst/>
          </a:prstGeom>
          <a:noFill/>
        </p:spPr>
        <p:txBody>
          <a:bodyPr wrap="square" rtlCol="0">
            <a:spAutoFit/>
          </a:bodyPr>
          <a:lstStyle/>
          <a:p>
            <a:pPr algn="ctr" defTabSz="685434" rtl="0">
              <a:defRPr/>
            </a:pPr>
            <a:r>
              <a:rPr lang="zh-CN" altLang="en-US" sz="1349" dirty="0">
                <a:solidFill>
                  <a:schemeClr val="bg2"/>
                </a:solidFill>
                <a:latin typeface="+mn-ea"/>
                <a:ea typeface="+mn-ea"/>
                <a:cs typeface="+mn-cs"/>
              </a:rPr>
              <a:t>通过例会，及时分享日常心得，提出问题，共同想办法解决。</a:t>
            </a:r>
          </a:p>
        </p:txBody>
      </p:sp>
      <p:sp>
        <p:nvSpPr>
          <p:cNvPr id="12" name="TextBox 10"/>
          <p:cNvSpPr txBox="1"/>
          <p:nvPr/>
        </p:nvSpPr>
        <p:spPr>
          <a:xfrm>
            <a:off x="3803257" y="3241327"/>
            <a:ext cx="1630307" cy="369204"/>
          </a:xfrm>
          <a:prstGeom prst="rect">
            <a:avLst/>
          </a:prstGeom>
          <a:noFill/>
        </p:spPr>
        <p:txBody>
          <a:bodyPr wrap="square" rtlCol="0">
            <a:spAutoFit/>
          </a:bodyPr>
          <a:lstStyle/>
          <a:p>
            <a:pPr algn="ctr" defTabSz="685434" rtl="0">
              <a:defRPr/>
            </a:pPr>
            <a:r>
              <a:rPr lang="zh-CN" altLang="en-US" sz="1799" dirty="0">
                <a:solidFill>
                  <a:schemeClr val="accent2"/>
                </a:solidFill>
                <a:latin typeface="+mn-ea"/>
                <a:ea typeface="+mn-ea"/>
                <a:cs typeface="+mn-cs"/>
              </a:rPr>
              <a:t>思想交流会</a:t>
            </a:r>
            <a:endParaRPr lang="en-US" altLang="zh-CN" sz="1799" dirty="0">
              <a:solidFill>
                <a:schemeClr val="accent2"/>
              </a:solidFill>
              <a:latin typeface="+mn-ea"/>
              <a:ea typeface="+mn-ea"/>
              <a:cs typeface="+mn-cs"/>
            </a:endParaRPr>
          </a:p>
        </p:txBody>
      </p:sp>
      <p:sp>
        <p:nvSpPr>
          <p:cNvPr id="13" name="TextBox 11"/>
          <p:cNvSpPr txBox="1"/>
          <p:nvPr/>
        </p:nvSpPr>
        <p:spPr>
          <a:xfrm>
            <a:off x="3550976" y="3800630"/>
            <a:ext cx="2074179" cy="715196"/>
          </a:xfrm>
          <a:prstGeom prst="rect">
            <a:avLst/>
          </a:prstGeom>
          <a:noFill/>
        </p:spPr>
        <p:txBody>
          <a:bodyPr wrap="square" rtlCol="0">
            <a:spAutoFit/>
          </a:bodyPr>
          <a:lstStyle/>
          <a:p>
            <a:pPr algn="ctr" defTabSz="685434" rtl="0">
              <a:defRPr/>
            </a:pPr>
            <a:r>
              <a:rPr lang="zh-CN" altLang="en-US" sz="1349" dirty="0">
                <a:solidFill>
                  <a:schemeClr val="bg2"/>
                </a:solidFill>
                <a:latin typeface="+mn-ea"/>
                <a:ea typeface="+mn-ea"/>
                <a:cs typeface="+mn-cs"/>
              </a:rPr>
              <a:t>通过月度之星的经验传播，带动团队共同提高，营造共同进步的氛围。</a:t>
            </a:r>
          </a:p>
        </p:txBody>
      </p:sp>
      <p:sp>
        <p:nvSpPr>
          <p:cNvPr id="14" name="TextBox 12"/>
          <p:cNvSpPr txBox="1"/>
          <p:nvPr/>
        </p:nvSpPr>
        <p:spPr>
          <a:xfrm>
            <a:off x="6296318" y="3241327"/>
            <a:ext cx="1631498" cy="369204"/>
          </a:xfrm>
          <a:prstGeom prst="rect">
            <a:avLst/>
          </a:prstGeom>
          <a:noFill/>
        </p:spPr>
        <p:txBody>
          <a:bodyPr wrap="square" rtlCol="0">
            <a:spAutoFit/>
          </a:bodyPr>
          <a:lstStyle/>
          <a:p>
            <a:pPr algn="ctr" defTabSz="685434" rtl="0">
              <a:defRPr/>
            </a:pPr>
            <a:r>
              <a:rPr lang="zh-CN" altLang="en-US" sz="1799" dirty="0">
                <a:solidFill>
                  <a:schemeClr val="accent2"/>
                </a:solidFill>
                <a:latin typeface="+mn-ea"/>
                <a:ea typeface="+mn-ea"/>
                <a:cs typeface="+mn-cs"/>
              </a:rPr>
              <a:t>专家见面会</a:t>
            </a:r>
            <a:endParaRPr lang="en-US" altLang="zh-CN" sz="1799" dirty="0">
              <a:solidFill>
                <a:schemeClr val="accent2"/>
              </a:solidFill>
              <a:latin typeface="+mn-ea"/>
              <a:ea typeface="+mn-ea"/>
              <a:cs typeface="+mn-cs"/>
            </a:endParaRPr>
          </a:p>
        </p:txBody>
      </p:sp>
      <p:sp>
        <p:nvSpPr>
          <p:cNvPr id="15" name="TextBox 13"/>
          <p:cNvSpPr txBox="1"/>
          <p:nvPr/>
        </p:nvSpPr>
        <p:spPr>
          <a:xfrm>
            <a:off x="6044037" y="3800630"/>
            <a:ext cx="2074179" cy="715196"/>
          </a:xfrm>
          <a:prstGeom prst="rect">
            <a:avLst/>
          </a:prstGeom>
          <a:noFill/>
        </p:spPr>
        <p:txBody>
          <a:bodyPr wrap="square" rtlCol="0">
            <a:spAutoFit/>
          </a:bodyPr>
          <a:lstStyle/>
          <a:p>
            <a:pPr algn="ctr" defTabSz="685434" rtl="0">
              <a:defRPr/>
            </a:pPr>
            <a:r>
              <a:rPr lang="zh-CN" altLang="en-US" sz="1349" dirty="0">
                <a:solidFill>
                  <a:schemeClr val="bg2"/>
                </a:solidFill>
                <a:latin typeface="+mn-ea"/>
                <a:ea typeface="+mn-ea"/>
                <a:cs typeface="+mn-cs"/>
              </a:rPr>
              <a:t>定期邀请知名专家进行理论学习，提升团队的理论水平。</a:t>
            </a:r>
          </a:p>
        </p:txBody>
      </p:sp>
    </p:spTree>
    <p:extLst>
      <p:ext uri="{BB962C8B-B14F-4D97-AF65-F5344CB8AC3E}">
        <p14:creationId xmlns:p14="http://schemas.microsoft.com/office/powerpoint/2010/main" val="30577306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16" presetClass="entr" presetSubtype="37"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outVertical)">
                                      <p:cBhvr>
                                        <p:cTn id="21" dur="500"/>
                                        <p:tgtEl>
                                          <p:spTgt spid="6"/>
                                        </p:tgtEl>
                                      </p:cBhvr>
                                    </p:animEffect>
                                  </p:childTnLst>
                                </p:cTn>
                              </p:par>
                            </p:childTnLst>
                          </p:cTn>
                        </p:par>
                        <p:par>
                          <p:cTn id="22" fill="hold">
                            <p:stCondLst>
                              <p:cond delay="1400"/>
                            </p:stCondLst>
                            <p:childTnLst>
                              <p:par>
                                <p:cTn id="23" presetID="16" presetClass="entr" presetSubtype="21"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arn(inVertical)">
                                      <p:cBhvr>
                                        <p:cTn id="25" dur="500"/>
                                        <p:tgtEl>
                                          <p:spTgt spid="9"/>
                                        </p:tgtEl>
                                      </p:cBhvr>
                                    </p:animEffect>
                                  </p:childTnLst>
                                </p:cTn>
                              </p:par>
                            </p:childTnLst>
                          </p:cTn>
                        </p:par>
                        <p:par>
                          <p:cTn id="26" fill="hold">
                            <p:stCondLst>
                              <p:cond delay="1900"/>
                            </p:stCondLst>
                            <p:childTnLst>
                              <p:par>
                                <p:cTn id="27" presetID="1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400"/>
                                        <p:tgtEl>
                                          <p:spTgt spid="5"/>
                                        </p:tgtEl>
                                        <p:attrNameLst>
                                          <p:attrName>ppt_y</p:attrName>
                                        </p:attrNameLst>
                                      </p:cBhvr>
                                      <p:tavLst>
                                        <p:tav tm="0">
                                          <p:val>
                                            <p:strVal val="#ppt_y+#ppt_h*1.125000"/>
                                          </p:val>
                                        </p:tav>
                                        <p:tav tm="100000">
                                          <p:val>
                                            <p:strVal val="#ppt_y"/>
                                          </p:val>
                                        </p:tav>
                                      </p:tavLst>
                                    </p:anim>
                                    <p:animEffect transition="in" filter="wipe(up)">
                                      <p:cBhvr>
                                        <p:cTn id="30" dur="400"/>
                                        <p:tgtEl>
                                          <p:spTgt spid="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400"/>
                                        <p:tgtEl>
                                          <p:spTgt spid="7"/>
                                        </p:tgtEl>
                                        <p:attrNameLst>
                                          <p:attrName>ppt_y</p:attrName>
                                        </p:attrNameLst>
                                      </p:cBhvr>
                                      <p:tavLst>
                                        <p:tav tm="0">
                                          <p:val>
                                            <p:strVal val="#ppt_y+#ppt_h*1.125000"/>
                                          </p:val>
                                        </p:tav>
                                        <p:tav tm="100000">
                                          <p:val>
                                            <p:strVal val="#ppt_y"/>
                                          </p:val>
                                        </p:tav>
                                      </p:tavLst>
                                    </p:anim>
                                    <p:animEffect transition="in" filter="wipe(up)">
                                      <p:cBhvr>
                                        <p:cTn id="34" dur="400"/>
                                        <p:tgtEl>
                                          <p:spTgt spid="7"/>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400"/>
                                        <p:tgtEl>
                                          <p:spTgt spid="8"/>
                                        </p:tgtEl>
                                        <p:attrNameLst>
                                          <p:attrName>ppt_y</p:attrName>
                                        </p:attrNameLst>
                                      </p:cBhvr>
                                      <p:tavLst>
                                        <p:tav tm="0">
                                          <p:val>
                                            <p:strVal val="#ppt_y+#ppt_h*1.125000"/>
                                          </p:val>
                                        </p:tav>
                                        <p:tav tm="100000">
                                          <p:val>
                                            <p:strVal val="#ppt_y"/>
                                          </p:val>
                                        </p:tav>
                                      </p:tavLst>
                                    </p:anim>
                                    <p:animEffect transition="in" filter="wipe(up)">
                                      <p:cBhvr>
                                        <p:cTn id="38" dur="400"/>
                                        <p:tgtEl>
                                          <p:spTgt spid="8"/>
                                        </p:tgtEl>
                                      </p:cBhvr>
                                    </p:animEffect>
                                  </p:childTnLst>
                                </p:cTn>
                              </p:par>
                              <p:par>
                                <p:cTn id="39" presetID="2" presetClass="entr" presetSubtype="6"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1+#ppt_w/2"/>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1+#ppt_w/2"/>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par>
                          <p:cTn id="51" fill="hold">
                            <p:stCondLst>
                              <p:cond delay="2400"/>
                            </p:stCondLst>
                            <p:childTnLst>
                              <p:par>
                                <p:cTn id="52" presetID="22" presetClass="entr" presetSubtype="1"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wipe(up)">
                                      <p:cBhvr>
                                        <p:cTn id="54" dur="500"/>
                                        <p:tgtEl>
                                          <p:spTgt spid="11"/>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par>
                                <p:cTn id="58" presetID="22" presetClass="entr" presetSubtype="1"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ipe(up)">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p:bldP spid="7" grpId="0" animBg="1"/>
      <p:bldP spid="8" grpId="0" animBg="1"/>
      <p:bldP spid="9" grpId="0" animBg="1"/>
      <p:bldP spid="10" grpId="0"/>
      <p:bldP spid="11" grpId="0"/>
      <p:bldP spid="12" grpId="0"/>
      <p:bldP spid="13"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1115616" y="1347614"/>
            <a:ext cx="2160240" cy="2937880"/>
            <a:chOff x="1076784" y="1421803"/>
            <a:chExt cx="2160240" cy="2937880"/>
          </a:xfrm>
        </p:grpSpPr>
        <p:sp>
          <p:nvSpPr>
            <p:cNvPr id="6"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 name="TextBox 5"/>
            <p:cNvSpPr txBox="1"/>
            <p:nvPr/>
          </p:nvSpPr>
          <p:spPr>
            <a:xfrm>
              <a:off x="1743720" y="3507854"/>
              <a:ext cx="930024" cy="400110"/>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5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rPr>
                <a:t>标题</a:t>
              </a:r>
              <a:endParaRPr kumimoji="0" lang="zh-CN" altLang="en-US" sz="25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endParaRPr>
            </a:p>
          </p:txBody>
        </p:sp>
        <p:sp>
          <p:nvSpPr>
            <p:cNvPr id="8" name="TextBox 7"/>
            <p:cNvSpPr txBox="1"/>
            <p:nvPr/>
          </p:nvSpPr>
          <p:spPr>
            <a:xfrm>
              <a:off x="1696075" y="1616240"/>
              <a:ext cx="1008112" cy="15696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单击此处添加段落文本单击此处添加段落文本单击此处添加段落文本单击此处添加段落</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9" name="组合 8"/>
          <p:cNvGrpSpPr/>
          <p:nvPr/>
        </p:nvGrpSpPr>
        <p:grpSpPr>
          <a:xfrm>
            <a:off x="3347864" y="1347614"/>
            <a:ext cx="2160240" cy="2937880"/>
            <a:chOff x="1076784" y="1421803"/>
            <a:chExt cx="2160240" cy="2937880"/>
          </a:xfrm>
        </p:grpSpPr>
        <p:sp>
          <p:nvSpPr>
            <p:cNvPr id="10"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 name="TextBox 24"/>
            <p:cNvSpPr txBox="1"/>
            <p:nvPr/>
          </p:nvSpPr>
          <p:spPr>
            <a:xfrm>
              <a:off x="1743720" y="3507854"/>
              <a:ext cx="930024" cy="400110"/>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5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rPr>
                <a:t>标题</a:t>
              </a:r>
              <a:endParaRPr kumimoji="0" lang="zh-CN" altLang="en-US" sz="25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endParaRPr>
            </a:p>
          </p:txBody>
        </p:sp>
        <p:sp>
          <p:nvSpPr>
            <p:cNvPr id="12" name="TextBox 25"/>
            <p:cNvSpPr txBox="1"/>
            <p:nvPr/>
          </p:nvSpPr>
          <p:spPr>
            <a:xfrm>
              <a:off x="1696075" y="1616240"/>
              <a:ext cx="1008112" cy="15696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单击此处添加段落文本单击此处添加段落文本单击此处添加段落文本单击此处添加段落</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13" name="组合 12"/>
          <p:cNvGrpSpPr/>
          <p:nvPr/>
        </p:nvGrpSpPr>
        <p:grpSpPr>
          <a:xfrm>
            <a:off x="5652120" y="1347614"/>
            <a:ext cx="2160240" cy="2937880"/>
            <a:chOff x="1076784" y="1421803"/>
            <a:chExt cx="2160240" cy="2937880"/>
          </a:xfrm>
        </p:grpSpPr>
        <p:sp>
          <p:nvSpPr>
            <p:cNvPr id="14"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rgbClr val="922E1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5" name="TextBox 28"/>
            <p:cNvSpPr txBox="1"/>
            <p:nvPr/>
          </p:nvSpPr>
          <p:spPr>
            <a:xfrm>
              <a:off x="1743720" y="3507854"/>
              <a:ext cx="930024" cy="400110"/>
            </a:xfrm>
            <a:prstGeom prst="rect">
              <a:avLst/>
            </a:prstGeom>
            <a:noFill/>
          </p:spPr>
          <p:txBody>
            <a:bodyPr wrap="square" rtlCol="0">
              <a:spAutoFit/>
            </a:bodyPr>
            <a:lstStyle/>
            <a:p>
              <a:pPr marL="0" marR="0" lvl="0" indent="0" defTabSz="914400" eaLnBrk="1" fontAlgn="auto" latinLnBrk="0" hangingPunct="1">
                <a:lnSpc>
                  <a:spcPct val="80000"/>
                </a:lnSpc>
                <a:spcBef>
                  <a:spcPts val="0"/>
                </a:spcBef>
                <a:spcAft>
                  <a:spcPts val="0"/>
                </a:spcAft>
                <a:buClrTx/>
                <a:buSzTx/>
                <a:buFontTx/>
                <a:buNone/>
                <a:tabLst/>
                <a:defRPr/>
              </a:pPr>
              <a:r>
                <a:rPr kumimoji="0" lang="zh-CN" altLang="en-US" sz="25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rPr>
                <a:t>标题</a:t>
              </a:r>
              <a:endParaRPr kumimoji="0" lang="zh-CN" altLang="en-US" sz="2500" b="0" i="0" u="none" strike="noStrike" kern="0" cap="none" spc="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Agency FB" pitchFamily="34" charset="0"/>
                <a:ea typeface="微软雅黑" pitchFamily="34" charset="-122"/>
              </a:endParaRPr>
            </a:p>
          </p:txBody>
        </p:sp>
        <p:sp>
          <p:nvSpPr>
            <p:cNvPr id="16" name="TextBox 29"/>
            <p:cNvSpPr txBox="1"/>
            <p:nvPr/>
          </p:nvSpPr>
          <p:spPr>
            <a:xfrm>
              <a:off x="1696075" y="1616240"/>
              <a:ext cx="1008112" cy="156966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rPr>
                <a:t>单击此处添加段落文本单击此处添加段落文本单击此处添加段落文本单击此处添加段落</a:t>
              </a: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zh-CN" altLang="en-US" sz="1200"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9987124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47"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1900"/>
                            </p:stCondLst>
                            <p:childTnLst>
                              <p:par>
                                <p:cTn id="25" presetID="47"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2900"/>
                            </p:stCondLst>
                            <p:childTnLst>
                              <p:par>
                                <p:cTn id="31" presetID="47" presetClass="entr" presetSubtype="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artisticBlur radius="39"/>
                    </a14:imgEffect>
                  </a14:imgLayer>
                </a14:imgProps>
              </a:ext>
              <a:ext uri="{28A0092B-C50C-407E-A947-70E740481C1C}">
                <a14:useLocalDpi xmlns:a14="http://schemas.microsoft.com/office/drawing/2010/main"/>
              </a:ext>
            </a:extLst>
          </a:blip>
          <a:srcRect/>
          <a:stretch/>
        </p:blipFill>
        <p:spPr>
          <a:xfrm>
            <a:off x="0" y="0"/>
            <a:ext cx="9144000" cy="5145088"/>
          </a:xfrm>
          <a:prstGeom prst="rect">
            <a:avLst/>
          </a:prstGeom>
        </p:spPr>
      </p:pic>
      <p:sp>
        <p:nvSpPr>
          <p:cNvPr id="21" name="Freeform 5"/>
          <p:cNvSpPr/>
          <p:nvPr/>
        </p:nvSpPr>
        <p:spPr>
          <a:xfrm>
            <a:off x="8233646" y="1702651"/>
            <a:ext cx="909164" cy="1856408"/>
          </a:xfrm>
          <a:custGeom>
            <a:avLst/>
            <a:gdLst/>
            <a:ahLst/>
            <a:cxnLst>
              <a:cxn ang="0">
                <a:pos x="1212850" y="2476500"/>
              </a:cxn>
              <a:cxn ang="0">
                <a:pos x="19017" y="1273020"/>
              </a:cxn>
              <a:cxn ang="0">
                <a:pos x="19017" y="1202770"/>
              </a:cxn>
              <a:cxn ang="0">
                <a:pos x="1212850" y="0"/>
              </a:cxn>
              <a:cxn ang="0">
                <a:pos x="1212850" y="2476500"/>
              </a:cxn>
            </a:cxnLst>
            <a:rect l="0" t="0" r="0" b="0"/>
            <a:pathLst>
              <a:path w="1722" h="3490">
                <a:moveTo>
                  <a:pt x="1722" y="3490"/>
                </a:moveTo>
                <a:lnTo>
                  <a:pt x="27" y="1794"/>
                </a:lnTo>
                <a:cubicBezTo>
                  <a:pt x="0" y="1767"/>
                  <a:pt x="0" y="1723"/>
                  <a:pt x="27" y="1695"/>
                </a:cubicBezTo>
                <a:lnTo>
                  <a:pt x="1722" y="0"/>
                </a:lnTo>
                <a:lnTo>
                  <a:pt x="1722" y="349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4" name="Freeform 6"/>
          <p:cNvSpPr/>
          <p:nvPr/>
        </p:nvSpPr>
        <p:spPr>
          <a:xfrm>
            <a:off x="8236027" y="1331369"/>
            <a:ext cx="906784" cy="1856408"/>
          </a:xfrm>
          <a:custGeom>
            <a:avLst/>
            <a:gdLst/>
            <a:ahLst/>
            <a:cxnLst>
              <a:cxn ang="0">
                <a:pos x="1209675" y="2476500"/>
              </a:cxn>
              <a:cxn ang="0">
                <a:pos x="22532" y="1279407"/>
              </a:cxn>
              <a:cxn ang="0">
                <a:pos x="22532" y="1197093"/>
              </a:cxn>
              <a:cxn ang="0">
                <a:pos x="1209675" y="0"/>
              </a:cxn>
              <a:cxn ang="0">
                <a:pos x="1209675" y="2476500"/>
              </a:cxn>
            </a:cxnLst>
            <a:rect l="0" t="0" r="0" b="0"/>
            <a:pathLst>
              <a:path w="1718" h="3490">
                <a:moveTo>
                  <a:pt x="1718" y="3490"/>
                </a:moveTo>
                <a:lnTo>
                  <a:pt x="32" y="1803"/>
                </a:lnTo>
                <a:cubicBezTo>
                  <a:pt x="0" y="1771"/>
                  <a:pt x="0" y="1719"/>
                  <a:pt x="32" y="1687"/>
                </a:cubicBezTo>
                <a:lnTo>
                  <a:pt x="1718" y="0"/>
                </a:lnTo>
                <a:lnTo>
                  <a:pt x="1718" y="349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6" name="TextBox 25"/>
          <p:cNvSpPr txBox="1"/>
          <p:nvPr/>
        </p:nvSpPr>
        <p:spPr>
          <a:xfrm>
            <a:off x="3084493" y="2651085"/>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业绩概况</a:t>
            </a:r>
          </a:p>
        </p:txBody>
      </p:sp>
      <p:sp>
        <p:nvSpPr>
          <p:cNvPr id="27" name="TextBox 26"/>
          <p:cNvSpPr txBox="1"/>
          <p:nvPr/>
        </p:nvSpPr>
        <p:spPr>
          <a:xfrm>
            <a:off x="4687431" y="2651085"/>
            <a:ext cx="1206665"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工作亮点</a:t>
            </a:r>
          </a:p>
        </p:txBody>
      </p:sp>
      <p:sp>
        <p:nvSpPr>
          <p:cNvPr id="30" name="Freeform 21"/>
          <p:cNvSpPr>
            <a:spLocks noEditPoints="1"/>
          </p:cNvSpPr>
          <p:nvPr/>
        </p:nvSpPr>
        <p:spPr>
          <a:xfrm>
            <a:off x="2872673"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1" name="Freeform 22"/>
          <p:cNvSpPr>
            <a:spLocks noEditPoints="1"/>
          </p:cNvSpPr>
          <p:nvPr/>
        </p:nvSpPr>
        <p:spPr>
          <a:xfrm>
            <a:off x="4464899"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矩形 31"/>
          <p:cNvSpPr/>
          <p:nvPr/>
        </p:nvSpPr>
        <p:spPr>
          <a:xfrm>
            <a:off x="2766762" y="1834741"/>
            <a:ext cx="5259823" cy="692177"/>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498" b="1" smtClean="0">
                <a:solidFill>
                  <a:srgbClr val="F3F4F6"/>
                </a:solidFill>
                <a:latin typeface="微软雅黑"/>
              </a:rPr>
              <a:t>输入文本标题</a:t>
            </a:r>
            <a:endParaRPr lang="zh-CN" altLang="en-US" sz="4498" b="1" dirty="0">
              <a:solidFill>
                <a:srgbClr val="F3F4F6"/>
              </a:solidFill>
              <a:latin typeface="微软雅黑"/>
            </a:endParaRPr>
          </a:p>
        </p:txBody>
      </p:sp>
      <p:sp>
        <p:nvSpPr>
          <p:cNvPr id="36" name="Freeform 5"/>
          <p:cNvSpPr/>
          <p:nvPr/>
        </p:nvSpPr>
        <p:spPr>
          <a:xfrm>
            <a:off x="1074576" y="1795471"/>
            <a:ext cx="1444666" cy="1445856"/>
          </a:xfrm>
          <a:custGeom>
            <a:avLst/>
            <a:gd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0" b="0"/>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4" name="TextBox 13"/>
          <p:cNvSpPr txBox="1"/>
          <p:nvPr/>
        </p:nvSpPr>
        <p:spPr>
          <a:xfrm>
            <a:off x="6345108" y="2651085"/>
            <a:ext cx="1519637"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不足之处</a:t>
            </a:r>
          </a:p>
        </p:txBody>
      </p:sp>
      <p:sp>
        <p:nvSpPr>
          <p:cNvPr id="15" name="Freeform 22"/>
          <p:cNvSpPr>
            <a:spLocks noEditPoints="1"/>
          </p:cNvSpPr>
          <p:nvPr/>
        </p:nvSpPr>
        <p:spPr>
          <a:xfrm>
            <a:off x="6121387"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6" name="TextBox 15"/>
          <p:cNvSpPr txBox="1"/>
          <p:nvPr/>
        </p:nvSpPr>
        <p:spPr>
          <a:xfrm>
            <a:off x="3084493" y="2987856"/>
            <a:ext cx="2027769"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影响业绩的正面因素</a:t>
            </a:r>
          </a:p>
        </p:txBody>
      </p:sp>
      <p:sp>
        <p:nvSpPr>
          <p:cNvPr id="17" name="TextBox 16"/>
          <p:cNvSpPr txBox="1"/>
          <p:nvPr/>
        </p:nvSpPr>
        <p:spPr>
          <a:xfrm>
            <a:off x="5616824" y="2987856"/>
            <a:ext cx="2086080"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影响业绩的负面因素</a:t>
            </a:r>
          </a:p>
        </p:txBody>
      </p:sp>
      <p:sp>
        <p:nvSpPr>
          <p:cNvPr id="18" name="Freeform 21"/>
          <p:cNvSpPr>
            <a:spLocks noEditPoints="1"/>
          </p:cNvSpPr>
          <p:nvPr/>
        </p:nvSpPr>
        <p:spPr>
          <a:xfrm>
            <a:off x="2872673"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9" name="Freeform 22"/>
          <p:cNvSpPr>
            <a:spLocks noEditPoints="1"/>
          </p:cNvSpPr>
          <p:nvPr/>
        </p:nvSpPr>
        <p:spPr>
          <a:xfrm>
            <a:off x="5393104"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0" name="Freeform 9"/>
          <p:cNvSpPr>
            <a:spLocks noEditPoints="1"/>
          </p:cNvSpPr>
          <p:nvPr/>
        </p:nvSpPr>
        <p:spPr>
          <a:xfrm>
            <a:off x="1324477" y="2090593"/>
            <a:ext cx="944864" cy="884173"/>
          </a:xfrm>
          <a:custGeom>
            <a:avLst/>
            <a:gdLst/>
            <a:ahLst/>
            <a:cxnLst>
              <a:cxn ang="0">
                <a:pos x="894479" y="591177"/>
              </a:cxn>
              <a:cxn ang="0">
                <a:pos x="671827" y="458797"/>
              </a:cxn>
              <a:cxn ang="0">
                <a:pos x="377540" y="524080"/>
              </a:cxn>
              <a:cxn ang="0">
                <a:pos x="743463" y="812415"/>
              </a:cxn>
              <a:cxn ang="0">
                <a:pos x="1121003" y="930288"/>
              </a:cxn>
              <a:cxn ang="0">
                <a:pos x="1095833" y="480558"/>
              </a:cxn>
              <a:cxn ang="0">
                <a:pos x="1026134" y="408021"/>
              </a:cxn>
              <a:cxn ang="0">
                <a:pos x="1057111" y="349991"/>
              </a:cxn>
              <a:cxn ang="0">
                <a:pos x="1103578" y="197664"/>
              </a:cxn>
              <a:cxn ang="0">
                <a:pos x="919648" y="165022"/>
              </a:cxn>
              <a:cxn ang="0">
                <a:pos x="795738" y="213984"/>
              </a:cxn>
              <a:cxn ang="0">
                <a:pos x="749271" y="137820"/>
              </a:cxn>
              <a:cxn ang="0">
                <a:pos x="669891" y="0"/>
              </a:cxn>
              <a:cxn ang="0">
                <a:pos x="513067" y="97925"/>
              </a:cxn>
              <a:cxn ang="0">
                <a:pos x="513067" y="154141"/>
              </a:cxn>
              <a:cxn ang="0">
                <a:pos x="513067" y="161395"/>
              </a:cxn>
              <a:cxn ang="0">
                <a:pos x="509195" y="174089"/>
              </a:cxn>
              <a:cxn ang="0">
                <a:pos x="505322" y="179529"/>
              </a:cxn>
              <a:cxn ang="0">
                <a:pos x="387220" y="203104"/>
              </a:cxn>
              <a:cxn ang="0">
                <a:pos x="325265" y="146888"/>
              </a:cxn>
              <a:cxn ang="0">
                <a:pos x="158760" y="302842"/>
              </a:cxn>
              <a:cxn ang="0">
                <a:pos x="220716" y="362685"/>
              </a:cxn>
              <a:cxn ang="0">
                <a:pos x="226524" y="369939"/>
              </a:cxn>
              <a:cxn ang="0">
                <a:pos x="232332" y="380820"/>
              </a:cxn>
              <a:cxn ang="0">
                <a:pos x="234268" y="389887"/>
              </a:cxn>
              <a:cxn ang="0">
                <a:pos x="212971" y="456984"/>
              </a:cxn>
              <a:cxn ang="0">
                <a:pos x="106486" y="478745"/>
              </a:cxn>
              <a:cxn ang="0">
                <a:pos x="0" y="623819"/>
              </a:cxn>
              <a:cxn ang="0">
                <a:pos x="164569" y="699983"/>
              </a:cxn>
              <a:cxn ang="0">
                <a:pos x="180057" y="701796"/>
              </a:cxn>
              <a:cxn ang="0">
                <a:pos x="218779" y="817856"/>
              </a:cxn>
              <a:cxn ang="0">
                <a:pos x="174249" y="857751"/>
              </a:cxn>
              <a:cxn ang="0">
                <a:pos x="209099" y="1030027"/>
              </a:cxn>
              <a:cxn ang="0">
                <a:pos x="383348" y="975624"/>
              </a:cxn>
              <a:cxn ang="0">
                <a:pos x="389156" y="971997"/>
              </a:cxn>
              <a:cxn ang="0">
                <a:pos x="400773" y="966557"/>
              </a:cxn>
              <a:cxn ang="0">
                <a:pos x="408517" y="962930"/>
              </a:cxn>
              <a:cxn ang="0">
                <a:pos x="416262" y="961116"/>
              </a:cxn>
              <a:cxn ang="0">
                <a:pos x="429815" y="959303"/>
              </a:cxn>
              <a:cxn ang="0">
                <a:pos x="511131" y="1042721"/>
              </a:cxn>
              <a:cxn ang="0">
                <a:pos x="592447" y="1180541"/>
              </a:cxn>
              <a:cxn ang="0">
                <a:pos x="747335" y="1082616"/>
              </a:cxn>
              <a:cxn ang="0">
                <a:pos x="747335" y="1026400"/>
              </a:cxn>
              <a:cxn ang="0">
                <a:pos x="768632" y="984691"/>
              </a:cxn>
              <a:cxn ang="0">
                <a:pos x="787993" y="968370"/>
              </a:cxn>
              <a:cxn ang="0">
                <a:pos x="795738" y="966557"/>
              </a:cxn>
              <a:cxn ang="0">
                <a:pos x="284607" y="589364"/>
              </a:cxn>
              <a:cxn ang="0">
                <a:pos x="962242" y="678222"/>
              </a:cxn>
              <a:cxn ang="0">
                <a:pos x="1074536" y="707237"/>
              </a:cxn>
              <a:cxn ang="0">
                <a:pos x="1155853" y="701796"/>
              </a:cxn>
              <a:cxn ang="0">
                <a:pos x="1260402" y="556722"/>
              </a:cxn>
              <a:cxn ang="0">
                <a:pos x="1053239" y="1024586"/>
              </a:cxn>
              <a:cxn ang="0">
                <a:pos x="1097769" y="984691"/>
              </a:cxn>
            </a:cxnLst>
            <a:rect l="0" t="0" r="0" b="0"/>
            <a:pathLst>
              <a:path w="651" h="651">
                <a:moveTo>
                  <a:pt x="579" y="513"/>
                </a:moveTo>
                <a:lnTo>
                  <a:pt x="448" y="384"/>
                </a:lnTo>
                <a:cubicBezTo>
                  <a:pt x="457" y="366"/>
                  <a:pt x="462" y="346"/>
                  <a:pt x="462" y="326"/>
                </a:cubicBezTo>
                <a:cubicBezTo>
                  <a:pt x="462" y="251"/>
                  <a:pt x="401" y="190"/>
                  <a:pt x="326" y="190"/>
                </a:cubicBezTo>
                <a:cubicBezTo>
                  <a:pt x="313" y="190"/>
                  <a:pt x="301" y="192"/>
                  <a:pt x="289" y="195"/>
                </a:cubicBezTo>
                <a:lnTo>
                  <a:pt x="347" y="253"/>
                </a:lnTo>
                <a:cubicBezTo>
                  <a:pt x="371" y="277"/>
                  <a:pt x="370" y="317"/>
                  <a:pt x="344" y="343"/>
                </a:cubicBezTo>
                <a:cubicBezTo>
                  <a:pt x="317" y="369"/>
                  <a:pt x="277" y="371"/>
                  <a:pt x="253" y="347"/>
                </a:cubicBezTo>
                <a:lnTo>
                  <a:pt x="195" y="289"/>
                </a:lnTo>
                <a:cubicBezTo>
                  <a:pt x="192" y="301"/>
                  <a:pt x="190" y="313"/>
                  <a:pt x="190" y="326"/>
                </a:cubicBezTo>
                <a:cubicBezTo>
                  <a:pt x="190" y="401"/>
                  <a:pt x="251" y="461"/>
                  <a:pt x="326" y="461"/>
                </a:cubicBezTo>
                <a:cubicBezTo>
                  <a:pt x="347" y="461"/>
                  <a:pt x="366" y="457"/>
                  <a:pt x="384" y="448"/>
                </a:cubicBezTo>
                <a:lnTo>
                  <a:pt x="514" y="578"/>
                </a:lnTo>
                <a:cubicBezTo>
                  <a:pt x="531" y="594"/>
                  <a:pt x="558" y="593"/>
                  <a:pt x="576" y="575"/>
                </a:cubicBezTo>
                <a:cubicBezTo>
                  <a:pt x="594" y="557"/>
                  <a:pt x="595" y="529"/>
                  <a:pt x="579" y="513"/>
                </a:cubicBezTo>
                <a:close/>
                <a:moveTo>
                  <a:pt x="610" y="265"/>
                </a:moveTo>
                <a:lnTo>
                  <a:pt x="597" y="265"/>
                </a:lnTo>
                <a:lnTo>
                  <a:pt x="566" y="265"/>
                </a:lnTo>
                <a:cubicBezTo>
                  <a:pt x="560" y="264"/>
                  <a:pt x="554" y="262"/>
                  <a:pt x="549" y="259"/>
                </a:cubicBezTo>
                <a:cubicBezTo>
                  <a:pt x="549" y="259"/>
                  <a:pt x="548" y="259"/>
                  <a:pt x="548" y="258"/>
                </a:cubicBezTo>
                <a:cubicBezTo>
                  <a:pt x="537" y="251"/>
                  <a:pt x="530" y="239"/>
                  <a:pt x="530" y="225"/>
                </a:cubicBezTo>
                <a:cubicBezTo>
                  <a:pt x="530" y="220"/>
                  <a:pt x="531" y="216"/>
                  <a:pt x="532" y="212"/>
                </a:cubicBezTo>
                <a:cubicBezTo>
                  <a:pt x="534" y="207"/>
                  <a:pt x="536" y="203"/>
                  <a:pt x="539" y="199"/>
                </a:cubicBezTo>
                <a:lnTo>
                  <a:pt x="546" y="193"/>
                </a:lnTo>
                <a:lnTo>
                  <a:pt x="561" y="177"/>
                </a:lnTo>
                <a:lnTo>
                  <a:pt x="570" y="168"/>
                </a:lnTo>
                <a:cubicBezTo>
                  <a:pt x="583" y="151"/>
                  <a:pt x="583" y="127"/>
                  <a:pt x="570" y="109"/>
                </a:cubicBezTo>
                <a:lnTo>
                  <a:pt x="543" y="82"/>
                </a:lnTo>
                <a:cubicBezTo>
                  <a:pt x="526" y="69"/>
                  <a:pt x="502" y="69"/>
                  <a:pt x="484" y="82"/>
                </a:cubicBezTo>
                <a:lnTo>
                  <a:pt x="475" y="91"/>
                </a:lnTo>
                <a:lnTo>
                  <a:pt x="453" y="113"/>
                </a:lnTo>
                <a:lnTo>
                  <a:pt x="453" y="113"/>
                </a:lnTo>
                <a:cubicBezTo>
                  <a:pt x="441" y="122"/>
                  <a:pt x="425" y="124"/>
                  <a:pt x="411" y="118"/>
                </a:cubicBezTo>
                <a:cubicBezTo>
                  <a:pt x="407" y="116"/>
                  <a:pt x="403" y="113"/>
                  <a:pt x="399" y="110"/>
                </a:cubicBezTo>
                <a:cubicBezTo>
                  <a:pt x="392" y="103"/>
                  <a:pt x="388" y="94"/>
                  <a:pt x="387" y="86"/>
                </a:cubicBezTo>
                <a:lnTo>
                  <a:pt x="387" y="76"/>
                </a:lnTo>
                <a:lnTo>
                  <a:pt x="387" y="54"/>
                </a:lnTo>
                <a:lnTo>
                  <a:pt x="387" y="41"/>
                </a:lnTo>
                <a:cubicBezTo>
                  <a:pt x="384" y="20"/>
                  <a:pt x="367" y="3"/>
                  <a:pt x="346" y="0"/>
                </a:cubicBezTo>
                <a:lnTo>
                  <a:pt x="307" y="0"/>
                </a:lnTo>
                <a:cubicBezTo>
                  <a:pt x="286" y="2"/>
                  <a:pt x="268" y="19"/>
                  <a:pt x="265" y="41"/>
                </a:cubicBezTo>
                <a:lnTo>
                  <a:pt x="265" y="54"/>
                </a:lnTo>
                <a:lnTo>
                  <a:pt x="265" y="76"/>
                </a:lnTo>
                <a:lnTo>
                  <a:pt x="265" y="85"/>
                </a:lnTo>
                <a:lnTo>
                  <a:pt x="265" y="85"/>
                </a:lnTo>
                <a:lnTo>
                  <a:pt x="265" y="85"/>
                </a:lnTo>
                <a:cubicBezTo>
                  <a:pt x="265" y="86"/>
                  <a:pt x="265" y="87"/>
                  <a:pt x="265" y="88"/>
                </a:cubicBezTo>
                <a:cubicBezTo>
                  <a:pt x="265" y="89"/>
                  <a:pt x="265" y="89"/>
                  <a:pt x="265" y="89"/>
                </a:cubicBezTo>
                <a:cubicBezTo>
                  <a:pt x="264" y="90"/>
                  <a:pt x="264" y="91"/>
                  <a:pt x="264" y="92"/>
                </a:cubicBezTo>
                <a:cubicBezTo>
                  <a:pt x="264" y="92"/>
                  <a:pt x="264" y="92"/>
                  <a:pt x="264" y="92"/>
                </a:cubicBezTo>
                <a:cubicBezTo>
                  <a:pt x="263" y="93"/>
                  <a:pt x="263" y="95"/>
                  <a:pt x="263" y="96"/>
                </a:cubicBezTo>
                <a:cubicBezTo>
                  <a:pt x="263" y="96"/>
                  <a:pt x="263" y="96"/>
                  <a:pt x="263" y="96"/>
                </a:cubicBezTo>
                <a:cubicBezTo>
                  <a:pt x="262" y="97"/>
                  <a:pt x="262" y="98"/>
                  <a:pt x="261" y="99"/>
                </a:cubicBezTo>
                <a:cubicBezTo>
                  <a:pt x="261" y="99"/>
                  <a:pt x="261" y="99"/>
                  <a:pt x="261" y="99"/>
                </a:cubicBezTo>
                <a:cubicBezTo>
                  <a:pt x="259" y="104"/>
                  <a:pt x="255" y="108"/>
                  <a:pt x="251" y="111"/>
                </a:cubicBezTo>
                <a:cubicBezTo>
                  <a:pt x="244" y="117"/>
                  <a:pt x="235" y="121"/>
                  <a:pt x="225" y="121"/>
                </a:cubicBezTo>
                <a:cubicBezTo>
                  <a:pt x="215" y="121"/>
                  <a:pt x="207" y="118"/>
                  <a:pt x="200" y="112"/>
                </a:cubicBezTo>
                <a:lnTo>
                  <a:pt x="193" y="105"/>
                </a:lnTo>
                <a:lnTo>
                  <a:pt x="178" y="90"/>
                </a:lnTo>
                <a:lnTo>
                  <a:pt x="168" y="81"/>
                </a:lnTo>
                <a:cubicBezTo>
                  <a:pt x="151" y="68"/>
                  <a:pt x="127" y="68"/>
                  <a:pt x="110" y="81"/>
                </a:cubicBezTo>
                <a:lnTo>
                  <a:pt x="83" y="108"/>
                </a:lnTo>
                <a:cubicBezTo>
                  <a:pt x="69" y="125"/>
                  <a:pt x="69" y="149"/>
                  <a:pt x="82" y="167"/>
                </a:cubicBezTo>
                <a:lnTo>
                  <a:pt x="91" y="176"/>
                </a:lnTo>
                <a:lnTo>
                  <a:pt x="113" y="198"/>
                </a:lnTo>
                <a:cubicBezTo>
                  <a:pt x="113" y="199"/>
                  <a:pt x="114" y="199"/>
                  <a:pt x="114" y="200"/>
                </a:cubicBezTo>
                <a:cubicBezTo>
                  <a:pt x="115" y="200"/>
                  <a:pt x="115" y="201"/>
                  <a:pt x="115" y="201"/>
                </a:cubicBezTo>
                <a:cubicBezTo>
                  <a:pt x="116" y="202"/>
                  <a:pt x="116" y="202"/>
                  <a:pt x="116" y="203"/>
                </a:cubicBezTo>
                <a:cubicBezTo>
                  <a:pt x="117" y="203"/>
                  <a:pt x="117" y="204"/>
                  <a:pt x="117" y="204"/>
                </a:cubicBezTo>
                <a:cubicBezTo>
                  <a:pt x="118" y="205"/>
                  <a:pt x="118" y="206"/>
                  <a:pt x="118" y="207"/>
                </a:cubicBezTo>
                <a:cubicBezTo>
                  <a:pt x="118" y="207"/>
                  <a:pt x="118" y="207"/>
                  <a:pt x="119" y="208"/>
                </a:cubicBezTo>
                <a:cubicBezTo>
                  <a:pt x="119" y="209"/>
                  <a:pt x="119" y="209"/>
                  <a:pt x="120" y="210"/>
                </a:cubicBezTo>
                <a:cubicBezTo>
                  <a:pt x="120" y="211"/>
                  <a:pt x="120" y="211"/>
                  <a:pt x="120" y="211"/>
                </a:cubicBezTo>
                <a:cubicBezTo>
                  <a:pt x="120" y="212"/>
                  <a:pt x="121" y="213"/>
                  <a:pt x="121" y="215"/>
                </a:cubicBezTo>
                <a:cubicBezTo>
                  <a:pt x="121" y="215"/>
                  <a:pt x="121" y="215"/>
                  <a:pt x="121" y="215"/>
                </a:cubicBezTo>
                <a:cubicBezTo>
                  <a:pt x="121" y="216"/>
                  <a:pt x="121" y="217"/>
                  <a:pt x="122" y="218"/>
                </a:cubicBezTo>
                <a:cubicBezTo>
                  <a:pt x="122" y="218"/>
                  <a:pt x="122" y="218"/>
                  <a:pt x="122" y="218"/>
                </a:cubicBezTo>
                <a:cubicBezTo>
                  <a:pt x="123" y="230"/>
                  <a:pt x="119" y="243"/>
                  <a:pt x="110" y="252"/>
                </a:cubicBezTo>
                <a:cubicBezTo>
                  <a:pt x="103" y="259"/>
                  <a:pt x="95" y="263"/>
                  <a:pt x="86" y="264"/>
                </a:cubicBezTo>
                <a:lnTo>
                  <a:pt x="76" y="264"/>
                </a:lnTo>
                <a:lnTo>
                  <a:pt x="55" y="264"/>
                </a:lnTo>
                <a:lnTo>
                  <a:pt x="41" y="264"/>
                </a:lnTo>
                <a:cubicBezTo>
                  <a:pt x="20" y="267"/>
                  <a:pt x="3" y="284"/>
                  <a:pt x="0" y="306"/>
                </a:cubicBezTo>
                <a:lnTo>
                  <a:pt x="0" y="344"/>
                </a:lnTo>
                <a:cubicBezTo>
                  <a:pt x="3" y="365"/>
                  <a:pt x="20" y="383"/>
                  <a:pt x="41" y="386"/>
                </a:cubicBezTo>
                <a:lnTo>
                  <a:pt x="54" y="386"/>
                </a:lnTo>
                <a:lnTo>
                  <a:pt x="85" y="386"/>
                </a:lnTo>
                <a:cubicBezTo>
                  <a:pt x="86" y="386"/>
                  <a:pt x="88" y="386"/>
                  <a:pt x="89" y="386"/>
                </a:cubicBezTo>
                <a:cubicBezTo>
                  <a:pt x="89" y="386"/>
                  <a:pt x="90" y="387"/>
                  <a:pt x="90" y="387"/>
                </a:cubicBezTo>
                <a:cubicBezTo>
                  <a:pt x="91" y="387"/>
                  <a:pt x="92" y="387"/>
                  <a:pt x="93" y="387"/>
                </a:cubicBezTo>
                <a:cubicBezTo>
                  <a:pt x="109" y="392"/>
                  <a:pt x="121" y="408"/>
                  <a:pt x="121" y="426"/>
                </a:cubicBezTo>
                <a:lnTo>
                  <a:pt x="121" y="426"/>
                </a:lnTo>
                <a:cubicBezTo>
                  <a:pt x="121" y="436"/>
                  <a:pt x="118" y="445"/>
                  <a:pt x="113" y="451"/>
                </a:cubicBezTo>
                <a:lnTo>
                  <a:pt x="106" y="458"/>
                </a:lnTo>
                <a:lnTo>
                  <a:pt x="106" y="458"/>
                </a:lnTo>
                <a:lnTo>
                  <a:pt x="90" y="473"/>
                </a:lnTo>
                <a:lnTo>
                  <a:pt x="81" y="483"/>
                </a:lnTo>
                <a:cubicBezTo>
                  <a:pt x="68" y="500"/>
                  <a:pt x="68" y="524"/>
                  <a:pt x="82" y="541"/>
                </a:cubicBezTo>
                <a:lnTo>
                  <a:pt x="108" y="568"/>
                </a:lnTo>
                <a:cubicBezTo>
                  <a:pt x="126" y="582"/>
                  <a:pt x="150" y="582"/>
                  <a:pt x="167" y="569"/>
                </a:cubicBezTo>
                <a:lnTo>
                  <a:pt x="176" y="560"/>
                </a:lnTo>
                <a:lnTo>
                  <a:pt x="198" y="538"/>
                </a:lnTo>
                <a:lnTo>
                  <a:pt x="198" y="538"/>
                </a:lnTo>
                <a:cubicBezTo>
                  <a:pt x="198" y="538"/>
                  <a:pt x="199" y="538"/>
                  <a:pt x="199" y="538"/>
                </a:cubicBezTo>
                <a:cubicBezTo>
                  <a:pt x="200" y="537"/>
                  <a:pt x="201" y="536"/>
                  <a:pt x="201" y="536"/>
                </a:cubicBezTo>
                <a:cubicBezTo>
                  <a:pt x="202" y="536"/>
                  <a:pt x="202" y="535"/>
                  <a:pt x="203" y="535"/>
                </a:cubicBezTo>
                <a:cubicBezTo>
                  <a:pt x="203" y="535"/>
                  <a:pt x="204" y="534"/>
                  <a:pt x="205" y="534"/>
                </a:cubicBezTo>
                <a:cubicBezTo>
                  <a:pt x="205" y="534"/>
                  <a:pt x="206" y="533"/>
                  <a:pt x="207" y="533"/>
                </a:cubicBezTo>
                <a:cubicBezTo>
                  <a:pt x="207" y="533"/>
                  <a:pt x="208" y="533"/>
                  <a:pt x="208" y="532"/>
                </a:cubicBezTo>
                <a:cubicBezTo>
                  <a:pt x="209" y="532"/>
                  <a:pt x="210" y="532"/>
                  <a:pt x="211" y="531"/>
                </a:cubicBezTo>
                <a:cubicBezTo>
                  <a:pt x="211" y="531"/>
                  <a:pt x="211" y="531"/>
                  <a:pt x="211" y="531"/>
                </a:cubicBezTo>
                <a:cubicBezTo>
                  <a:pt x="211" y="531"/>
                  <a:pt x="211" y="531"/>
                  <a:pt x="211" y="531"/>
                </a:cubicBezTo>
                <a:cubicBezTo>
                  <a:pt x="213" y="531"/>
                  <a:pt x="214" y="531"/>
                  <a:pt x="215" y="530"/>
                </a:cubicBezTo>
                <a:cubicBezTo>
                  <a:pt x="215" y="530"/>
                  <a:pt x="215" y="530"/>
                  <a:pt x="215" y="530"/>
                </a:cubicBezTo>
                <a:cubicBezTo>
                  <a:pt x="216" y="530"/>
                  <a:pt x="217" y="530"/>
                  <a:pt x="218" y="530"/>
                </a:cubicBezTo>
                <a:cubicBezTo>
                  <a:pt x="218" y="530"/>
                  <a:pt x="218" y="530"/>
                  <a:pt x="219" y="530"/>
                </a:cubicBezTo>
                <a:cubicBezTo>
                  <a:pt x="220" y="529"/>
                  <a:pt x="221" y="529"/>
                  <a:pt x="222" y="529"/>
                </a:cubicBezTo>
                <a:cubicBezTo>
                  <a:pt x="233" y="529"/>
                  <a:pt x="244" y="533"/>
                  <a:pt x="252" y="541"/>
                </a:cubicBezTo>
                <a:cubicBezTo>
                  <a:pt x="259" y="548"/>
                  <a:pt x="263" y="556"/>
                  <a:pt x="264" y="565"/>
                </a:cubicBezTo>
                <a:lnTo>
                  <a:pt x="264" y="575"/>
                </a:lnTo>
                <a:lnTo>
                  <a:pt x="264" y="596"/>
                </a:lnTo>
                <a:lnTo>
                  <a:pt x="264" y="610"/>
                </a:lnTo>
                <a:cubicBezTo>
                  <a:pt x="267" y="631"/>
                  <a:pt x="284" y="648"/>
                  <a:pt x="306" y="651"/>
                </a:cubicBezTo>
                <a:lnTo>
                  <a:pt x="344" y="651"/>
                </a:lnTo>
                <a:cubicBezTo>
                  <a:pt x="366" y="648"/>
                  <a:pt x="383" y="631"/>
                  <a:pt x="386" y="610"/>
                </a:cubicBezTo>
                <a:lnTo>
                  <a:pt x="386" y="597"/>
                </a:lnTo>
                <a:lnTo>
                  <a:pt x="386" y="575"/>
                </a:lnTo>
                <a:lnTo>
                  <a:pt x="386" y="566"/>
                </a:lnTo>
                <a:lnTo>
                  <a:pt x="386" y="566"/>
                </a:lnTo>
                <a:cubicBezTo>
                  <a:pt x="387" y="558"/>
                  <a:pt x="390" y="551"/>
                  <a:pt x="394" y="546"/>
                </a:cubicBezTo>
                <a:cubicBezTo>
                  <a:pt x="395" y="545"/>
                  <a:pt x="395" y="545"/>
                  <a:pt x="395" y="544"/>
                </a:cubicBezTo>
                <a:cubicBezTo>
                  <a:pt x="396" y="544"/>
                  <a:pt x="396" y="543"/>
                  <a:pt x="397" y="543"/>
                </a:cubicBezTo>
                <a:cubicBezTo>
                  <a:pt x="399" y="540"/>
                  <a:pt x="402" y="538"/>
                  <a:pt x="405" y="536"/>
                </a:cubicBezTo>
                <a:lnTo>
                  <a:pt x="405" y="536"/>
                </a:lnTo>
                <a:cubicBezTo>
                  <a:pt x="406" y="535"/>
                  <a:pt x="407" y="535"/>
                  <a:pt x="407" y="534"/>
                </a:cubicBezTo>
                <a:cubicBezTo>
                  <a:pt x="408" y="534"/>
                  <a:pt x="408" y="534"/>
                  <a:pt x="408" y="534"/>
                </a:cubicBezTo>
                <a:cubicBezTo>
                  <a:pt x="409" y="534"/>
                  <a:pt x="409" y="534"/>
                  <a:pt x="409" y="534"/>
                </a:cubicBezTo>
                <a:cubicBezTo>
                  <a:pt x="410" y="533"/>
                  <a:pt x="411" y="533"/>
                  <a:pt x="411" y="533"/>
                </a:cubicBezTo>
                <a:lnTo>
                  <a:pt x="375" y="497"/>
                </a:lnTo>
                <a:cubicBezTo>
                  <a:pt x="359" y="501"/>
                  <a:pt x="342" y="504"/>
                  <a:pt x="325" y="504"/>
                </a:cubicBezTo>
                <a:cubicBezTo>
                  <a:pt x="227" y="503"/>
                  <a:pt x="147" y="423"/>
                  <a:pt x="147" y="325"/>
                </a:cubicBezTo>
                <a:cubicBezTo>
                  <a:pt x="148" y="227"/>
                  <a:pt x="228" y="147"/>
                  <a:pt x="326" y="147"/>
                </a:cubicBezTo>
                <a:cubicBezTo>
                  <a:pt x="425" y="148"/>
                  <a:pt x="504" y="228"/>
                  <a:pt x="504" y="326"/>
                </a:cubicBezTo>
                <a:cubicBezTo>
                  <a:pt x="504" y="343"/>
                  <a:pt x="501" y="359"/>
                  <a:pt x="497" y="374"/>
                </a:cubicBezTo>
                <a:lnTo>
                  <a:pt x="533" y="410"/>
                </a:lnTo>
                <a:cubicBezTo>
                  <a:pt x="535" y="406"/>
                  <a:pt x="538" y="402"/>
                  <a:pt x="541" y="399"/>
                </a:cubicBezTo>
                <a:cubicBezTo>
                  <a:pt x="545" y="395"/>
                  <a:pt x="550" y="392"/>
                  <a:pt x="555" y="390"/>
                </a:cubicBezTo>
                <a:cubicBezTo>
                  <a:pt x="558" y="389"/>
                  <a:pt x="562" y="387"/>
                  <a:pt x="565" y="387"/>
                </a:cubicBezTo>
                <a:lnTo>
                  <a:pt x="575" y="387"/>
                </a:lnTo>
                <a:lnTo>
                  <a:pt x="597" y="387"/>
                </a:lnTo>
                <a:lnTo>
                  <a:pt x="610" y="387"/>
                </a:lnTo>
                <a:cubicBezTo>
                  <a:pt x="631" y="384"/>
                  <a:pt x="648" y="367"/>
                  <a:pt x="651" y="345"/>
                </a:cubicBezTo>
                <a:lnTo>
                  <a:pt x="651" y="307"/>
                </a:lnTo>
                <a:cubicBezTo>
                  <a:pt x="649" y="286"/>
                  <a:pt x="632" y="268"/>
                  <a:pt x="610" y="265"/>
                </a:cubicBezTo>
                <a:close/>
                <a:moveTo>
                  <a:pt x="544" y="565"/>
                </a:moveTo>
                <a:lnTo>
                  <a:pt x="544" y="565"/>
                </a:lnTo>
                <a:cubicBezTo>
                  <a:pt x="531" y="565"/>
                  <a:pt x="521" y="555"/>
                  <a:pt x="521" y="543"/>
                </a:cubicBezTo>
                <a:cubicBezTo>
                  <a:pt x="521" y="530"/>
                  <a:pt x="531" y="520"/>
                  <a:pt x="544" y="520"/>
                </a:cubicBezTo>
                <a:cubicBezTo>
                  <a:pt x="556" y="520"/>
                  <a:pt x="567" y="530"/>
                  <a:pt x="567" y="543"/>
                </a:cubicBezTo>
                <a:cubicBezTo>
                  <a:pt x="567" y="555"/>
                  <a:pt x="556" y="565"/>
                  <a:pt x="544" y="565"/>
                </a:cubicBezTo>
                <a:close/>
              </a:path>
            </a:pathLst>
          </a:custGeom>
          <a:solidFill>
            <a:schemeClr val="accent2">
              <a:alpha val="100000"/>
            </a:schemeClr>
          </a:solidFill>
          <a:ln w="9525">
            <a:noFill/>
          </a:ln>
        </p:spPr>
        <p:txBody>
          <a:bodyPr/>
          <a:lstStyle/>
          <a:p>
            <a:endParaRPr lang="zh-CN" altLang="en-US" sz="1012"/>
          </a:p>
        </p:txBody>
      </p:sp>
    </p:spTree>
    <p:extLst>
      <p:ext uri="{BB962C8B-B14F-4D97-AF65-F5344CB8AC3E}">
        <p14:creationId xmlns:p14="http://schemas.microsoft.com/office/powerpoint/2010/main" val="23531959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Horizontal)">
                                      <p:cBhvr>
                                        <p:cTn id="7" dur="500"/>
                                        <p:tgtEl>
                                          <p:spTgt spid="3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90"/>
                                          </p:val>
                                        </p:tav>
                                        <p:tav tm="100000">
                                          <p:val>
                                            <p:fltVal val="0"/>
                                          </p:val>
                                        </p:tav>
                                      </p:tavLst>
                                    </p:anim>
                                    <p:animEffect transition="in" filter="fade">
                                      <p:cBhvr>
                                        <p:cTn id="14" dur="500"/>
                                        <p:tgtEl>
                                          <p:spTgt spid="20"/>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by="(-#ppt_w*2)" calcmode="lin" valueType="num">
                                      <p:cBhvr rctx="PPT">
                                        <p:cTn id="18" dur="300" autoRev="1" fill="hold">
                                          <p:stCondLst>
                                            <p:cond delay="0"/>
                                          </p:stCondLst>
                                        </p:cTn>
                                        <p:tgtEl>
                                          <p:spTgt spid="32"/>
                                        </p:tgtEl>
                                        <p:attrNameLst>
                                          <p:attrName>ppt_w</p:attrName>
                                        </p:attrNameLst>
                                      </p:cBhvr>
                                    </p:anim>
                                    <p:anim by="(#ppt_w*0.50)" calcmode="lin" valueType="num">
                                      <p:cBhvr>
                                        <p:cTn id="19" dur="300" decel="50000" autoRev="1" fill="hold">
                                          <p:stCondLst>
                                            <p:cond delay="0"/>
                                          </p:stCondLst>
                                        </p:cTn>
                                        <p:tgtEl>
                                          <p:spTgt spid="32"/>
                                        </p:tgtEl>
                                        <p:attrNameLst>
                                          <p:attrName>ppt_x</p:attrName>
                                        </p:attrNameLst>
                                      </p:cBhvr>
                                    </p:anim>
                                    <p:anim from="(-#ppt_h/2)" to="(#ppt_y)" calcmode="lin" valueType="num">
                                      <p:cBhvr>
                                        <p:cTn id="20" dur="600" fill="hold">
                                          <p:stCondLst>
                                            <p:cond delay="0"/>
                                          </p:stCondLst>
                                        </p:cTn>
                                        <p:tgtEl>
                                          <p:spTgt spid="32"/>
                                        </p:tgtEl>
                                        <p:attrNameLst>
                                          <p:attrName>ppt_y</p:attrName>
                                        </p:attrNameLst>
                                      </p:cBhvr>
                                    </p:anim>
                                    <p:animRot by="21600000">
                                      <p:cBhvr>
                                        <p:cTn id="21" dur="600" fill="hold">
                                          <p:stCondLst>
                                            <p:cond delay="0"/>
                                          </p:stCondLst>
                                        </p:cTn>
                                        <p:tgtEl>
                                          <p:spTgt spid="32"/>
                                        </p:tgtEl>
                                        <p:attrNameLst>
                                          <p:attrName>r</p:attrName>
                                        </p:attrNameLst>
                                      </p:cBhvr>
                                    </p:animRot>
                                  </p:childTnLst>
                                </p:cTn>
                              </p:par>
                            </p:childTnLst>
                          </p:cTn>
                        </p:par>
                        <p:par>
                          <p:cTn id="22" fill="hold">
                            <p:stCondLst>
                              <p:cond delay="1900"/>
                            </p:stCondLst>
                            <p:childTnLst>
                              <p:par>
                                <p:cTn id="23" presetID="2" presetClass="entr" presetSubtype="1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12" fill="hold" nodeType="withEffect">
                                  <p:stCondLst>
                                    <p:cond delay="1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1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par>
                          <p:cTn id="63" fill="hold">
                            <p:stCondLst>
                              <p:cond delay="43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2" grpId="0"/>
      <p:bldP spid="14"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28" name="Freeform 11"/>
          <p:cNvSpPr/>
          <p:nvPr/>
        </p:nvSpPr>
        <p:spPr>
          <a:xfrm>
            <a:off x="3969398" y="726847"/>
            <a:ext cx="668783" cy="84490"/>
          </a:xfrm>
          <a:custGeom>
            <a:avLst/>
            <a:gdLst/>
            <a:ahLst/>
            <a:cxnLst>
              <a:cxn ang="0">
                <a:pos x="85667" y="0"/>
              </a:cxn>
              <a:cxn ang="0">
                <a:pos x="806508" y="0"/>
              </a:cxn>
              <a:cxn ang="0">
                <a:pos x="892175" y="112713"/>
              </a:cxn>
              <a:cxn ang="0">
                <a:pos x="0" y="112713"/>
              </a:cxn>
              <a:cxn ang="0">
                <a:pos x="85667" y="0"/>
              </a:cxn>
            </a:cxnLst>
            <a:rect l="0" t="0" r="0" b="0"/>
            <a:pathLst>
              <a:path w="1156" h="142">
                <a:moveTo>
                  <a:pt x="111" y="0"/>
                </a:moveTo>
                <a:lnTo>
                  <a:pt x="1045" y="0"/>
                </a:lnTo>
                <a:lnTo>
                  <a:pt x="1156" y="142"/>
                </a:lnTo>
                <a:lnTo>
                  <a:pt x="0" y="142"/>
                </a:lnTo>
                <a:lnTo>
                  <a:pt x="111"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9" name="Freeform 10"/>
          <p:cNvSpPr/>
          <p:nvPr/>
        </p:nvSpPr>
        <p:spPr>
          <a:xfrm>
            <a:off x="3846827" y="800628"/>
            <a:ext cx="4323289" cy="525982"/>
          </a:xfrm>
          <a:custGeom>
            <a:avLst/>
            <a:gdLst/>
            <a:ahLst/>
            <a:cxnLst>
              <a:cxn ang="0">
                <a:pos x="64481" y="0"/>
              </a:cxn>
              <a:cxn ang="0">
                <a:pos x="5633810" y="0"/>
              </a:cxn>
              <a:cxn ang="0">
                <a:pos x="5767426" y="160338"/>
              </a:cxn>
              <a:cxn ang="0">
                <a:pos x="5767426" y="625475"/>
              </a:cxn>
              <a:cxn ang="0">
                <a:pos x="5702945" y="701675"/>
              </a:cxn>
              <a:cxn ang="0">
                <a:pos x="64481" y="701675"/>
              </a:cxn>
              <a:cxn ang="0">
                <a:pos x="0" y="625475"/>
              </a:cxn>
              <a:cxn ang="0">
                <a:pos x="0" y="76200"/>
              </a:cxn>
              <a:cxn ang="0">
                <a:pos x="64481" y="0"/>
              </a:cxn>
            </a:cxnLst>
            <a:rect l="0" t="0" r="0" b="0"/>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alpha val="100000"/>
            </a:srgbClr>
          </a:solidFill>
          <a:ln w="10" cap="flat" cmpd="sng">
            <a:solidFill>
              <a:srgbClr val="A8A9AD">
                <a:alpha val="100000"/>
              </a:srgbClr>
            </a:solidFill>
            <a:prstDash val="solid"/>
            <a:miter lim="800000"/>
            <a:headEnd type="none" w="med" len="med"/>
            <a:tailEnd type="none" w="med" len="med"/>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0" name="Rectangle 12"/>
          <p:cNvSpPr/>
          <p:nvPr/>
        </p:nvSpPr>
        <p:spPr>
          <a:xfrm>
            <a:off x="4033658" y="726847"/>
            <a:ext cx="540262" cy="553352"/>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1" name="Freeform 11"/>
          <p:cNvSpPr/>
          <p:nvPr/>
        </p:nvSpPr>
        <p:spPr>
          <a:xfrm>
            <a:off x="3969398" y="1493210"/>
            <a:ext cx="668783" cy="84490"/>
          </a:xfrm>
          <a:custGeom>
            <a:avLst/>
            <a:gdLst/>
            <a:ahLst/>
            <a:cxnLst>
              <a:cxn ang="0">
                <a:pos x="85667" y="0"/>
              </a:cxn>
              <a:cxn ang="0">
                <a:pos x="806508" y="0"/>
              </a:cxn>
              <a:cxn ang="0">
                <a:pos x="892175" y="112713"/>
              </a:cxn>
              <a:cxn ang="0">
                <a:pos x="0" y="112713"/>
              </a:cxn>
              <a:cxn ang="0">
                <a:pos x="85667" y="0"/>
              </a:cxn>
            </a:cxnLst>
            <a:rect l="0" t="0" r="0" b="0"/>
            <a:pathLst>
              <a:path w="1156" h="142">
                <a:moveTo>
                  <a:pt x="111" y="0"/>
                </a:moveTo>
                <a:lnTo>
                  <a:pt x="1045" y="0"/>
                </a:lnTo>
                <a:lnTo>
                  <a:pt x="1156" y="142"/>
                </a:lnTo>
                <a:lnTo>
                  <a:pt x="0" y="142"/>
                </a:lnTo>
                <a:lnTo>
                  <a:pt x="111"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Freeform 10"/>
          <p:cNvSpPr/>
          <p:nvPr/>
        </p:nvSpPr>
        <p:spPr>
          <a:xfrm>
            <a:off x="3846827" y="1558661"/>
            <a:ext cx="4323289" cy="525982"/>
          </a:xfrm>
          <a:custGeom>
            <a:avLst/>
            <a:gdLst/>
            <a:ahLst/>
            <a:cxnLst>
              <a:cxn ang="0">
                <a:pos x="64481" y="0"/>
              </a:cxn>
              <a:cxn ang="0">
                <a:pos x="5633810" y="0"/>
              </a:cxn>
              <a:cxn ang="0">
                <a:pos x="5767426" y="160338"/>
              </a:cxn>
              <a:cxn ang="0">
                <a:pos x="5767426" y="625475"/>
              </a:cxn>
              <a:cxn ang="0">
                <a:pos x="5702945" y="701675"/>
              </a:cxn>
              <a:cxn ang="0">
                <a:pos x="64481" y="701675"/>
              </a:cxn>
              <a:cxn ang="0">
                <a:pos x="0" y="625475"/>
              </a:cxn>
              <a:cxn ang="0">
                <a:pos x="0" y="76200"/>
              </a:cxn>
              <a:cxn ang="0">
                <a:pos x="64481" y="0"/>
              </a:cxn>
            </a:cxnLst>
            <a:rect l="0" t="0" r="0" b="0"/>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alpha val="100000"/>
            </a:srgbClr>
          </a:solidFill>
          <a:ln w="10" cap="flat" cmpd="sng">
            <a:solidFill>
              <a:srgbClr val="A8A9AD">
                <a:alpha val="100000"/>
              </a:srgbClr>
            </a:solidFill>
            <a:prstDash val="solid"/>
            <a:miter lim="800000"/>
            <a:headEnd type="none" w="med" len="med"/>
            <a:tailEnd type="none" w="med" len="med"/>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4" name="Rectangle 12"/>
          <p:cNvSpPr/>
          <p:nvPr/>
        </p:nvSpPr>
        <p:spPr>
          <a:xfrm>
            <a:off x="4033658" y="1493211"/>
            <a:ext cx="540262" cy="553352"/>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6" name="Freeform 11"/>
          <p:cNvSpPr/>
          <p:nvPr/>
        </p:nvSpPr>
        <p:spPr>
          <a:xfrm>
            <a:off x="3969398" y="2240534"/>
            <a:ext cx="668783" cy="84490"/>
          </a:xfrm>
          <a:custGeom>
            <a:avLst/>
            <a:gdLst/>
            <a:ahLst/>
            <a:cxnLst>
              <a:cxn ang="0">
                <a:pos x="85667" y="0"/>
              </a:cxn>
              <a:cxn ang="0">
                <a:pos x="806508" y="0"/>
              </a:cxn>
              <a:cxn ang="0">
                <a:pos x="892175" y="112713"/>
              </a:cxn>
              <a:cxn ang="0">
                <a:pos x="0" y="112713"/>
              </a:cxn>
              <a:cxn ang="0">
                <a:pos x="85667" y="0"/>
              </a:cxn>
            </a:cxnLst>
            <a:rect l="0" t="0" r="0" b="0"/>
            <a:pathLst>
              <a:path w="1156" h="142">
                <a:moveTo>
                  <a:pt x="111" y="0"/>
                </a:moveTo>
                <a:lnTo>
                  <a:pt x="1045" y="0"/>
                </a:lnTo>
                <a:lnTo>
                  <a:pt x="1156" y="142"/>
                </a:lnTo>
                <a:lnTo>
                  <a:pt x="0" y="142"/>
                </a:lnTo>
                <a:lnTo>
                  <a:pt x="111"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7" name="Freeform 10"/>
          <p:cNvSpPr/>
          <p:nvPr/>
        </p:nvSpPr>
        <p:spPr>
          <a:xfrm>
            <a:off x="3846827" y="2307175"/>
            <a:ext cx="4323289" cy="525982"/>
          </a:xfrm>
          <a:custGeom>
            <a:avLst/>
            <a:gdLst/>
            <a:ahLst/>
            <a:cxnLst>
              <a:cxn ang="0">
                <a:pos x="64481" y="0"/>
              </a:cxn>
              <a:cxn ang="0">
                <a:pos x="5633810" y="0"/>
              </a:cxn>
              <a:cxn ang="0">
                <a:pos x="5767426" y="160338"/>
              </a:cxn>
              <a:cxn ang="0">
                <a:pos x="5767426" y="625475"/>
              </a:cxn>
              <a:cxn ang="0">
                <a:pos x="5702945" y="701675"/>
              </a:cxn>
              <a:cxn ang="0">
                <a:pos x="64481" y="701675"/>
              </a:cxn>
              <a:cxn ang="0">
                <a:pos x="0" y="625475"/>
              </a:cxn>
              <a:cxn ang="0">
                <a:pos x="0" y="76200"/>
              </a:cxn>
              <a:cxn ang="0">
                <a:pos x="64481" y="0"/>
              </a:cxn>
            </a:cxnLst>
            <a:rect l="0" t="0" r="0" b="0"/>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alpha val="100000"/>
            </a:srgbClr>
          </a:solidFill>
          <a:ln w="10" cap="flat" cmpd="sng">
            <a:solidFill>
              <a:srgbClr val="A8A9AD">
                <a:alpha val="100000"/>
              </a:srgbClr>
            </a:solidFill>
            <a:prstDash val="solid"/>
            <a:miter lim="800000"/>
            <a:headEnd type="none" w="med" len="med"/>
            <a:tailEnd type="none" w="med" len="med"/>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44" name="Rectangle 12"/>
          <p:cNvSpPr/>
          <p:nvPr/>
        </p:nvSpPr>
        <p:spPr>
          <a:xfrm>
            <a:off x="4033658" y="2240534"/>
            <a:ext cx="540262" cy="553352"/>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45" name="Freeform 11"/>
          <p:cNvSpPr/>
          <p:nvPr/>
        </p:nvSpPr>
        <p:spPr>
          <a:xfrm>
            <a:off x="3969398" y="2997377"/>
            <a:ext cx="668783" cy="84490"/>
          </a:xfrm>
          <a:custGeom>
            <a:avLst/>
            <a:gdLst/>
            <a:ahLst/>
            <a:cxnLst>
              <a:cxn ang="0">
                <a:pos x="85667" y="0"/>
              </a:cxn>
              <a:cxn ang="0">
                <a:pos x="806508" y="0"/>
              </a:cxn>
              <a:cxn ang="0">
                <a:pos x="892175" y="112713"/>
              </a:cxn>
              <a:cxn ang="0">
                <a:pos x="0" y="112713"/>
              </a:cxn>
              <a:cxn ang="0">
                <a:pos x="85667" y="0"/>
              </a:cxn>
            </a:cxnLst>
            <a:rect l="0" t="0" r="0" b="0"/>
            <a:pathLst>
              <a:path w="1156" h="142">
                <a:moveTo>
                  <a:pt x="111" y="0"/>
                </a:moveTo>
                <a:lnTo>
                  <a:pt x="1045" y="0"/>
                </a:lnTo>
                <a:lnTo>
                  <a:pt x="1156" y="142"/>
                </a:lnTo>
                <a:lnTo>
                  <a:pt x="0" y="142"/>
                </a:lnTo>
                <a:lnTo>
                  <a:pt x="111"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46" name="Freeform 10"/>
          <p:cNvSpPr/>
          <p:nvPr/>
        </p:nvSpPr>
        <p:spPr>
          <a:xfrm>
            <a:off x="3846827" y="3062827"/>
            <a:ext cx="4323289" cy="525982"/>
          </a:xfrm>
          <a:custGeom>
            <a:avLst/>
            <a:gdLst/>
            <a:ahLst/>
            <a:cxnLst>
              <a:cxn ang="0">
                <a:pos x="64481" y="0"/>
              </a:cxn>
              <a:cxn ang="0">
                <a:pos x="5633810" y="0"/>
              </a:cxn>
              <a:cxn ang="0">
                <a:pos x="5767426" y="160338"/>
              </a:cxn>
              <a:cxn ang="0">
                <a:pos x="5767426" y="625475"/>
              </a:cxn>
              <a:cxn ang="0">
                <a:pos x="5702945" y="701675"/>
              </a:cxn>
              <a:cxn ang="0">
                <a:pos x="64481" y="701675"/>
              </a:cxn>
              <a:cxn ang="0">
                <a:pos x="0" y="625475"/>
              </a:cxn>
              <a:cxn ang="0">
                <a:pos x="0" y="76200"/>
              </a:cxn>
              <a:cxn ang="0">
                <a:pos x="64481" y="0"/>
              </a:cxn>
            </a:cxnLst>
            <a:rect l="0" t="0" r="0" b="0"/>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alpha val="100000"/>
            </a:srgbClr>
          </a:solidFill>
          <a:ln w="10" cap="flat" cmpd="sng">
            <a:solidFill>
              <a:srgbClr val="A8A9AD">
                <a:alpha val="100000"/>
              </a:srgbClr>
            </a:solidFill>
            <a:prstDash val="solid"/>
            <a:miter lim="800000"/>
            <a:headEnd type="none" w="med" len="med"/>
            <a:tailEnd type="none" w="med" len="med"/>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47" name="Rectangle 12"/>
          <p:cNvSpPr/>
          <p:nvPr/>
        </p:nvSpPr>
        <p:spPr>
          <a:xfrm>
            <a:off x="4033658" y="2997377"/>
            <a:ext cx="540262" cy="553352"/>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48" name="Freeform 11"/>
          <p:cNvSpPr/>
          <p:nvPr/>
        </p:nvSpPr>
        <p:spPr>
          <a:xfrm>
            <a:off x="3969398" y="3738750"/>
            <a:ext cx="668783" cy="84491"/>
          </a:xfrm>
          <a:custGeom>
            <a:avLst/>
            <a:gdLst/>
            <a:ahLst/>
            <a:cxnLst>
              <a:cxn ang="0">
                <a:pos x="85667" y="0"/>
              </a:cxn>
              <a:cxn ang="0">
                <a:pos x="806508" y="0"/>
              </a:cxn>
              <a:cxn ang="0">
                <a:pos x="892175" y="112713"/>
              </a:cxn>
              <a:cxn ang="0">
                <a:pos x="0" y="112713"/>
              </a:cxn>
              <a:cxn ang="0">
                <a:pos x="85667" y="0"/>
              </a:cxn>
            </a:cxnLst>
            <a:rect l="0" t="0" r="0" b="0"/>
            <a:pathLst>
              <a:path w="1156" h="142">
                <a:moveTo>
                  <a:pt x="111" y="0"/>
                </a:moveTo>
                <a:lnTo>
                  <a:pt x="1045" y="0"/>
                </a:lnTo>
                <a:lnTo>
                  <a:pt x="1156" y="142"/>
                </a:lnTo>
                <a:lnTo>
                  <a:pt x="0" y="142"/>
                </a:lnTo>
                <a:lnTo>
                  <a:pt x="111"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49" name="Freeform 10"/>
          <p:cNvSpPr/>
          <p:nvPr/>
        </p:nvSpPr>
        <p:spPr>
          <a:xfrm>
            <a:off x="3846827" y="3804201"/>
            <a:ext cx="4323289" cy="525982"/>
          </a:xfrm>
          <a:custGeom>
            <a:avLst/>
            <a:gdLst/>
            <a:ahLst/>
            <a:cxnLst>
              <a:cxn ang="0">
                <a:pos x="64481" y="0"/>
              </a:cxn>
              <a:cxn ang="0">
                <a:pos x="5633810" y="0"/>
              </a:cxn>
              <a:cxn ang="0">
                <a:pos x="5767426" y="160338"/>
              </a:cxn>
              <a:cxn ang="0">
                <a:pos x="5767426" y="625475"/>
              </a:cxn>
              <a:cxn ang="0">
                <a:pos x="5702945" y="701675"/>
              </a:cxn>
              <a:cxn ang="0">
                <a:pos x="64481" y="701675"/>
              </a:cxn>
              <a:cxn ang="0">
                <a:pos x="0" y="625475"/>
              </a:cxn>
              <a:cxn ang="0">
                <a:pos x="0" y="76200"/>
              </a:cxn>
              <a:cxn ang="0">
                <a:pos x="64481" y="0"/>
              </a:cxn>
            </a:cxnLst>
            <a:rect l="0" t="0" r="0" b="0"/>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alpha val="100000"/>
            </a:srgbClr>
          </a:solidFill>
          <a:ln w="10" cap="flat" cmpd="sng">
            <a:solidFill>
              <a:srgbClr val="A8A9AD">
                <a:alpha val="100000"/>
              </a:srgbClr>
            </a:solidFill>
            <a:prstDash val="solid"/>
            <a:miter lim="800000"/>
            <a:headEnd type="none" w="med" len="med"/>
            <a:tailEnd type="none" w="med" len="med"/>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50" name="Rectangle 12"/>
          <p:cNvSpPr>
            <a:spLocks noChangeArrowheads="1"/>
          </p:cNvSpPr>
          <p:nvPr/>
        </p:nvSpPr>
        <p:spPr bwMode="auto">
          <a:xfrm>
            <a:off x="4033658" y="3738750"/>
            <a:ext cx="540262" cy="553353"/>
          </a:xfrm>
          <a:prstGeom prst="rect">
            <a:avLst/>
          </a:prstGeom>
          <a:solidFill>
            <a:srgbClr val="922E17"/>
          </a:solidFill>
          <a:ln>
            <a:noFill/>
          </a:ln>
        </p:spPr>
        <p:txBody>
          <a:bodyPr vert="horz" wrap="square" lIns="68544" tIns="34272" rIns="68544" bIns="34272" numCol="1" anchor="t" anchorCtr="0" compatLnSpc="1"/>
          <a:lstStyle/>
          <a:p>
            <a:pPr defTabSz="685434" fontAlgn="base">
              <a:spcBef>
                <a:spcPct val="0"/>
              </a:spcBef>
              <a:spcAft>
                <a:spcPct val="0"/>
              </a:spcAft>
              <a:defRPr/>
            </a:pPr>
            <a:endParaRPr lang="zh-CN" altLang="en-US" sz="1349">
              <a:solidFill>
                <a:srgbClr val="424554"/>
              </a:solidFill>
              <a:ea typeface="宋体" panose="02010600030101010101" pitchFamily="2" charset="-122"/>
            </a:endParaRPr>
          </a:p>
        </p:txBody>
      </p:sp>
      <p:sp>
        <p:nvSpPr>
          <p:cNvPr id="51" name="TextBox 50"/>
          <p:cNvSpPr txBox="1"/>
          <p:nvPr/>
        </p:nvSpPr>
        <p:spPr>
          <a:xfrm>
            <a:off x="4609620" y="855368"/>
            <a:ext cx="3447445" cy="438453"/>
          </a:xfrm>
          <a:prstGeom prst="rect">
            <a:avLst/>
          </a:prstGeom>
          <a:noFill/>
        </p:spPr>
        <p:txBody>
          <a:bodyPr wrap="square" rtlCol="0">
            <a:spAutoFit/>
          </a:bodyPr>
          <a:lstStyle/>
          <a:p>
            <a:pPr defTabSz="685434" fontAlgn="base">
              <a:spcBef>
                <a:spcPct val="0"/>
              </a:spcBef>
              <a:spcAft>
                <a:spcPct val="0"/>
              </a:spcAft>
              <a:defRPr/>
            </a:pPr>
            <a:r>
              <a:rPr lang="zh-CN" altLang="en-US" sz="2249" b="1" smtClean="0">
                <a:solidFill>
                  <a:srgbClr val="424554"/>
                </a:solidFill>
                <a:latin typeface="微软雅黑"/>
              </a:rPr>
              <a:t>单击输入文本目录</a:t>
            </a:r>
            <a:endParaRPr lang="zh-CN" altLang="en-US" sz="2249" b="1" dirty="0">
              <a:solidFill>
                <a:srgbClr val="424554"/>
              </a:solidFill>
              <a:latin typeface="微软雅黑"/>
            </a:endParaRPr>
          </a:p>
        </p:txBody>
      </p:sp>
      <p:sp>
        <p:nvSpPr>
          <p:cNvPr id="53" name="TextBox 52"/>
          <p:cNvSpPr txBox="1"/>
          <p:nvPr/>
        </p:nvSpPr>
        <p:spPr>
          <a:xfrm>
            <a:off x="4609621" y="1602691"/>
            <a:ext cx="2492990" cy="438453"/>
          </a:xfrm>
          <a:prstGeom prst="rect">
            <a:avLst/>
          </a:prstGeom>
          <a:noFill/>
          <a:ln w="9525">
            <a:noFill/>
          </a:ln>
        </p:spPr>
        <p:txBody>
          <a:bodyPr wrap="none">
            <a:spAutoFit/>
          </a:bodyPr>
          <a:lstStyle/>
          <a:p>
            <a:pPr defTabSz="685434" fontAlgn="base">
              <a:spcBef>
                <a:spcPct val="0"/>
              </a:spcBef>
              <a:spcAft>
                <a:spcPct val="0"/>
              </a:spcAft>
              <a:defRPr/>
            </a:pPr>
            <a:r>
              <a:rPr lang="zh-CN" altLang="en-US" sz="2249" b="1">
                <a:solidFill>
                  <a:srgbClr val="424554"/>
                </a:solidFill>
                <a:latin typeface="微软雅黑"/>
              </a:rPr>
              <a:t>单击输入文本目录</a:t>
            </a:r>
            <a:endParaRPr lang="zh-CN" altLang="en-US" sz="2249" b="1" dirty="0">
              <a:solidFill>
                <a:srgbClr val="424554"/>
              </a:solidFill>
              <a:latin typeface="微软雅黑"/>
            </a:endParaRPr>
          </a:p>
        </p:txBody>
      </p:sp>
      <p:sp>
        <p:nvSpPr>
          <p:cNvPr id="55" name="TextBox 54"/>
          <p:cNvSpPr txBox="1"/>
          <p:nvPr/>
        </p:nvSpPr>
        <p:spPr>
          <a:xfrm>
            <a:off x="4609620" y="2350014"/>
            <a:ext cx="2492990" cy="438453"/>
          </a:xfrm>
          <a:prstGeom prst="rect">
            <a:avLst/>
          </a:prstGeom>
          <a:noFill/>
          <a:ln w="9525">
            <a:noFill/>
          </a:ln>
        </p:spPr>
        <p:txBody>
          <a:bodyPr wrap="none">
            <a:spAutoFit/>
          </a:bodyPr>
          <a:lstStyle/>
          <a:p>
            <a:pPr defTabSz="685434" fontAlgn="base">
              <a:spcBef>
                <a:spcPct val="0"/>
              </a:spcBef>
              <a:spcAft>
                <a:spcPct val="0"/>
              </a:spcAft>
              <a:defRPr/>
            </a:pPr>
            <a:r>
              <a:rPr lang="zh-CN" altLang="en-US" sz="2249" b="1">
                <a:solidFill>
                  <a:srgbClr val="424554"/>
                </a:solidFill>
                <a:latin typeface="微软雅黑"/>
              </a:rPr>
              <a:t>单击输入文本目录</a:t>
            </a:r>
            <a:endParaRPr lang="zh-CN" altLang="en-US" sz="2249" b="1" dirty="0">
              <a:solidFill>
                <a:srgbClr val="424554"/>
              </a:solidFill>
              <a:latin typeface="微软雅黑"/>
            </a:endParaRPr>
          </a:p>
        </p:txBody>
      </p:sp>
      <p:sp>
        <p:nvSpPr>
          <p:cNvPr id="66" name="TextBox 65"/>
          <p:cNvSpPr txBox="1"/>
          <p:nvPr/>
        </p:nvSpPr>
        <p:spPr>
          <a:xfrm>
            <a:off x="4609621" y="3106858"/>
            <a:ext cx="2492990" cy="438453"/>
          </a:xfrm>
          <a:prstGeom prst="rect">
            <a:avLst/>
          </a:prstGeom>
          <a:noFill/>
          <a:ln w="9525">
            <a:noFill/>
          </a:ln>
        </p:spPr>
        <p:txBody>
          <a:bodyPr wrap="none">
            <a:spAutoFit/>
          </a:bodyPr>
          <a:lstStyle/>
          <a:p>
            <a:pPr defTabSz="685434" fontAlgn="base">
              <a:spcBef>
                <a:spcPct val="0"/>
              </a:spcBef>
              <a:spcAft>
                <a:spcPct val="0"/>
              </a:spcAft>
              <a:defRPr/>
            </a:pPr>
            <a:r>
              <a:rPr lang="zh-CN" altLang="en-US" sz="2249" b="1">
                <a:solidFill>
                  <a:srgbClr val="424554"/>
                </a:solidFill>
                <a:latin typeface="微软雅黑"/>
              </a:rPr>
              <a:t>单击输入文本目录</a:t>
            </a:r>
            <a:endParaRPr lang="zh-CN" altLang="en-US" sz="2249" b="1" dirty="0">
              <a:solidFill>
                <a:srgbClr val="424554"/>
              </a:solidFill>
              <a:latin typeface="微软雅黑"/>
            </a:endParaRPr>
          </a:p>
        </p:txBody>
      </p:sp>
      <p:sp>
        <p:nvSpPr>
          <p:cNvPr id="76" name="TextBox 75"/>
          <p:cNvSpPr txBox="1"/>
          <p:nvPr/>
        </p:nvSpPr>
        <p:spPr>
          <a:xfrm>
            <a:off x="4609620" y="3848231"/>
            <a:ext cx="2492990" cy="438453"/>
          </a:xfrm>
          <a:prstGeom prst="rect">
            <a:avLst/>
          </a:prstGeom>
          <a:noFill/>
          <a:ln w="9525">
            <a:noFill/>
          </a:ln>
        </p:spPr>
        <p:txBody>
          <a:bodyPr wrap="none">
            <a:spAutoFit/>
          </a:bodyPr>
          <a:lstStyle/>
          <a:p>
            <a:pPr defTabSz="685434" fontAlgn="base">
              <a:spcBef>
                <a:spcPct val="0"/>
              </a:spcBef>
              <a:spcAft>
                <a:spcPct val="0"/>
              </a:spcAft>
              <a:defRPr/>
            </a:pPr>
            <a:r>
              <a:rPr lang="zh-CN" altLang="en-US" sz="2249" b="1">
                <a:solidFill>
                  <a:srgbClr val="424554"/>
                </a:solidFill>
                <a:latin typeface="微软雅黑"/>
              </a:rPr>
              <a:t>单击输入文本目录</a:t>
            </a:r>
            <a:endParaRPr lang="zh-CN" altLang="en-US" sz="2249" b="1" dirty="0">
              <a:solidFill>
                <a:srgbClr val="424554"/>
              </a:solidFill>
              <a:latin typeface="微软雅黑"/>
            </a:endParaRPr>
          </a:p>
        </p:txBody>
      </p:sp>
      <p:sp>
        <p:nvSpPr>
          <p:cNvPr id="8215" name="Freeform 5"/>
          <p:cNvSpPr/>
          <p:nvPr/>
        </p:nvSpPr>
        <p:spPr>
          <a:xfrm>
            <a:off x="612853" y="2133"/>
            <a:ext cx="1731457" cy="869894"/>
          </a:xfrm>
          <a:custGeom>
            <a:avLst/>
            <a:gdLst/>
            <a:ahLst/>
            <a:cxnLst>
              <a:cxn ang="0">
                <a:pos x="2309654" y="0"/>
              </a:cxn>
              <a:cxn ang="0">
                <a:pos x="1187255" y="1141649"/>
              </a:cxn>
              <a:cxn ang="0">
                <a:pos x="1121737" y="1141649"/>
              </a:cxn>
              <a:cxn ang="0">
                <a:pos x="0" y="0"/>
              </a:cxn>
              <a:cxn ang="0">
                <a:pos x="2309654" y="0"/>
              </a:cxn>
            </a:cxnLst>
            <a:rect l="0" t="0" r="0" b="0"/>
            <a:pathLst>
              <a:path w="3490" h="1722">
                <a:moveTo>
                  <a:pt x="3490" y="0"/>
                </a:moveTo>
                <a:lnTo>
                  <a:pt x="1794" y="1695"/>
                </a:lnTo>
                <a:cubicBezTo>
                  <a:pt x="1767" y="1722"/>
                  <a:pt x="1723" y="1722"/>
                  <a:pt x="1695" y="1695"/>
                </a:cubicBezTo>
                <a:lnTo>
                  <a:pt x="0" y="0"/>
                </a:lnTo>
                <a:lnTo>
                  <a:pt x="3490" y="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8216" name="Freeform 6"/>
          <p:cNvSpPr/>
          <p:nvPr/>
        </p:nvSpPr>
        <p:spPr>
          <a:xfrm>
            <a:off x="265372" y="2133"/>
            <a:ext cx="1731457" cy="867514"/>
          </a:xfrm>
          <a:custGeom>
            <a:avLst/>
            <a:gdLst/>
            <a:ahLst/>
            <a:cxnLst>
              <a:cxn ang="0">
                <a:pos x="2309654" y="0"/>
              </a:cxn>
              <a:cxn ang="0">
                <a:pos x="1193211" y="1136278"/>
              </a:cxn>
              <a:cxn ang="0">
                <a:pos x="1116443" y="1136278"/>
              </a:cxn>
              <a:cxn ang="0">
                <a:pos x="0" y="0"/>
              </a:cxn>
              <a:cxn ang="0">
                <a:pos x="2309654" y="0"/>
              </a:cxn>
            </a:cxnLst>
            <a:rect l="0" t="0" r="0" b="0"/>
            <a:pathLst>
              <a:path w="3490" h="1719">
                <a:moveTo>
                  <a:pt x="3490" y="0"/>
                </a:moveTo>
                <a:lnTo>
                  <a:pt x="1803" y="1687"/>
                </a:lnTo>
                <a:cubicBezTo>
                  <a:pt x="1771" y="1719"/>
                  <a:pt x="1719" y="1719"/>
                  <a:pt x="1687" y="1687"/>
                </a:cubicBezTo>
                <a:lnTo>
                  <a:pt x="0" y="0"/>
                </a:lnTo>
                <a:lnTo>
                  <a:pt x="3490" y="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8217" name="Freeform 7"/>
          <p:cNvSpPr>
            <a:spLocks noEditPoints="1"/>
          </p:cNvSpPr>
          <p:nvPr/>
        </p:nvSpPr>
        <p:spPr>
          <a:xfrm>
            <a:off x="976995" y="156834"/>
            <a:ext cx="572392" cy="570013"/>
          </a:xfrm>
          <a:custGeom>
            <a:avLst/>
            <a:gdLst/>
            <a:ahLst/>
            <a:cxnLst>
              <a:cxn ang="0">
                <a:pos x="196764" y="304212"/>
              </a:cxn>
              <a:cxn ang="0">
                <a:pos x="427316" y="584869"/>
              </a:cxn>
              <a:cxn ang="0">
                <a:pos x="253740" y="717457"/>
              </a:cxn>
              <a:cxn ang="0">
                <a:pos x="253740" y="761204"/>
              </a:cxn>
              <a:cxn ang="0">
                <a:pos x="42400" y="502758"/>
              </a:cxn>
              <a:cxn ang="0">
                <a:pos x="245790" y="399784"/>
              </a:cxn>
              <a:cxn ang="0">
                <a:pos x="42400" y="502758"/>
              </a:cxn>
              <a:cxn ang="0">
                <a:pos x="235190" y="699285"/>
              </a:cxn>
              <a:cxn ang="0">
                <a:pos x="335228" y="491316"/>
              </a:cxn>
              <a:cxn ang="0">
                <a:pos x="112626" y="574100"/>
              </a:cxn>
              <a:cxn ang="0">
                <a:pos x="317340" y="472471"/>
              </a:cxn>
              <a:cxn ang="0">
                <a:pos x="112626" y="574100"/>
              </a:cxn>
              <a:cxn ang="0">
                <a:pos x="661844" y="120473"/>
              </a:cxn>
              <a:cxn ang="0">
                <a:pos x="639318" y="217391"/>
              </a:cxn>
              <a:cxn ang="0">
                <a:pos x="763207" y="206622"/>
              </a:cxn>
              <a:cxn ang="0">
                <a:pos x="626731" y="294790"/>
              </a:cxn>
              <a:cxn ang="0">
                <a:pos x="594930" y="407860"/>
              </a:cxn>
              <a:cxn ang="0">
                <a:pos x="604206" y="354690"/>
              </a:cxn>
              <a:cxn ang="0">
                <a:pos x="510792" y="218737"/>
              </a:cxn>
              <a:cxn ang="0">
                <a:pos x="368353" y="325750"/>
              </a:cxn>
              <a:cxn ang="0">
                <a:pos x="542592" y="88841"/>
              </a:cxn>
              <a:cxn ang="0">
                <a:pos x="355103" y="242966"/>
              </a:cxn>
              <a:cxn ang="0">
                <a:pos x="494892" y="40382"/>
              </a:cxn>
              <a:cxn ang="0">
                <a:pos x="302765" y="198546"/>
              </a:cxn>
              <a:cxn ang="0">
                <a:pos x="593605" y="96917"/>
              </a:cxn>
              <a:cxn ang="0">
                <a:pos x="655219" y="72015"/>
              </a:cxn>
              <a:cxn ang="0">
                <a:pos x="540605" y="206622"/>
              </a:cxn>
              <a:cxn ang="0">
                <a:pos x="628718" y="117108"/>
              </a:cxn>
              <a:cxn ang="0">
                <a:pos x="550543" y="282002"/>
              </a:cxn>
              <a:cxn ang="0">
                <a:pos x="505492" y="454973"/>
              </a:cxn>
              <a:cxn ang="0">
                <a:pos x="427979" y="316327"/>
              </a:cxn>
              <a:cxn ang="0">
                <a:pos x="516755" y="298155"/>
              </a:cxn>
              <a:cxn ang="0">
                <a:pos x="464417" y="339883"/>
              </a:cxn>
              <a:cxn ang="0">
                <a:pos x="427979" y="316327"/>
              </a:cxn>
            </a:cxnLst>
            <a:rect l="0" t="0" r="0" b="0"/>
            <a:pathLst>
              <a:path w="1152" h="1131">
                <a:moveTo>
                  <a:pt x="0" y="749"/>
                </a:moveTo>
                <a:lnTo>
                  <a:pt x="297" y="452"/>
                </a:lnTo>
                <a:lnTo>
                  <a:pt x="680" y="835"/>
                </a:lnTo>
                <a:lnTo>
                  <a:pt x="645" y="869"/>
                </a:lnTo>
                <a:lnTo>
                  <a:pt x="613" y="836"/>
                </a:lnTo>
                <a:lnTo>
                  <a:pt x="383" y="1066"/>
                </a:lnTo>
                <a:lnTo>
                  <a:pt x="415" y="1099"/>
                </a:lnTo>
                <a:lnTo>
                  <a:pt x="383" y="1131"/>
                </a:lnTo>
                <a:lnTo>
                  <a:pt x="0" y="749"/>
                </a:lnTo>
                <a:close/>
                <a:moveTo>
                  <a:pt x="64" y="747"/>
                </a:moveTo>
                <a:lnTo>
                  <a:pt x="141" y="824"/>
                </a:lnTo>
                <a:lnTo>
                  <a:pt x="371" y="594"/>
                </a:lnTo>
                <a:lnTo>
                  <a:pt x="294" y="517"/>
                </a:lnTo>
                <a:lnTo>
                  <a:pt x="64" y="747"/>
                </a:lnTo>
                <a:close/>
                <a:moveTo>
                  <a:pt x="276" y="960"/>
                </a:moveTo>
                <a:lnTo>
                  <a:pt x="355" y="1039"/>
                </a:lnTo>
                <a:lnTo>
                  <a:pt x="585" y="809"/>
                </a:lnTo>
                <a:lnTo>
                  <a:pt x="506" y="730"/>
                </a:lnTo>
                <a:lnTo>
                  <a:pt x="276" y="960"/>
                </a:lnTo>
                <a:close/>
                <a:moveTo>
                  <a:pt x="170" y="853"/>
                </a:moveTo>
                <a:lnTo>
                  <a:pt x="249" y="932"/>
                </a:lnTo>
                <a:lnTo>
                  <a:pt x="479" y="702"/>
                </a:lnTo>
                <a:lnTo>
                  <a:pt x="400" y="624"/>
                </a:lnTo>
                <a:lnTo>
                  <a:pt x="170" y="853"/>
                </a:lnTo>
                <a:close/>
                <a:moveTo>
                  <a:pt x="949" y="174"/>
                </a:moveTo>
                <a:lnTo>
                  <a:pt x="999" y="179"/>
                </a:lnTo>
                <a:cubicBezTo>
                  <a:pt x="997" y="192"/>
                  <a:pt x="991" y="219"/>
                  <a:pt x="980" y="259"/>
                </a:cubicBezTo>
                <a:cubicBezTo>
                  <a:pt x="974" y="287"/>
                  <a:pt x="968" y="308"/>
                  <a:pt x="965" y="323"/>
                </a:cubicBezTo>
                <a:cubicBezTo>
                  <a:pt x="1014" y="319"/>
                  <a:pt x="1074" y="297"/>
                  <a:pt x="1143" y="254"/>
                </a:cubicBezTo>
                <a:cubicBezTo>
                  <a:pt x="1143" y="270"/>
                  <a:pt x="1146" y="288"/>
                  <a:pt x="1152" y="307"/>
                </a:cubicBezTo>
                <a:cubicBezTo>
                  <a:pt x="1050" y="363"/>
                  <a:pt x="955" y="381"/>
                  <a:pt x="867" y="359"/>
                </a:cubicBezTo>
                <a:lnTo>
                  <a:pt x="946" y="438"/>
                </a:lnTo>
                <a:cubicBezTo>
                  <a:pt x="990" y="477"/>
                  <a:pt x="990" y="517"/>
                  <a:pt x="946" y="558"/>
                </a:cubicBezTo>
                <a:cubicBezTo>
                  <a:pt x="930" y="574"/>
                  <a:pt x="914" y="590"/>
                  <a:pt x="898" y="606"/>
                </a:cubicBezTo>
                <a:cubicBezTo>
                  <a:pt x="883" y="593"/>
                  <a:pt x="869" y="584"/>
                  <a:pt x="857" y="579"/>
                </a:cubicBezTo>
                <a:cubicBezTo>
                  <a:pt x="872" y="566"/>
                  <a:pt x="890" y="549"/>
                  <a:pt x="912" y="527"/>
                </a:cubicBezTo>
                <a:cubicBezTo>
                  <a:pt x="935" y="506"/>
                  <a:pt x="935" y="486"/>
                  <a:pt x="913" y="467"/>
                </a:cubicBezTo>
                <a:lnTo>
                  <a:pt x="771" y="325"/>
                </a:lnTo>
                <a:lnTo>
                  <a:pt x="584" y="512"/>
                </a:lnTo>
                <a:lnTo>
                  <a:pt x="556" y="484"/>
                </a:lnTo>
                <a:lnTo>
                  <a:pt x="864" y="177"/>
                </a:lnTo>
                <a:lnTo>
                  <a:pt x="819" y="132"/>
                </a:lnTo>
                <a:lnTo>
                  <a:pt x="563" y="388"/>
                </a:lnTo>
                <a:lnTo>
                  <a:pt x="536" y="361"/>
                </a:lnTo>
                <a:lnTo>
                  <a:pt x="792" y="105"/>
                </a:lnTo>
                <a:lnTo>
                  <a:pt x="747" y="60"/>
                </a:lnTo>
                <a:lnTo>
                  <a:pt x="484" y="323"/>
                </a:lnTo>
                <a:lnTo>
                  <a:pt x="457" y="295"/>
                </a:lnTo>
                <a:lnTo>
                  <a:pt x="752" y="0"/>
                </a:lnTo>
                <a:lnTo>
                  <a:pt x="896" y="144"/>
                </a:lnTo>
                <a:lnTo>
                  <a:pt x="962" y="79"/>
                </a:lnTo>
                <a:lnTo>
                  <a:pt x="989" y="107"/>
                </a:lnTo>
                <a:lnTo>
                  <a:pt x="802" y="294"/>
                </a:lnTo>
                <a:lnTo>
                  <a:pt x="816" y="307"/>
                </a:lnTo>
                <a:cubicBezTo>
                  <a:pt x="853" y="318"/>
                  <a:pt x="889" y="323"/>
                  <a:pt x="922" y="325"/>
                </a:cubicBezTo>
                <a:cubicBezTo>
                  <a:pt x="933" y="267"/>
                  <a:pt x="943" y="217"/>
                  <a:pt x="949" y="174"/>
                </a:cubicBezTo>
                <a:close/>
                <a:moveTo>
                  <a:pt x="721" y="659"/>
                </a:moveTo>
                <a:cubicBezTo>
                  <a:pt x="753" y="595"/>
                  <a:pt x="790" y="515"/>
                  <a:pt x="831" y="419"/>
                </a:cubicBezTo>
                <a:cubicBezTo>
                  <a:pt x="844" y="427"/>
                  <a:pt x="856" y="435"/>
                  <a:pt x="869" y="443"/>
                </a:cubicBezTo>
                <a:cubicBezTo>
                  <a:pt x="829" y="529"/>
                  <a:pt x="793" y="607"/>
                  <a:pt x="763" y="676"/>
                </a:cubicBezTo>
                <a:lnTo>
                  <a:pt x="721" y="659"/>
                </a:lnTo>
                <a:close/>
                <a:moveTo>
                  <a:pt x="646" y="470"/>
                </a:moveTo>
                <a:cubicBezTo>
                  <a:pt x="654" y="469"/>
                  <a:pt x="664" y="467"/>
                  <a:pt x="677" y="464"/>
                </a:cubicBezTo>
                <a:cubicBezTo>
                  <a:pt x="718" y="454"/>
                  <a:pt x="752" y="448"/>
                  <a:pt x="780" y="443"/>
                </a:cubicBezTo>
                <a:lnTo>
                  <a:pt x="788" y="489"/>
                </a:lnTo>
                <a:cubicBezTo>
                  <a:pt x="767" y="493"/>
                  <a:pt x="737" y="498"/>
                  <a:pt x="701" y="505"/>
                </a:cubicBezTo>
                <a:cubicBezTo>
                  <a:pt x="679" y="508"/>
                  <a:pt x="662" y="511"/>
                  <a:pt x="651" y="513"/>
                </a:cubicBezTo>
                <a:lnTo>
                  <a:pt x="646" y="47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8218" name="Freeform 8"/>
          <p:cNvSpPr>
            <a:spLocks noEditPoints="1"/>
          </p:cNvSpPr>
          <p:nvPr/>
        </p:nvSpPr>
        <p:spPr>
          <a:xfrm>
            <a:off x="1430386" y="208005"/>
            <a:ext cx="504562" cy="511702"/>
          </a:xfrm>
          <a:custGeom>
            <a:avLst/>
            <a:gdLst/>
            <a:ahLst/>
            <a:cxnLst>
              <a:cxn ang="0">
                <a:pos x="107876" y="602163"/>
              </a:cxn>
              <a:cxn ang="0">
                <a:pos x="27134" y="658806"/>
              </a:cxn>
              <a:cxn ang="0">
                <a:pos x="74785" y="571145"/>
              </a:cxn>
              <a:cxn ang="0">
                <a:pos x="28458" y="588677"/>
              </a:cxn>
              <a:cxn ang="0">
                <a:pos x="92654" y="654760"/>
              </a:cxn>
              <a:cxn ang="0">
                <a:pos x="113832" y="502365"/>
              </a:cxn>
              <a:cxn ang="0">
                <a:pos x="177366" y="568447"/>
              </a:cxn>
              <a:cxn ang="0">
                <a:pos x="113832" y="502365"/>
              </a:cxn>
              <a:cxn ang="0">
                <a:pos x="110523" y="573842"/>
              </a:cxn>
              <a:cxn ang="0">
                <a:pos x="183323" y="497644"/>
              </a:cxn>
              <a:cxn ang="0">
                <a:pos x="299140" y="455837"/>
              </a:cxn>
              <a:cxn ang="0">
                <a:pos x="214428" y="386382"/>
              </a:cxn>
              <a:cxn ang="0">
                <a:pos x="283256" y="454488"/>
              </a:cxn>
              <a:cxn ang="0">
                <a:pos x="273329" y="451791"/>
              </a:cxn>
              <a:cxn ang="0">
                <a:pos x="162144" y="439653"/>
              </a:cxn>
              <a:cxn ang="0">
                <a:pos x="247518" y="509108"/>
              </a:cxn>
              <a:cxn ang="0">
                <a:pos x="177366" y="439653"/>
              </a:cxn>
              <a:cxn ang="0">
                <a:pos x="188617" y="443699"/>
              </a:cxn>
              <a:cxn ang="0">
                <a:pos x="299140" y="455837"/>
              </a:cxn>
              <a:cxn ang="0">
                <a:pos x="307744" y="306139"/>
              </a:cxn>
              <a:cxn ang="0">
                <a:pos x="350762" y="403240"/>
              </a:cxn>
              <a:cxn ang="0">
                <a:pos x="272667" y="341878"/>
              </a:cxn>
              <a:cxn ang="0">
                <a:pos x="239577" y="360758"/>
              </a:cxn>
              <a:cxn ang="0">
                <a:pos x="394441" y="344575"/>
              </a:cxn>
              <a:cxn ang="0">
                <a:pos x="450695" y="302093"/>
              </a:cxn>
              <a:cxn ang="0">
                <a:pos x="316347" y="282538"/>
              </a:cxn>
              <a:cxn ang="0">
                <a:pos x="378558" y="233313"/>
              </a:cxn>
              <a:cxn ang="0">
                <a:pos x="358041" y="307488"/>
              </a:cxn>
              <a:cxn ang="0">
                <a:pos x="409663" y="271075"/>
              </a:cxn>
              <a:cxn ang="0">
                <a:pos x="394441" y="344575"/>
              </a:cxn>
              <a:cxn ang="0">
                <a:pos x="453343" y="142955"/>
              </a:cxn>
              <a:cxn ang="0">
                <a:pos x="500993" y="208363"/>
              </a:cxn>
              <a:cxn ang="0">
                <a:pos x="512906" y="220501"/>
              </a:cxn>
              <a:cxn ang="0">
                <a:pos x="402383" y="194203"/>
              </a:cxn>
              <a:cxn ang="0">
                <a:pos x="469226" y="282538"/>
              </a:cxn>
              <a:cxn ang="0">
                <a:pos x="421576" y="216455"/>
              </a:cxn>
              <a:cxn ang="0">
                <a:pos x="407678" y="204317"/>
              </a:cxn>
              <a:cxn ang="0">
                <a:pos x="520186" y="230616"/>
              </a:cxn>
              <a:cxn ang="0">
                <a:pos x="530775" y="64060"/>
              </a:cxn>
              <a:cxn ang="0">
                <a:pos x="512244" y="97776"/>
              </a:cxn>
              <a:cxn ang="0">
                <a:pos x="572469" y="177345"/>
              </a:cxn>
              <a:cxn ang="0">
                <a:pos x="477168" y="133514"/>
              </a:cxn>
              <a:cxn ang="0">
                <a:pos x="530775" y="64060"/>
              </a:cxn>
              <a:cxn ang="0">
                <a:pos x="621443" y="10789"/>
              </a:cxn>
              <a:cxn ang="0">
                <a:pos x="565189" y="68106"/>
              </a:cxn>
              <a:cxn ang="0">
                <a:pos x="651225" y="55968"/>
              </a:cxn>
              <a:cxn ang="0">
                <a:pos x="603575" y="95078"/>
              </a:cxn>
              <a:cxn ang="0">
                <a:pos x="653872" y="97101"/>
              </a:cxn>
              <a:cxn ang="0">
                <a:pos x="606884" y="53271"/>
              </a:cxn>
              <a:cxn ang="0">
                <a:pos x="579749" y="26298"/>
              </a:cxn>
            </a:cxnLst>
            <a:rect l="0" t="0" r="0" b="0"/>
            <a:pathLst>
              <a:path w="1017" h="1013">
                <a:moveTo>
                  <a:pt x="144" y="904"/>
                </a:moveTo>
                <a:lnTo>
                  <a:pt x="163" y="893"/>
                </a:lnTo>
                <a:cubicBezTo>
                  <a:pt x="181" y="925"/>
                  <a:pt x="177" y="955"/>
                  <a:pt x="151" y="981"/>
                </a:cubicBezTo>
                <a:cubicBezTo>
                  <a:pt x="116" y="1013"/>
                  <a:pt x="79" y="1011"/>
                  <a:pt x="41" y="977"/>
                </a:cubicBezTo>
                <a:cubicBezTo>
                  <a:pt x="3" y="936"/>
                  <a:pt x="0" y="897"/>
                  <a:pt x="32" y="861"/>
                </a:cubicBezTo>
                <a:cubicBezTo>
                  <a:pt x="55" y="839"/>
                  <a:pt x="82" y="835"/>
                  <a:pt x="113" y="847"/>
                </a:cubicBezTo>
                <a:lnTo>
                  <a:pt x="102" y="865"/>
                </a:lnTo>
                <a:cubicBezTo>
                  <a:pt x="78" y="856"/>
                  <a:pt x="59" y="858"/>
                  <a:pt x="43" y="873"/>
                </a:cubicBezTo>
                <a:cubicBezTo>
                  <a:pt x="22" y="899"/>
                  <a:pt x="25" y="929"/>
                  <a:pt x="53" y="962"/>
                </a:cubicBezTo>
                <a:cubicBezTo>
                  <a:pt x="85" y="990"/>
                  <a:pt x="113" y="993"/>
                  <a:pt x="140" y="971"/>
                </a:cubicBezTo>
                <a:cubicBezTo>
                  <a:pt x="158" y="952"/>
                  <a:pt x="159" y="929"/>
                  <a:pt x="144" y="904"/>
                </a:cubicBezTo>
                <a:close/>
                <a:moveTo>
                  <a:pt x="172" y="745"/>
                </a:moveTo>
                <a:cubicBezTo>
                  <a:pt x="149" y="772"/>
                  <a:pt x="151" y="803"/>
                  <a:pt x="179" y="836"/>
                </a:cubicBezTo>
                <a:cubicBezTo>
                  <a:pt x="210" y="864"/>
                  <a:pt x="240" y="867"/>
                  <a:pt x="268" y="843"/>
                </a:cubicBezTo>
                <a:cubicBezTo>
                  <a:pt x="293" y="815"/>
                  <a:pt x="292" y="784"/>
                  <a:pt x="263" y="752"/>
                </a:cubicBezTo>
                <a:cubicBezTo>
                  <a:pt x="230" y="724"/>
                  <a:pt x="200" y="721"/>
                  <a:pt x="172" y="745"/>
                </a:cubicBezTo>
                <a:close/>
                <a:moveTo>
                  <a:pt x="279" y="853"/>
                </a:moveTo>
                <a:cubicBezTo>
                  <a:pt x="242" y="886"/>
                  <a:pt x="204" y="885"/>
                  <a:pt x="167" y="851"/>
                </a:cubicBezTo>
                <a:cubicBezTo>
                  <a:pt x="129" y="810"/>
                  <a:pt x="127" y="770"/>
                  <a:pt x="161" y="732"/>
                </a:cubicBezTo>
                <a:cubicBezTo>
                  <a:pt x="198" y="700"/>
                  <a:pt x="237" y="702"/>
                  <a:pt x="277" y="738"/>
                </a:cubicBezTo>
                <a:cubicBezTo>
                  <a:pt x="313" y="777"/>
                  <a:pt x="314" y="815"/>
                  <a:pt x="279" y="853"/>
                </a:cubicBezTo>
                <a:close/>
                <a:moveTo>
                  <a:pt x="452" y="676"/>
                </a:moveTo>
                <a:lnTo>
                  <a:pt x="336" y="560"/>
                </a:lnTo>
                <a:lnTo>
                  <a:pt x="324" y="573"/>
                </a:lnTo>
                <a:lnTo>
                  <a:pt x="408" y="657"/>
                </a:lnTo>
                <a:cubicBezTo>
                  <a:pt x="415" y="664"/>
                  <a:pt x="421" y="669"/>
                  <a:pt x="428" y="674"/>
                </a:cubicBezTo>
                <a:lnTo>
                  <a:pt x="427" y="675"/>
                </a:lnTo>
                <a:cubicBezTo>
                  <a:pt x="424" y="673"/>
                  <a:pt x="419" y="672"/>
                  <a:pt x="413" y="670"/>
                </a:cubicBezTo>
                <a:lnTo>
                  <a:pt x="260" y="637"/>
                </a:lnTo>
                <a:lnTo>
                  <a:pt x="245" y="652"/>
                </a:lnTo>
                <a:lnTo>
                  <a:pt x="361" y="768"/>
                </a:lnTo>
                <a:lnTo>
                  <a:pt x="374" y="755"/>
                </a:lnTo>
                <a:lnTo>
                  <a:pt x="288" y="670"/>
                </a:lnTo>
                <a:cubicBezTo>
                  <a:pt x="280" y="662"/>
                  <a:pt x="273" y="656"/>
                  <a:pt x="268" y="652"/>
                </a:cubicBezTo>
                <a:lnTo>
                  <a:pt x="268" y="652"/>
                </a:lnTo>
                <a:cubicBezTo>
                  <a:pt x="274" y="655"/>
                  <a:pt x="280" y="657"/>
                  <a:pt x="285" y="658"/>
                </a:cubicBezTo>
                <a:lnTo>
                  <a:pt x="438" y="691"/>
                </a:lnTo>
                <a:lnTo>
                  <a:pt x="452" y="676"/>
                </a:lnTo>
                <a:close/>
                <a:moveTo>
                  <a:pt x="454" y="443"/>
                </a:moveTo>
                <a:lnTo>
                  <a:pt x="465" y="454"/>
                </a:lnTo>
                <a:lnTo>
                  <a:pt x="425" y="493"/>
                </a:lnTo>
                <a:lnTo>
                  <a:pt x="530" y="598"/>
                </a:lnTo>
                <a:lnTo>
                  <a:pt x="517" y="612"/>
                </a:lnTo>
                <a:lnTo>
                  <a:pt x="412" y="507"/>
                </a:lnTo>
                <a:lnTo>
                  <a:pt x="373" y="546"/>
                </a:lnTo>
                <a:lnTo>
                  <a:pt x="362" y="535"/>
                </a:lnTo>
                <a:lnTo>
                  <a:pt x="454" y="443"/>
                </a:lnTo>
                <a:close/>
                <a:moveTo>
                  <a:pt x="596" y="511"/>
                </a:moveTo>
                <a:lnTo>
                  <a:pt x="670" y="438"/>
                </a:lnTo>
                <a:lnTo>
                  <a:pt x="681" y="448"/>
                </a:lnTo>
                <a:lnTo>
                  <a:pt x="594" y="535"/>
                </a:lnTo>
                <a:lnTo>
                  <a:pt x="478" y="419"/>
                </a:lnTo>
                <a:lnTo>
                  <a:pt x="561" y="335"/>
                </a:lnTo>
                <a:lnTo>
                  <a:pt x="572" y="346"/>
                </a:lnTo>
                <a:lnTo>
                  <a:pt x="502" y="417"/>
                </a:lnTo>
                <a:lnTo>
                  <a:pt x="541" y="456"/>
                </a:lnTo>
                <a:lnTo>
                  <a:pt x="607" y="390"/>
                </a:lnTo>
                <a:lnTo>
                  <a:pt x="619" y="402"/>
                </a:lnTo>
                <a:lnTo>
                  <a:pt x="553" y="468"/>
                </a:lnTo>
                <a:lnTo>
                  <a:pt x="596" y="511"/>
                </a:lnTo>
                <a:close/>
                <a:moveTo>
                  <a:pt x="801" y="328"/>
                </a:moveTo>
                <a:lnTo>
                  <a:pt x="685" y="212"/>
                </a:lnTo>
                <a:lnTo>
                  <a:pt x="672" y="225"/>
                </a:lnTo>
                <a:lnTo>
                  <a:pt x="757" y="309"/>
                </a:lnTo>
                <a:cubicBezTo>
                  <a:pt x="763" y="315"/>
                  <a:pt x="769" y="321"/>
                  <a:pt x="776" y="326"/>
                </a:cubicBezTo>
                <a:lnTo>
                  <a:pt x="775" y="327"/>
                </a:lnTo>
                <a:cubicBezTo>
                  <a:pt x="772" y="325"/>
                  <a:pt x="767" y="324"/>
                  <a:pt x="761" y="322"/>
                </a:cubicBezTo>
                <a:lnTo>
                  <a:pt x="608" y="288"/>
                </a:lnTo>
                <a:lnTo>
                  <a:pt x="593" y="303"/>
                </a:lnTo>
                <a:lnTo>
                  <a:pt x="709" y="419"/>
                </a:lnTo>
                <a:lnTo>
                  <a:pt x="722" y="407"/>
                </a:lnTo>
                <a:lnTo>
                  <a:pt x="637" y="321"/>
                </a:lnTo>
                <a:cubicBezTo>
                  <a:pt x="628" y="313"/>
                  <a:pt x="621" y="308"/>
                  <a:pt x="616" y="304"/>
                </a:cubicBezTo>
                <a:lnTo>
                  <a:pt x="616" y="303"/>
                </a:lnTo>
                <a:cubicBezTo>
                  <a:pt x="622" y="307"/>
                  <a:pt x="628" y="309"/>
                  <a:pt x="633" y="310"/>
                </a:cubicBezTo>
                <a:lnTo>
                  <a:pt x="786" y="342"/>
                </a:lnTo>
                <a:lnTo>
                  <a:pt x="801" y="328"/>
                </a:lnTo>
                <a:close/>
                <a:moveTo>
                  <a:pt x="802" y="95"/>
                </a:moveTo>
                <a:lnTo>
                  <a:pt x="813" y="106"/>
                </a:lnTo>
                <a:lnTo>
                  <a:pt x="774" y="145"/>
                </a:lnTo>
                <a:lnTo>
                  <a:pt x="878" y="250"/>
                </a:lnTo>
                <a:lnTo>
                  <a:pt x="865" y="263"/>
                </a:lnTo>
                <a:lnTo>
                  <a:pt x="760" y="158"/>
                </a:lnTo>
                <a:lnTo>
                  <a:pt x="721" y="198"/>
                </a:lnTo>
                <a:lnTo>
                  <a:pt x="710" y="187"/>
                </a:lnTo>
                <a:lnTo>
                  <a:pt x="802" y="95"/>
                </a:lnTo>
                <a:close/>
                <a:moveTo>
                  <a:pt x="930" y="34"/>
                </a:moveTo>
                <a:lnTo>
                  <a:pt x="939" y="16"/>
                </a:lnTo>
                <a:cubicBezTo>
                  <a:pt x="914" y="0"/>
                  <a:pt x="888" y="4"/>
                  <a:pt x="863" y="29"/>
                </a:cubicBezTo>
                <a:cubicBezTo>
                  <a:pt x="839" y="56"/>
                  <a:pt x="835" y="80"/>
                  <a:pt x="854" y="101"/>
                </a:cubicBezTo>
                <a:cubicBezTo>
                  <a:pt x="868" y="119"/>
                  <a:pt x="893" y="116"/>
                  <a:pt x="928" y="92"/>
                </a:cubicBezTo>
                <a:cubicBezTo>
                  <a:pt x="957" y="73"/>
                  <a:pt x="975" y="70"/>
                  <a:pt x="984" y="83"/>
                </a:cubicBezTo>
                <a:cubicBezTo>
                  <a:pt x="998" y="98"/>
                  <a:pt x="995" y="115"/>
                  <a:pt x="977" y="135"/>
                </a:cubicBezTo>
                <a:cubicBezTo>
                  <a:pt x="956" y="157"/>
                  <a:pt x="934" y="159"/>
                  <a:pt x="912" y="141"/>
                </a:cubicBezTo>
                <a:lnTo>
                  <a:pt x="903" y="159"/>
                </a:lnTo>
                <a:cubicBezTo>
                  <a:pt x="932" y="179"/>
                  <a:pt x="960" y="174"/>
                  <a:pt x="988" y="144"/>
                </a:cubicBezTo>
                <a:cubicBezTo>
                  <a:pt x="1013" y="117"/>
                  <a:pt x="1017" y="92"/>
                  <a:pt x="999" y="70"/>
                </a:cubicBezTo>
                <a:cubicBezTo>
                  <a:pt x="982" y="50"/>
                  <a:pt x="955" y="53"/>
                  <a:pt x="917" y="79"/>
                </a:cubicBezTo>
                <a:cubicBezTo>
                  <a:pt x="893" y="95"/>
                  <a:pt x="876" y="98"/>
                  <a:pt x="867" y="88"/>
                </a:cubicBezTo>
                <a:cubicBezTo>
                  <a:pt x="855" y="74"/>
                  <a:pt x="858" y="58"/>
                  <a:pt x="876" y="39"/>
                </a:cubicBezTo>
                <a:cubicBezTo>
                  <a:pt x="891" y="24"/>
                  <a:pt x="909" y="22"/>
                  <a:pt x="930" y="34"/>
                </a:cubicBez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7" name="Freeform 17"/>
          <p:cNvSpPr>
            <a:spLocks noEditPoints="1"/>
          </p:cNvSpPr>
          <p:nvPr/>
        </p:nvSpPr>
        <p:spPr>
          <a:xfrm>
            <a:off x="4134809" y="779208"/>
            <a:ext cx="337961" cy="449822"/>
          </a:xfrm>
          <a:custGeom>
            <a:avLst/>
            <a:gdLst/>
            <a:ahLst/>
            <a:cxnLst>
              <a:cxn ang="0">
                <a:pos x="59930" y="97095"/>
              </a:cxn>
              <a:cxn ang="0">
                <a:pos x="50543" y="599457"/>
              </a:cxn>
              <a:cxn ang="0">
                <a:pos x="451277" y="147050"/>
              </a:cxn>
              <a:cxn ang="0">
                <a:pos x="417341" y="157604"/>
              </a:cxn>
              <a:cxn ang="0">
                <a:pos x="51987" y="564981"/>
              </a:cxn>
              <a:cxn ang="0">
                <a:pos x="195674" y="64027"/>
              </a:cxn>
              <a:cxn ang="0">
                <a:pos x="256325" y="64027"/>
              </a:cxn>
              <a:cxn ang="0">
                <a:pos x="225277" y="95688"/>
              </a:cxn>
              <a:cxn ang="0">
                <a:pos x="158127" y="65434"/>
              </a:cxn>
              <a:cxn ang="0">
                <a:pos x="83035" y="151975"/>
              </a:cxn>
              <a:cxn ang="0">
                <a:pos x="368964" y="151975"/>
              </a:cxn>
              <a:cxn ang="0">
                <a:pos x="293872" y="65434"/>
              </a:cxn>
              <a:cxn ang="0">
                <a:pos x="158127" y="65434"/>
              </a:cxn>
              <a:cxn ang="0">
                <a:pos x="159572" y="455221"/>
              </a:cxn>
              <a:cxn ang="0">
                <a:pos x="109751" y="469293"/>
              </a:cxn>
              <a:cxn ang="0">
                <a:pos x="98920" y="479847"/>
              </a:cxn>
              <a:cxn ang="0">
                <a:pos x="159572" y="484069"/>
              </a:cxn>
              <a:cxn ang="0">
                <a:pos x="95310" y="514323"/>
              </a:cxn>
              <a:cxn ang="0">
                <a:pos x="175456" y="476329"/>
              </a:cxn>
              <a:cxn ang="0">
                <a:pos x="175456" y="452407"/>
              </a:cxn>
              <a:cxn ang="0">
                <a:pos x="80147" y="456629"/>
              </a:cxn>
              <a:cxn ang="0">
                <a:pos x="154517" y="534727"/>
              </a:cxn>
              <a:cxn ang="0">
                <a:pos x="154517" y="234998"/>
              </a:cxn>
              <a:cxn ang="0">
                <a:pos x="109751" y="249070"/>
              </a:cxn>
              <a:cxn ang="0">
                <a:pos x="124913" y="288471"/>
              </a:cxn>
              <a:cxn ang="0">
                <a:pos x="95310" y="299025"/>
              </a:cxn>
              <a:cxn ang="0">
                <a:pos x="154517" y="220223"/>
              </a:cxn>
              <a:cxn ang="0">
                <a:pos x="80147" y="297618"/>
              </a:cxn>
              <a:cxn ang="0">
                <a:pos x="174734" y="252588"/>
              </a:cxn>
              <a:cxn ang="0">
                <a:pos x="173290" y="232184"/>
              </a:cxn>
              <a:cxn ang="0">
                <a:pos x="159572" y="353905"/>
              </a:cxn>
              <a:cxn ang="0">
                <a:pos x="98920" y="368680"/>
              </a:cxn>
              <a:cxn ang="0">
                <a:pos x="159572" y="408081"/>
              </a:cxn>
              <a:cxn ang="0">
                <a:pos x="174734" y="342647"/>
              </a:cxn>
              <a:cxn ang="0">
                <a:pos x="80147" y="346165"/>
              </a:cxn>
              <a:cxn ang="0">
                <a:pos x="159572" y="423560"/>
              </a:cxn>
              <a:cxn ang="0">
                <a:pos x="208670" y="327168"/>
              </a:cxn>
              <a:cxn ang="0">
                <a:pos x="236108" y="508694"/>
              </a:cxn>
              <a:cxn ang="0">
                <a:pos x="362466" y="470700"/>
              </a:cxn>
              <a:cxn ang="0">
                <a:pos x="231054" y="503769"/>
              </a:cxn>
              <a:cxn ang="0">
                <a:pos x="362466" y="356719"/>
              </a:cxn>
              <a:cxn ang="0">
                <a:pos x="231054" y="288471"/>
              </a:cxn>
              <a:cxn ang="0">
                <a:pos x="231054" y="247663"/>
              </a:cxn>
            </a:cxnLst>
            <a:rect l="0" t="0" r="0" b="0"/>
            <a:pathLst>
              <a:path w="625" h="852">
                <a:moveTo>
                  <a:pt x="48" y="224"/>
                </a:moveTo>
                <a:cubicBezTo>
                  <a:pt x="48" y="200"/>
                  <a:pt x="59" y="188"/>
                  <a:pt x="83" y="188"/>
                </a:cubicBezTo>
                <a:lnTo>
                  <a:pt x="83" y="138"/>
                </a:lnTo>
                <a:cubicBezTo>
                  <a:pt x="39" y="139"/>
                  <a:pt x="0" y="167"/>
                  <a:pt x="0" y="209"/>
                </a:cubicBezTo>
                <a:lnTo>
                  <a:pt x="0" y="783"/>
                </a:lnTo>
                <a:cubicBezTo>
                  <a:pt x="0" y="818"/>
                  <a:pt x="35" y="852"/>
                  <a:pt x="70" y="852"/>
                </a:cubicBezTo>
                <a:lnTo>
                  <a:pt x="556" y="852"/>
                </a:lnTo>
                <a:cubicBezTo>
                  <a:pt x="591" y="852"/>
                  <a:pt x="625" y="818"/>
                  <a:pt x="625" y="783"/>
                </a:cubicBezTo>
                <a:lnTo>
                  <a:pt x="625" y="209"/>
                </a:lnTo>
                <a:cubicBezTo>
                  <a:pt x="625" y="167"/>
                  <a:pt x="587" y="139"/>
                  <a:pt x="543" y="138"/>
                </a:cubicBezTo>
                <a:lnTo>
                  <a:pt x="543" y="188"/>
                </a:lnTo>
                <a:cubicBezTo>
                  <a:pt x="567" y="188"/>
                  <a:pt x="578" y="200"/>
                  <a:pt x="578" y="224"/>
                </a:cubicBezTo>
                <a:lnTo>
                  <a:pt x="578" y="768"/>
                </a:lnTo>
                <a:cubicBezTo>
                  <a:pt x="578" y="785"/>
                  <a:pt x="570" y="803"/>
                  <a:pt x="554" y="803"/>
                </a:cubicBezTo>
                <a:lnTo>
                  <a:pt x="72" y="803"/>
                </a:lnTo>
                <a:cubicBezTo>
                  <a:pt x="53" y="803"/>
                  <a:pt x="48" y="783"/>
                  <a:pt x="48" y="764"/>
                </a:cubicBezTo>
                <a:lnTo>
                  <a:pt x="48" y="224"/>
                </a:lnTo>
                <a:close/>
                <a:moveTo>
                  <a:pt x="271" y="91"/>
                </a:moveTo>
                <a:cubicBezTo>
                  <a:pt x="271" y="71"/>
                  <a:pt x="290" y="52"/>
                  <a:pt x="310" y="52"/>
                </a:cubicBezTo>
                <a:lnTo>
                  <a:pt x="316" y="52"/>
                </a:lnTo>
                <a:cubicBezTo>
                  <a:pt x="336" y="52"/>
                  <a:pt x="355" y="71"/>
                  <a:pt x="355" y="91"/>
                </a:cubicBezTo>
                <a:lnTo>
                  <a:pt x="355" y="95"/>
                </a:lnTo>
                <a:cubicBezTo>
                  <a:pt x="355" y="117"/>
                  <a:pt x="336" y="136"/>
                  <a:pt x="314" y="136"/>
                </a:cubicBezTo>
                <a:lnTo>
                  <a:pt x="312" y="136"/>
                </a:lnTo>
                <a:cubicBezTo>
                  <a:pt x="290" y="136"/>
                  <a:pt x="271" y="117"/>
                  <a:pt x="271" y="95"/>
                </a:cubicBezTo>
                <a:lnTo>
                  <a:pt x="271" y="91"/>
                </a:lnTo>
                <a:close/>
                <a:moveTo>
                  <a:pt x="219" y="93"/>
                </a:moveTo>
                <a:lnTo>
                  <a:pt x="150" y="93"/>
                </a:lnTo>
                <a:cubicBezTo>
                  <a:pt x="126" y="93"/>
                  <a:pt x="115" y="104"/>
                  <a:pt x="115" y="127"/>
                </a:cubicBezTo>
                <a:lnTo>
                  <a:pt x="115" y="216"/>
                </a:lnTo>
                <a:cubicBezTo>
                  <a:pt x="115" y="231"/>
                  <a:pt x="125" y="246"/>
                  <a:pt x="139" y="246"/>
                </a:cubicBezTo>
                <a:lnTo>
                  <a:pt x="487" y="246"/>
                </a:lnTo>
                <a:cubicBezTo>
                  <a:pt x="501" y="246"/>
                  <a:pt x="511" y="231"/>
                  <a:pt x="511" y="216"/>
                </a:cubicBezTo>
                <a:lnTo>
                  <a:pt x="511" y="127"/>
                </a:lnTo>
                <a:cubicBezTo>
                  <a:pt x="511" y="104"/>
                  <a:pt x="500" y="93"/>
                  <a:pt x="476" y="93"/>
                </a:cubicBezTo>
                <a:lnTo>
                  <a:pt x="407" y="93"/>
                </a:lnTo>
                <a:cubicBezTo>
                  <a:pt x="407" y="45"/>
                  <a:pt x="366" y="0"/>
                  <a:pt x="320" y="0"/>
                </a:cubicBezTo>
                <a:lnTo>
                  <a:pt x="305" y="0"/>
                </a:lnTo>
                <a:cubicBezTo>
                  <a:pt x="259" y="0"/>
                  <a:pt x="219" y="45"/>
                  <a:pt x="219" y="93"/>
                </a:cubicBezTo>
                <a:close/>
                <a:moveTo>
                  <a:pt x="132" y="654"/>
                </a:moveTo>
                <a:cubicBezTo>
                  <a:pt x="132" y="649"/>
                  <a:pt x="134" y="647"/>
                  <a:pt x="139" y="647"/>
                </a:cubicBezTo>
                <a:lnTo>
                  <a:pt x="221" y="647"/>
                </a:lnTo>
                <a:lnTo>
                  <a:pt x="221" y="654"/>
                </a:lnTo>
                <a:cubicBezTo>
                  <a:pt x="221" y="661"/>
                  <a:pt x="187" y="680"/>
                  <a:pt x="180" y="684"/>
                </a:cubicBezTo>
                <a:cubicBezTo>
                  <a:pt x="174" y="679"/>
                  <a:pt x="161" y="667"/>
                  <a:pt x="152" y="667"/>
                </a:cubicBezTo>
                <a:lnTo>
                  <a:pt x="150" y="667"/>
                </a:lnTo>
                <a:cubicBezTo>
                  <a:pt x="144" y="667"/>
                  <a:pt x="137" y="674"/>
                  <a:pt x="137" y="680"/>
                </a:cubicBezTo>
                <a:lnTo>
                  <a:pt x="137" y="682"/>
                </a:lnTo>
                <a:cubicBezTo>
                  <a:pt x="137" y="688"/>
                  <a:pt x="167" y="721"/>
                  <a:pt x="173" y="721"/>
                </a:cubicBezTo>
                <a:lnTo>
                  <a:pt x="176" y="721"/>
                </a:lnTo>
                <a:cubicBezTo>
                  <a:pt x="180" y="721"/>
                  <a:pt x="214" y="693"/>
                  <a:pt x="221" y="688"/>
                </a:cubicBezTo>
                <a:cubicBezTo>
                  <a:pt x="221" y="700"/>
                  <a:pt x="226" y="738"/>
                  <a:pt x="214" y="738"/>
                </a:cubicBezTo>
                <a:lnTo>
                  <a:pt x="139" y="738"/>
                </a:lnTo>
                <a:cubicBezTo>
                  <a:pt x="134" y="738"/>
                  <a:pt x="132" y="736"/>
                  <a:pt x="132" y="731"/>
                </a:cubicBezTo>
                <a:lnTo>
                  <a:pt x="132" y="654"/>
                </a:lnTo>
                <a:close/>
                <a:moveTo>
                  <a:pt x="214" y="760"/>
                </a:moveTo>
                <a:cubicBezTo>
                  <a:pt x="255" y="760"/>
                  <a:pt x="240" y="715"/>
                  <a:pt x="243" y="677"/>
                </a:cubicBezTo>
                <a:cubicBezTo>
                  <a:pt x="244" y="658"/>
                  <a:pt x="292" y="641"/>
                  <a:pt x="297" y="624"/>
                </a:cubicBezTo>
                <a:lnTo>
                  <a:pt x="290" y="624"/>
                </a:lnTo>
                <a:cubicBezTo>
                  <a:pt x="276" y="624"/>
                  <a:pt x="253" y="637"/>
                  <a:pt x="243" y="643"/>
                </a:cubicBezTo>
                <a:cubicBezTo>
                  <a:pt x="237" y="635"/>
                  <a:pt x="232" y="626"/>
                  <a:pt x="219" y="626"/>
                </a:cubicBezTo>
                <a:lnTo>
                  <a:pt x="135" y="626"/>
                </a:lnTo>
                <a:cubicBezTo>
                  <a:pt x="122" y="626"/>
                  <a:pt x="111" y="637"/>
                  <a:pt x="111" y="649"/>
                </a:cubicBezTo>
                <a:lnTo>
                  <a:pt x="111" y="736"/>
                </a:lnTo>
                <a:cubicBezTo>
                  <a:pt x="111" y="750"/>
                  <a:pt x="124" y="760"/>
                  <a:pt x="139" y="760"/>
                </a:cubicBezTo>
                <a:lnTo>
                  <a:pt x="214" y="760"/>
                </a:lnTo>
                <a:close/>
                <a:moveTo>
                  <a:pt x="132" y="341"/>
                </a:moveTo>
                <a:cubicBezTo>
                  <a:pt x="132" y="336"/>
                  <a:pt x="134" y="334"/>
                  <a:pt x="139" y="334"/>
                </a:cubicBezTo>
                <a:lnTo>
                  <a:pt x="214" y="334"/>
                </a:lnTo>
                <a:cubicBezTo>
                  <a:pt x="219" y="334"/>
                  <a:pt x="221" y="336"/>
                  <a:pt x="221" y="341"/>
                </a:cubicBezTo>
                <a:cubicBezTo>
                  <a:pt x="221" y="346"/>
                  <a:pt x="184" y="371"/>
                  <a:pt x="180" y="371"/>
                </a:cubicBezTo>
                <a:cubicBezTo>
                  <a:pt x="175" y="371"/>
                  <a:pt x="164" y="354"/>
                  <a:pt x="152" y="354"/>
                </a:cubicBezTo>
                <a:cubicBezTo>
                  <a:pt x="146" y="354"/>
                  <a:pt x="137" y="361"/>
                  <a:pt x="137" y="367"/>
                </a:cubicBezTo>
                <a:lnTo>
                  <a:pt x="137" y="369"/>
                </a:lnTo>
                <a:cubicBezTo>
                  <a:pt x="137" y="378"/>
                  <a:pt x="166" y="406"/>
                  <a:pt x="173" y="410"/>
                </a:cubicBezTo>
                <a:lnTo>
                  <a:pt x="221" y="375"/>
                </a:lnTo>
                <a:lnTo>
                  <a:pt x="221" y="425"/>
                </a:lnTo>
                <a:lnTo>
                  <a:pt x="132" y="425"/>
                </a:lnTo>
                <a:lnTo>
                  <a:pt x="132" y="341"/>
                </a:lnTo>
                <a:close/>
                <a:moveTo>
                  <a:pt x="240" y="330"/>
                </a:moveTo>
                <a:cubicBezTo>
                  <a:pt x="238" y="319"/>
                  <a:pt x="228" y="313"/>
                  <a:pt x="214" y="313"/>
                </a:cubicBezTo>
                <a:lnTo>
                  <a:pt x="139" y="313"/>
                </a:lnTo>
                <a:cubicBezTo>
                  <a:pt x="124" y="313"/>
                  <a:pt x="111" y="322"/>
                  <a:pt x="111" y="337"/>
                </a:cubicBezTo>
                <a:lnTo>
                  <a:pt x="111" y="423"/>
                </a:lnTo>
                <a:cubicBezTo>
                  <a:pt x="111" y="436"/>
                  <a:pt x="122" y="447"/>
                  <a:pt x="135" y="447"/>
                </a:cubicBezTo>
                <a:lnTo>
                  <a:pt x="219" y="447"/>
                </a:lnTo>
                <a:cubicBezTo>
                  <a:pt x="253" y="447"/>
                  <a:pt x="243" y="393"/>
                  <a:pt x="242" y="359"/>
                </a:cubicBezTo>
                <a:lnTo>
                  <a:pt x="297" y="313"/>
                </a:lnTo>
                <a:cubicBezTo>
                  <a:pt x="297" y="313"/>
                  <a:pt x="293" y="311"/>
                  <a:pt x="292" y="311"/>
                </a:cubicBezTo>
                <a:cubicBezTo>
                  <a:pt x="271" y="311"/>
                  <a:pt x="254" y="329"/>
                  <a:pt x="240" y="330"/>
                </a:cubicBezTo>
                <a:close/>
                <a:moveTo>
                  <a:pt x="132" y="492"/>
                </a:moveTo>
                <a:lnTo>
                  <a:pt x="221" y="492"/>
                </a:lnTo>
                <a:lnTo>
                  <a:pt x="221" y="503"/>
                </a:lnTo>
                <a:lnTo>
                  <a:pt x="180" y="529"/>
                </a:lnTo>
                <a:lnTo>
                  <a:pt x="153" y="508"/>
                </a:lnTo>
                <a:cubicBezTo>
                  <a:pt x="145" y="513"/>
                  <a:pt x="137" y="514"/>
                  <a:pt x="137" y="524"/>
                </a:cubicBezTo>
                <a:cubicBezTo>
                  <a:pt x="137" y="531"/>
                  <a:pt x="168" y="565"/>
                  <a:pt x="173" y="565"/>
                </a:cubicBezTo>
                <a:cubicBezTo>
                  <a:pt x="183" y="565"/>
                  <a:pt x="210" y="536"/>
                  <a:pt x="221" y="533"/>
                </a:cubicBezTo>
                <a:lnTo>
                  <a:pt x="221" y="580"/>
                </a:lnTo>
                <a:lnTo>
                  <a:pt x="132" y="580"/>
                </a:lnTo>
                <a:lnTo>
                  <a:pt x="132" y="492"/>
                </a:lnTo>
                <a:close/>
                <a:moveTo>
                  <a:pt x="242" y="487"/>
                </a:moveTo>
                <a:cubicBezTo>
                  <a:pt x="238" y="480"/>
                  <a:pt x="233" y="470"/>
                  <a:pt x="221" y="470"/>
                </a:cubicBezTo>
                <a:lnTo>
                  <a:pt x="132" y="470"/>
                </a:lnTo>
                <a:cubicBezTo>
                  <a:pt x="121" y="470"/>
                  <a:pt x="111" y="481"/>
                  <a:pt x="111" y="492"/>
                </a:cubicBezTo>
                <a:lnTo>
                  <a:pt x="111" y="580"/>
                </a:lnTo>
                <a:cubicBezTo>
                  <a:pt x="111" y="591"/>
                  <a:pt x="121" y="602"/>
                  <a:pt x="132" y="602"/>
                </a:cubicBezTo>
                <a:lnTo>
                  <a:pt x="221" y="602"/>
                </a:lnTo>
                <a:cubicBezTo>
                  <a:pt x="252" y="602"/>
                  <a:pt x="243" y="546"/>
                  <a:pt x="242" y="515"/>
                </a:cubicBezTo>
                <a:lnTo>
                  <a:pt x="296" y="469"/>
                </a:lnTo>
                <a:lnTo>
                  <a:pt x="289" y="465"/>
                </a:lnTo>
                <a:lnTo>
                  <a:pt x="242" y="487"/>
                </a:lnTo>
                <a:close/>
                <a:moveTo>
                  <a:pt x="320" y="716"/>
                </a:moveTo>
                <a:cubicBezTo>
                  <a:pt x="320" y="721"/>
                  <a:pt x="322" y="723"/>
                  <a:pt x="327" y="723"/>
                </a:cubicBezTo>
                <a:lnTo>
                  <a:pt x="496" y="723"/>
                </a:lnTo>
                <a:cubicBezTo>
                  <a:pt x="500" y="723"/>
                  <a:pt x="502" y="721"/>
                  <a:pt x="502" y="716"/>
                </a:cubicBezTo>
                <a:lnTo>
                  <a:pt x="502" y="669"/>
                </a:lnTo>
                <a:cubicBezTo>
                  <a:pt x="502" y="664"/>
                  <a:pt x="500" y="662"/>
                  <a:pt x="496" y="662"/>
                </a:cubicBezTo>
                <a:lnTo>
                  <a:pt x="320" y="662"/>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8" name="Freeform 6"/>
          <p:cNvSpPr>
            <a:spLocks noEditPoints="1"/>
          </p:cNvSpPr>
          <p:nvPr/>
        </p:nvSpPr>
        <p:spPr>
          <a:xfrm>
            <a:off x="4069358" y="3848231"/>
            <a:ext cx="428402" cy="402222"/>
          </a:xfrm>
          <a:custGeom>
            <a:avLst/>
            <a:gdLst/>
            <a:ahLst/>
            <a:cxnLst>
              <a:cxn ang="0">
                <a:pos x="209344" y="36490"/>
              </a:cxn>
              <a:cxn ang="0">
                <a:pos x="89214" y="83762"/>
              </a:cxn>
              <a:cxn ang="0">
                <a:pos x="38866" y="195721"/>
              </a:cxn>
              <a:cxn ang="0">
                <a:pos x="89214" y="308510"/>
              </a:cxn>
              <a:cxn ang="0">
                <a:pos x="209344" y="355782"/>
              </a:cxn>
              <a:cxn ang="0">
                <a:pos x="329474" y="308510"/>
              </a:cxn>
              <a:cxn ang="0">
                <a:pos x="329474" y="83762"/>
              </a:cxn>
              <a:cxn ang="0">
                <a:pos x="209344" y="36490"/>
              </a:cxn>
              <a:cxn ang="0">
                <a:pos x="209344" y="392272"/>
              </a:cxn>
              <a:cxn ang="0">
                <a:pos x="61832" y="334219"/>
              </a:cxn>
              <a:cxn ang="0">
                <a:pos x="0" y="195721"/>
              </a:cxn>
              <a:cxn ang="0">
                <a:pos x="61832" y="57224"/>
              </a:cxn>
              <a:cxn ang="0">
                <a:pos x="209344" y="0"/>
              </a:cxn>
              <a:cxn ang="0">
                <a:pos x="356856" y="57224"/>
              </a:cxn>
              <a:cxn ang="0">
                <a:pos x="356856" y="334219"/>
              </a:cxn>
              <a:cxn ang="0">
                <a:pos x="209344" y="392272"/>
              </a:cxn>
              <a:cxn ang="0">
                <a:pos x="390422" y="310169"/>
              </a:cxn>
              <a:cxn ang="0">
                <a:pos x="390422" y="335048"/>
              </a:cxn>
              <a:cxn ang="0">
                <a:pos x="356856" y="365734"/>
              </a:cxn>
              <a:cxn ang="0">
                <a:pos x="330357" y="365734"/>
              </a:cxn>
              <a:cxn ang="0">
                <a:pos x="328590" y="364904"/>
              </a:cxn>
              <a:cxn ang="0">
                <a:pos x="328590" y="340024"/>
              </a:cxn>
              <a:cxn ang="0">
                <a:pos x="362156" y="308510"/>
              </a:cxn>
              <a:cxn ang="0">
                <a:pos x="388655" y="308510"/>
              </a:cxn>
              <a:cxn ang="0">
                <a:pos x="390422" y="310169"/>
              </a:cxn>
              <a:cxn ang="0">
                <a:pos x="433704" y="363246"/>
              </a:cxn>
              <a:cxn ang="0">
                <a:pos x="433704" y="406371"/>
              </a:cxn>
              <a:cxn ang="0">
                <a:pos x="386889" y="406371"/>
              </a:cxn>
              <a:cxn ang="0">
                <a:pos x="386889" y="363246"/>
              </a:cxn>
              <a:cxn ang="0">
                <a:pos x="433704" y="363246"/>
              </a:cxn>
              <a:cxn ang="0">
                <a:pos x="565317" y="480181"/>
              </a:cxn>
              <a:cxn ang="0">
                <a:pos x="563550" y="504231"/>
              </a:cxn>
              <a:cxn ang="0">
                <a:pos x="537051" y="529111"/>
              </a:cxn>
              <a:cxn ang="0">
                <a:pos x="511435" y="529940"/>
              </a:cxn>
              <a:cxn ang="0">
                <a:pos x="431937" y="455301"/>
              </a:cxn>
              <a:cxn ang="0">
                <a:pos x="432821" y="431250"/>
              </a:cxn>
              <a:cxn ang="0">
                <a:pos x="460203" y="406371"/>
              </a:cxn>
              <a:cxn ang="0">
                <a:pos x="484936" y="405541"/>
              </a:cxn>
              <a:cxn ang="0">
                <a:pos x="565317" y="480181"/>
              </a:cxn>
              <a:cxn ang="0">
                <a:pos x="209344" y="78786"/>
              </a:cxn>
              <a:cxn ang="0">
                <a:pos x="120130" y="112789"/>
              </a:cxn>
              <a:cxn ang="0">
                <a:pos x="83914" y="195721"/>
              </a:cxn>
              <a:cxn ang="0">
                <a:pos x="120130" y="279483"/>
              </a:cxn>
              <a:cxn ang="0">
                <a:pos x="209344" y="313486"/>
              </a:cxn>
              <a:cxn ang="0">
                <a:pos x="297675" y="279483"/>
              </a:cxn>
              <a:cxn ang="0">
                <a:pos x="297675" y="112789"/>
              </a:cxn>
              <a:cxn ang="0">
                <a:pos x="209344" y="78786"/>
              </a:cxn>
              <a:cxn ang="0">
                <a:pos x="209344" y="337536"/>
              </a:cxn>
              <a:cxn ang="0">
                <a:pos x="102464" y="296070"/>
              </a:cxn>
              <a:cxn ang="0">
                <a:pos x="58298" y="195721"/>
              </a:cxn>
              <a:cxn ang="0">
                <a:pos x="102464" y="96202"/>
              </a:cxn>
              <a:cxn ang="0">
                <a:pos x="209344" y="53906"/>
              </a:cxn>
              <a:cxn ang="0">
                <a:pos x="316224" y="96202"/>
              </a:cxn>
              <a:cxn ang="0">
                <a:pos x="316224" y="296070"/>
              </a:cxn>
              <a:cxn ang="0">
                <a:pos x="209344" y="337536"/>
              </a:cxn>
            </a:cxnLst>
            <a:rect l="0" t="0" r="0" b="0"/>
            <a:pathLst>
              <a:path w="647" h="647">
                <a:moveTo>
                  <a:pt x="237" y="44"/>
                </a:moveTo>
                <a:cubicBezTo>
                  <a:pt x="185" y="44"/>
                  <a:pt x="137" y="64"/>
                  <a:pt x="101" y="101"/>
                </a:cubicBezTo>
                <a:cubicBezTo>
                  <a:pt x="64" y="137"/>
                  <a:pt x="44" y="185"/>
                  <a:pt x="44" y="236"/>
                </a:cubicBezTo>
                <a:cubicBezTo>
                  <a:pt x="44" y="288"/>
                  <a:pt x="64" y="336"/>
                  <a:pt x="101" y="372"/>
                </a:cubicBezTo>
                <a:cubicBezTo>
                  <a:pt x="137" y="409"/>
                  <a:pt x="185" y="429"/>
                  <a:pt x="237" y="429"/>
                </a:cubicBezTo>
                <a:cubicBezTo>
                  <a:pt x="288" y="429"/>
                  <a:pt x="336" y="409"/>
                  <a:pt x="373" y="372"/>
                </a:cubicBezTo>
                <a:cubicBezTo>
                  <a:pt x="448" y="297"/>
                  <a:pt x="448" y="175"/>
                  <a:pt x="373" y="101"/>
                </a:cubicBezTo>
                <a:cubicBezTo>
                  <a:pt x="336" y="64"/>
                  <a:pt x="288" y="44"/>
                  <a:pt x="237" y="44"/>
                </a:cubicBezTo>
                <a:close/>
                <a:moveTo>
                  <a:pt x="237" y="473"/>
                </a:moveTo>
                <a:cubicBezTo>
                  <a:pt x="174" y="473"/>
                  <a:pt x="114" y="448"/>
                  <a:pt x="70" y="403"/>
                </a:cubicBezTo>
                <a:cubicBezTo>
                  <a:pt x="25" y="359"/>
                  <a:pt x="0" y="300"/>
                  <a:pt x="0" y="236"/>
                </a:cubicBezTo>
                <a:cubicBezTo>
                  <a:pt x="0" y="173"/>
                  <a:pt x="25" y="114"/>
                  <a:pt x="70" y="69"/>
                </a:cubicBezTo>
                <a:cubicBezTo>
                  <a:pt x="114" y="25"/>
                  <a:pt x="174" y="0"/>
                  <a:pt x="237" y="0"/>
                </a:cubicBezTo>
                <a:cubicBezTo>
                  <a:pt x="300" y="0"/>
                  <a:pt x="359" y="25"/>
                  <a:pt x="404" y="69"/>
                </a:cubicBezTo>
                <a:cubicBezTo>
                  <a:pt x="496" y="162"/>
                  <a:pt x="496" y="311"/>
                  <a:pt x="404" y="403"/>
                </a:cubicBezTo>
                <a:cubicBezTo>
                  <a:pt x="359" y="448"/>
                  <a:pt x="300" y="473"/>
                  <a:pt x="237" y="473"/>
                </a:cubicBezTo>
                <a:close/>
                <a:moveTo>
                  <a:pt x="442" y="374"/>
                </a:moveTo>
                <a:cubicBezTo>
                  <a:pt x="450" y="382"/>
                  <a:pt x="450" y="395"/>
                  <a:pt x="442" y="404"/>
                </a:cubicBezTo>
                <a:lnTo>
                  <a:pt x="404" y="441"/>
                </a:lnTo>
                <a:cubicBezTo>
                  <a:pt x="396" y="450"/>
                  <a:pt x="382" y="450"/>
                  <a:pt x="374" y="441"/>
                </a:cubicBezTo>
                <a:lnTo>
                  <a:pt x="372" y="440"/>
                </a:lnTo>
                <a:cubicBezTo>
                  <a:pt x="364" y="432"/>
                  <a:pt x="364" y="418"/>
                  <a:pt x="372" y="410"/>
                </a:cubicBezTo>
                <a:lnTo>
                  <a:pt x="410" y="372"/>
                </a:lnTo>
                <a:cubicBezTo>
                  <a:pt x="419" y="364"/>
                  <a:pt x="432" y="364"/>
                  <a:pt x="440" y="372"/>
                </a:cubicBezTo>
                <a:lnTo>
                  <a:pt x="442" y="374"/>
                </a:lnTo>
                <a:close/>
                <a:moveTo>
                  <a:pt x="491" y="438"/>
                </a:moveTo>
                <a:cubicBezTo>
                  <a:pt x="505" y="452"/>
                  <a:pt x="505" y="476"/>
                  <a:pt x="491" y="490"/>
                </a:cubicBezTo>
                <a:cubicBezTo>
                  <a:pt x="476" y="505"/>
                  <a:pt x="452" y="505"/>
                  <a:pt x="438" y="490"/>
                </a:cubicBezTo>
                <a:cubicBezTo>
                  <a:pt x="423" y="476"/>
                  <a:pt x="423" y="452"/>
                  <a:pt x="438" y="438"/>
                </a:cubicBezTo>
                <a:cubicBezTo>
                  <a:pt x="452" y="423"/>
                  <a:pt x="476" y="423"/>
                  <a:pt x="491" y="438"/>
                </a:cubicBezTo>
                <a:close/>
                <a:moveTo>
                  <a:pt x="640" y="579"/>
                </a:moveTo>
                <a:cubicBezTo>
                  <a:pt x="647" y="587"/>
                  <a:pt x="646" y="599"/>
                  <a:pt x="638" y="608"/>
                </a:cubicBezTo>
                <a:lnTo>
                  <a:pt x="608" y="638"/>
                </a:lnTo>
                <a:cubicBezTo>
                  <a:pt x="600" y="646"/>
                  <a:pt x="587" y="647"/>
                  <a:pt x="579" y="639"/>
                </a:cubicBezTo>
                <a:lnTo>
                  <a:pt x="489" y="549"/>
                </a:lnTo>
                <a:cubicBezTo>
                  <a:pt x="481" y="542"/>
                  <a:pt x="482" y="529"/>
                  <a:pt x="490" y="520"/>
                </a:cubicBezTo>
                <a:lnTo>
                  <a:pt x="521" y="490"/>
                </a:lnTo>
                <a:cubicBezTo>
                  <a:pt x="529" y="482"/>
                  <a:pt x="542" y="481"/>
                  <a:pt x="549" y="489"/>
                </a:cubicBezTo>
                <a:lnTo>
                  <a:pt x="640" y="579"/>
                </a:lnTo>
                <a:close/>
                <a:moveTo>
                  <a:pt x="237" y="95"/>
                </a:moveTo>
                <a:cubicBezTo>
                  <a:pt x="199" y="95"/>
                  <a:pt x="163" y="109"/>
                  <a:pt x="136" y="136"/>
                </a:cubicBezTo>
                <a:cubicBezTo>
                  <a:pt x="110" y="163"/>
                  <a:pt x="95" y="199"/>
                  <a:pt x="95" y="236"/>
                </a:cubicBezTo>
                <a:cubicBezTo>
                  <a:pt x="95" y="274"/>
                  <a:pt x="110" y="310"/>
                  <a:pt x="136" y="337"/>
                </a:cubicBezTo>
                <a:cubicBezTo>
                  <a:pt x="163" y="363"/>
                  <a:pt x="199" y="378"/>
                  <a:pt x="237" y="378"/>
                </a:cubicBezTo>
                <a:cubicBezTo>
                  <a:pt x="274" y="378"/>
                  <a:pt x="310" y="363"/>
                  <a:pt x="337" y="337"/>
                </a:cubicBezTo>
                <a:cubicBezTo>
                  <a:pt x="392" y="281"/>
                  <a:pt x="392" y="191"/>
                  <a:pt x="337" y="136"/>
                </a:cubicBezTo>
                <a:cubicBezTo>
                  <a:pt x="310" y="109"/>
                  <a:pt x="274" y="95"/>
                  <a:pt x="237" y="95"/>
                </a:cubicBezTo>
                <a:close/>
                <a:moveTo>
                  <a:pt x="237" y="407"/>
                </a:moveTo>
                <a:cubicBezTo>
                  <a:pt x="191" y="407"/>
                  <a:pt x="148" y="390"/>
                  <a:pt x="116" y="357"/>
                </a:cubicBezTo>
                <a:cubicBezTo>
                  <a:pt x="83" y="325"/>
                  <a:pt x="66" y="282"/>
                  <a:pt x="66" y="236"/>
                </a:cubicBezTo>
                <a:cubicBezTo>
                  <a:pt x="66" y="191"/>
                  <a:pt x="83" y="148"/>
                  <a:pt x="116" y="116"/>
                </a:cubicBezTo>
                <a:cubicBezTo>
                  <a:pt x="148" y="83"/>
                  <a:pt x="191" y="65"/>
                  <a:pt x="237" y="65"/>
                </a:cubicBezTo>
                <a:cubicBezTo>
                  <a:pt x="282" y="65"/>
                  <a:pt x="325" y="83"/>
                  <a:pt x="358" y="116"/>
                </a:cubicBezTo>
                <a:cubicBezTo>
                  <a:pt x="424" y="182"/>
                  <a:pt x="424" y="291"/>
                  <a:pt x="358" y="357"/>
                </a:cubicBezTo>
                <a:cubicBezTo>
                  <a:pt x="325" y="390"/>
                  <a:pt x="282" y="407"/>
                  <a:pt x="237" y="407"/>
                </a:cubicBez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9" name="Freeform 7"/>
          <p:cNvSpPr>
            <a:spLocks noEditPoints="1"/>
          </p:cNvSpPr>
          <p:nvPr/>
        </p:nvSpPr>
        <p:spPr>
          <a:xfrm>
            <a:off x="4132428" y="1589601"/>
            <a:ext cx="384371" cy="337961"/>
          </a:xfrm>
          <a:custGeom>
            <a:avLst/>
            <a:gdLst/>
            <a:ahLst/>
            <a:cxnLst>
              <a:cxn ang="0">
                <a:pos x="17651" y="357199"/>
              </a:cxn>
              <a:cxn ang="0">
                <a:pos x="366259" y="268521"/>
              </a:cxn>
              <a:cxn ang="0">
                <a:pos x="335370" y="369631"/>
              </a:cxn>
              <a:cxn ang="0">
                <a:pos x="324779" y="281781"/>
              </a:cxn>
              <a:cxn ang="0">
                <a:pos x="325662" y="203048"/>
              </a:cxn>
              <a:cxn ang="0">
                <a:pos x="315954" y="206363"/>
              </a:cxn>
              <a:cxn ang="0">
                <a:pos x="323014" y="217966"/>
              </a:cxn>
              <a:cxn ang="0">
                <a:pos x="330957" y="215480"/>
              </a:cxn>
              <a:cxn ang="0">
                <a:pos x="283299" y="226254"/>
              </a:cxn>
              <a:cxn ang="0">
                <a:pos x="287712" y="241172"/>
              </a:cxn>
              <a:cxn ang="0">
                <a:pos x="293007" y="235370"/>
              </a:cxn>
              <a:cxn ang="0">
                <a:pos x="258588" y="255261"/>
              </a:cxn>
              <a:cxn ang="0">
                <a:pos x="254175" y="262720"/>
              </a:cxn>
              <a:cxn ang="0">
                <a:pos x="266531" y="268521"/>
              </a:cxn>
              <a:cxn ang="0">
                <a:pos x="270944" y="261062"/>
              </a:cxn>
              <a:cxn ang="0">
                <a:pos x="243584" y="298357"/>
              </a:cxn>
              <a:cxn ang="0">
                <a:pos x="256823" y="307473"/>
              </a:cxn>
              <a:cxn ang="0">
                <a:pos x="257705" y="300014"/>
              </a:cxn>
              <a:cxn ang="0">
                <a:pos x="245350" y="336480"/>
              </a:cxn>
              <a:cxn ang="0">
                <a:pos x="247997" y="345596"/>
              </a:cxn>
              <a:cxn ang="0">
                <a:pos x="261236" y="339795"/>
              </a:cxn>
              <a:cxn ang="0">
                <a:pos x="258588" y="332336"/>
              </a:cxn>
              <a:cxn ang="0">
                <a:pos x="264766" y="377918"/>
              </a:cxn>
              <a:cxn ang="0">
                <a:pos x="281534" y="376261"/>
              </a:cxn>
              <a:cxn ang="0">
                <a:pos x="276239" y="369631"/>
              </a:cxn>
              <a:cxn ang="0">
                <a:pos x="293007" y="404439"/>
              </a:cxn>
              <a:cxn ang="0">
                <a:pos x="300950" y="409412"/>
              </a:cxn>
              <a:cxn ang="0">
                <a:pos x="308011" y="398638"/>
              </a:cxn>
              <a:cxn ang="0">
                <a:pos x="300950" y="393665"/>
              </a:cxn>
              <a:cxn ang="0">
                <a:pos x="337135" y="423501"/>
              </a:cxn>
              <a:cxn ang="0">
                <a:pos x="345961" y="425158"/>
              </a:cxn>
              <a:cxn ang="0">
                <a:pos x="340665" y="411069"/>
              </a:cxn>
              <a:cxn ang="0">
                <a:pos x="375967" y="425987"/>
              </a:cxn>
              <a:cxn ang="0">
                <a:pos x="386558" y="424329"/>
              </a:cxn>
              <a:cxn ang="0">
                <a:pos x="384793" y="411069"/>
              </a:cxn>
              <a:cxn ang="0">
                <a:pos x="375967" y="412727"/>
              </a:cxn>
              <a:cxn ang="0">
                <a:pos x="422743" y="412727"/>
              </a:cxn>
              <a:cxn ang="0">
                <a:pos x="430686" y="407754"/>
              </a:cxn>
              <a:cxn ang="0">
                <a:pos x="417447" y="400295"/>
              </a:cxn>
              <a:cxn ang="0">
                <a:pos x="454515" y="389521"/>
              </a:cxn>
              <a:cxn ang="0">
                <a:pos x="459810" y="382891"/>
              </a:cxn>
              <a:cxn ang="0">
                <a:pos x="450984" y="372946"/>
              </a:cxn>
              <a:cxn ang="0">
                <a:pos x="445689" y="378747"/>
              </a:cxn>
              <a:cxn ang="0">
                <a:pos x="479226" y="350569"/>
              </a:cxn>
              <a:cxn ang="0">
                <a:pos x="481874" y="341453"/>
              </a:cxn>
              <a:cxn ang="0">
                <a:pos x="466870" y="343110"/>
              </a:cxn>
              <a:cxn ang="0">
                <a:pos x="486286" y="313274"/>
              </a:cxn>
              <a:cxn ang="0">
                <a:pos x="486286" y="304987"/>
              </a:cxn>
              <a:cxn ang="0">
                <a:pos x="472166" y="303329"/>
              </a:cxn>
              <a:cxn ang="0">
                <a:pos x="472166" y="311617"/>
              </a:cxn>
              <a:cxn ang="0">
                <a:pos x="477461" y="267692"/>
              </a:cxn>
              <a:cxn ang="0">
                <a:pos x="473048" y="259405"/>
              </a:cxn>
              <a:cxn ang="0">
                <a:pos x="463340" y="271007"/>
              </a:cxn>
              <a:cxn ang="0">
                <a:pos x="456280" y="236199"/>
              </a:cxn>
              <a:cxn ang="0">
                <a:pos x="450102" y="230398"/>
              </a:cxn>
              <a:cxn ang="0">
                <a:pos x="438629" y="237857"/>
              </a:cxn>
              <a:cxn ang="0">
                <a:pos x="444806" y="243658"/>
              </a:cxn>
              <a:cxn ang="0">
                <a:pos x="418330" y="208850"/>
              </a:cxn>
              <a:cxn ang="0">
                <a:pos x="409504" y="205535"/>
              </a:cxn>
              <a:cxn ang="0">
                <a:pos x="408622" y="219624"/>
              </a:cxn>
              <a:cxn ang="0">
                <a:pos x="364494" y="172384"/>
              </a:cxn>
              <a:cxn ang="0">
                <a:pos x="285947" y="6630"/>
              </a:cxn>
              <a:cxn ang="0">
                <a:pos x="23829" y="114370"/>
              </a:cxn>
            </a:cxnLst>
            <a:rect l="0" t="0" r="0" b="0"/>
            <a:pathLst>
              <a:path w="581" h="544">
                <a:moveTo>
                  <a:pt x="47" y="404"/>
                </a:moveTo>
                <a:cubicBezTo>
                  <a:pt x="75" y="401"/>
                  <a:pt x="104" y="400"/>
                  <a:pt x="133" y="399"/>
                </a:cubicBezTo>
                <a:cubicBezTo>
                  <a:pt x="115" y="397"/>
                  <a:pt x="98" y="396"/>
                  <a:pt x="80" y="394"/>
                </a:cubicBezTo>
                <a:cubicBezTo>
                  <a:pt x="66" y="392"/>
                  <a:pt x="53" y="382"/>
                  <a:pt x="53" y="367"/>
                </a:cubicBezTo>
                <a:cubicBezTo>
                  <a:pt x="53" y="345"/>
                  <a:pt x="53" y="324"/>
                  <a:pt x="53" y="302"/>
                </a:cubicBezTo>
                <a:cubicBezTo>
                  <a:pt x="53" y="287"/>
                  <a:pt x="65" y="277"/>
                  <a:pt x="80" y="275"/>
                </a:cubicBezTo>
                <a:cubicBezTo>
                  <a:pt x="134" y="270"/>
                  <a:pt x="187" y="268"/>
                  <a:pt x="241" y="269"/>
                </a:cubicBezTo>
                <a:cubicBezTo>
                  <a:pt x="222" y="300"/>
                  <a:pt x="211" y="337"/>
                  <a:pt x="211" y="376"/>
                </a:cubicBezTo>
                <a:cubicBezTo>
                  <a:pt x="211" y="432"/>
                  <a:pt x="233" y="483"/>
                  <a:pt x="270" y="520"/>
                </a:cubicBezTo>
                <a:cubicBezTo>
                  <a:pt x="272" y="522"/>
                  <a:pt x="275" y="524"/>
                  <a:pt x="277" y="526"/>
                </a:cubicBezTo>
                <a:cubicBezTo>
                  <a:pt x="200" y="533"/>
                  <a:pt x="123" y="531"/>
                  <a:pt x="47" y="523"/>
                </a:cubicBezTo>
                <a:cubicBezTo>
                  <a:pt x="32" y="521"/>
                  <a:pt x="20" y="511"/>
                  <a:pt x="20" y="496"/>
                </a:cubicBezTo>
                <a:cubicBezTo>
                  <a:pt x="20" y="474"/>
                  <a:pt x="20" y="453"/>
                  <a:pt x="20" y="431"/>
                </a:cubicBezTo>
                <a:cubicBezTo>
                  <a:pt x="20" y="416"/>
                  <a:pt x="32" y="406"/>
                  <a:pt x="47" y="404"/>
                </a:cubicBezTo>
                <a:close/>
                <a:moveTo>
                  <a:pt x="399" y="239"/>
                </a:moveTo>
                <a:lnTo>
                  <a:pt x="399" y="239"/>
                </a:lnTo>
                <a:cubicBezTo>
                  <a:pt x="410" y="237"/>
                  <a:pt x="422" y="237"/>
                  <a:pt x="432" y="239"/>
                </a:cubicBezTo>
                <a:cubicBezTo>
                  <a:pt x="432" y="245"/>
                  <a:pt x="431" y="251"/>
                  <a:pt x="431" y="257"/>
                </a:cubicBezTo>
                <a:cubicBezTo>
                  <a:pt x="421" y="255"/>
                  <a:pt x="411" y="255"/>
                  <a:pt x="401" y="257"/>
                </a:cubicBezTo>
                <a:cubicBezTo>
                  <a:pt x="401" y="251"/>
                  <a:pt x="400" y="245"/>
                  <a:pt x="399" y="239"/>
                </a:cubicBezTo>
                <a:close/>
                <a:moveTo>
                  <a:pt x="461" y="347"/>
                </a:moveTo>
                <a:lnTo>
                  <a:pt x="461" y="347"/>
                </a:lnTo>
                <a:lnTo>
                  <a:pt x="422" y="347"/>
                </a:lnTo>
                <a:lnTo>
                  <a:pt x="422" y="340"/>
                </a:lnTo>
                <a:cubicBezTo>
                  <a:pt x="422" y="333"/>
                  <a:pt x="421" y="329"/>
                  <a:pt x="420" y="327"/>
                </a:cubicBezTo>
                <a:cubicBezTo>
                  <a:pt x="420" y="325"/>
                  <a:pt x="418" y="324"/>
                  <a:pt x="415" y="324"/>
                </a:cubicBezTo>
                <a:cubicBezTo>
                  <a:pt x="412" y="324"/>
                  <a:pt x="411" y="325"/>
                  <a:pt x="409" y="326"/>
                </a:cubicBezTo>
                <a:cubicBezTo>
                  <a:pt x="408" y="328"/>
                  <a:pt x="408" y="331"/>
                  <a:pt x="408" y="335"/>
                </a:cubicBezTo>
                <a:cubicBezTo>
                  <a:pt x="408" y="341"/>
                  <a:pt x="409" y="345"/>
                  <a:pt x="411" y="348"/>
                </a:cubicBezTo>
                <a:cubicBezTo>
                  <a:pt x="414" y="350"/>
                  <a:pt x="421" y="355"/>
                  <a:pt x="432" y="362"/>
                </a:cubicBezTo>
                <a:cubicBezTo>
                  <a:pt x="442" y="368"/>
                  <a:pt x="449" y="372"/>
                  <a:pt x="453" y="376"/>
                </a:cubicBezTo>
                <a:cubicBezTo>
                  <a:pt x="456" y="379"/>
                  <a:pt x="459" y="383"/>
                  <a:pt x="462" y="389"/>
                </a:cubicBezTo>
                <a:cubicBezTo>
                  <a:pt x="464" y="395"/>
                  <a:pt x="465" y="402"/>
                  <a:pt x="465" y="411"/>
                </a:cubicBezTo>
                <a:cubicBezTo>
                  <a:pt x="465" y="425"/>
                  <a:pt x="462" y="436"/>
                  <a:pt x="455" y="444"/>
                </a:cubicBezTo>
                <a:cubicBezTo>
                  <a:pt x="449" y="452"/>
                  <a:pt x="439" y="456"/>
                  <a:pt x="425" y="458"/>
                </a:cubicBezTo>
                <a:lnTo>
                  <a:pt x="425" y="473"/>
                </a:lnTo>
                <a:lnTo>
                  <a:pt x="407" y="473"/>
                </a:lnTo>
                <a:lnTo>
                  <a:pt x="407" y="458"/>
                </a:lnTo>
                <a:cubicBezTo>
                  <a:pt x="397" y="457"/>
                  <a:pt x="388" y="453"/>
                  <a:pt x="380" y="446"/>
                </a:cubicBezTo>
                <a:cubicBezTo>
                  <a:pt x="372" y="439"/>
                  <a:pt x="368" y="427"/>
                  <a:pt x="368" y="409"/>
                </a:cubicBezTo>
                <a:lnTo>
                  <a:pt x="368" y="402"/>
                </a:lnTo>
                <a:lnTo>
                  <a:pt x="407" y="402"/>
                </a:lnTo>
                <a:lnTo>
                  <a:pt x="407" y="411"/>
                </a:lnTo>
                <a:cubicBezTo>
                  <a:pt x="407" y="422"/>
                  <a:pt x="408" y="428"/>
                  <a:pt x="408" y="431"/>
                </a:cubicBezTo>
                <a:cubicBezTo>
                  <a:pt x="409" y="433"/>
                  <a:pt x="411" y="435"/>
                  <a:pt x="414" y="435"/>
                </a:cubicBezTo>
                <a:cubicBezTo>
                  <a:pt x="417" y="435"/>
                  <a:pt x="419" y="434"/>
                  <a:pt x="420" y="432"/>
                </a:cubicBezTo>
                <a:cubicBezTo>
                  <a:pt x="421" y="430"/>
                  <a:pt x="422" y="427"/>
                  <a:pt x="422" y="424"/>
                </a:cubicBezTo>
                <a:cubicBezTo>
                  <a:pt x="422" y="415"/>
                  <a:pt x="421" y="409"/>
                  <a:pt x="420" y="405"/>
                </a:cubicBezTo>
                <a:cubicBezTo>
                  <a:pt x="419" y="401"/>
                  <a:pt x="415" y="397"/>
                  <a:pt x="408" y="393"/>
                </a:cubicBezTo>
                <a:cubicBezTo>
                  <a:pt x="396" y="385"/>
                  <a:pt x="388" y="380"/>
                  <a:pt x="383" y="376"/>
                </a:cubicBezTo>
                <a:cubicBezTo>
                  <a:pt x="379" y="373"/>
                  <a:pt x="375" y="368"/>
                  <a:pt x="372" y="362"/>
                </a:cubicBezTo>
                <a:cubicBezTo>
                  <a:pt x="369" y="355"/>
                  <a:pt x="368" y="348"/>
                  <a:pt x="368" y="340"/>
                </a:cubicBezTo>
                <a:cubicBezTo>
                  <a:pt x="368" y="328"/>
                  <a:pt x="371" y="319"/>
                  <a:pt x="377" y="313"/>
                </a:cubicBezTo>
                <a:cubicBezTo>
                  <a:pt x="384" y="306"/>
                  <a:pt x="394" y="302"/>
                  <a:pt x="407" y="300"/>
                </a:cubicBezTo>
                <a:lnTo>
                  <a:pt x="407" y="288"/>
                </a:lnTo>
                <a:lnTo>
                  <a:pt x="425" y="288"/>
                </a:lnTo>
                <a:lnTo>
                  <a:pt x="425" y="300"/>
                </a:lnTo>
                <a:cubicBezTo>
                  <a:pt x="437" y="302"/>
                  <a:pt x="446" y="306"/>
                  <a:pt x="452" y="312"/>
                </a:cubicBezTo>
                <a:cubicBezTo>
                  <a:pt x="458" y="319"/>
                  <a:pt x="461" y="328"/>
                  <a:pt x="461" y="339"/>
                </a:cubicBezTo>
                <a:cubicBezTo>
                  <a:pt x="461" y="341"/>
                  <a:pt x="461" y="344"/>
                  <a:pt x="461" y="347"/>
                </a:cubicBezTo>
                <a:close/>
                <a:moveTo>
                  <a:pt x="371" y="245"/>
                </a:moveTo>
                <a:lnTo>
                  <a:pt x="371" y="245"/>
                </a:lnTo>
                <a:lnTo>
                  <a:pt x="370" y="245"/>
                </a:lnTo>
                <a:lnTo>
                  <a:pt x="370" y="245"/>
                </a:lnTo>
                <a:lnTo>
                  <a:pt x="369" y="245"/>
                </a:lnTo>
                <a:lnTo>
                  <a:pt x="368" y="246"/>
                </a:lnTo>
                <a:lnTo>
                  <a:pt x="367" y="246"/>
                </a:lnTo>
                <a:lnTo>
                  <a:pt x="366" y="246"/>
                </a:lnTo>
                <a:lnTo>
                  <a:pt x="365" y="246"/>
                </a:lnTo>
                <a:lnTo>
                  <a:pt x="365" y="247"/>
                </a:lnTo>
                <a:lnTo>
                  <a:pt x="364" y="247"/>
                </a:lnTo>
                <a:lnTo>
                  <a:pt x="363" y="247"/>
                </a:lnTo>
                <a:lnTo>
                  <a:pt x="362" y="248"/>
                </a:lnTo>
                <a:lnTo>
                  <a:pt x="362" y="248"/>
                </a:lnTo>
                <a:lnTo>
                  <a:pt x="361" y="248"/>
                </a:lnTo>
                <a:lnTo>
                  <a:pt x="360" y="249"/>
                </a:lnTo>
                <a:lnTo>
                  <a:pt x="359" y="249"/>
                </a:lnTo>
                <a:lnTo>
                  <a:pt x="358" y="249"/>
                </a:lnTo>
                <a:lnTo>
                  <a:pt x="358" y="250"/>
                </a:lnTo>
                <a:lnTo>
                  <a:pt x="357" y="250"/>
                </a:lnTo>
                <a:lnTo>
                  <a:pt x="356" y="250"/>
                </a:lnTo>
                <a:lnTo>
                  <a:pt x="355" y="251"/>
                </a:lnTo>
                <a:lnTo>
                  <a:pt x="355" y="251"/>
                </a:lnTo>
                <a:lnTo>
                  <a:pt x="362" y="265"/>
                </a:lnTo>
                <a:lnTo>
                  <a:pt x="362" y="265"/>
                </a:lnTo>
                <a:lnTo>
                  <a:pt x="363" y="265"/>
                </a:lnTo>
                <a:lnTo>
                  <a:pt x="363" y="264"/>
                </a:lnTo>
                <a:lnTo>
                  <a:pt x="364" y="264"/>
                </a:lnTo>
                <a:lnTo>
                  <a:pt x="365" y="264"/>
                </a:lnTo>
                <a:lnTo>
                  <a:pt x="365" y="264"/>
                </a:lnTo>
                <a:lnTo>
                  <a:pt x="366" y="263"/>
                </a:lnTo>
                <a:lnTo>
                  <a:pt x="367" y="263"/>
                </a:lnTo>
                <a:lnTo>
                  <a:pt x="368" y="263"/>
                </a:lnTo>
                <a:lnTo>
                  <a:pt x="368" y="262"/>
                </a:lnTo>
                <a:lnTo>
                  <a:pt x="369" y="262"/>
                </a:lnTo>
                <a:lnTo>
                  <a:pt x="370" y="262"/>
                </a:lnTo>
                <a:lnTo>
                  <a:pt x="370" y="262"/>
                </a:lnTo>
                <a:lnTo>
                  <a:pt x="371" y="261"/>
                </a:lnTo>
                <a:lnTo>
                  <a:pt x="372" y="261"/>
                </a:lnTo>
                <a:lnTo>
                  <a:pt x="372" y="261"/>
                </a:lnTo>
                <a:lnTo>
                  <a:pt x="373" y="261"/>
                </a:lnTo>
                <a:lnTo>
                  <a:pt x="374" y="260"/>
                </a:lnTo>
                <a:lnTo>
                  <a:pt x="375" y="260"/>
                </a:lnTo>
                <a:lnTo>
                  <a:pt x="375" y="260"/>
                </a:lnTo>
                <a:lnTo>
                  <a:pt x="376" y="260"/>
                </a:lnTo>
                <a:lnTo>
                  <a:pt x="371" y="245"/>
                </a:lnTo>
                <a:close/>
                <a:moveTo>
                  <a:pt x="327" y="268"/>
                </a:moveTo>
                <a:lnTo>
                  <a:pt x="327" y="268"/>
                </a:lnTo>
                <a:lnTo>
                  <a:pt x="326" y="269"/>
                </a:lnTo>
                <a:lnTo>
                  <a:pt x="326" y="269"/>
                </a:lnTo>
                <a:lnTo>
                  <a:pt x="325" y="270"/>
                </a:lnTo>
                <a:lnTo>
                  <a:pt x="324" y="270"/>
                </a:lnTo>
                <a:lnTo>
                  <a:pt x="324" y="271"/>
                </a:lnTo>
                <a:lnTo>
                  <a:pt x="323" y="271"/>
                </a:lnTo>
                <a:lnTo>
                  <a:pt x="323" y="272"/>
                </a:lnTo>
                <a:lnTo>
                  <a:pt x="322" y="272"/>
                </a:lnTo>
                <a:lnTo>
                  <a:pt x="321" y="273"/>
                </a:lnTo>
                <a:lnTo>
                  <a:pt x="321" y="273"/>
                </a:lnTo>
                <a:lnTo>
                  <a:pt x="320" y="274"/>
                </a:lnTo>
                <a:lnTo>
                  <a:pt x="319" y="275"/>
                </a:lnTo>
                <a:lnTo>
                  <a:pt x="319" y="275"/>
                </a:lnTo>
                <a:lnTo>
                  <a:pt x="318" y="276"/>
                </a:lnTo>
                <a:lnTo>
                  <a:pt x="318" y="276"/>
                </a:lnTo>
                <a:lnTo>
                  <a:pt x="317" y="277"/>
                </a:lnTo>
                <a:lnTo>
                  <a:pt x="316" y="277"/>
                </a:lnTo>
                <a:lnTo>
                  <a:pt x="316" y="278"/>
                </a:lnTo>
                <a:lnTo>
                  <a:pt x="315" y="279"/>
                </a:lnTo>
                <a:lnTo>
                  <a:pt x="315" y="279"/>
                </a:lnTo>
                <a:lnTo>
                  <a:pt x="314" y="280"/>
                </a:lnTo>
                <a:lnTo>
                  <a:pt x="326" y="291"/>
                </a:lnTo>
                <a:lnTo>
                  <a:pt x="326" y="290"/>
                </a:lnTo>
                <a:lnTo>
                  <a:pt x="327" y="290"/>
                </a:lnTo>
                <a:lnTo>
                  <a:pt x="327" y="289"/>
                </a:lnTo>
                <a:lnTo>
                  <a:pt x="328" y="289"/>
                </a:lnTo>
                <a:lnTo>
                  <a:pt x="328" y="288"/>
                </a:lnTo>
                <a:lnTo>
                  <a:pt x="329" y="288"/>
                </a:lnTo>
                <a:lnTo>
                  <a:pt x="329" y="287"/>
                </a:lnTo>
                <a:lnTo>
                  <a:pt x="330" y="287"/>
                </a:lnTo>
                <a:lnTo>
                  <a:pt x="330" y="286"/>
                </a:lnTo>
                <a:lnTo>
                  <a:pt x="331" y="286"/>
                </a:lnTo>
                <a:lnTo>
                  <a:pt x="331" y="285"/>
                </a:lnTo>
                <a:lnTo>
                  <a:pt x="332" y="285"/>
                </a:lnTo>
                <a:lnTo>
                  <a:pt x="332" y="284"/>
                </a:lnTo>
                <a:lnTo>
                  <a:pt x="333" y="284"/>
                </a:lnTo>
                <a:lnTo>
                  <a:pt x="334" y="283"/>
                </a:lnTo>
                <a:lnTo>
                  <a:pt x="334" y="283"/>
                </a:lnTo>
                <a:lnTo>
                  <a:pt x="335" y="282"/>
                </a:lnTo>
                <a:lnTo>
                  <a:pt x="335" y="282"/>
                </a:lnTo>
                <a:lnTo>
                  <a:pt x="336" y="281"/>
                </a:lnTo>
                <a:lnTo>
                  <a:pt x="336" y="281"/>
                </a:lnTo>
                <a:lnTo>
                  <a:pt x="337" y="281"/>
                </a:lnTo>
                <a:lnTo>
                  <a:pt x="327" y="268"/>
                </a:lnTo>
                <a:close/>
                <a:moveTo>
                  <a:pt x="294" y="306"/>
                </a:moveTo>
                <a:lnTo>
                  <a:pt x="294" y="306"/>
                </a:lnTo>
                <a:lnTo>
                  <a:pt x="294" y="307"/>
                </a:lnTo>
                <a:lnTo>
                  <a:pt x="293" y="308"/>
                </a:lnTo>
                <a:lnTo>
                  <a:pt x="293" y="308"/>
                </a:lnTo>
                <a:lnTo>
                  <a:pt x="292" y="309"/>
                </a:lnTo>
                <a:lnTo>
                  <a:pt x="292" y="310"/>
                </a:lnTo>
                <a:lnTo>
                  <a:pt x="292" y="310"/>
                </a:lnTo>
                <a:lnTo>
                  <a:pt x="291" y="311"/>
                </a:lnTo>
                <a:lnTo>
                  <a:pt x="291" y="312"/>
                </a:lnTo>
                <a:lnTo>
                  <a:pt x="290" y="313"/>
                </a:lnTo>
                <a:lnTo>
                  <a:pt x="290" y="313"/>
                </a:lnTo>
                <a:lnTo>
                  <a:pt x="290" y="314"/>
                </a:lnTo>
                <a:lnTo>
                  <a:pt x="289" y="315"/>
                </a:lnTo>
                <a:lnTo>
                  <a:pt x="289" y="316"/>
                </a:lnTo>
                <a:lnTo>
                  <a:pt x="288" y="316"/>
                </a:lnTo>
                <a:lnTo>
                  <a:pt x="288" y="317"/>
                </a:lnTo>
                <a:lnTo>
                  <a:pt x="288" y="318"/>
                </a:lnTo>
                <a:lnTo>
                  <a:pt x="287" y="319"/>
                </a:lnTo>
                <a:lnTo>
                  <a:pt x="287" y="319"/>
                </a:lnTo>
                <a:lnTo>
                  <a:pt x="287" y="320"/>
                </a:lnTo>
                <a:lnTo>
                  <a:pt x="286" y="321"/>
                </a:lnTo>
                <a:lnTo>
                  <a:pt x="286" y="321"/>
                </a:lnTo>
                <a:lnTo>
                  <a:pt x="301" y="328"/>
                </a:lnTo>
                <a:lnTo>
                  <a:pt x="301" y="327"/>
                </a:lnTo>
                <a:lnTo>
                  <a:pt x="301" y="327"/>
                </a:lnTo>
                <a:lnTo>
                  <a:pt x="302" y="326"/>
                </a:lnTo>
                <a:lnTo>
                  <a:pt x="302" y="325"/>
                </a:lnTo>
                <a:lnTo>
                  <a:pt x="302" y="325"/>
                </a:lnTo>
                <a:lnTo>
                  <a:pt x="302" y="324"/>
                </a:lnTo>
                <a:lnTo>
                  <a:pt x="303" y="323"/>
                </a:lnTo>
                <a:lnTo>
                  <a:pt x="303" y="323"/>
                </a:lnTo>
                <a:lnTo>
                  <a:pt x="303" y="322"/>
                </a:lnTo>
                <a:lnTo>
                  <a:pt x="304" y="321"/>
                </a:lnTo>
                <a:lnTo>
                  <a:pt x="304" y="321"/>
                </a:lnTo>
                <a:lnTo>
                  <a:pt x="304" y="320"/>
                </a:lnTo>
                <a:lnTo>
                  <a:pt x="305" y="319"/>
                </a:lnTo>
                <a:lnTo>
                  <a:pt x="305" y="319"/>
                </a:lnTo>
                <a:lnTo>
                  <a:pt x="305" y="318"/>
                </a:lnTo>
                <a:lnTo>
                  <a:pt x="306" y="317"/>
                </a:lnTo>
                <a:lnTo>
                  <a:pt x="306" y="317"/>
                </a:lnTo>
                <a:lnTo>
                  <a:pt x="307" y="316"/>
                </a:lnTo>
                <a:lnTo>
                  <a:pt x="307" y="315"/>
                </a:lnTo>
                <a:lnTo>
                  <a:pt x="307" y="315"/>
                </a:lnTo>
                <a:lnTo>
                  <a:pt x="307" y="314"/>
                </a:lnTo>
                <a:lnTo>
                  <a:pt x="294" y="306"/>
                </a:lnTo>
                <a:close/>
                <a:moveTo>
                  <a:pt x="277" y="354"/>
                </a:moveTo>
                <a:lnTo>
                  <a:pt x="277" y="354"/>
                </a:lnTo>
                <a:lnTo>
                  <a:pt x="277" y="354"/>
                </a:lnTo>
                <a:lnTo>
                  <a:pt x="276" y="355"/>
                </a:lnTo>
                <a:lnTo>
                  <a:pt x="276" y="356"/>
                </a:lnTo>
                <a:lnTo>
                  <a:pt x="276" y="357"/>
                </a:lnTo>
                <a:lnTo>
                  <a:pt x="276" y="358"/>
                </a:lnTo>
                <a:lnTo>
                  <a:pt x="276" y="359"/>
                </a:lnTo>
                <a:lnTo>
                  <a:pt x="276" y="360"/>
                </a:lnTo>
                <a:lnTo>
                  <a:pt x="276" y="360"/>
                </a:lnTo>
                <a:lnTo>
                  <a:pt x="276" y="361"/>
                </a:lnTo>
                <a:lnTo>
                  <a:pt x="276" y="362"/>
                </a:lnTo>
                <a:lnTo>
                  <a:pt x="275" y="363"/>
                </a:lnTo>
                <a:lnTo>
                  <a:pt x="275" y="364"/>
                </a:lnTo>
                <a:lnTo>
                  <a:pt x="275" y="365"/>
                </a:lnTo>
                <a:lnTo>
                  <a:pt x="275" y="366"/>
                </a:lnTo>
                <a:lnTo>
                  <a:pt x="275" y="367"/>
                </a:lnTo>
                <a:lnTo>
                  <a:pt x="275" y="367"/>
                </a:lnTo>
                <a:lnTo>
                  <a:pt x="275" y="368"/>
                </a:lnTo>
                <a:lnTo>
                  <a:pt x="275" y="369"/>
                </a:lnTo>
                <a:lnTo>
                  <a:pt x="275" y="370"/>
                </a:lnTo>
                <a:lnTo>
                  <a:pt x="275" y="370"/>
                </a:lnTo>
                <a:lnTo>
                  <a:pt x="291" y="371"/>
                </a:lnTo>
                <a:lnTo>
                  <a:pt x="291" y="371"/>
                </a:lnTo>
                <a:lnTo>
                  <a:pt x="291" y="370"/>
                </a:lnTo>
                <a:lnTo>
                  <a:pt x="291" y="369"/>
                </a:lnTo>
                <a:lnTo>
                  <a:pt x="291" y="368"/>
                </a:lnTo>
                <a:lnTo>
                  <a:pt x="291" y="368"/>
                </a:lnTo>
                <a:lnTo>
                  <a:pt x="291" y="367"/>
                </a:lnTo>
                <a:lnTo>
                  <a:pt x="291" y="366"/>
                </a:lnTo>
                <a:lnTo>
                  <a:pt x="291" y="365"/>
                </a:lnTo>
                <a:lnTo>
                  <a:pt x="291" y="365"/>
                </a:lnTo>
                <a:lnTo>
                  <a:pt x="291" y="364"/>
                </a:lnTo>
                <a:lnTo>
                  <a:pt x="291" y="363"/>
                </a:lnTo>
                <a:lnTo>
                  <a:pt x="291" y="362"/>
                </a:lnTo>
                <a:lnTo>
                  <a:pt x="292" y="362"/>
                </a:lnTo>
                <a:lnTo>
                  <a:pt x="292" y="361"/>
                </a:lnTo>
                <a:lnTo>
                  <a:pt x="292" y="360"/>
                </a:lnTo>
                <a:lnTo>
                  <a:pt x="292" y="359"/>
                </a:lnTo>
                <a:lnTo>
                  <a:pt x="292" y="358"/>
                </a:lnTo>
                <a:lnTo>
                  <a:pt x="292" y="358"/>
                </a:lnTo>
                <a:lnTo>
                  <a:pt x="292" y="357"/>
                </a:lnTo>
                <a:lnTo>
                  <a:pt x="292" y="356"/>
                </a:lnTo>
                <a:lnTo>
                  <a:pt x="277" y="354"/>
                </a:lnTo>
                <a:close/>
                <a:moveTo>
                  <a:pt x="278" y="404"/>
                </a:moveTo>
                <a:lnTo>
                  <a:pt x="278" y="404"/>
                </a:lnTo>
                <a:lnTo>
                  <a:pt x="278" y="404"/>
                </a:lnTo>
                <a:lnTo>
                  <a:pt x="278" y="405"/>
                </a:lnTo>
                <a:lnTo>
                  <a:pt x="278" y="406"/>
                </a:lnTo>
                <a:lnTo>
                  <a:pt x="278" y="407"/>
                </a:lnTo>
                <a:lnTo>
                  <a:pt x="278" y="408"/>
                </a:lnTo>
                <a:lnTo>
                  <a:pt x="279" y="408"/>
                </a:lnTo>
                <a:lnTo>
                  <a:pt x="279" y="409"/>
                </a:lnTo>
                <a:lnTo>
                  <a:pt x="279" y="410"/>
                </a:lnTo>
                <a:lnTo>
                  <a:pt x="279" y="411"/>
                </a:lnTo>
                <a:lnTo>
                  <a:pt x="279" y="412"/>
                </a:lnTo>
                <a:lnTo>
                  <a:pt x="280" y="412"/>
                </a:lnTo>
                <a:lnTo>
                  <a:pt x="280" y="413"/>
                </a:lnTo>
                <a:lnTo>
                  <a:pt x="280" y="414"/>
                </a:lnTo>
                <a:lnTo>
                  <a:pt x="280" y="415"/>
                </a:lnTo>
                <a:lnTo>
                  <a:pt x="281" y="416"/>
                </a:lnTo>
                <a:lnTo>
                  <a:pt x="281" y="417"/>
                </a:lnTo>
                <a:lnTo>
                  <a:pt x="281" y="417"/>
                </a:lnTo>
                <a:lnTo>
                  <a:pt x="281" y="418"/>
                </a:lnTo>
                <a:lnTo>
                  <a:pt x="282" y="419"/>
                </a:lnTo>
                <a:lnTo>
                  <a:pt x="282" y="420"/>
                </a:lnTo>
                <a:lnTo>
                  <a:pt x="282" y="420"/>
                </a:lnTo>
                <a:lnTo>
                  <a:pt x="297" y="415"/>
                </a:lnTo>
                <a:lnTo>
                  <a:pt x="297" y="415"/>
                </a:lnTo>
                <a:lnTo>
                  <a:pt x="297" y="414"/>
                </a:lnTo>
                <a:lnTo>
                  <a:pt x="296" y="413"/>
                </a:lnTo>
                <a:lnTo>
                  <a:pt x="296" y="413"/>
                </a:lnTo>
                <a:lnTo>
                  <a:pt x="296" y="412"/>
                </a:lnTo>
                <a:lnTo>
                  <a:pt x="296" y="411"/>
                </a:lnTo>
                <a:lnTo>
                  <a:pt x="296" y="410"/>
                </a:lnTo>
                <a:lnTo>
                  <a:pt x="295" y="410"/>
                </a:lnTo>
                <a:lnTo>
                  <a:pt x="295" y="409"/>
                </a:lnTo>
                <a:lnTo>
                  <a:pt x="295" y="408"/>
                </a:lnTo>
                <a:lnTo>
                  <a:pt x="295" y="408"/>
                </a:lnTo>
                <a:lnTo>
                  <a:pt x="295" y="407"/>
                </a:lnTo>
                <a:lnTo>
                  <a:pt x="294" y="406"/>
                </a:lnTo>
                <a:lnTo>
                  <a:pt x="294" y="405"/>
                </a:lnTo>
                <a:lnTo>
                  <a:pt x="294" y="405"/>
                </a:lnTo>
                <a:lnTo>
                  <a:pt x="294" y="404"/>
                </a:lnTo>
                <a:lnTo>
                  <a:pt x="294" y="403"/>
                </a:lnTo>
                <a:lnTo>
                  <a:pt x="294" y="402"/>
                </a:lnTo>
                <a:lnTo>
                  <a:pt x="293" y="402"/>
                </a:lnTo>
                <a:lnTo>
                  <a:pt x="293" y="401"/>
                </a:lnTo>
                <a:lnTo>
                  <a:pt x="293" y="401"/>
                </a:lnTo>
                <a:lnTo>
                  <a:pt x="278" y="404"/>
                </a:lnTo>
                <a:close/>
                <a:moveTo>
                  <a:pt x="296" y="451"/>
                </a:moveTo>
                <a:lnTo>
                  <a:pt x="296" y="451"/>
                </a:lnTo>
                <a:lnTo>
                  <a:pt x="297" y="451"/>
                </a:lnTo>
                <a:lnTo>
                  <a:pt x="297" y="452"/>
                </a:lnTo>
                <a:lnTo>
                  <a:pt x="298" y="452"/>
                </a:lnTo>
                <a:lnTo>
                  <a:pt x="298" y="453"/>
                </a:lnTo>
                <a:lnTo>
                  <a:pt x="298" y="454"/>
                </a:lnTo>
                <a:lnTo>
                  <a:pt x="299" y="454"/>
                </a:lnTo>
                <a:lnTo>
                  <a:pt x="299" y="455"/>
                </a:lnTo>
                <a:lnTo>
                  <a:pt x="300" y="456"/>
                </a:lnTo>
                <a:lnTo>
                  <a:pt x="300" y="456"/>
                </a:lnTo>
                <a:lnTo>
                  <a:pt x="301" y="457"/>
                </a:lnTo>
                <a:lnTo>
                  <a:pt x="301" y="458"/>
                </a:lnTo>
                <a:lnTo>
                  <a:pt x="302" y="458"/>
                </a:lnTo>
                <a:lnTo>
                  <a:pt x="302" y="459"/>
                </a:lnTo>
                <a:lnTo>
                  <a:pt x="303" y="460"/>
                </a:lnTo>
                <a:lnTo>
                  <a:pt x="303" y="460"/>
                </a:lnTo>
                <a:lnTo>
                  <a:pt x="304" y="461"/>
                </a:lnTo>
                <a:lnTo>
                  <a:pt x="304" y="462"/>
                </a:lnTo>
                <a:lnTo>
                  <a:pt x="305" y="462"/>
                </a:lnTo>
                <a:lnTo>
                  <a:pt x="305" y="463"/>
                </a:lnTo>
                <a:lnTo>
                  <a:pt x="306" y="464"/>
                </a:lnTo>
                <a:lnTo>
                  <a:pt x="306" y="464"/>
                </a:lnTo>
                <a:lnTo>
                  <a:pt x="319" y="454"/>
                </a:lnTo>
                <a:lnTo>
                  <a:pt x="318" y="454"/>
                </a:lnTo>
                <a:lnTo>
                  <a:pt x="318" y="453"/>
                </a:lnTo>
                <a:lnTo>
                  <a:pt x="317" y="452"/>
                </a:lnTo>
                <a:lnTo>
                  <a:pt x="317" y="452"/>
                </a:lnTo>
                <a:lnTo>
                  <a:pt x="316" y="451"/>
                </a:lnTo>
                <a:lnTo>
                  <a:pt x="316" y="451"/>
                </a:lnTo>
                <a:lnTo>
                  <a:pt x="315" y="450"/>
                </a:lnTo>
                <a:lnTo>
                  <a:pt x="315" y="449"/>
                </a:lnTo>
                <a:lnTo>
                  <a:pt x="315" y="449"/>
                </a:lnTo>
                <a:lnTo>
                  <a:pt x="314" y="448"/>
                </a:lnTo>
                <a:lnTo>
                  <a:pt x="314" y="448"/>
                </a:lnTo>
                <a:lnTo>
                  <a:pt x="313" y="447"/>
                </a:lnTo>
                <a:lnTo>
                  <a:pt x="313" y="446"/>
                </a:lnTo>
                <a:lnTo>
                  <a:pt x="312" y="446"/>
                </a:lnTo>
                <a:lnTo>
                  <a:pt x="312" y="445"/>
                </a:lnTo>
                <a:lnTo>
                  <a:pt x="312" y="445"/>
                </a:lnTo>
                <a:lnTo>
                  <a:pt x="311" y="444"/>
                </a:lnTo>
                <a:lnTo>
                  <a:pt x="311" y="443"/>
                </a:lnTo>
                <a:lnTo>
                  <a:pt x="310" y="443"/>
                </a:lnTo>
                <a:lnTo>
                  <a:pt x="310" y="442"/>
                </a:lnTo>
                <a:lnTo>
                  <a:pt x="310" y="442"/>
                </a:lnTo>
                <a:lnTo>
                  <a:pt x="296" y="451"/>
                </a:lnTo>
                <a:close/>
                <a:moveTo>
                  <a:pt x="331" y="487"/>
                </a:moveTo>
                <a:lnTo>
                  <a:pt x="331" y="487"/>
                </a:lnTo>
                <a:lnTo>
                  <a:pt x="331" y="488"/>
                </a:lnTo>
                <a:lnTo>
                  <a:pt x="332" y="488"/>
                </a:lnTo>
                <a:lnTo>
                  <a:pt x="332" y="489"/>
                </a:lnTo>
                <a:lnTo>
                  <a:pt x="333" y="489"/>
                </a:lnTo>
                <a:lnTo>
                  <a:pt x="334" y="489"/>
                </a:lnTo>
                <a:lnTo>
                  <a:pt x="334" y="490"/>
                </a:lnTo>
                <a:lnTo>
                  <a:pt x="335" y="490"/>
                </a:lnTo>
                <a:lnTo>
                  <a:pt x="336" y="491"/>
                </a:lnTo>
                <a:lnTo>
                  <a:pt x="336" y="491"/>
                </a:lnTo>
                <a:lnTo>
                  <a:pt x="337" y="492"/>
                </a:lnTo>
                <a:lnTo>
                  <a:pt x="338" y="492"/>
                </a:lnTo>
                <a:lnTo>
                  <a:pt x="339" y="493"/>
                </a:lnTo>
                <a:lnTo>
                  <a:pt x="339" y="493"/>
                </a:lnTo>
                <a:lnTo>
                  <a:pt x="340" y="494"/>
                </a:lnTo>
                <a:lnTo>
                  <a:pt x="341" y="494"/>
                </a:lnTo>
                <a:lnTo>
                  <a:pt x="341" y="495"/>
                </a:lnTo>
                <a:lnTo>
                  <a:pt x="342" y="495"/>
                </a:lnTo>
                <a:lnTo>
                  <a:pt x="343" y="495"/>
                </a:lnTo>
                <a:lnTo>
                  <a:pt x="344" y="496"/>
                </a:lnTo>
                <a:lnTo>
                  <a:pt x="344" y="496"/>
                </a:lnTo>
                <a:lnTo>
                  <a:pt x="345" y="497"/>
                </a:lnTo>
                <a:lnTo>
                  <a:pt x="353" y="483"/>
                </a:lnTo>
                <a:lnTo>
                  <a:pt x="352" y="482"/>
                </a:lnTo>
                <a:lnTo>
                  <a:pt x="351" y="482"/>
                </a:lnTo>
                <a:lnTo>
                  <a:pt x="351" y="482"/>
                </a:lnTo>
                <a:lnTo>
                  <a:pt x="350" y="481"/>
                </a:lnTo>
                <a:lnTo>
                  <a:pt x="350" y="481"/>
                </a:lnTo>
                <a:lnTo>
                  <a:pt x="349" y="481"/>
                </a:lnTo>
                <a:lnTo>
                  <a:pt x="348" y="480"/>
                </a:lnTo>
                <a:lnTo>
                  <a:pt x="348" y="480"/>
                </a:lnTo>
                <a:lnTo>
                  <a:pt x="347" y="479"/>
                </a:lnTo>
                <a:lnTo>
                  <a:pt x="346" y="479"/>
                </a:lnTo>
                <a:lnTo>
                  <a:pt x="346" y="479"/>
                </a:lnTo>
                <a:lnTo>
                  <a:pt x="345" y="478"/>
                </a:lnTo>
                <a:lnTo>
                  <a:pt x="345" y="478"/>
                </a:lnTo>
                <a:lnTo>
                  <a:pt x="344" y="477"/>
                </a:lnTo>
                <a:lnTo>
                  <a:pt x="343" y="477"/>
                </a:lnTo>
                <a:lnTo>
                  <a:pt x="343" y="477"/>
                </a:lnTo>
                <a:lnTo>
                  <a:pt x="342" y="476"/>
                </a:lnTo>
                <a:lnTo>
                  <a:pt x="342" y="476"/>
                </a:lnTo>
                <a:lnTo>
                  <a:pt x="341" y="475"/>
                </a:lnTo>
                <a:lnTo>
                  <a:pt x="340" y="475"/>
                </a:lnTo>
                <a:lnTo>
                  <a:pt x="340" y="475"/>
                </a:lnTo>
                <a:lnTo>
                  <a:pt x="331" y="487"/>
                </a:lnTo>
                <a:close/>
                <a:moveTo>
                  <a:pt x="376" y="509"/>
                </a:moveTo>
                <a:lnTo>
                  <a:pt x="376" y="509"/>
                </a:lnTo>
                <a:lnTo>
                  <a:pt x="376" y="510"/>
                </a:lnTo>
                <a:lnTo>
                  <a:pt x="377" y="510"/>
                </a:lnTo>
                <a:lnTo>
                  <a:pt x="378" y="510"/>
                </a:lnTo>
                <a:lnTo>
                  <a:pt x="379" y="510"/>
                </a:lnTo>
                <a:lnTo>
                  <a:pt x="379" y="510"/>
                </a:lnTo>
                <a:lnTo>
                  <a:pt x="380" y="511"/>
                </a:lnTo>
                <a:lnTo>
                  <a:pt x="381" y="511"/>
                </a:lnTo>
                <a:lnTo>
                  <a:pt x="382" y="511"/>
                </a:lnTo>
                <a:lnTo>
                  <a:pt x="383" y="511"/>
                </a:lnTo>
                <a:lnTo>
                  <a:pt x="384" y="511"/>
                </a:lnTo>
                <a:lnTo>
                  <a:pt x="384" y="512"/>
                </a:lnTo>
                <a:lnTo>
                  <a:pt x="385" y="512"/>
                </a:lnTo>
                <a:lnTo>
                  <a:pt x="386" y="512"/>
                </a:lnTo>
                <a:lnTo>
                  <a:pt x="387" y="512"/>
                </a:lnTo>
                <a:lnTo>
                  <a:pt x="388" y="512"/>
                </a:lnTo>
                <a:lnTo>
                  <a:pt x="389" y="512"/>
                </a:lnTo>
                <a:lnTo>
                  <a:pt x="389" y="513"/>
                </a:lnTo>
                <a:lnTo>
                  <a:pt x="390" y="513"/>
                </a:lnTo>
                <a:lnTo>
                  <a:pt x="391" y="513"/>
                </a:lnTo>
                <a:lnTo>
                  <a:pt x="392" y="513"/>
                </a:lnTo>
                <a:lnTo>
                  <a:pt x="392" y="513"/>
                </a:lnTo>
                <a:lnTo>
                  <a:pt x="395" y="497"/>
                </a:lnTo>
                <a:lnTo>
                  <a:pt x="394" y="497"/>
                </a:lnTo>
                <a:lnTo>
                  <a:pt x="394" y="497"/>
                </a:lnTo>
                <a:lnTo>
                  <a:pt x="393" y="497"/>
                </a:lnTo>
                <a:lnTo>
                  <a:pt x="392" y="497"/>
                </a:lnTo>
                <a:lnTo>
                  <a:pt x="391" y="497"/>
                </a:lnTo>
                <a:lnTo>
                  <a:pt x="391" y="497"/>
                </a:lnTo>
                <a:lnTo>
                  <a:pt x="390" y="496"/>
                </a:lnTo>
                <a:lnTo>
                  <a:pt x="389" y="496"/>
                </a:lnTo>
                <a:lnTo>
                  <a:pt x="388" y="496"/>
                </a:lnTo>
                <a:lnTo>
                  <a:pt x="388" y="496"/>
                </a:lnTo>
                <a:lnTo>
                  <a:pt x="387" y="496"/>
                </a:lnTo>
                <a:lnTo>
                  <a:pt x="386" y="496"/>
                </a:lnTo>
                <a:lnTo>
                  <a:pt x="385" y="496"/>
                </a:lnTo>
                <a:lnTo>
                  <a:pt x="385" y="495"/>
                </a:lnTo>
                <a:lnTo>
                  <a:pt x="384" y="495"/>
                </a:lnTo>
                <a:lnTo>
                  <a:pt x="383" y="495"/>
                </a:lnTo>
                <a:lnTo>
                  <a:pt x="382" y="495"/>
                </a:lnTo>
                <a:lnTo>
                  <a:pt x="382" y="495"/>
                </a:lnTo>
                <a:lnTo>
                  <a:pt x="381" y="494"/>
                </a:lnTo>
                <a:lnTo>
                  <a:pt x="380" y="494"/>
                </a:lnTo>
                <a:lnTo>
                  <a:pt x="380" y="494"/>
                </a:lnTo>
                <a:lnTo>
                  <a:pt x="376" y="509"/>
                </a:lnTo>
                <a:close/>
                <a:moveTo>
                  <a:pt x="426" y="514"/>
                </a:moveTo>
                <a:lnTo>
                  <a:pt x="426" y="514"/>
                </a:lnTo>
                <a:lnTo>
                  <a:pt x="426" y="514"/>
                </a:lnTo>
                <a:lnTo>
                  <a:pt x="427" y="514"/>
                </a:lnTo>
                <a:lnTo>
                  <a:pt x="428" y="514"/>
                </a:lnTo>
                <a:lnTo>
                  <a:pt x="429" y="514"/>
                </a:lnTo>
                <a:lnTo>
                  <a:pt x="430" y="514"/>
                </a:lnTo>
                <a:lnTo>
                  <a:pt x="431" y="513"/>
                </a:lnTo>
                <a:lnTo>
                  <a:pt x="431" y="513"/>
                </a:lnTo>
                <a:lnTo>
                  <a:pt x="432" y="513"/>
                </a:lnTo>
                <a:lnTo>
                  <a:pt x="433" y="513"/>
                </a:lnTo>
                <a:lnTo>
                  <a:pt x="434" y="513"/>
                </a:lnTo>
                <a:lnTo>
                  <a:pt x="435" y="513"/>
                </a:lnTo>
                <a:lnTo>
                  <a:pt x="436" y="513"/>
                </a:lnTo>
                <a:lnTo>
                  <a:pt x="437" y="513"/>
                </a:lnTo>
                <a:lnTo>
                  <a:pt x="438" y="512"/>
                </a:lnTo>
                <a:lnTo>
                  <a:pt x="438" y="512"/>
                </a:lnTo>
                <a:lnTo>
                  <a:pt x="439" y="512"/>
                </a:lnTo>
                <a:lnTo>
                  <a:pt x="440" y="512"/>
                </a:lnTo>
                <a:lnTo>
                  <a:pt x="441" y="512"/>
                </a:lnTo>
                <a:lnTo>
                  <a:pt x="442" y="512"/>
                </a:lnTo>
                <a:lnTo>
                  <a:pt x="443" y="511"/>
                </a:lnTo>
                <a:lnTo>
                  <a:pt x="443" y="511"/>
                </a:lnTo>
                <a:lnTo>
                  <a:pt x="439" y="496"/>
                </a:lnTo>
                <a:lnTo>
                  <a:pt x="439" y="496"/>
                </a:lnTo>
                <a:lnTo>
                  <a:pt x="438" y="496"/>
                </a:lnTo>
                <a:lnTo>
                  <a:pt x="438" y="496"/>
                </a:lnTo>
                <a:lnTo>
                  <a:pt x="437" y="496"/>
                </a:lnTo>
                <a:lnTo>
                  <a:pt x="436" y="496"/>
                </a:lnTo>
                <a:lnTo>
                  <a:pt x="435" y="497"/>
                </a:lnTo>
                <a:lnTo>
                  <a:pt x="435" y="497"/>
                </a:lnTo>
                <a:lnTo>
                  <a:pt x="434" y="497"/>
                </a:lnTo>
                <a:lnTo>
                  <a:pt x="433" y="497"/>
                </a:lnTo>
                <a:lnTo>
                  <a:pt x="432" y="497"/>
                </a:lnTo>
                <a:lnTo>
                  <a:pt x="432" y="497"/>
                </a:lnTo>
                <a:lnTo>
                  <a:pt x="431" y="497"/>
                </a:lnTo>
                <a:lnTo>
                  <a:pt x="430" y="497"/>
                </a:lnTo>
                <a:lnTo>
                  <a:pt x="429" y="498"/>
                </a:lnTo>
                <a:lnTo>
                  <a:pt x="429" y="498"/>
                </a:lnTo>
                <a:lnTo>
                  <a:pt x="428" y="498"/>
                </a:lnTo>
                <a:lnTo>
                  <a:pt x="427" y="498"/>
                </a:lnTo>
                <a:lnTo>
                  <a:pt x="426" y="498"/>
                </a:lnTo>
                <a:lnTo>
                  <a:pt x="426" y="498"/>
                </a:lnTo>
                <a:lnTo>
                  <a:pt x="425" y="498"/>
                </a:lnTo>
                <a:lnTo>
                  <a:pt x="424" y="498"/>
                </a:lnTo>
                <a:lnTo>
                  <a:pt x="426" y="514"/>
                </a:lnTo>
                <a:close/>
                <a:moveTo>
                  <a:pt x="474" y="500"/>
                </a:moveTo>
                <a:lnTo>
                  <a:pt x="474" y="500"/>
                </a:lnTo>
                <a:lnTo>
                  <a:pt x="474" y="500"/>
                </a:lnTo>
                <a:lnTo>
                  <a:pt x="475" y="500"/>
                </a:lnTo>
                <a:lnTo>
                  <a:pt x="476" y="499"/>
                </a:lnTo>
                <a:lnTo>
                  <a:pt x="477" y="499"/>
                </a:lnTo>
                <a:lnTo>
                  <a:pt x="477" y="499"/>
                </a:lnTo>
                <a:lnTo>
                  <a:pt x="478" y="498"/>
                </a:lnTo>
                <a:lnTo>
                  <a:pt x="479" y="498"/>
                </a:lnTo>
                <a:lnTo>
                  <a:pt x="480" y="497"/>
                </a:lnTo>
                <a:lnTo>
                  <a:pt x="480" y="497"/>
                </a:lnTo>
                <a:lnTo>
                  <a:pt x="481" y="497"/>
                </a:lnTo>
                <a:lnTo>
                  <a:pt x="482" y="496"/>
                </a:lnTo>
                <a:lnTo>
                  <a:pt x="483" y="496"/>
                </a:lnTo>
                <a:lnTo>
                  <a:pt x="483" y="495"/>
                </a:lnTo>
                <a:lnTo>
                  <a:pt x="484" y="495"/>
                </a:lnTo>
                <a:lnTo>
                  <a:pt x="485" y="495"/>
                </a:lnTo>
                <a:lnTo>
                  <a:pt x="485" y="494"/>
                </a:lnTo>
                <a:lnTo>
                  <a:pt x="486" y="494"/>
                </a:lnTo>
                <a:lnTo>
                  <a:pt x="487" y="493"/>
                </a:lnTo>
                <a:lnTo>
                  <a:pt x="488" y="493"/>
                </a:lnTo>
                <a:lnTo>
                  <a:pt x="488" y="492"/>
                </a:lnTo>
                <a:lnTo>
                  <a:pt x="489" y="492"/>
                </a:lnTo>
                <a:lnTo>
                  <a:pt x="480" y="479"/>
                </a:lnTo>
                <a:lnTo>
                  <a:pt x="480" y="479"/>
                </a:lnTo>
                <a:lnTo>
                  <a:pt x="479" y="479"/>
                </a:lnTo>
                <a:lnTo>
                  <a:pt x="478" y="480"/>
                </a:lnTo>
                <a:lnTo>
                  <a:pt x="478" y="480"/>
                </a:lnTo>
                <a:lnTo>
                  <a:pt x="477" y="481"/>
                </a:lnTo>
                <a:lnTo>
                  <a:pt x="476" y="481"/>
                </a:lnTo>
                <a:lnTo>
                  <a:pt x="476" y="481"/>
                </a:lnTo>
                <a:lnTo>
                  <a:pt x="475" y="482"/>
                </a:lnTo>
                <a:lnTo>
                  <a:pt x="475" y="482"/>
                </a:lnTo>
                <a:lnTo>
                  <a:pt x="474" y="482"/>
                </a:lnTo>
                <a:lnTo>
                  <a:pt x="473" y="483"/>
                </a:lnTo>
                <a:lnTo>
                  <a:pt x="473" y="483"/>
                </a:lnTo>
                <a:lnTo>
                  <a:pt x="472" y="484"/>
                </a:lnTo>
                <a:lnTo>
                  <a:pt x="471" y="484"/>
                </a:lnTo>
                <a:lnTo>
                  <a:pt x="471" y="484"/>
                </a:lnTo>
                <a:lnTo>
                  <a:pt x="470" y="485"/>
                </a:lnTo>
                <a:lnTo>
                  <a:pt x="469" y="485"/>
                </a:lnTo>
                <a:lnTo>
                  <a:pt x="469" y="485"/>
                </a:lnTo>
                <a:lnTo>
                  <a:pt x="468" y="486"/>
                </a:lnTo>
                <a:lnTo>
                  <a:pt x="467" y="486"/>
                </a:lnTo>
                <a:lnTo>
                  <a:pt x="467" y="486"/>
                </a:lnTo>
                <a:lnTo>
                  <a:pt x="474" y="500"/>
                </a:lnTo>
                <a:close/>
                <a:moveTo>
                  <a:pt x="515" y="470"/>
                </a:moveTo>
                <a:lnTo>
                  <a:pt x="515" y="470"/>
                </a:lnTo>
                <a:lnTo>
                  <a:pt x="515" y="470"/>
                </a:lnTo>
                <a:lnTo>
                  <a:pt x="515" y="469"/>
                </a:lnTo>
                <a:lnTo>
                  <a:pt x="516" y="469"/>
                </a:lnTo>
                <a:lnTo>
                  <a:pt x="516" y="468"/>
                </a:lnTo>
                <a:lnTo>
                  <a:pt x="517" y="467"/>
                </a:lnTo>
                <a:lnTo>
                  <a:pt x="518" y="467"/>
                </a:lnTo>
                <a:lnTo>
                  <a:pt x="518" y="466"/>
                </a:lnTo>
                <a:lnTo>
                  <a:pt x="519" y="466"/>
                </a:lnTo>
                <a:lnTo>
                  <a:pt x="519" y="465"/>
                </a:lnTo>
                <a:lnTo>
                  <a:pt x="520" y="464"/>
                </a:lnTo>
                <a:lnTo>
                  <a:pt x="520" y="464"/>
                </a:lnTo>
                <a:lnTo>
                  <a:pt x="521" y="463"/>
                </a:lnTo>
                <a:lnTo>
                  <a:pt x="521" y="462"/>
                </a:lnTo>
                <a:lnTo>
                  <a:pt x="522" y="462"/>
                </a:lnTo>
                <a:lnTo>
                  <a:pt x="522" y="461"/>
                </a:lnTo>
                <a:lnTo>
                  <a:pt x="523" y="460"/>
                </a:lnTo>
                <a:lnTo>
                  <a:pt x="523" y="460"/>
                </a:lnTo>
                <a:lnTo>
                  <a:pt x="524" y="459"/>
                </a:lnTo>
                <a:lnTo>
                  <a:pt x="524" y="458"/>
                </a:lnTo>
                <a:lnTo>
                  <a:pt x="525" y="458"/>
                </a:lnTo>
                <a:lnTo>
                  <a:pt x="525" y="457"/>
                </a:lnTo>
                <a:lnTo>
                  <a:pt x="512" y="448"/>
                </a:lnTo>
                <a:lnTo>
                  <a:pt x="512" y="448"/>
                </a:lnTo>
                <a:lnTo>
                  <a:pt x="512" y="449"/>
                </a:lnTo>
                <a:lnTo>
                  <a:pt x="511" y="449"/>
                </a:lnTo>
                <a:lnTo>
                  <a:pt x="511" y="450"/>
                </a:lnTo>
                <a:lnTo>
                  <a:pt x="510" y="451"/>
                </a:lnTo>
                <a:lnTo>
                  <a:pt x="510" y="451"/>
                </a:lnTo>
                <a:lnTo>
                  <a:pt x="509" y="452"/>
                </a:lnTo>
                <a:lnTo>
                  <a:pt x="509" y="452"/>
                </a:lnTo>
                <a:lnTo>
                  <a:pt x="508" y="453"/>
                </a:lnTo>
                <a:lnTo>
                  <a:pt x="508" y="454"/>
                </a:lnTo>
                <a:lnTo>
                  <a:pt x="507" y="454"/>
                </a:lnTo>
                <a:lnTo>
                  <a:pt x="507" y="455"/>
                </a:lnTo>
                <a:lnTo>
                  <a:pt x="507" y="455"/>
                </a:lnTo>
                <a:lnTo>
                  <a:pt x="506" y="456"/>
                </a:lnTo>
                <a:lnTo>
                  <a:pt x="506" y="456"/>
                </a:lnTo>
                <a:lnTo>
                  <a:pt x="505" y="457"/>
                </a:lnTo>
                <a:lnTo>
                  <a:pt x="505" y="457"/>
                </a:lnTo>
                <a:lnTo>
                  <a:pt x="504" y="458"/>
                </a:lnTo>
                <a:lnTo>
                  <a:pt x="504" y="459"/>
                </a:lnTo>
                <a:lnTo>
                  <a:pt x="503" y="459"/>
                </a:lnTo>
                <a:lnTo>
                  <a:pt x="503" y="459"/>
                </a:lnTo>
                <a:lnTo>
                  <a:pt x="515" y="470"/>
                </a:lnTo>
                <a:close/>
                <a:moveTo>
                  <a:pt x="541" y="428"/>
                </a:moveTo>
                <a:lnTo>
                  <a:pt x="541" y="428"/>
                </a:lnTo>
                <a:lnTo>
                  <a:pt x="542" y="427"/>
                </a:lnTo>
                <a:lnTo>
                  <a:pt x="542" y="426"/>
                </a:lnTo>
                <a:lnTo>
                  <a:pt x="542" y="425"/>
                </a:lnTo>
                <a:lnTo>
                  <a:pt x="543" y="425"/>
                </a:lnTo>
                <a:lnTo>
                  <a:pt x="543" y="424"/>
                </a:lnTo>
                <a:lnTo>
                  <a:pt x="543" y="423"/>
                </a:lnTo>
                <a:lnTo>
                  <a:pt x="543" y="422"/>
                </a:lnTo>
                <a:lnTo>
                  <a:pt x="544" y="421"/>
                </a:lnTo>
                <a:lnTo>
                  <a:pt x="544" y="421"/>
                </a:lnTo>
                <a:lnTo>
                  <a:pt x="544" y="420"/>
                </a:lnTo>
                <a:lnTo>
                  <a:pt x="545" y="419"/>
                </a:lnTo>
                <a:lnTo>
                  <a:pt x="545" y="418"/>
                </a:lnTo>
                <a:lnTo>
                  <a:pt x="545" y="417"/>
                </a:lnTo>
                <a:lnTo>
                  <a:pt x="545" y="417"/>
                </a:lnTo>
                <a:lnTo>
                  <a:pt x="546" y="416"/>
                </a:lnTo>
                <a:lnTo>
                  <a:pt x="546" y="415"/>
                </a:lnTo>
                <a:lnTo>
                  <a:pt x="546" y="414"/>
                </a:lnTo>
                <a:lnTo>
                  <a:pt x="546" y="413"/>
                </a:lnTo>
                <a:lnTo>
                  <a:pt x="546" y="412"/>
                </a:lnTo>
                <a:lnTo>
                  <a:pt x="547" y="412"/>
                </a:lnTo>
                <a:lnTo>
                  <a:pt x="547" y="412"/>
                </a:lnTo>
                <a:lnTo>
                  <a:pt x="531" y="408"/>
                </a:lnTo>
                <a:lnTo>
                  <a:pt x="531" y="408"/>
                </a:lnTo>
                <a:lnTo>
                  <a:pt x="531" y="408"/>
                </a:lnTo>
                <a:lnTo>
                  <a:pt x="531" y="409"/>
                </a:lnTo>
                <a:lnTo>
                  <a:pt x="531" y="410"/>
                </a:lnTo>
                <a:lnTo>
                  <a:pt x="531" y="410"/>
                </a:lnTo>
                <a:lnTo>
                  <a:pt x="530" y="411"/>
                </a:lnTo>
                <a:lnTo>
                  <a:pt x="530" y="412"/>
                </a:lnTo>
                <a:lnTo>
                  <a:pt x="530" y="413"/>
                </a:lnTo>
                <a:lnTo>
                  <a:pt x="530" y="413"/>
                </a:lnTo>
                <a:lnTo>
                  <a:pt x="529" y="414"/>
                </a:lnTo>
                <a:lnTo>
                  <a:pt x="529" y="415"/>
                </a:lnTo>
                <a:lnTo>
                  <a:pt x="529" y="416"/>
                </a:lnTo>
                <a:lnTo>
                  <a:pt x="529" y="416"/>
                </a:lnTo>
                <a:lnTo>
                  <a:pt x="528" y="417"/>
                </a:lnTo>
                <a:lnTo>
                  <a:pt x="528" y="418"/>
                </a:lnTo>
                <a:lnTo>
                  <a:pt x="528" y="418"/>
                </a:lnTo>
                <a:lnTo>
                  <a:pt x="528" y="419"/>
                </a:lnTo>
                <a:lnTo>
                  <a:pt x="527" y="420"/>
                </a:lnTo>
                <a:lnTo>
                  <a:pt x="527" y="420"/>
                </a:lnTo>
                <a:lnTo>
                  <a:pt x="527" y="421"/>
                </a:lnTo>
                <a:lnTo>
                  <a:pt x="527" y="422"/>
                </a:lnTo>
                <a:lnTo>
                  <a:pt x="541" y="428"/>
                </a:lnTo>
                <a:close/>
                <a:moveTo>
                  <a:pt x="551" y="378"/>
                </a:moveTo>
                <a:lnTo>
                  <a:pt x="551" y="378"/>
                </a:lnTo>
                <a:lnTo>
                  <a:pt x="551" y="378"/>
                </a:lnTo>
                <a:lnTo>
                  <a:pt x="551" y="377"/>
                </a:lnTo>
                <a:lnTo>
                  <a:pt x="551" y="376"/>
                </a:lnTo>
                <a:lnTo>
                  <a:pt x="551" y="375"/>
                </a:lnTo>
                <a:lnTo>
                  <a:pt x="551" y="375"/>
                </a:lnTo>
                <a:lnTo>
                  <a:pt x="551" y="374"/>
                </a:lnTo>
                <a:lnTo>
                  <a:pt x="551" y="373"/>
                </a:lnTo>
                <a:lnTo>
                  <a:pt x="551" y="372"/>
                </a:lnTo>
                <a:lnTo>
                  <a:pt x="551" y="371"/>
                </a:lnTo>
                <a:lnTo>
                  <a:pt x="551" y="370"/>
                </a:lnTo>
                <a:lnTo>
                  <a:pt x="551" y="369"/>
                </a:lnTo>
                <a:lnTo>
                  <a:pt x="551" y="368"/>
                </a:lnTo>
                <a:lnTo>
                  <a:pt x="551" y="367"/>
                </a:lnTo>
                <a:lnTo>
                  <a:pt x="551" y="367"/>
                </a:lnTo>
                <a:lnTo>
                  <a:pt x="551" y="366"/>
                </a:lnTo>
                <a:lnTo>
                  <a:pt x="551" y="365"/>
                </a:lnTo>
                <a:lnTo>
                  <a:pt x="551" y="364"/>
                </a:lnTo>
                <a:lnTo>
                  <a:pt x="551" y="363"/>
                </a:lnTo>
                <a:lnTo>
                  <a:pt x="551" y="362"/>
                </a:lnTo>
                <a:lnTo>
                  <a:pt x="550" y="362"/>
                </a:lnTo>
                <a:lnTo>
                  <a:pt x="535" y="363"/>
                </a:lnTo>
                <a:lnTo>
                  <a:pt x="535" y="364"/>
                </a:lnTo>
                <a:lnTo>
                  <a:pt x="535" y="365"/>
                </a:lnTo>
                <a:lnTo>
                  <a:pt x="535" y="365"/>
                </a:lnTo>
                <a:lnTo>
                  <a:pt x="535" y="366"/>
                </a:lnTo>
                <a:lnTo>
                  <a:pt x="535" y="367"/>
                </a:lnTo>
                <a:lnTo>
                  <a:pt x="535" y="368"/>
                </a:lnTo>
                <a:lnTo>
                  <a:pt x="535" y="368"/>
                </a:lnTo>
                <a:lnTo>
                  <a:pt x="535" y="369"/>
                </a:lnTo>
                <a:lnTo>
                  <a:pt x="535" y="370"/>
                </a:lnTo>
                <a:lnTo>
                  <a:pt x="535" y="371"/>
                </a:lnTo>
                <a:lnTo>
                  <a:pt x="535" y="372"/>
                </a:lnTo>
                <a:lnTo>
                  <a:pt x="535" y="372"/>
                </a:lnTo>
                <a:lnTo>
                  <a:pt x="535" y="373"/>
                </a:lnTo>
                <a:lnTo>
                  <a:pt x="535" y="374"/>
                </a:lnTo>
                <a:lnTo>
                  <a:pt x="535" y="375"/>
                </a:lnTo>
                <a:lnTo>
                  <a:pt x="535" y="376"/>
                </a:lnTo>
                <a:lnTo>
                  <a:pt x="535" y="376"/>
                </a:lnTo>
                <a:lnTo>
                  <a:pt x="535" y="377"/>
                </a:lnTo>
                <a:lnTo>
                  <a:pt x="535" y="378"/>
                </a:lnTo>
                <a:lnTo>
                  <a:pt x="535" y="378"/>
                </a:lnTo>
                <a:lnTo>
                  <a:pt x="551" y="378"/>
                </a:lnTo>
                <a:close/>
                <a:moveTo>
                  <a:pt x="543" y="329"/>
                </a:moveTo>
                <a:lnTo>
                  <a:pt x="543" y="329"/>
                </a:lnTo>
                <a:lnTo>
                  <a:pt x="543" y="328"/>
                </a:lnTo>
                <a:lnTo>
                  <a:pt x="542" y="327"/>
                </a:lnTo>
                <a:lnTo>
                  <a:pt x="542" y="326"/>
                </a:lnTo>
                <a:lnTo>
                  <a:pt x="542" y="326"/>
                </a:lnTo>
                <a:lnTo>
                  <a:pt x="541" y="325"/>
                </a:lnTo>
                <a:lnTo>
                  <a:pt x="541" y="324"/>
                </a:lnTo>
                <a:lnTo>
                  <a:pt x="541" y="323"/>
                </a:lnTo>
                <a:lnTo>
                  <a:pt x="540" y="323"/>
                </a:lnTo>
                <a:lnTo>
                  <a:pt x="540" y="322"/>
                </a:lnTo>
                <a:lnTo>
                  <a:pt x="540" y="321"/>
                </a:lnTo>
                <a:lnTo>
                  <a:pt x="539" y="320"/>
                </a:lnTo>
                <a:lnTo>
                  <a:pt x="539" y="319"/>
                </a:lnTo>
                <a:lnTo>
                  <a:pt x="539" y="319"/>
                </a:lnTo>
                <a:lnTo>
                  <a:pt x="538" y="318"/>
                </a:lnTo>
                <a:lnTo>
                  <a:pt x="538" y="317"/>
                </a:lnTo>
                <a:lnTo>
                  <a:pt x="538" y="316"/>
                </a:lnTo>
                <a:lnTo>
                  <a:pt x="537" y="316"/>
                </a:lnTo>
                <a:lnTo>
                  <a:pt x="537" y="315"/>
                </a:lnTo>
                <a:lnTo>
                  <a:pt x="537" y="314"/>
                </a:lnTo>
                <a:lnTo>
                  <a:pt x="536" y="313"/>
                </a:lnTo>
                <a:lnTo>
                  <a:pt x="536" y="313"/>
                </a:lnTo>
                <a:lnTo>
                  <a:pt x="522" y="321"/>
                </a:lnTo>
                <a:lnTo>
                  <a:pt x="522" y="321"/>
                </a:lnTo>
                <a:lnTo>
                  <a:pt x="522" y="321"/>
                </a:lnTo>
                <a:lnTo>
                  <a:pt x="523" y="322"/>
                </a:lnTo>
                <a:lnTo>
                  <a:pt x="523" y="323"/>
                </a:lnTo>
                <a:lnTo>
                  <a:pt x="523" y="323"/>
                </a:lnTo>
                <a:lnTo>
                  <a:pt x="524" y="324"/>
                </a:lnTo>
                <a:lnTo>
                  <a:pt x="524" y="325"/>
                </a:lnTo>
                <a:lnTo>
                  <a:pt x="524" y="325"/>
                </a:lnTo>
                <a:lnTo>
                  <a:pt x="525" y="326"/>
                </a:lnTo>
                <a:lnTo>
                  <a:pt x="525" y="327"/>
                </a:lnTo>
                <a:lnTo>
                  <a:pt x="525" y="327"/>
                </a:lnTo>
                <a:lnTo>
                  <a:pt x="525" y="328"/>
                </a:lnTo>
                <a:lnTo>
                  <a:pt x="526" y="329"/>
                </a:lnTo>
                <a:lnTo>
                  <a:pt x="526" y="329"/>
                </a:lnTo>
                <a:lnTo>
                  <a:pt x="526" y="330"/>
                </a:lnTo>
                <a:lnTo>
                  <a:pt x="527" y="331"/>
                </a:lnTo>
                <a:lnTo>
                  <a:pt x="527" y="331"/>
                </a:lnTo>
                <a:lnTo>
                  <a:pt x="527" y="332"/>
                </a:lnTo>
                <a:lnTo>
                  <a:pt x="527" y="333"/>
                </a:lnTo>
                <a:lnTo>
                  <a:pt x="528" y="334"/>
                </a:lnTo>
                <a:lnTo>
                  <a:pt x="528" y="334"/>
                </a:lnTo>
                <a:lnTo>
                  <a:pt x="543" y="329"/>
                </a:lnTo>
                <a:close/>
                <a:moveTo>
                  <a:pt x="517" y="285"/>
                </a:moveTo>
                <a:lnTo>
                  <a:pt x="517" y="285"/>
                </a:lnTo>
                <a:lnTo>
                  <a:pt x="517" y="285"/>
                </a:lnTo>
                <a:lnTo>
                  <a:pt x="516" y="285"/>
                </a:lnTo>
                <a:lnTo>
                  <a:pt x="516" y="284"/>
                </a:lnTo>
                <a:lnTo>
                  <a:pt x="515" y="283"/>
                </a:lnTo>
                <a:lnTo>
                  <a:pt x="515" y="283"/>
                </a:lnTo>
                <a:lnTo>
                  <a:pt x="514" y="282"/>
                </a:lnTo>
                <a:lnTo>
                  <a:pt x="514" y="282"/>
                </a:lnTo>
                <a:lnTo>
                  <a:pt x="513" y="281"/>
                </a:lnTo>
                <a:lnTo>
                  <a:pt x="513" y="280"/>
                </a:lnTo>
                <a:lnTo>
                  <a:pt x="512" y="280"/>
                </a:lnTo>
                <a:lnTo>
                  <a:pt x="511" y="279"/>
                </a:lnTo>
                <a:lnTo>
                  <a:pt x="511" y="279"/>
                </a:lnTo>
                <a:lnTo>
                  <a:pt x="510" y="278"/>
                </a:lnTo>
                <a:lnTo>
                  <a:pt x="510" y="277"/>
                </a:lnTo>
                <a:lnTo>
                  <a:pt x="509" y="277"/>
                </a:lnTo>
                <a:lnTo>
                  <a:pt x="508" y="276"/>
                </a:lnTo>
                <a:lnTo>
                  <a:pt x="508" y="276"/>
                </a:lnTo>
                <a:lnTo>
                  <a:pt x="507" y="275"/>
                </a:lnTo>
                <a:lnTo>
                  <a:pt x="507" y="275"/>
                </a:lnTo>
                <a:lnTo>
                  <a:pt x="506" y="274"/>
                </a:lnTo>
                <a:lnTo>
                  <a:pt x="505" y="273"/>
                </a:lnTo>
                <a:lnTo>
                  <a:pt x="495" y="285"/>
                </a:lnTo>
                <a:lnTo>
                  <a:pt x="495" y="286"/>
                </a:lnTo>
                <a:lnTo>
                  <a:pt x="496" y="286"/>
                </a:lnTo>
                <a:lnTo>
                  <a:pt x="496" y="287"/>
                </a:lnTo>
                <a:lnTo>
                  <a:pt x="497" y="287"/>
                </a:lnTo>
                <a:lnTo>
                  <a:pt x="497" y="288"/>
                </a:lnTo>
                <a:lnTo>
                  <a:pt x="498" y="288"/>
                </a:lnTo>
                <a:lnTo>
                  <a:pt x="499" y="289"/>
                </a:lnTo>
                <a:lnTo>
                  <a:pt x="499" y="289"/>
                </a:lnTo>
                <a:lnTo>
                  <a:pt x="500" y="290"/>
                </a:lnTo>
                <a:lnTo>
                  <a:pt x="500" y="290"/>
                </a:lnTo>
                <a:lnTo>
                  <a:pt x="501" y="291"/>
                </a:lnTo>
                <a:lnTo>
                  <a:pt x="501" y="291"/>
                </a:lnTo>
                <a:lnTo>
                  <a:pt x="502" y="292"/>
                </a:lnTo>
                <a:lnTo>
                  <a:pt x="502" y="292"/>
                </a:lnTo>
                <a:lnTo>
                  <a:pt x="503" y="293"/>
                </a:lnTo>
                <a:lnTo>
                  <a:pt x="503" y="294"/>
                </a:lnTo>
                <a:lnTo>
                  <a:pt x="504" y="294"/>
                </a:lnTo>
                <a:lnTo>
                  <a:pt x="504" y="295"/>
                </a:lnTo>
                <a:lnTo>
                  <a:pt x="505" y="295"/>
                </a:lnTo>
                <a:lnTo>
                  <a:pt x="505" y="296"/>
                </a:lnTo>
                <a:lnTo>
                  <a:pt x="505" y="296"/>
                </a:lnTo>
                <a:lnTo>
                  <a:pt x="517" y="285"/>
                </a:lnTo>
                <a:close/>
                <a:moveTo>
                  <a:pt x="478" y="254"/>
                </a:moveTo>
                <a:lnTo>
                  <a:pt x="478" y="254"/>
                </a:lnTo>
                <a:lnTo>
                  <a:pt x="477" y="254"/>
                </a:lnTo>
                <a:lnTo>
                  <a:pt x="477" y="254"/>
                </a:lnTo>
                <a:lnTo>
                  <a:pt x="476" y="253"/>
                </a:lnTo>
                <a:lnTo>
                  <a:pt x="475" y="253"/>
                </a:lnTo>
                <a:lnTo>
                  <a:pt x="474" y="252"/>
                </a:lnTo>
                <a:lnTo>
                  <a:pt x="474" y="252"/>
                </a:lnTo>
                <a:lnTo>
                  <a:pt x="473" y="252"/>
                </a:lnTo>
                <a:lnTo>
                  <a:pt x="472" y="251"/>
                </a:lnTo>
                <a:lnTo>
                  <a:pt x="471" y="251"/>
                </a:lnTo>
                <a:lnTo>
                  <a:pt x="471" y="251"/>
                </a:lnTo>
                <a:lnTo>
                  <a:pt x="470" y="250"/>
                </a:lnTo>
                <a:lnTo>
                  <a:pt x="469" y="250"/>
                </a:lnTo>
                <a:lnTo>
                  <a:pt x="468" y="250"/>
                </a:lnTo>
                <a:lnTo>
                  <a:pt x="468" y="249"/>
                </a:lnTo>
                <a:lnTo>
                  <a:pt x="467" y="249"/>
                </a:lnTo>
                <a:lnTo>
                  <a:pt x="466" y="249"/>
                </a:lnTo>
                <a:lnTo>
                  <a:pt x="465" y="248"/>
                </a:lnTo>
                <a:lnTo>
                  <a:pt x="465" y="248"/>
                </a:lnTo>
                <a:lnTo>
                  <a:pt x="464" y="248"/>
                </a:lnTo>
                <a:lnTo>
                  <a:pt x="463" y="247"/>
                </a:lnTo>
                <a:lnTo>
                  <a:pt x="462" y="247"/>
                </a:lnTo>
                <a:lnTo>
                  <a:pt x="457" y="262"/>
                </a:lnTo>
                <a:lnTo>
                  <a:pt x="457" y="262"/>
                </a:lnTo>
                <a:lnTo>
                  <a:pt x="458" y="262"/>
                </a:lnTo>
                <a:lnTo>
                  <a:pt x="459" y="263"/>
                </a:lnTo>
                <a:lnTo>
                  <a:pt x="459" y="263"/>
                </a:lnTo>
                <a:lnTo>
                  <a:pt x="460" y="263"/>
                </a:lnTo>
                <a:lnTo>
                  <a:pt x="461" y="264"/>
                </a:lnTo>
                <a:lnTo>
                  <a:pt x="461" y="264"/>
                </a:lnTo>
                <a:lnTo>
                  <a:pt x="462" y="264"/>
                </a:lnTo>
                <a:lnTo>
                  <a:pt x="463" y="264"/>
                </a:lnTo>
                <a:lnTo>
                  <a:pt x="463" y="265"/>
                </a:lnTo>
                <a:lnTo>
                  <a:pt x="464" y="265"/>
                </a:lnTo>
                <a:lnTo>
                  <a:pt x="465" y="265"/>
                </a:lnTo>
                <a:lnTo>
                  <a:pt x="465" y="266"/>
                </a:lnTo>
                <a:lnTo>
                  <a:pt x="466" y="266"/>
                </a:lnTo>
                <a:lnTo>
                  <a:pt x="467" y="266"/>
                </a:lnTo>
                <a:lnTo>
                  <a:pt x="467" y="267"/>
                </a:lnTo>
                <a:lnTo>
                  <a:pt x="468" y="267"/>
                </a:lnTo>
                <a:lnTo>
                  <a:pt x="469" y="267"/>
                </a:lnTo>
                <a:lnTo>
                  <a:pt x="469" y="268"/>
                </a:lnTo>
                <a:lnTo>
                  <a:pt x="470" y="268"/>
                </a:lnTo>
                <a:lnTo>
                  <a:pt x="470" y="268"/>
                </a:lnTo>
                <a:lnTo>
                  <a:pt x="478" y="254"/>
                </a:lnTo>
                <a:close/>
                <a:moveTo>
                  <a:pt x="413" y="208"/>
                </a:moveTo>
                <a:lnTo>
                  <a:pt x="413" y="208"/>
                </a:lnTo>
                <a:cubicBezTo>
                  <a:pt x="320" y="208"/>
                  <a:pt x="245" y="284"/>
                  <a:pt x="245" y="376"/>
                </a:cubicBezTo>
                <a:cubicBezTo>
                  <a:pt x="245" y="469"/>
                  <a:pt x="320" y="544"/>
                  <a:pt x="413" y="544"/>
                </a:cubicBezTo>
                <a:cubicBezTo>
                  <a:pt x="506" y="544"/>
                  <a:pt x="581" y="469"/>
                  <a:pt x="581" y="376"/>
                </a:cubicBezTo>
                <a:cubicBezTo>
                  <a:pt x="581" y="284"/>
                  <a:pt x="506" y="208"/>
                  <a:pt x="413" y="208"/>
                </a:cubicBezTo>
                <a:close/>
                <a:moveTo>
                  <a:pt x="27" y="138"/>
                </a:moveTo>
                <a:lnTo>
                  <a:pt x="27" y="138"/>
                </a:lnTo>
                <a:cubicBezTo>
                  <a:pt x="60" y="135"/>
                  <a:pt x="93" y="134"/>
                  <a:pt x="125" y="133"/>
                </a:cubicBezTo>
                <a:cubicBezTo>
                  <a:pt x="103" y="131"/>
                  <a:pt x="81" y="130"/>
                  <a:pt x="59" y="127"/>
                </a:cubicBezTo>
                <a:cubicBezTo>
                  <a:pt x="44" y="126"/>
                  <a:pt x="32" y="115"/>
                  <a:pt x="32" y="100"/>
                </a:cubicBezTo>
                <a:cubicBezTo>
                  <a:pt x="32" y="79"/>
                  <a:pt x="32" y="57"/>
                  <a:pt x="32" y="35"/>
                </a:cubicBezTo>
                <a:cubicBezTo>
                  <a:pt x="32" y="21"/>
                  <a:pt x="44" y="10"/>
                  <a:pt x="59" y="8"/>
                </a:cubicBezTo>
                <a:cubicBezTo>
                  <a:pt x="147" y="0"/>
                  <a:pt x="235" y="0"/>
                  <a:pt x="324" y="8"/>
                </a:cubicBezTo>
                <a:cubicBezTo>
                  <a:pt x="338" y="10"/>
                  <a:pt x="350" y="21"/>
                  <a:pt x="350" y="35"/>
                </a:cubicBezTo>
                <a:cubicBezTo>
                  <a:pt x="350" y="57"/>
                  <a:pt x="350" y="79"/>
                  <a:pt x="350" y="100"/>
                </a:cubicBezTo>
                <a:cubicBezTo>
                  <a:pt x="350" y="115"/>
                  <a:pt x="338" y="126"/>
                  <a:pt x="324" y="127"/>
                </a:cubicBezTo>
                <a:cubicBezTo>
                  <a:pt x="292" y="131"/>
                  <a:pt x="260" y="133"/>
                  <a:pt x="228" y="134"/>
                </a:cubicBezTo>
                <a:cubicBezTo>
                  <a:pt x="249" y="135"/>
                  <a:pt x="270" y="137"/>
                  <a:pt x="292" y="138"/>
                </a:cubicBezTo>
                <a:cubicBezTo>
                  <a:pt x="307" y="140"/>
                  <a:pt x="319" y="151"/>
                  <a:pt x="319" y="165"/>
                </a:cubicBezTo>
                <a:lnTo>
                  <a:pt x="319" y="197"/>
                </a:lnTo>
                <a:cubicBezTo>
                  <a:pt x="301" y="207"/>
                  <a:pt x="284" y="219"/>
                  <a:pt x="270" y="233"/>
                </a:cubicBezTo>
                <a:cubicBezTo>
                  <a:pt x="261" y="242"/>
                  <a:pt x="253" y="251"/>
                  <a:pt x="246" y="261"/>
                </a:cubicBezTo>
                <a:cubicBezTo>
                  <a:pt x="173" y="267"/>
                  <a:pt x="100" y="265"/>
                  <a:pt x="27" y="257"/>
                </a:cubicBezTo>
                <a:cubicBezTo>
                  <a:pt x="13" y="256"/>
                  <a:pt x="0" y="245"/>
                  <a:pt x="0" y="230"/>
                </a:cubicBezTo>
                <a:cubicBezTo>
                  <a:pt x="0" y="209"/>
                  <a:pt x="0" y="187"/>
                  <a:pt x="0" y="165"/>
                </a:cubicBezTo>
                <a:cubicBezTo>
                  <a:pt x="0" y="151"/>
                  <a:pt x="13" y="140"/>
                  <a:pt x="27" y="138"/>
                </a:cubicBez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1" name="Freeform 9"/>
          <p:cNvSpPr>
            <a:spLocks noEditPoints="1"/>
          </p:cNvSpPr>
          <p:nvPr/>
        </p:nvSpPr>
        <p:spPr>
          <a:xfrm>
            <a:off x="4058648" y="3081867"/>
            <a:ext cx="431972" cy="404602"/>
          </a:xfrm>
          <a:custGeom>
            <a:avLst/>
            <a:gdLst/>
            <a:ahLst/>
            <a:cxnLst>
              <a:cxn ang="0">
                <a:pos x="408961" y="270290"/>
              </a:cxn>
              <a:cxn ang="0">
                <a:pos x="307163" y="209765"/>
              </a:cxn>
              <a:cxn ang="0">
                <a:pos x="172613" y="239613"/>
              </a:cxn>
              <a:cxn ang="0">
                <a:pos x="339916" y="371441"/>
              </a:cxn>
              <a:cxn ang="0">
                <a:pos x="512529" y="425333"/>
              </a:cxn>
              <a:cxn ang="0">
                <a:pos x="501021" y="219714"/>
              </a:cxn>
              <a:cxn ang="0">
                <a:pos x="469154" y="186550"/>
              </a:cxn>
              <a:cxn ang="0">
                <a:pos x="483317" y="160018"/>
              </a:cxn>
              <a:cxn ang="0">
                <a:pos x="504562" y="90373"/>
              </a:cxn>
              <a:cxn ang="0">
                <a:pos x="420468" y="75449"/>
              </a:cxn>
              <a:cxn ang="0">
                <a:pos x="363816" y="97835"/>
              </a:cxn>
              <a:cxn ang="0">
                <a:pos x="342571" y="63012"/>
              </a:cxn>
              <a:cxn ang="0">
                <a:pos x="306278" y="0"/>
              </a:cxn>
              <a:cxn ang="0">
                <a:pos x="234577" y="44772"/>
              </a:cxn>
              <a:cxn ang="0">
                <a:pos x="234577" y="70474"/>
              </a:cxn>
              <a:cxn ang="0">
                <a:pos x="234577" y="73791"/>
              </a:cxn>
              <a:cxn ang="0">
                <a:pos x="232807" y="79594"/>
              </a:cxn>
              <a:cxn ang="0">
                <a:pos x="231036" y="82082"/>
              </a:cxn>
              <a:cxn ang="0">
                <a:pos x="177039" y="92860"/>
              </a:cxn>
              <a:cxn ang="0">
                <a:pos x="148713" y="67158"/>
              </a:cxn>
              <a:cxn ang="0">
                <a:pos x="72586" y="138461"/>
              </a:cxn>
              <a:cxn ang="0">
                <a:pos x="100912" y="165822"/>
              </a:cxn>
              <a:cxn ang="0">
                <a:pos x="103568" y="169138"/>
              </a:cxn>
              <a:cxn ang="0">
                <a:pos x="106224" y="174113"/>
              </a:cxn>
              <a:cxn ang="0">
                <a:pos x="107109" y="178258"/>
              </a:cxn>
              <a:cxn ang="0">
                <a:pos x="97372" y="208935"/>
              </a:cxn>
              <a:cxn ang="0">
                <a:pos x="48686" y="218885"/>
              </a:cxn>
              <a:cxn ang="0">
                <a:pos x="0" y="285214"/>
              </a:cxn>
              <a:cxn ang="0">
                <a:pos x="75242" y="320036"/>
              </a:cxn>
              <a:cxn ang="0">
                <a:pos x="82323" y="320865"/>
              </a:cxn>
              <a:cxn ang="0">
                <a:pos x="100027" y="373928"/>
              </a:cxn>
              <a:cxn ang="0">
                <a:pos x="79668" y="392169"/>
              </a:cxn>
              <a:cxn ang="0">
                <a:pos x="95601" y="470934"/>
              </a:cxn>
              <a:cxn ang="0">
                <a:pos x="175269" y="446061"/>
              </a:cxn>
              <a:cxn ang="0">
                <a:pos x="177925" y="444402"/>
              </a:cxn>
              <a:cxn ang="0">
                <a:pos x="183236" y="441915"/>
              </a:cxn>
              <a:cxn ang="0">
                <a:pos x="186776" y="440257"/>
              </a:cxn>
              <a:cxn ang="0">
                <a:pos x="190317" y="439428"/>
              </a:cxn>
              <a:cxn ang="0">
                <a:pos x="196514" y="438599"/>
              </a:cxn>
              <a:cxn ang="0">
                <a:pos x="233692" y="476738"/>
              </a:cxn>
              <a:cxn ang="0">
                <a:pos x="270870" y="539750"/>
              </a:cxn>
              <a:cxn ang="0">
                <a:pos x="341686" y="494978"/>
              </a:cxn>
              <a:cxn ang="0">
                <a:pos x="341686" y="469276"/>
              </a:cxn>
              <a:cxn ang="0">
                <a:pos x="351423" y="450206"/>
              </a:cxn>
              <a:cxn ang="0">
                <a:pos x="360275" y="442744"/>
              </a:cxn>
              <a:cxn ang="0">
                <a:pos x="363816" y="441915"/>
              </a:cxn>
              <a:cxn ang="0">
                <a:pos x="130124" y="269460"/>
              </a:cxn>
              <a:cxn ang="0">
                <a:pos x="439943" y="310087"/>
              </a:cxn>
              <a:cxn ang="0">
                <a:pos x="491284" y="323353"/>
              </a:cxn>
              <a:cxn ang="0">
                <a:pos x="528462" y="320865"/>
              </a:cxn>
              <a:cxn ang="0">
                <a:pos x="576263" y="254536"/>
              </a:cxn>
              <a:cxn ang="0">
                <a:pos x="481547" y="468447"/>
              </a:cxn>
              <a:cxn ang="0">
                <a:pos x="501906" y="450206"/>
              </a:cxn>
            </a:cxnLst>
            <a:rect l="0" t="0" r="0" b="0"/>
            <a:pathLst>
              <a:path w="651" h="651">
                <a:moveTo>
                  <a:pt x="579" y="513"/>
                </a:moveTo>
                <a:lnTo>
                  <a:pt x="448" y="384"/>
                </a:lnTo>
                <a:cubicBezTo>
                  <a:pt x="457" y="366"/>
                  <a:pt x="462" y="346"/>
                  <a:pt x="462" y="326"/>
                </a:cubicBezTo>
                <a:cubicBezTo>
                  <a:pt x="462" y="251"/>
                  <a:pt x="401" y="190"/>
                  <a:pt x="326" y="190"/>
                </a:cubicBezTo>
                <a:cubicBezTo>
                  <a:pt x="313" y="190"/>
                  <a:pt x="301" y="192"/>
                  <a:pt x="289" y="195"/>
                </a:cubicBezTo>
                <a:lnTo>
                  <a:pt x="347" y="253"/>
                </a:lnTo>
                <a:cubicBezTo>
                  <a:pt x="371" y="277"/>
                  <a:pt x="370" y="317"/>
                  <a:pt x="344" y="343"/>
                </a:cubicBezTo>
                <a:cubicBezTo>
                  <a:pt x="317" y="369"/>
                  <a:pt x="277" y="371"/>
                  <a:pt x="253" y="347"/>
                </a:cubicBezTo>
                <a:lnTo>
                  <a:pt x="195" y="289"/>
                </a:lnTo>
                <a:cubicBezTo>
                  <a:pt x="192" y="301"/>
                  <a:pt x="190" y="313"/>
                  <a:pt x="190" y="326"/>
                </a:cubicBezTo>
                <a:cubicBezTo>
                  <a:pt x="190" y="401"/>
                  <a:pt x="251" y="461"/>
                  <a:pt x="326" y="461"/>
                </a:cubicBezTo>
                <a:cubicBezTo>
                  <a:pt x="347" y="461"/>
                  <a:pt x="366" y="457"/>
                  <a:pt x="384" y="448"/>
                </a:cubicBezTo>
                <a:lnTo>
                  <a:pt x="514" y="578"/>
                </a:lnTo>
                <a:cubicBezTo>
                  <a:pt x="531" y="594"/>
                  <a:pt x="558" y="593"/>
                  <a:pt x="576" y="575"/>
                </a:cubicBezTo>
                <a:cubicBezTo>
                  <a:pt x="594" y="557"/>
                  <a:pt x="595" y="529"/>
                  <a:pt x="579" y="513"/>
                </a:cubicBezTo>
                <a:close/>
                <a:moveTo>
                  <a:pt x="610" y="265"/>
                </a:moveTo>
                <a:lnTo>
                  <a:pt x="597" y="265"/>
                </a:lnTo>
                <a:lnTo>
                  <a:pt x="566" y="265"/>
                </a:lnTo>
                <a:cubicBezTo>
                  <a:pt x="560" y="264"/>
                  <a:pt x="554" y="262"/>
                  <a:pt x="549" y="259"/>
                </a:cubicBezTo>
                <a:cubicBezTo>
                  <a:pt x="549" y="259"/>
                  <a:pt x="548" y="259"/>
                  <a:pt x="548" y="258"/>
                </a:cubicBezTo>
                <a:cubicBezTo>
                  <a:pt x="537" y="251"/>
                  <a:pt x="530" y="239"/>
                  <a:pt x="530" y="225"/>
                </a:cubicBezTo>
                <a:cubicBezTo>
                  <a:pt x="530" y="220"/>
                  <a:pt x="531" y="216"/>
                  <a:pt x="532" y="212"/>
                </a:cubicBezTo>
                <a:cubicBezTo>
                  <a:pt x="534" y="207"/>
                  <a:pt x="536" y="203"/>
                  <a:pt x="539" y="199"/>
                </a:cubicBezTo>
                <a:lnTo>
                  <a:pt x="546" y="193"/>
                </a:lnTo>
                <a:lnTo>
                  <a:pt x="561" y="177"/>
                </a:lnTo>
                <a:lnTo>
                  <a:pt x="570" y="168"/>
                </a:lnTo>
                <a:cubicBezTo>
                  <a:pt x="583" y="151"/>
                  <a:pt x="583" y="127"/>
                  <a:pt x="570" y="109"/>
                </a:cubicBezTo>
                <a:lnTo>
                  <a:pt x="543" y="82"/>
                </a:lnTo>
                <a:cubicBezTo>
                  <a:pt x="526" y="69"/>
                  <a:pt x="502" y="69"/>
                  <a:pt x="484" y="82"/>
                </a:cubicBezTo>
                <a:lnTo>
                  <a:pt x="475" y="91"/>
                </a:lnTo>
                <a:lnTo>
                  <a:pt x="453" y="113"/>
                </a:lnTo>
                <a:lnTo>
                  <a:pt x="453" y="113"/>
                </a:lnTo>
                <a:cubicBezTo>
                  <a:pt x="441" y="122"/>
                  <a:pt x="425" y="124"/>
                  <a:pt x="411" y="118"/>
                </a:cubicBezTo>
                <a:cubicBezTo>
                  <a:pt x="407" y="116"/>
                  <a:pt x="403" y="113"/>
                  <a:pt x="399" y="110"/>
                </a:cubicBezTo>
                <a:cubicBezTo>
                  <a:pt x="392" y="103"/>
                  <a:pt x="388" y="94"/>
                  <a:pt x="387" y="86"/>
                </a:cubicBezTo>
                <a:lnTo>
                  <a:pt x="387" y="76"/>
                </a:lnTo>
                <a:lnTo>
                  <a:pt x="387" y="54"/>
                </a:lnTo>
                <a:lnTo>
                  <a:pt x="387" y="41"/>
                </a:lnTo>
                <a:cubicBezTo>
                  <a:pt x="384" y="20"/>
                  <a:pt x="367" y="3"/>
                  <a:pt x="346" y="0"/>
                </a:cubicBezTo>
                <a:lnTo>
                  <a:pt x="307" y="0"/>
                </a:lnTo>
                <a:cubicBezTo>
                  <a:pt x="286" y="2"/>
                  <a:pt x="268" y="19"/>
                  <a:pt x="265" y="41"/>
                </a:cubicBezTo>
                <a:lnTo>
                  <a:pt x="265" y="54"/>
                </a:lnTo>
                <a:lnTo>
                  <a:pt x="265" y="76"/>
                </a:lnTo>
                <a:lnTo>
                  <a:pt x="265" y="85"/>
                </a:lnTo>
                <a:lnTo>
                  <a:pt x="265" y="85"/>
                </a:lnTo>
                <a:lnTo>
                  <a:pt x="265" y="85"/>
                </a:lnTo>
                <a:cubicBezTo>
                  <a:pt x="265" y="86"/>
                  <a:pt x="265" y="87"/>
                  <a:pt x="265" y="88"/>
                </a:cubicBezTo>
                <a:cubicBezTo>
                  <a:pt x="265" y="89"/>
                  <a:pt x="265" y="89"/>
                  <a:pt x="265" y="89"/>
                </a:cubicBezTo>
                <a:cubicBezTo>
                  <a:pt x="264" y="90"/>
                  <a:pt x="264" y="91"/>
                  <a:pt x="264" y="92"/>
                </a:cubicBezTo>
                <a:cubicBezTo>
                  <a:pt x="264" y="92"/>
                  <a:pt x="264" y="92"/>
                  <a:pt x="264" y="92"/>
                </a:cubicBezTo>
                <a:cubicBezTo>
                  <a:pt x="263" y="93"/>
                  <a:pt x="263" y="95"/>
                  <a:pt x="263" y="96"/>
                </a:cubicBezTo>
                <a:cubicBezTo>
                  <a:pt x="263" y="96"/>
                  <a:pt x="263" y="96"/>
                  <a:pt x="263" y="96"/>
                </a:cubicBezTo>
                <a:cubicBezTo>
                  <a:pt x="262" y="97"/>
                  <a:pt x="262" y="98"/>
                  <a:pt x="261" y="99"/>
                </a:cubicBezTo>
                <a:cubicBezTo>
                  <a:pt x="261" y="99"/>
                  <a:pt x="261" y="99"/>
                  <a:pt x="261" y="99"/>
                </a:cubicBezTo>
                <a:cubicBezTo>
                  <a:pt x="259" y="104"/>
                  <a:pt x="255" y="108"/>
                  <a:pt x="251" y="111"/>
                </a:cubicBezTo>
                <a:cubicBezTo>
                  <a:pt x="244" y="117"/>
                  <a:pt x="235" y="121"/>
                  <a:pt x="225" y="121"/>
                </a:cubicBezTo>
                <a:cubicBezTo>
                  <a:pt x="215" y="121"/>
                  <a:pt x="207" y="118"/>
                  <a:pt x="200" y="112"/>
                </a:cubicBezTo>
                <a:lnTo>
                  <a:pt x="193" y="105"/>
                </a:lnTo>
                <a:lnTo>
                  <a:pt x="178" y="90"/>
                </a:lnTo>
                <a:lnTo>
                  <a:pt x="168" y="81"/>
                </a:lnTo>
                <a:cubicBezTo>
                  <a:pt x="151" y="68"/>
                  <a:pt x="127" y="68"/>
                  <a:pt x="110" y="81"/>
                </a:cubicBezTo>
                <a:lnTo>
                  <a:pt x="83" y="108"/>
                </a:lnTo>
                <a:cubicBezTo>
                  <a:pt x="69" y="125"/>
                  <a:pt x="69" y="149"/>
                  <a:pt x="82" y="167"/>
                </a:cubicBezTo>
                <a:lnTo>
                  <a:pt x="91" y="176"/>
                </a:lnTo>
                <a:lnTo>
                  <a:pt x="113" y="198"/>
                </a:lnTo>
                <a:cubicBezTo>
                  <a:pt x="113" y="199"/>
                  <a:pt x="114" y="199"/>
                  <a:pt x="114" y="200"/>
                </a:cubicBezTo>
                <a:cubicBezTo>
                  <a:pt x="115" y="200"/>
                  <a:pt x="115" y="201"/>
                  <a:pt x="115" y="201"/>
                </a:cubicBezTo>
                <a:cubicBezTo>
                  <a:pt x="116" y="202"/>
                  <a:pt x="116" y="202"/>
                  <a:pt x="116" y="203"/>
                </a:cubicBezTo>
                <a:cubicBezTo>
                  <a:pt x="117" y="203"/>
                  <a:pt x="117" y="204"/>
                  <a:pt x="117" y="204"/>
                </a:cubicBezTo>
                <a:cubicBezTo>
                  <a:pt x="118" y="205"/>
                  <a:pt x="118" y="206"/>
                  <a:pt x="118" y="207"/>
                </a:cubicBezTo>
                <a:cubicBezTo>
                  <a:pt x="118" y="207"/>
                  <a:pt x="118" y="207"/>
                  <a:pt x="119" y="208"/>
                </a:cubicBezTo>
                <a:cubicBezTo>
                  <a:pt x="119" y="209"/>
                  <a:pt x="119" y="209"/>
                  <a:pt x="120" y="210"/>
                </a:cubicBezTo>
                <a:cubicBezTo>
                  <a:pt x="120" y="211"/>
                  <a:pt x="120" y="211"/>
                  <a:pt x="120" y="211"/>
                </a:cubicBezTo>
                <a:cubicBezTo>
                  <a:pt x="120" y="212"/>
                  <a:pt x="121" y="213"/>
                  <a:pt x="121" y="215"/>
                </a:cubicBezTo>
                <a:cubicBezTo>
                  <a:pt x="121" y="215"/>
                  <a:pt x="121" y="215"/>
                  <a:pt x="121" y="215"/>
                </a:cubicBezTo>
                <a:cubicBezTo>
                  <a:pt x="121" y="216"/>
                  <a:pt x="121" y="217"/>
                  <a:pt x="122" y="218"/>
                </a:cubicBezTo>
                <a:cubicBezTo>
                  <a:pt x="122" y="218"/>
                  <a:pt x="122" y="218"/>
                  <a:pt x="122" y="218"/>
                </a:cubicBezTo>
                <a:cubicBezTo>
                  <a:pt x="123" y="230"/>
                  <a:pt x="119" y="243"/>
                  <a:pt x="110" y="252"/>
                </a:cubicBezTo>
                <a:cubicBezTo>
                  <a:pt x="103" y="259"/>
                  <a:pt x="95" y="263"/>
                  <a:pt x="86" y="264"/>
                </a:cubicBezTo>
                <a:lnTo>
                  <a:pt x="76" y="264"/>
                </a:lnTo>
                <a:lnTo>
                  <a:pt x="55" y="264"/>
                </a:lnTo>
                <a:lnTo>
                  <a:pt x="41" y="264"/>
                </a:lnTo>
                <a:cubicBezTo>
                  <a:pt x="20" y="267"/>
                  <a:pt x="3" y="284"/>
                  <a:pt x="0" y="306"/>
                </a:cubicBezTo>
                <a:lnTo>
                  <a:pt x="0" y="344"/>
                </a:lnTo>
                <a:cubicBezTo>
                  <a:pt x="3" y="365"/>
                  <a:pt x="20" y="383"/>
                  <a:pt x="41" y="386"/>
                </a:cubicBezTo>
                <a:lnTo>
                  <a:pt x="54" y="386"/>
                </a:lnTo>
                <a:lnTo>
                  <a:pt x="85" y="386"/>
                </a:lnTo>
                <a:cubicBezTo>
                  <a:pt x="86" y="386"/>
                  <a:pt x="88" y="386"/>
                  <a:pt x="89" y="386"/>
                </a:cubicBezTo>
                <a:cubicBezTo>
                  <a:pt x="89" y="386"/>
                  <a:pt x="90" y="387"/>
                  <a:pt x="90" y="387"/>
                </a:cubicBezTo>
                <a:cubicBezTo>
                  <a:pt x="91" y="387"/>
                  <a:pt x="92" y="387"/>
                  <a:pt x="93" y="387"/>
                </a:cubicBezTo>
                <a:cubicBezTo>
                  <a:pt x="109" y="392"/>
                  <a:pt x="121" y="408"/>
                  <a:pt x="121" y="426"/>
                </a:cubicBezTo>
                <a:lnTo>
                  <a:pt x="121" y="426"/>
                </a:lnTo>
                <a:cubicBezTo>
                  <a:pt x="121" y="436"/>
                  <a:pt x="118" y="445"/>
                  <a:pt x="113" y="451"/>
                </a:cubicBezTo>
                <a:lnTo>
                  <a:pt x="106" y="458"/>
                </a:lnTo>
                <a:lnTo>
                  <a:pt x="106" y="458"/>
                </a:lnTo>
                <a:lnTo>
                  <a:pt x="90" y="473"/>
                </a:lnTo>
                <a:lnTo>
                  <a:pt x="81" y="483"/>
                </a:lnTo>
                <a:cubicBezTo>
                  <a:pt x="68" y="500"/>
                  <a:pt x="68" y="524"/>
                  <a:pt x="82" y="541"/>
                </a:cubicBezTo>
                <a:lnTo>
                  <a:pt x="108" y="568"/>
                </a:lnTo>
                <a:cubicBezTo>
                  <a:pt x="126" y="582"/>
                  <a:pt x="150" y="582"/>
                  <a:pt x="167" y="569"/>
                </a:cubicBezTo>
                <a:lnTo>
                  <a:pt x="176" y="560"/>
                </a:lnTo>
                <a:lnTo>
                  <a:pt x="198" y="538"/>
                </a:lnTo>
                <a:lnTo>
                  <a:pt x="198" y="538"/>
                </a:lnTo>
                <a:cubicBezTo>
                  <a:pt x="198" y="538"/>
                  <a:pt x="199" y="538"/>
                  <a:pt x="199" y="538"/>
                </a:cubicBezTo>
                <a:cubicBezTo>
                  <a:pt x="200" y="537"/>
                  <a:pt x="201" y="536"/>
                  <a:pt x="201" y="536"/>
                </a:cubicBezTo>
                <a:cubicBezTo>
                  <a:pt x="202" y="536"/>
                  <a:pt x="202" y="535"/>
                  <a:pt x="203" y="535"/>
                </a:cubicBezTo>
                <a:cubicBezTo>
                  <a:pt x="203" y="535"/>
                  <a:pt x="204" y="534"/>
                  <a:pt x="205" y="534"/>
                </a:cubicBezTo>
                <a:cubicBezTo>
                  <a:pt x="205" y="534"/>
                  <a:pt x="206" y="533"/>
                  <a:pt x="207" y="533"/>
                </a:cubicBezTo>
                <a:cubicBezTo>
                  <a:pt x="207" y="533"/>
                  <a:pt x="208" y="533"/>
                  <a:pt x="208" y="532"/>
                </a:cubicBezTo>
                <a:cubicBezTo>
                  <a:pt x="209" y="532"/>
                  <a:pt x="210" y="532"/>
                  <a:pt x="211" y="531"/>
                </a:cubicBezTo>
                <a:cubicBezTo>
                  <a:pt x="211" y="531"/>
                  <a:pt x="211" y="531"/>
                  <a:pt x="211" y="531"/>
                </a:cubicBezTo>
                <a:cubicBezTo>
                  <a:pt x="211" y="531"/>
                  <a:pt x="211" y="531"/>
                  <a:pt x="211" y="531"/>
                </a:cubicBezTo>
                <a:cubicBezTo>
                  <a:pt x="213" y="531"/>
                  <a:pt x="214" y="531"/>
                  <a:pt x="215" y="530"/>
                </a:cubicBezTo>
                <a:cubicBezTo>
                  <a:pt x="215" y="530"/>
                  <a:pt x="215" y="530"/>
                  <a:pt x="215" y="530"/>
                </a:cubicBezTo>
                <a:cubicBezTo>
                  <a:pt x="216" y="530"/>
                  <a:pt x="217" y="530"/>
                  <a:pt x="218" y="530"/>
                </a:cubicBezTo>
                <a:cubicBezTo>
                  <a:pt x="218" y="530"/>
                  <a:pt x="218" y="530"/>
                  <a:pt x="219" y="530"/>
                </a:cubicBezTo>
                <a:cubicBezTo>
                  <a:pt x="220" y="529"/>
                  <a:pt x="221" y="529"/>
                  <a:pt x="222" y="529"/>
                </a:cubicBezTo>
                <a:cubicBezTo>
                  <a:pt x="233" y="529"/>
                  <a:pt x="244" y="533"/>
                  <a:pt x="252" y="541"/>
                </a:cubicBezTo>
                <a:cubicBezTo>
                  <a:pt x="259" y="548"/>
                  <a:pt x="263" y="556"/>
                  <a:pt x="264" y="565"/>
                </a:cubicBezTo>
                <a:lnTo>
                  <a:pt x="264" y="575"/>
                </a:lnTo>
                <a:lnTo>
                  <a:pt x="264" y="596"/>
                </a:lnTo>
                <a:lnTo>
                  <a:pt x="264" y="610"/>
                </a:lnTo>
                <a:cubicBezTo>
                  <a:pt x="267" y="631"/>
                  <a:pt x="284" y="648"/>
                  <a:pt x="306" y="651"/>
                </a:cubicBezTo>
                <a:lnTo>
                  <a:pt x="344" y="651"/>
                </a:lnTo>
                <a:cubicBezTo>
                  <a:pt x="366" y="648"/>
                  <a:pt x="383" y="631"/>
                  <a:pt x="386" y="610"/>
                </a:cubicBezTo>
                <a:lnTo>
                  <a:pt x="386" y="597"/>
                </a:lnTo>
                <a:lnTo>
                  <a:pt x="386" y="575"/>
                </a:lnTo>
                <a:lnTo>
                  <a:pt x="386" y="566"/>
                </a:lnTo>
                <a:lnTo>
                  <a:pt x="386" y="566"/>
                </a:lnTo>
                <a:cubicBezTo>
                  <a:pt x="387" y="558"/>
                  <a:pt x="390" y="551"/>
                  <a:pt x="394" y="546"/>
                </a:cubicBezTo>
                <a:cubicBezTo>
                  <a:pt x="395" y="545"/>
                  <a:pt x="395" y="545"/>
                  <a:pt x="395" y="544"/>
                </a:cubicBezTo>
                <a:cubicBezTo>
                  <a:pt x="396" y="544"/>
                  <a:pt x="396" y="543"/>
                  <a:pt x="397" y="543"/>
                </a:cubicBezTo>
                <a:cubicBezTo>
                  <a:pt x="399" y="540"/>
                  <a:pt x="402" y="538"/>
                  <a:pt x="405" y="536"/>
                </a:cubicBezTo>
                <a:lnTo>
                  <a:pt x="405" y="536"/>
                </a:lnTo>
                <a:cubicBezTo>
                  <a:pt x="406" y="535"/>
                  <a:pt x="407" y="535"/>
                  <a:pt x="407" y="534"/>
                </a:cubicBezTo>
                <a:cubicBezTo>
                  <a:pt x="408" y="534"/>
                  <a:pt x="408" y="534"/>
                  <a:pt x="408" y="534"/>
                </a:cubicBezTo>
                <a:cubicBezTo>
                  <a:pt x="409" y="534"/>
                  <a:pt x="409" y="534"/>
                  <a:pt x="409" y="534"/>
                </a:cubicBezTo>
                <a:cubicBezTo>
                  <a:pt x="410" y="533"/>
                  <a:pt x="411" y="533"/>
                  <a:pt x="411" y="533"/>
                </a:cubicBezTo>
                <a:lnTo>
                  <a:pt x="375" y="497"/>
                </a:lnTo>
                <a:cubicBezTo>
                  <a:pt x="359" y="501"/>
                  <a:pt x="342" y="504"/>
                  <a:pt x="325" y="504"/>
                </a:cubicBezTo>
                <a:cubicBezTo>
                  <a:pt x="227" y="503"/>
                  <a:pt x="147" y="423"/>
                  <a:pt x="147" y="325"/>
                </a:cubicBezTo>
                <a:cubicBezTo>
                  <a:pt x="148" y="227"/>
                  <a:pt x="228" y="147"/>
                  <a:pt x="326" y="147"/>
                </a:cubicBezTo>
                <a:cubicBezTo>
                  <a:pt x="425" y="148"/>
                  <a:pt x="504" y="228"/>
                  <a:pt x="504" y="326"/>
                </a:cubicBezTo>
                <a:cubicBezTo>
                  <a:pt x="504" y="343"/>
                  <a:pt x="501" y="359"/>
                  <a:pt x="497" y="374"/>
                </a:cubicBezTo>
                <a:lnTo>
                  <a:pt x="533" y="410"/>
                </a:lnTo>
                <a:cubicBezTo>
                  <a:pt x="535" y="406"/>
                  <a:pt x="538" y="402"/>
                  <a:pt x="541" y="399"/>
                </a:cubicBezTo>
                <a:cubicBezTo>
                  <a:pt x="545" y="395"/>
                  <a:pt x="550" y="392"/>
                  <a:pt x="555" y="390"/>
                </a:cubicBezTo>
                <a:cubicBezTo>
                  <a:pt x="558" y="389"/>
                  <a:pt x="562" y="387"/>
                  <a:pt x="565" y="387"/>
                </a:cubicBezTo>
                <a:lnTo>
                  <a:pt x="575" y="387"/>
                </a:lnTo>
                <a:lnTo>
                  <a:pt x="597" y="387"/>
                </a:lnTo>
                <a:lnTo>
                  <a:pt x="610" y="387"/>
                </a:lnTo>
                <a:cubicBezTo>
                  <a:pt x="631" y="384"/>
                  <a:pt x="648" y="367"/>
                  <a:pt x="651" y="345"/>
                </a:cubicBezTo>
                <a:lnTo>
                  <a:pt x="651" y="307"/>
                </a:lnTo>
                <a:cubicBezTo>
                  <a:pt x="649" y="286"/>
                  <a:pt x="632" y="268"/>
                  <a:pt x="610" y="265"/>
                </a:cubicBezTo>
                <a:close/>
                <a:moveTo>
                  <a:pt x="544" y="565"/>
                </a:moveTo>
                <a:lnTo>
                  <a:pt x="544" y="565"/>
                </a:lnTo>
                <a:cubicBezTo>
                  <a:pt x="531" y="565"/>
                  <a:pt x="521" y="555"/>
                  <a:pt x="521" y="543"/>
                </a:cubicBezTo>
                <a:cubicBezTo>
                  <a:pt x="521" y="530"/>
                  <a:pt x="531" y="520"/>
                  <a:pt x="544" y="520"/>
                </a:cubicBezTo>
                <a:cubicBezTo>
                  <a:pt x="556" y="520"/>
                  <a:pt x="567" y="530"/>
                  <a:pt x="567" y="543"/>
                </a:cubicBezTo>
                <a:cubicBezTo>
                  <a:pt x="567" y="555"/>
                  <a:pt x="556" y="565"/>
                  <a:pt x="544" y="565"/>
                </a:cubicBez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2" name="Freeform 10"/>
          <p:cNvSpPr>
            <a:spLocks noEditPoints="1"/>
          </p:cNvSpPr>
          <p:nvPr/>
        </p:nvSpPr>
        <p:spPr>
          <a:xfrm>
            <a:off x="4076498" y="2341684"/>
            <a:ext cx="439112" cy="352242"/>
          </a:xfrm>
          <a:custGeom>
            <a:avLst/>
            <a:gdLst/>
            <a:ahLst/>
            <a:cxnLst>
              <a:cxn ang="0">
                <a:pos x="375505" y="204340"/>
              </a:cxn>
              <a:cxn ang="0">
                <a:pos x="326027" y="204340"/>
              </a:cxn>
              <a:cxn ang="0">
                <a:pos x="314541" y="239914"/>
              </a:cxn>
              <a:cxn ang="0">
                <a:pos x="326910" y="387171"/>
              </a:cxn>
              <a:cxn ang="0">
                <a:pos x="293336" y="439290"/>
              </a:cxn>
              <a:cxn ang="0">
                <a:pos x="262412" y="387171"/>
              </a:cxn>
              <a:cxn ang="0">
                <a:pos x="280083" y="239914"/>
              </a:cxn>
              <a:cxn ang="0">
                <a:pos x="266830" y="204340"/>
              </a:cxn>
              <a:cxn ang="0">
                <a:pos x="212933" y="204340"/>
              </a:cxn>
              <a:cxn ang="0">
                <a:pos x="212933" y="204340"/>
              </a:cxn>
              <a:cxn ang="0">
                <a:pos x="122812" y="292033"/>
              </a:cxn>
              <a:cxn ang="0">
                <a:pos x="136065" y="383035"/>
              </a:cxn>
              <a:cxn ang="0">
                <a:pos x="226187" y="469900"/>
              </a:cxn>
              <a:cxn ang="0">
                <a:pos x="363136" y="469900"/>
              </a:cxn>
              <a:cxn ang="0">
                <a:pos x="452373" y="381380"/>
              </a:cxn>
              <a:cxn ang="0">
                <a:pos x="465626" y="291206"/>
              </a:cxn>
              <a:cxn ang="0">
                <a:pos x="375505" y="204340"/>
              </a:cxn>
              <a:cxn ang="0">
                <a:pos x="111326" y="147257"/>
              </a:cxn>
              <a:cxn ang="0">
                <a:pos x="168756" y="93484"/>
              </a:cxn>
              <a:cxn ang="0">
                <a:pos x="111326" y="39710"/>
              </a:cxn>
              <a:cxn ang="0">
                <a:pos x="53896" y="93484"/>
              </a:cxn>
              <a:cxn ang="0">
                <a:pos x="111326" y="147257"/>
              </a:cxn>
              <a:cxn ang="0">
                <a:pos x="161688" y="164630"/>
              </a:cxn>
              <a:cxn ang="0">
                <a:pos x="60081" y="164630"/>
              </a:cxn>
              <a:cxn ang="0">
                <a:pos x="60081" y="163803"/>
              </a:cxn>
              <a:cxn ang="0">
                <a:pos x="3534" y="219232"/>
              </a:cxn>
              <a:cxn ang="0">
                <a:pos x="11486" y="275487"/>
              </a:cxn>
              <a:cxn ang="0">
                <a:pos x="68033" y="329261"/>
              </a:cxn>
              <a:cxn ang="0">
                <a:pos x="98073" y="329261"/>
              </a:cxn>
              <a:cxn ang="0">
                <a:pos x="91888" y="289551"/>
              </a:cxn>
              <a:cxn ang="0">
                <a:pos x="91888" y="289551"/>
              </a:cxn>
              <a:cxn ang="0">
                <a:pos x="91888" y="289551"/>
              </a:cxn>
              <a:cxn ang="0">
                <a:pos x="117511" y="214268"/>
              </a:cxn>
              <a:cxn ang="0">
                <a:pos x="157270" y="187795"/>
              </a:cxn>
              <a:cxn ang="0">
                <a:pos x="197030" y="175385"/>
              </a:cxn>
              <a:cxn ang="0">
                <a:pos x="161688" y="164630"/>
              </a:cxn>
              <a:cxn ang="0">
                <a:pos x="474462" y="147257"/>
              </a:cxn>
              <a:cxn ang="0">
                <a:pos x="531892" y="93484"/>
              </a:cxn>
              <a:cxn ang="0">
                <a:pos x="474462" y="39710"/>
              </a:cxn>
              <a:cxn ang="0">
                <a:pos x="417915" y="93484"/>
              </a:cxn>
              <a:cxn ang="0">
                <a:pos x="474462" y="147257"/>
              </a:cxn>
              <a:cxn ang="0">
                <a:pos x="525707" y="164630"/>
              </a:cxn>
              <a:cxn ang="0">
                <a:pos x="424100" y="164630"/>
              </a:cxn>
              <a:cxn ang="0">
                <a:pos x="424100" y="163803"/>
              </a:cxn>
              <a:cxn ang="0">
                <a:pos x="388758" y="175385"/>
              </a:cxn>
              <a:cxn ang="0">
                <a:pos x="432052" y="187795"/>
              </a:cxn>
              <a:cxn ang="0">
                <a:pos x="471811" y="215095"/>
              </a:cxn>
              <a:cxn ang="0">
                <a:pos x="496550" y="287896"/>
              </a:cxn>
              <a:cxn ang="0">
                <a:pos x="496550" y="287896"/>
              </a:cxn>
              <a:cxn ang="0">
                <a:pos x="496550" y="287896"/>
              </a:cxn>
              <a:cxn ang="0">
                <a:pos x="490366" y="329261"/>
              </a:cxn>
              <a:cxn ang="0">
                <a:pos x="517755" y="329261"/>
              </a:cxn>
              <a:cxn ang="0">
                <a:pos x="574302" y="274660"/>
              </a:cxn>
              <a:cxn ang="0">
                <a:pos x="582254" y="218404"/>
              </a:cxn>
              <a:cxn ang="0">
                <a:pos x="525707" y="164630"/>
              </a:cxn>
              <a:cxn ang="0">
                <a:pos x="385224" y="88520"/>
              </a:cxn>
              <a:cxn ang="0">
                <a:pos x="294219" y="176213"/>
              </a:cxn>
              <a:cxn ang="0">
                <a:pos x="203215" y="88520"/>
              </a:cxn>
              <a:cxn ang="0">
                <a:pos x="294219" y="0"/>
              </a:cxn>
              <a:cxn ang="0">
                <a:pos x="385224" y="88520"/>
              </a:cxn>
            </a:cxnLst>
            <a:rect l="0" t="0" r="0" b="0"/>
            <a:pathLst>
              <a:path w="663" h="568">
                <a:moveTo>
                  <a:pt x="425" y="247"/>
                </a:moveTo>
                <a:lnTo>
                  <a:pt x="369" y="247"/>
                </a:lnTo>
                <a:cubicBezTo>
                  <a:pt x="370" y="252"/>
                  <a:pt x="370" y="279"/>
                  <a:pt x="356" y="290"/>
                </a:cubicBezTo>
                <a:cubicBezTo>
                  <a:pt x="356" y="290"/>
                  <a:pt x="380" y="425"/>
                  <a:pt x="370" y="468"/>
                </a:cubicBezTo>
                <a:cubicBezTo>
                  <a:pt x="365" y="486"/>
                  <a:pt x="350" y="532"/>
                  <a:pt x="332" y="531"/>
                </a:cubicBezTo>
                <a:cubicBezTo>
                  <a:pt x="314" y="531"/>
                  <a:pt x="300" y="486"/>
                  <a:pt x="297" y="468"/>
                </a:cubicBezTo>
                <a:cubicBezTo>
                  <a:pt x="288" y="424"/>
                  <a:pt x="317" y="290"/>
                  <a:pt x="317" y="290"/>
                </a:cubicBezTo>
                <a:cubicBezTo>
                  <a:pt x="313" y="289"/>
                  <a:pt x="304" y="281"/>
                  <a:pt x="302" y="247"/>
                </a:cubicBezTo>
                <a:lnTo>
                  <a:pt x="241" y="247"/>
                </a:lnTo>
                <a:lnTo>
                  <a:pt x="241" y="247"/>
                </a:lnTo>
                <a:cubicBezTo>
                  <a:pt x="185" y="247"/>
                  <a:pt x="132" y="295"/>
                  <a:pt x="139" y="353"/>
                </a:cubicBezTo>
                <a:lnTo>
                  <a:pt x="154" y="463"/>
                </a:lnTo>
                <a:cubicBezTo>
                  <a:pt x="165" y="521"/>
                  <a:pt x="199" y="568"/>
                  <a:pt x="256" y="568"/>
                </a:cubicBezTo>
                <a:lnTo>
                  <a:pt x="411" y="568"/>
                </a:lnTo>
                <a:cubicBezTo>
                  <a:pt x="467" y="568"/>
                  <a:pt x="501" y="519"/>
                  <a:pt x="512" y="461"/>
                </a:cubicBezTo>
                <a:lnTo>
                  <a:pt x="527" y="352"/>
                </a:lnTo>
                <a:cubicBezTo>
                  <a:pt x="534" y="294"/>
                  <a:pt x="481" y="247"/>
                  <a:pt x="425" y="247"/>
                </a:cubicBezTo>
                <a:close/>
                <a:moveTo>
                  <a:pt x="126" y="178"/>
                </a:moveTo>
                <a:cubicBezTo>
                  <a:pt x="162" y="178"/>
                  <a:pt x="191" y="149"/>
                  <a:pt x="191" y="113"/>
                </a:cubicBezTo>
                <a:cubicBezTo>
                  <a:pt x="191" y="77"/>
                  <a:pt x="162" y="48"/>
                  <a:pt x="126" y="48"/>
                </a:cubicBezTo>
                <a:cubicBezTo>
                  <a:pt x="90" y="48"/>
                  <a:pt x="61" y="77"/>
                  <a:pt x="61" y="113"/>
                </a:cubicBezTo>
                <a:cubicBezTo>
                  <a:pt x="61" y="149"/>
                  <a:pt x="90" y="178"/>
                  <a:pt x="126" y="178"/>
                </a:cubicBezTo>
                <a:close/>
                <a:moveTo>
                  <a:pt x="183" y="199"/>
                </a:moveTo>
                <a:lnTo>
                  <a:pt x="68" y="199"/>
                </a:lnTo>
                <a:lnTo>
                  <a:pt x="68" y="198"/>
                </a:lnTo>
                <a:cubicBezTo>
                  <a:pt x="33" y="198"/>
                  <a:pt x="0" y="228"/>
                  <a:pt x="4" y="265"/>
                </a:cubicBezTo>
                <a:lnTo>
                  <a:pt x="13" y="333"/>
                </a:lnTo>
                <a:cubicBezTo>
                  <a:pt x="21" y="369"/>
                  <a:pt x="42" y="398"/>
                  <a:pt x="77" y="398"/>
                </a:cubicBezTo>
                <a:lnTo>
                  <a:pt x="111" y="398"/>
                </a:lnTo>
                <a:lnTo>
                  <a:pt x="104" y="350"/>
                </a:lnTo>
                <a:lnTo>
                  <a:pt x="104" y="350"/>
                </a:lnTo>
                <a:lnTo>
                  <a:pt x="104" y="350"/>
                </a:lnTo>
                <a:cubicBezTo>
                  <a:pt x="100" y="317"/>
                  <a:pt x="111" y="285"/>
                  <a:pt x="133" y="259"/>
                </a:cubicBezTo>
                <a:cubicBezTo>
                  <a:pt x="146" y="245"/>
                  <a:pt x="161" y="234"/>
                  <a:pt x="178" y="227"/>
                </a:cubicBezTo>
                <a:cubicBezTo>
                  <a:pt x="192" y="219"/>
                  <a:pt x="208" y="214"/>
                  <a:pt x="223" y="212"/>
                </a:cubicBezTo>
                <a:cubicBezTo>
                  <a:pt x="212" y="204"/>
                  <a:pt x="198" y="199"/>
                  <a:pt x="183" y="199"/>
                </a:cubicBezTo>
                <a:close/>
                <a:moveTo>
                  <a:pt x="537" y="178"/>
                </a:moveTo>
                <a:cubicBezTo>
                  <a:pt x="573" y="178"/>
                  <a:pt x="602" y="149"/>
                  <a:pt x="602" y="113"/>
                </a:cubicBezTo>
                <a:cubicBezTo>
                  <a:pt x="602" y="77"/>
                  <a:pt x="573" y="48"/>
                  <a:pt x="537" y="48"/>
                </a:cubicBezTo>
                <a:cubicBezTo>
                  <a:pt x="502" y="48"/>
                  <a:pt x="473" y="77"/>
                  <a:pt x="473" y="113"/>
                </a:cubicBezTo>
                <a:cubicBezTo>
                  <a:pt x="473" y="149"/>
                  <a:pt x="502" y="178"/>
                  <a:pt x="537" y="178"/>
                </a:cubicBezTo>
                <a:close/>
                <a:moveTo>
                  <a:pt x="595" y="199"/>
                </a:moveTo>
                <a:lnTo>
                  <a:pt x="480" y="199"/>
                </a:lnTo>
                <a:lnTo>
                  <a:pt x="480" y="198"/>
                </a:lnTo>
                <a:cubicBezTo>
                  <a:pt x="465" y="198"/>
                  <a:pt x="452" y="203"/>
                  <a:pt x="440" y="212"/>
                </a:cubicBezTo>
                <a:cubicBezTo>
                  <a:pt x="457" y="214"/>
                  <a:pt x="474" y="219"/>
                  <a:pt x="489" y="227"/>
                </a:cubicBezTo>
                <a:cubicBezTo>
                  <a:pt x="506" y="235"/>
                  <a:pt x="521" y="246"/>
                  <a:pt x="534" y="260"/>
                </a:cubicBezTo>
                <a:cubicBezTo>
                  <a:pt x="556" y="285"/>
                  <a:pt x="566" y="316"/>
                  <a:pt x="562" y="348"/>
                </a:cubicBezTo>
                <a:lnTo>
                  <a:pt x="562" y="348"/>
                </a:lnTo>
                <a:lnTo>
                  <a:pt x="562" y="348"/>
                </a:lnTo>
                <a:lnTo>
                  <a:pt x="555" y="398"/>
                </a:lnTo>
                <a:lnTo>
                  <a:pt x="586" y="398"/>
                </a:lnTo>
                <a:cubicBezTo>
                  <a:pt x="621" y="398"/>
                  <a:pt x="643" y="368"/>
                  <a:pt x="650" y="332"/>
                </a:cubicBezTo>
                <a:lnTo>
                  <a:pt x="659" y="264"/>
                </a:lnTo>
                <a:cubicBezTo>
                  <a:pt x="663" y="228"/>
                  <a:pt x="630" y="199"/>
                  <a:pt x="595" y="199"/>
                </a:cubicBezTo>
                <a:close/>
                <a:moveTo>
                  <a:pt x="436" y="107"/>
                </a:moveTo>
                <a:cubicBezTo>
                  <a:pt x="436" y="165"/>
                  <a:pt x="390" y="213"/>
                  <a:pt x="333" y="213"/>
                </a:cubicBezTo>
                <a:cubicBezTo>
                  <a:pt x="276" y="213"/>
                  <a:pt x="230" y="165"/>
                  <a:pt x="230" y="107"/>
                </a:cubicBezTo>
                <a:cubicBezTo>
                  <a:pt x="230" y="48"/>
                  <a:pt x="276" y="0"/>
                  <a:pt x="333" y="0"/>
                </a:cubicBezTo>
                <a:cubicBezTo>
                  <a:pt x="390" y="0"/>
                  <a:pt x="436" y="48"/>
                  <a:pt x="436" y="107"/>
                </a:cubicBez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6343" y="1577700"/>
            <a:ext cx="3236017" cy="2275535"/>
          </a:xfrm>
          <a:prstGeom prst="rect">
            <a:avLst/>
          </a:prstGeom>
        </p:spPr>
      </p:pic>
    </p:spTree>
    <p:extLst>
      <p:ext uri="{BB962C8B-B14F-4D97-AF65-F5344CB8AC3E}">
        <p14:creationId xmlns:p14="http://schemas.microsoft.com/office/powerpoint/2010/main" val="11489548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12"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0-#ppt_w/2"/>
                                          </p:val>
                                        </p:tav>
                                        <p:tav tm="100000">
                                          <p:val>
                                            <p:strVal val="#ppt_x"/>
                                          </p:val>
                                        </p:tav>
                                      </p:tavLst>
                                    </p:anim>
                                    <p:anim calcmode="lin" valueType="num">
                                      <p:cBhvr additive="base">
                                        <p:cTn id="14" dur="500" fill="hold"/>
                                        <p:tgtEl>
                                          <p:spTgt spid="29"/>
                                        </p:tgtEl>
                                        <p:attrNameLst>
                                          <p:attrName>ppt_y</p:attrName>
                                        </p:attrNameLst>
                                      </p:cBhvr>
                                      <p:tavLst>
                                        <p:tav tm="0">
                                          <p:val>
                                            <p:strVal val="1+#ppt_h/2"/>
                                          </p:val>
                                        </p:tav>
                                        <p:tav tm="100000">
                                          <p:val>
                                            <p:strVal val="#ppt_y"/>
                                          </p:val>
                                        </p:tav>
                                      </p:tavLst>
                                    </p:anim>
                                  </p:childTnLst>
                                </p:cTn>
                              </p:par>
                              <p:par>
                                <p:cTn id="15" presetID="2" presetClass="entr" presetSubtype="12" fill="hold" nodeType="withEffect">
                                  <p:stCondLst>
                                    <p:cond delay="10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20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0-#ppt_w/2"/>
                                          </p:val>
                                        </p:tav>
                                        <p:tav tm="100000">
                                          <p:val>
                                            <p:strVal val="#ppt_x"/>
                                          </p:val>
                                        </p:tav>
                                      </p:tavLst>
                                    </p:anim>
                                    <p:anim calcmode="lin" valueType="num">
                                      <p:cBhvr additive="base">
                                        <p:cTn id="22" dur="500" fill="hold"/>
                                        <p:tgtEl>
                                          <p:spTgt spid="37"/>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30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40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0-#ppt_w/2"/>
                                          </p:val>
                                        </p:tav>
                                        <p:tav tm="100000">
                                          <p:val>
                                            <p:strVal val="#ppt_x"/>
                                          </p:val>
                                        </p:tav>
                                      </p:tavLst>
                                    </p:anim>
                                    <p:anim calcmode="lin" valueType="num">
                                      <p:cBhvr additive="base">
                                        <p:cTn id="30" dur="500" fill="hold"/>
                                        <p:tgtEl>
                                          <p:spTgt spid="49"/>
                                        </p:tgtEl>
                                        <p:attrNameLst>
                                          <p:attrName>ppt_y</p:attrName>
                                        </p:attrNameLst>
                                      </p:cBhvr>
                                      <p:tavLst>
                                        <p:tav tm="0">
                                          <p:val>
                                            <p:strVal val="1+#ppt_h/2"/>
                                          </p:val>
                                        </p:tav>
                                        <p:tav tm="100000">
                                          <p:val>
                                            <p:strVal val="#ppt_y"/>
                                          </p:val>
                                        </p:tav>
                                      </p:tavLst>
                                    </p:anim>
                                  </p:childTnLst>
                                </p:cTn>
                              </p:par>
                            </p:childTnLst>
                          </p:cTn>
                        </p:par>
                        <p:par>
                          <p:cTn id="31" fill="hold">
                            <p:stCondLst>
                              <p:cond delay="1400"/>
                            </p:stCondLst>
                            <p:childTnLst>
                              <p:par>
                                <p:cTn id="32" presetID="22" presetClass="entr" presetSubtype="4"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down)">
                                      <p:cBhvr>
                                        <p:cTn id="34" dur="300"/>
                                        <p:tgtEl>
                                          <p:spTgt spid="28"/>
                                        </p:tgtEl>
                                      </p:cBhvr>
                                    </p:animEffect>
                                  </p:childTnLst>
                                </p:cTn>
                              </p:par>
                            </p:childTnLst>
                          </p:cTn>
                        </p:par>
                        <p:par>
                          <p:cTn id="35" fill="hold">
                            <p:stCondLst>
                              <p:cond delay="1700"/>
                            </p:stCondLst>
                            <p:childTnLst>
                              <p:par>
                                <p:cTn id="36" presetID="22" presetClass="entr" presetSubtype="1"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childTnLst>
                          </p:cTn>
                        </p:par>
                        <p:par>
                          <p:cTn id="39" fill="hold">
                            <p:stCondLst>
                              <p:cond delay="2200"/>
                            </p:stCondLst>
                            <p:childTnLst>
                              <p:par>
                                <p:cTn id="40" presetID="31"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style.rotation</p:attrName>
                                        </p:attrNameLst>
                                      </p:cBhvr>
                                      <p:tavLst>
                                        <p:tav tm="0">
                                          <p:val>
                                            <p:fltVal val="90"/>
                                          </p:val>
                                        </p:tav>
                                        <p:tav tm="100000">
                                          <p:val>
                                            <p:fltVal val="0"/>
                                          </p:val>
                                        </p:tav>
                                      </p:tavLst>
                                    </p:anim>
                                    <p:animEffect transition="in" filter="fade">
                                      <p:cBhvr>
                                        <p:cTn id="45" dur="500"/>
                                        <p:tgtEl>
                                          <p:spTgt spid="17"/>
                                        </p:tgtEl>
                                      </p:cBhvr>
                                    </p:animEffect>
                                  </p:childTnLst>
                                </p:cTn>
                              </p:par>
                            </p:childTnLst>
                          </p:cTn>
                        </p:par>
                        <p:par>
                          <p:cTn id="46" fill="hold">
                            <p:stCondLst>
                              <p:cond delay="2700"/>
                            </p:stCondLst>
                            <p:childTnLst>
                              <p:par>
                                <p:cTn id="47" presetID="22" presetClass="entr" presetSubtype="8"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childTnLst>
                          </p:cTn>
                        </p:par>
                        <p:par>
                          <p:cTn id="50" fill="hold">
                            <p:stCondLst>
                              <p:cond delay="3200"/>
                            </p:stCondLst>
                            <p:childTnLst>
                              <p:par>
                                <p:cTn id="51" presetID="22" presetClass="entr" presetSubtype="4"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Effect transition="in" filter="wipe(down)">
                                      <p:cBhvr>
                                        <p:cTn id="53" dur="300"/>
                                        <p:tgtEl>
                                          <p:spTgt spid="31"/>
                                        </p:tgtEl>
                                      </p:cBhvr>
                                    </p:animEffect>
                                  </p:childTnLst>
                                </p:cTn>
                              </p:par>
                            </p:childTnLst>
                          </p:cTn>
                        </p:par>
                        <p:par>
                          <p:cTn id="54" fill="hold">
                            <p:stCondLst>
                              <p:cond delay="3500"/>
                            </p:stCondLst>
                            <p:childTnLst>
                              <p:par>
                                <p:cTn id="55" presetID="22" presetClass="entr" presetSubtype="1"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wipe(up)">
                                      <p:cBhvr>
                                        <p:cTn id="57" dur="500"/>
                                        <p:tgtEl>
                                          <p:spTgt spid="34"/>
                                        </p:tgtEl>
                                      </p:cBhvr>
                                    </p:animEffect>
                                  </p:childTnLst>
                                </p:cTn>
                              </p:par>
                            </p:childTnLst>
                          </p:cTn>
                        </p:par>
                        <p:par>
                          <p:cTn id="58" fill="hold">
                            <p:stCondLst>
                              <p:cond delay="4000"/>
                            </p:stCondLst>
                            <p:childTnLst>
                              <p:par>
                                <p:cTn id="59" presetID="31" presetClass="entr" presetSubtype="0" fill="hold"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 calcmode="lin" valueType="num">
                                      <p:cBhvr>
                                        <p:cTn id="63" dur="500" fill="hold"/>
                                        <p:tgtEl>
                                          <p:spTgt spid="9"/>
                                        </p:tgtEl>
                                        <p:attrNameLst>
                                          <p:attrName>style.rotation</p:attrName>
                                        </p:attrNameLst>
                                      </p:cBhvr>
                                      <p:tavLst>
                                        <p:tav tm="0">
                                          <p:val>
                                            <p:fltVal val="90"/>
                                          </p:val>
                                        </p:tav>
                                        <p:tav tm="100000">
                                          <p:val>
                                            <p:fltVal val="0"/>
                                          </p:val>
                                        </p:tav>
                                      </p:tavLst>
                                    </p:anim>
                                    <p:animEffect transition="in" filter="fade">
                                      <p:cBhvr>
                                        <p:cTn id="64" dur="500"/>
                                        <p:tgtEl>
                                          <p:spTgt spid="9"/>
                                        </p:tgtEl>
                                      </p:cBhvr>
                                    </p:animEffect>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wipe(left)">
                                      <p:cBhvr>
                                        <p:cTn id="68" dur="500"/>
                                        <p:tgtEl>
                                          <p:spTgt spid="53"/>
                                        </p:tgtEl>
                                      </p:cBhvr>
                                    </p:animEffect>
                                  </p:childTnLst>
                                </p:cTn>
                              </p:par>
                            </p:childTnLst>
                          </p:cTn>
                        </p:par>
                        <p:par>
                          <p:cTn id="69" fill="hold">
                            <p:stCondLst>
                              <p:cond delay="5000"/>
                            </p:stCondLst>
                            <p:childTnLst>
                              <p:par>
                                <p:cTn id="70" presetID="22" presetClass="entr" presetSubtype="4"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down)">
                                      <p:cBhvr>
                                        <p:cTn id="72" dur="300"/>
                                        <p:tgtEl>
                                          <p:spTgt spid="36"/>
                                        </p:tgtEl>
                                      </p:cBhvr>
                                    </p:animEffect>
                                  </p:childTnLst>
                                </p:cTn>
                              </p:par>
                            </p:childTnLst>
                          </p:cTn>
                        </p:par>
                        <p:par>
                          <p:cTn id="73" fill="hold">
                            <p:stCondLst>
                              <p:cond delay="5300"/>
                            </p:stCondLst>
                            <p:childTnLst>
                              <p:par>
                                <p:cTn id="74" presetID="22" presetClass="entr" presetSubtype="1" fill="hold" grpId="0" nodeType="after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wipe(up)">
                                      <p:cBhvr>
                                        <p:cTn id="76" dur="500"/>
                                        <p:tgtEl>
                                          <p:spTgt spid="44"/>
                                        </p:tgtEl>
                                      </p:cBhvr>
                                    </p:animEffect>
                                  </p:childTnLst>
                                </p:cTn>
                              </p:par>
                            </p:childTnLst>
                          </p:cTn>
                        </p:par>
                        <p:par>
                          <p:cTn id="77" fill="hold">
                            <p:stCondLst>
                              <p:cond delay="5800"/>
                            </p:stCondLst>
                            <p:childTnLst>
                              <p:par>
                                <p:cTn id="78" presetID="31" presetClass="entr" presetSubtype="0"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p:cTn id="80" dur="500" fill="hold"/>
                                        <p:tgtEl>
                                          <p:spTgt spid="12"/>
                                        </p:tgtEl>
                                        <p:attrNameLst>
                                          <p:attrName>ppt_w</p:attrName>
                                        </p:attrNameLst>
                                      </p:cBhvr>
                                      <p:tavLst>
                                        <p:tav tm="0">
                                          <p:val>
                                            <p:fltVal val="0"/>
                                          </p:val>
                                        </p:tav>
                                        <p:tav tm="100000">
                                          <p:val>
                                            <p:strVal val="#ppt_w"/>
                                          </p:val>
                                        </p:tav>
                                      </p:tavLst>
                                    </p:anim>
                                    <p:anim calcmode="lin" valueType="num">
                                      <p:cBhvr>
                                        <p:cTn id="81" dur="500" fill="hold"/>
                                        <p:tgtEl>
                                          <p:spTgt spid="12"/>
                                        </p:tgtEl>
                                        <p:attrNameLst>
                                          <p:attrName>ppt_h</p:attrName>
                                        </p:attrNameLst>
                                      </p:cBhvr>
                                      <p:tavLst>
                                        <p:tav tm="0">
                                          <p:val>
                                            <p:fltVal val="0"/>
                                          </p:val>
                                        </p:tav>
                                        <p:tav tm="100000">
                                          <p:val>
                                            <p:strVal val="#ppt_h"/>
                                          </p:val>
                                        </p:tav>
                                      </p:tavLst>
                                    </p:anim>
                                    <p:anim calcmode="lin" valueType="num">
                                      <p:cBhvr>
                                        <p:cTn id="82" dur="500" fill="hold"/>
                                        <p:tgtEl>
                                          <p:spTgt spid="12"/>
                                        </p:tgtEl>
                                        <p:attrNameLst>
                                          <p:attrName>style.rotation</p:attrName>
                                        </p:attrNameLst>
                                      </p:cBhvr>
                                      <p:tavLst>
                                        <p:tav tm="0">
                                          <p:val>
                                            <p:fltVal val="90"/>
                                          </p:val>
                                        </p:tav>
                                        <p:tav tm="100000">
                                          <p:val>
                                            <p:fltVal val="0"/>
                                          </p:val>
                                        </p:tav>
                                      </p:tavLst>
                                    </p:anim>
                                    <p:animEffect transition="in" filter="fade">
                                      <p:cBhvr>
                                        <p:cTn id="83" dur="500"/>
                                        <p:tgtEl>
                                          <p:spTgt spid="12"/>
                                        </p:tgtEl>
                                      </p:cBhvr>
                                    </p:animEffect>
                                  </p:childTnLst>
                                </p:cTn>
                              </p:par>
                            </p:childTnLst>
                          </p:cTn>
                        </p:par>
                        <p:par>
                          <p:cTn id="84" fill="hold">
                            <p:stCondLst>
                              <p:cond delay="6300"/>
                            </p:stCondLst>
                            <p:childTnLst>
                              <p:par>
                                <p:cTn id="85" presetID="22" presetClass="entr" presetSubtype="8"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Effect transition="in" filter="wipe(left)">
                                      <p:cBhvr>
                                        <p:cTn id="87" dur="500"/>
                                        <p:tgtEl>
                                          <p:spTgt spid="55"/>
                                        </p:tgtEl>
                                      </p:cBhvr>
                                    </p:animEffect>
                                  </p:childTnLst>
                                </p:cTn>
                              </p:par>
                            </p:childTnLst>
                          </p:cTn>
                        </p:par>
                        <p:par>
                          <p:cTn id="88" fill="hold">
                            <p:stCondLst>
                              <p:cond delay="6800"/>
                            </p:stCondLst>
                            <p:childTnLst>
                              <p:par>
                                <p:cTn id="89" presetID="22" presetClass="entr" presetSubtype="4"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wipe(down)">
                                      <p:cBhvr>
                                        <p:cTn id="91" dur="300"/>
                                        <p:tgtEl>
                                          <p:spTgt spid="45"/>
                                        </p:tgtEl>
                                      </p:cBhvr>
                                    </p:animEffect>
                                  </p:childTnLst>
                                </p:cTn>
                              </p:par>
                            </p:childTnLst>
                          </p:cTn>
                        </p:par>
                        <p:par>
                          <p:cTn id="92" fill="hold">
                            <p:stCondLst>
                              <p:cond delay="7100"/>
                            </p:stCondLst>
                            <p:childTnLst>
                              <p:par>
                                <p:cTn id="93" presetID="22" presetClass="entr" presetSubtype="1" fill="hold" grpId="0" nodeType="after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up)">
                                      <p:cBhvr>
                                        <p:cTn id="95" dur="500"/>
                                        <p:tgtEl>
                                          <p:spTgt spid="47"/>
                                        </p:tgtEl>
                                      </p:cBhvr>
                                    </p:animEffect>
                                  </p:childTnLst>
                                </p:cTn>
                              </p:par>
                            </p:childTnLst>
                          </p:cTn>
                        </p:par>
                        <p:par>
                          <p:cTn id="96" fill="hold">
                            <p:stCondLst>
                              <p:cond delay="7600"/>
                            </p:stCondLst>
                            <p:childTnLst>
                              <p:par>
                                <p:cTn id="97" presetID="31" presetClass="entr" presetSubtype="0" fill="hold" nodeType="afterEffect">
                                  <p:stCondLst>
                                    <p:cond delay="0"/>
                                  </p:stCondLst>
                                  <p:childTnLst>
                                    <p:set>
                                      <p:cBhvr>
                                        <p:cTn id="98" dur="1" fill="hold">
                                          <p:stCondLst>
                                            <p:cond delay="0"/>
                                          </p:stCondLst>
                                        </p:cTn>
                                        <p:tgtEl>
                                          <p:spTgt spid="11"/>
                                        </p:tgtEl>
                                        <p:attrNameLst>
                                          <p:attrName>style.visibility</p:attrName>
                                        </p:attrNameLst>
                                      </p:cBhvr>
                                      <p:to>
                                        <p:strVal val="visible"/>
                                      </p:to>
                                    </p:set>
                                    <p:anim calcmode="lin" valueType="num">
                                      <p:cBhvr>
                                        <p:cTn id="99" dur="500" fill="hold"/>
                                        <p:tgtEl>
                                          <p:spTgt spid="11"/>
                                        </p:tgtEl>
                                        <p:attrNameLst>
                                          <p:attrName>ppt_w</p:attrName>
                                        </p:attrNameLst>
                                      </p:cBhvr>
                                      <p:tavLst>
                                        <p:tav tm="0">
                                          <p:val>
                                            <p:fltVal val="0"/>
                                          </p:val>
                                        </p:tav>
                                        <p:tav tm="100000">
                                          <p:val>
                                            <p:strVal val="#ppt_w"/>
                                          </p:val>
                                        </p:tav>
                                      </p:tavLst>
                                    </p:anim>
                                    <p:anim calcmode="lin" valueType="num">
                                      <p:cBhvr>
                                        <p:cTn id="100" dur="500" fill="hold"/>
                                        <p:tgtEl>
                                          <p:spTgt spid="11"/>
                                        </p:tgtEl>
                                        <p:attrNameLst>
                                          <p:attrName>ppt_h</p:attrName>
                                        </p:attrNameLst>
                                      </p:cBhvr>
                                      <p:tavLst>
                                        <p:tav tm="0">
                                          <p:val>
                                            <p:fltVal val="0"/>
                                          </p:val>
                                        </p:tav>
                                        <p:tav tm="100000">
                                          <p:val>
                                            <p:strVal val="#ppt_h"/>
                                          </p:val>
                                        </p:tav>
                                      </p:tavLst>
                                    </p:anim>
                                    <p:anim calcmode="lin" valueType="num">
                                      <p:cBhvr>
                                        <p:cTn id="101" dur="500" fill="hold"/>
                                        <p:tgtEl>
                                          <p:spTgt spid="11"/>
                                        </p:tgtEl>
                                        <p:attrNameLst>
                                          <p:attrName>style.rotation</p:attrName>
                                        </p:attrNameLst>
                                      </p:cBhvr>
                                      <p:tavLst>
                                        <p:tav tm="0">
                                          <p:val>
                                            <p:fltVal val="90"/>
                                          </p:val>
                                        </p:tav>
                                        <p:tav tm="100000">
                                          <p:val>
                                            <p:fltVal val="0"/>
                                          </p:val>
                                        </p:tav>
                                      </p:tavLst>
                                    </p:anim>
                                    <p:animEffect transition="in" filter="fade">
                                      <p:cBhvr>
                                        <p:cTn id="102" dur="500"/>
                                        <p:tgtEl>
                                          <p:spTgt spid="11"/>
                                        </p:tgtEl>
                                      </p:cBhvr>
                                    </p:animEffect>
                                  </p:childTnLst>
                                </p:cTn>
                              </p:par>
                            </p:childTnLst>
                          </p:cTn>
                        </p:par>
                        <p:par>
                          <p:cTn id="103" fill="hold">
                            <p:stCondLst>
                              <p:cond delay="8100"/>
                            </p:stCondLst>
                            <p:childTnLst>
                              <p:par>
                                <p:cTn id="104" presetID="22" presetClass="entr" presetSubtype="8" fill="hold" grpId="0" nodeType="after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wipe(left)">
                                      <p:cBhvr>
                                        <p:cTn id="106" dur="500"/>
                                        <p:tgtEl>
                                          <p:spTgt spid="66"/>
                                        </p:tgtEl>
                                      </p:cBhvr>
                                    </p:animEffect>
                                  </p:childTnLst>
                                </p:cTn>
                              </p:par>
                            </p:childTnLst>
                          </p:cTn>
                        </p:par>
                        <p:par>
                          <p:cTn id="107" fill="hold">
                            <p:stCondLst>
                              <p:cond delay="8600"/>
                            </p:stCondLst>
                            <p:childTnLst>
                              <p:par>
                                <p:cTn id="108" presetID="22" presetClass="entr" presetSubtype="4" fill="hold" nodeType="after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ipe(down)">
                                      <p:cBhvr>
                                        <p:cTn id="110" dur="300"/>
                                        <p:tgtEl>
                                          <p:spTgt spid="48"/>
                                        </p:tgtEl>
                                      </p:cBhvr>
                                    </p:animEffect>
                                  </p:childTnLst>
                                </p:cTn>
                              </p:par>
                            </p:childTnLst>
                          </p:cTn>
                        </p:par>
                        <p:par>
                          <p:cTn id="111" fill="hold">
                            <p:stCondLst>
                              <p:cond delay="8900"/>
                            </p:stCondLst>
                            <p:childTnLst>
                              <p:par>
                                <p:cTn id="112" presetID="22" presetClass="entr" presetSubtype="1" fill="hold" grpId="0" nodeType="after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wipe(up)">
                                      <p:cBhvr>
                                        <p:cTn id="114" dur="500"/>
                                        <p:tgtEl>
                                          <p:spTgt spid="50"/>
                                        </p:tgtEl>
                                      </p:cBhvr>
                                    </p:animEffect>
                                  </p:childTnLst>
                                </p:cTn>
                              </p:par>
                            </p:childTnLst>
                          </p:cTn>
                        </p:par>
                        <p:par>
                          <p:cTn id="115" fill="hold">
                            <p:stCondLst>
                              <p:cond delay="9400"/>
                            </p:stCondLst>
                            <p:childTnLst>
                              <p:par>
                                <p:cTn id="116" presetID="31" presetClass="entr" presetSubtype="0" fill="hold" nodeType="afterEffect">
                                  <p:stCondLst>
                                    <p:cond delay="0"/>
                                  </p:stCondLst>
                                  <p:childTnLst>
                                    <p:set>
                                      <p:cBhvr>
                                        <p:cTn id="117" dur="1" fill="hold">
                                          <p:stCondLst>
                                            <p:cond delay="0"/>
                                          </p:stCondLst>
                                        </p:cTn>
                                        <p:tgtEl>
                                          <p:spTgt spid="8"/>
                                        </p:tgtEl>
                                        <p:attrNameLst>
                                          <p:attrName>style.visibility</p:attrName>
                                        </p:attrNameLst>
                                      </p:cBhvr>
                                      <p:to>
                                        <p:strVal val="visible"/>
                                      </p:to>
                                    </p:set>
                                    <p:anim calcmode="lin" valueType="num">
                                      <p:cBhvr>
                                        <p:cTn id="118" dur="500" fill="hold"/>
                                        <p:tgtEl>
                                          <p:spTgt spid="8"/>
                                        </p:tgtEl>
                                        <p:attrNameLst>
                                          <p:attrName>ppt_w</p:attrName>
                                        </p:attrNameLst>
                                      </p:cBhvr>
                                      <p:tavLst>
                                        <p:tav tm="0">
                                          <p:val>
                                            <p:fltVal val="0"/>
                                          </p:val>
                                        </p:tav>
                                        <p:tav tm="100000">
                                          <p:val>
                                            <p:strVal val="#ppt_w"/>
                                          </p:val>
                                        </p:tav>
                                      </p:tavLst>
                                    </p:anim>
                                    <p:anim calcmode="lin" valueType="num">
                                      <p:cBhvr>
                                        <p:cTn id="119" dur="500" fill="hold"/>
                                        <p:tgtEl>
                                          <p:spTgt spid="8"/>
                                        </p:tgtEl>
                                        <p:attrNameLst>
                                          <p:attrName>ppt_h</p:attrName>
                                        </p:attrNameLst>
                                      </p:cBhvr>
                                      <p:tavLst>
                                        <p:tav tm="0">
                                          <p:val>
                                            <p:fltVal val="0"/>
                                          </p:val>
                                        </p:tav>
                                        <p:tav tm="100000">
                                          <p:val>
                                            <p:strVal val="#ppt_h"/>
                                          </p:val>
                                        </p:tav>
                                      </p:tavLst>
                                    </p:anim>
                                    <p:anim calcmode="lin" valueType="num">
                                      <p:cBhvr>
                                        <p:cTn id="120" dur="500" fill="hold"/>
                                        <p:tgtEl>
                                          <p:spTgt spid="8"/>
                                        </p:tgtEl>
                                        <p:attrNameLst>
                                          <p:attrName>style.rotation</p:attrName>
                                        </p:attrNameLst>
                                      </p:cBhvr>
                                      <p:tavLst>
                                        <p:tav tm="0">
                                          <p:val>
                                            <p:fltVal val="90"/>
                                          </p:val>
                                        </p:tav>
                                        <p:tav tm="100000">
                                          <p:val>
                                            <p:fltVal val="0"/>
                                          </p:val>
                                        </p:tav>
                                      </p:tavLst>
                                    </p:anim>
                                    <p:animEffect transition="in" filter="fade">
                                      <p:cBhvr>
                                        <p:cTn id="121" dur="500"/>
                                        <p:tgtEl>
                                          <p:spTgt spid="8"/>
                                        </p:tgtEl>
                                      </p:cBhvr>
                                    </p:animEffect>
                                  </p:childTnLst>
                                </p:cTn>
                              </p:par>
                            </p:childTnLst>
                          </p:cTn>
                        </p:par>
                        <p:par>
                          <p:cTn id="122" fill="hold">
                            <p:stCondLst>
                              <p:cond delay="9900"/>
                            </p:stCondLst>
                            <p:childTnLst>
                              <p:par>
                                <p:cTn id="123" presetID="22" presetClass="entr" presetSubtype="8" fill="hold" grpId="0" nodeType="afterEffect">
                                  <p:stCondLst>
                                    <p:cond delay="0"/>
                                  </p:stCondLst>
                                  <p:childTnLst>
                                    <p:set>
                                      <p:cBhvr>
                                        <p:cTn id="124" dur="1" fill="hold">
                                          <p:stCondLst>
                                            <p:cond delay="0"/>
                                          </p:stCondLst>
                                        </p:cTn>
                                        <p:tgtEl>
                                          <p:spTgt spid="76"/>
                                        </p:tgtEl>
                                        <p:attrNameLst>
                                          <p:attrName>style.visibility</p:attrName>
                                        </p:attrNameLst>
                                      </p:cBhvr>
                                      <p:to>
                                        <p:strVal val="visible"/>
                                      </p:to>
                                    </p:set>
                                    <p:animEffect transition="in" filter="wipe(left)">
                                      <p:cBhvr>
                                        <p:cTn id="125"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44" grpId="0" animBg="1"/>
      <p:bldP spid="47" grpId="0" animBg="1"/>
      <p:bldP spid="50" grpId="0" animBg="1"/>
      <p:bldP spid="51" grpId="0"/>
      <p:bldP spid="53" grpId="0"/>
      <p:bldP spid="55" grpId="0"/>
      <p:bldP spid="66" grpId="0"/>
      <p:bldP spid="7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cxnSp>
        <p:nvCxnSpPr>
          <p:cNvPr id="5" name="直接连接符 4"/>
          <p:cNvCxnSpPr/>
          <p:nvPr/>
        </p:nvCxnSpPr>
        <p:spPr>
          <a:xfrm>
            <a:off x="7375055" y="1831384"/>
            <a:ext cx="0" cy="1202228"/>
          </a:xfrm>
          <a:prstGeom prst="line">
            <a:avLst/>
          </a:prstGeom>
          <a:ln w="19050">
            <a:solidFill>
              <a:srgbClr val="922E1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348815" y="1415175"/>
            <a:ext cx="940552" cy="940551"/>
          </a:xfrm>
          <a:prstGeom prst="ellipse">
            <a:avLst/>
          </a:prstGeom>
          <a:solidFill>
            <a:srgbClr val="922E1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7" name="椭圆 6"/>
          <p:cNvSpPr/>
          <p:nvPr/>
        </p:nvSpPr>
        <p:spPr>
          <a:xfrm>
            <a:off x="3253805" y="1415175"/>
            <a:ext cx="940552" cy="940551"/>
          </a:xfrm>
          <a:prstGeom prst="ellipse">
            <a:avLst/>
          </a:prstGeom>
          <a:solidFill>
            <a:srgbClr val="922E1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sp>
        <p:nvSpPr>
          <p:cNvPr id="8" name="椭圆 7"/>
          <p:cNvSpPr/>
          <p:nvPr/>
        </p:nvSpPr>
        <p:spPr>
          <a:xfrm>
            <a:off x="5053379" y="1415175"/>
            <a:ext cx="940552" cy="940551"/>
          </a:xfrm>
          <a:prstGeom prst="ellipse">
            <a:avLst/>
          </a:prstGeom>
          <a:solidFill>
            <a:srgbClr val="922E1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cxnSp>
        <p:nvCxnSpPr>
          <p:cNvPr id="9" name="直接连接符 8"/>
          <p:cNvCxnSpPr/>
          <p:nvPr/>
        </p:nvCxnSpPr>
        <p:spPr>
          <a:xfrm>
            <a:off x="2416837" y="1885450"/>
            <a:ext cx="692245" cy="0"/>
          </a:xfrm>
          <a:prstGeom prst="line">
            <a:avLst/>
          </a:prstGeom>
          <a:noFill/>
          <a:ln w="19050" cap="flat" cmpd="sng" algn="ctr">
            <a:solidFill>
              <a:srgbClr val="922E17"/>
            </a:solidFill>
            <a:prstDash val="solid"/>
            <a:miter lim="800000"/>
            <a:headEnd type="none" w="med" len="med"/>
            <a:tailEnd type="triangle" w="med" len="med"/>
          </a:ln>
          <a:effectLst/>
        </p:spPr>
      </p:cxnSp>
      <p:cxnSp>
        <p:nvCxnSpPr>
          <p:cNvPr id="10" name="直接连接符 9"/>
          <p:cNvCxnSpPr/>
          <p:nvPr/>
        </p:nvCxnSpPr>
        <p:spPr>
          <a:xfrm>
            <a:off x="4321827" y="1885450"/>
            <a:ext cx="604942" cy="0"/>
          </a:xfrm>
          <a:prstGeom prst="line">
            <a:avLst/>
          </a:prstGeom>
          <a:noFill/>
          <a:ln w="19050" cap="flat" cmpd="sng" algn="ctr">
            <a:solidFill>
              <a:srgbClr val="922E17"/>
            </a:solidFill>
            <a:prstDash val="solid"/>
            <a:miter lim="800000"/>
            <a:headEnd type="none" w="med" len="med"/>
            <a:tailEnd type="triangle" w="med" len="med"/>
          </a:ln>
          <a:effectLst/>
        </p:spPr>
      </p:cxnSp>
      <p:cxnSp>
        <p:nvCxnSpPr>
          <p:cNvPr id="11" name="直接连接符 10"/>
          <p:cNvCxnSpPr/>
          <p:nvPr/>
        </p:nvCxnSpPr>
        <p:spPr>
          <a:xfrm>
            <a:off x="6082633" y="1875925"/>
            <a:ext cx="661656" cy="0"/>
          </a:xfrm>
          <a:prstGeom prst="line">
            <a:avLst/>
          </a:prstGeom>
          <a:noFill/>
          <a:ln w="19050" cap="flat" cmpd="sng" algn="ctr">
            <a:solidFill>
              <a:srgbClr val="922E17"/>
            </a:solidFill>
            <a:prstDash val="solid"/>
            <a:miter lim="800000"/>
            <a:headEnd type="none" w="med" len="med"/>
            <a:tailEnd type="triangle" w="med" len="med"/>
          </a:ln>
          <a:effectLst/>
        </p:spPr>
      </p:cxnSp>
      <p:sp>
        <p:nvSpPr>
          <p:cNvPr id="12" name="椭圆 11"/>
          <p:cNvSpPr/>
          <p:nvPr/>
        </p:nvSpPr>
        <p:spPr>
          <a:xfrm>
            <a:off x="6874078" y="1415175"/>
            <a:ext cx="940552" cy="940551"/>
          </a:xfrm>
          <a:prstGeom prst="ellipse">
            <a:avLst/>
          </a:prstGeom>
          <a:solidFill>
            <a:srgbClr val="922E1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endParaRPr>
          </a:p>
        </p:txBody>
      </p:sp>
      <p:cxnSp>
        <p:nvCxnSpPr>
          <p:cNvPr id="13" name="直接连接符 12"/>
          <p:cNvCxnSpPr/>
          <p:nvPr/>
        </p:nvCxnSpPr>
        <p:spPr>
          <a:xfrm>
            <a:off x="1819091" y="1831384"/>
            <a:ext cx="0" cy="1202228"/>
          </a:xfrm>
          <a:prstGeom prst="line">
            <a:avLst/>
          </a:prstGeom>
          <a:ln w="19050">
            <a:solidFill>
              <a:srgbClr val="922E1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720092" y="1831384"/>
            <a:ext cx="0" cy="1202228"/>
          </a:xfrm>
          <a:prstGeom prst="line">
            <a:avLst/>
          </a:prstGeom>
          <a:ln w="19050">
            <a:solidFill>
              <a:srgbClr val="922E1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523655" y="1831384"/>
            <a:ext cx="0" cy="1202228"/>
          </a:xfrm>
          <a:prstGeom prst="line">
            <a:avLst/>
          </a:prstGeom>
          <a:ln w="19050">
            <a:solidFill>
              <a:srgbClr val="922E1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098161" y="3592056"/>
            <a:ext cx="1528088" cy="707886"/>
          </a:xfrm>
          <a:prstGeom prst="rect">
            <a:avLst/>
          </a:prstGeom>
        </p:spPr>
        <p:txBody>
          <a:bodyPr wrap="square">
            <a:spAutoFit/>
          </a:bodyPr>
          <a:lstStyle/>
          <a:p>
            <a:r>
              <a:rPr lang="zh-CN" altLang="en-US" sz="1000" spc="-10" dirty="0">
                <a:solidFill>
                  <a:schemeClr val="tx1">
                    <a:lumMod val="75000"/>
                  </a:schemeClr>
                </a:solidFill>
                <a:latin typeface="微软雅黑" pitchFamily="34" charset="-122"/>
                <a:ea typeface="微软雅黑" pitchFamily="34" charset="-122"/>
              </a:rPr>
              <a:t>请输入内容请输入文字内容请输入内容请输入文字内容请输入内容请输入文字</a:t>
            </a:r>
            <a:r>
              <a:rPr lang="zh-CN" altLang="en-US" sz="1000" spc="-10" dirty="0" smtClean="0">
                <a:solidFill>
                  <a:schemeClr val="tx1">
                    <a:lumMod val="75000"/>
                  </a:schemeClr>
                </a:solidFill>
                <a:latin typeface="微软雅黑" panose="020B0503020204020204" pitchFamily="34" charset="-122"/>
                <a:ea typeface="微软雅黑" panose="020B0503020204020204" pitchFamily="34" charset="-122"/>
              </a:rPr>
              <a:t>内容</a:t>
            </a:r>
            <a:endParaRPr lang="zh-CN" altLang="en-US" sz="1000" spc="-10" dirty="0">
              <a:solidFill>
                <a:schemeClr val="tx1">
                  <a:lumMod val="7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3042377" y="3592056"/>
            <a:ext cx="1528088" cy="707886"/>
          </a:xfrm>
          <a:prstGeom prst="rect">
            <a:avLst/>
          </a:prstGeom>
        </p:spPr>
        <p:txBody>
          <a:bodyPr wrap="square">
            <a:spAutoFit/>
          </a:bodyPr>
          <a:lstStyle/>
          <a:p>
            <a:r>
              <a:rPr lang="zh-CN" altLang="en-US" sz="1000" spc="-10" dirty="0">
                <a:solidFill>
                  <a:schemeClr val="tx1">
                    <a:lumMod val="75000"/>
                  </a:schemeClr>
                </a:solidFill>
                <a:latin typeface="微软雅黑" pitchFamily="34" charset="-122"/>
                <a:ea typeface="微软雅黑" pitchFamily="34" charset="-122"/>
              </a:rPr>
              <a:t>请输入内容请输入文字内容请输入内容请输入文字内容请输入内容请输入文字内容</a:t>
            </a:r>
          </a:p>
        </p:txBody>
      </p:sp>
      <p:sp>
        <p:nvSpPr>
          <p:cNvPr id="18" name="矩形 17"/>
          <p:cNvSpPr/>
          <p:nvPr/>
        </p:nvSpPr>
        <p:spPr>
          <a:xfrm>
            <a:off x="4930505" y="3592056"/>
            <a:ext cx="1528088" cy="707886"/>
          </a:xfrm>
          <a:prstGeom prst="rect">
            <a:avLst/>
          </a:prstGeom>
        </p:spPr>
        <p:txBody>
          <a:bodyPr wrap="square">
            <a:spAutoFit/>
          </a:bodyPr>
          <a:lstStyle/>
          <a:p>
            <a:r>
              <a:rPr lang="zh-CN" altLang="en-US" sz="1000" spc="-10" dirty="0">
                <a:solidFill>
                  <a:schemeClr val="tx1">
                    <a:lumMod val="75000"/>
                  </a:schemeClr>
                </a:solidFill>
                <a:latin typeface="微软雅黑" pitchFamily="34" charset="-122"/>
                <a:ea typeface="微软雅黑" pitchFamily="34" charset="-122"/>
              </a:rPr>
              <a:t>请输入内容请输入文字内容请输入内容请输入文字内容请输入内容请输入文字内容</a:t>
            </a:r>
          </a:p>
        </p:txBody>
      </p:sp>
      <p:sp>
        <p:nvSpPr>
          <p:cNvPr id="19" name="矩形 18"/>
          <p:cNvSpPr/>
          <p:nvPr/>
        </p:nvSpPr>
        <p:spPr>
          <a:xfrm>
            <a:off x="6716320" y="3592056"/>
            <a:ext cx="1528088" cy="707886"/>
          </a:xfrm>
          <a:prstGeom prst="rect">
            <a:avLst/>
          </a:prstGeom>
        </p:spPr>
        <p:txBody>
          <a:bodyPr wrap="square">
            <a:spAutoFit/>
          </a:bodyPr>
          <a:lstStyle/>
          <a:p>
            <a:r>
              <a:rPr lang="zh-CN" altLang="en-US" sz="1000" spc="-10" dirty="0">
                <a:solidFill>
                  <a:schemeClr val="tx1">
                    <a:lumMod val="75000"/>
                  </a:schemeClr>
                </a:solidFill>
                <a:latin typeface="微软雅黑" pitchFamily="34" charset="-122"/>
                <a:ea typeface="微软雅黑" pitchFamily="34" charset="-122"/>
              </a:rPr>
              <a:t>请输入内容请输入文字内容请输入内容请输入文字内容请输入内容请输入文字内容</a:t>
            </a:r>
          </a:p>
        </p:txBody>
      </p:sp>
      <p:sp>
        <p:nvSpPr>
          <p:cNvPr id="20" name="文本框 35"/>
          <p:cNvSpPr txBox="1">
            <a:spLocks noChangeArrowheads="1"/>
          </p:cNvSpPr>
          <p:nvPr/>
        </p:nvSpPr>
        <p:spPr bwMode="auto">
          <a:xfrm>
            <a:off x="1316894" y="324769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zh-CN" altLang="en-US" sz="1600" kern="0" dirty="0" smtClean="0">
                <a:solidFill>
                  <a:schemeClr val="tx1">
                    <a:lumMod val="75000"/>
                  </a:schemeClr>
                </a:solidFill>
                <a:latin typeface="微软雅黑" pitchFamily="34" charset="-122"/>
                <a:ea typeface="微软雅黑" pitchFamily="34" charset="-122"/>
              </a:rPr>
              <a:t>标题文字</a:t>
            </a:r>
            <a:endParaRPr lang="zh-CN" altLang="en-US" sz="1600" kern="0" dirty="0">
              <a:solidFill>
                <a:schemeClr val="tx1">
                  <a:lumMod val="75000"/>
                </a:schemeClr>
              </a:solidFill>
              <a:latin typeface="微软雅黑" pitchFamily="34" charset="-122"/>
              <a:ea typeface="微软雅黑" pitchFamily="34" charset="-122"/>
            </a:endParaRPr>
          </a:p>
        </p:txBody>
      </p:sp>
      <p:sp>
        <p:nvSpPr>
          <p:cNvPr id="21" name="文本框 36"/>
          <p:cNvSpPr txBox="1">
            <a:spLocks noChangeArrowheads="1"/>
          </p:cNvSpPr>
          <p:nvPr/>
        </p:nvSpPr>
        <p:spPr bwMode="auto">
          <a:xfrm>
            <a:off x="3202313" y="32373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zh-CN" altLang="en-US" sz="1600" kern="0" dirty="0" smtClean="0">
                <a:solidFill>
                  <a:schemeClr val="tx1">
                    <a:lumMod val="75000"/>
                  </a:schemeClr>
                </a:solidFill>
                <a:latin typeface="微软雅黑" pitchFamily="34" charset="-122"/>
                <a:ea typeface="微软雅黑" pitchFamily="34" charset="-122"/>
              </a:rPr>
              <a:t>标题文字</a:t>
            </a:r>
            <a:endParaRPr lang="zh-CN" altLang="en-US" sz="1600" kern="0" dirty="0">
              <a:solidFill>
                <a:schemeClr val="tx1">
                  <a:lumMod val="75000"/>
                </a:schemeClr>
              </a:solidFill>
              <a:latin typeface="微软雅黑" pitchFamily="34" charset="-122"/>
              <a:ea typeface="微软雅黑" pitchFamily="34" charset="-122"/>
            </a:endParaRPr>
          </a:p>
        </p:txBody>
      </p:sp>
      <p:sp>
        <p:nvSpPr>
          <p:cNvPr id="22" name="文本框 37"/>
          <p:cNvSpPr txBox="1">
            <a:spLocks noChangeArrowheads="1"/>
          </p:cNvSpPr>
          <p:nvPr/>
        </p:nvSpPr>
        <p:spPr bwMode="auto">
          <a:xfrm>
            <a:off x="5129957" y="323732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zh-CN" altLang="en-US" sz="1600" kern="0" dirty="0" smtClean="0">
                <a:solidFill>
                  <a:schemeClr val="tx1">
                    <a:lumMod val="75000"/>
                  </a:schemeClr>
                </a:solidFill>
                <a:latin typeface="微软雅黑" pitchFamily="34" charset="-122"/>
                <a:ea typeface="微软雅黑" pitchFamily="34" charset="-122"/>
              </a:rPr>
              <a:t>标题文字</a:t>
            </a:r>
            <a:endParaRPr lang="zh-CN" altLang="en-US" sz="1600" kern="0" dirty="0">
              <a:solidFill>
                <a:schemeClr val="tx1">
                  <a:lumMod val="75000"/>
                </a:schemeClr>
              </a:solidFill>
              <a:latin typeface="微软雅黑" pitchFamily="34" charset="-122"/>
              <a:ea typeface="微软雅黑" pitchFamily="34" charset="-122"/>
            </a:endParaRPr>
          </a:p>
        </p:txBody>
      </p:sp>
      <p:sp>
        <p:nvSpPr>
          <p:cNvPr id="23" name="文本框 38"/>
          <p:cNvSpPr txBox="1">
            <a:spLocks noChangeArrowheads="1"/>
          </p:cNvSpPr>
          <p:nvPr/>
        </p:nvSpPr>
        <p:spPr bwMode="auto">
          <a:xfrm>
            <a:off x="6934046" y="323331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zh-CN" altLang="en-US" sz="1600" kern="0" dirty="0" smtClean="0">
                <a:solidFill>
                  <a:schemeClr val="tx1">
                    <a:lumMod val="75000"/>
                  </a:schemeClr>
                </a:solidFill>
                <a:latin typeface="微软雅黑" pitchFamily="34" charset="-122"/>
                <a:ea typeface="微软雅黑" pitchFamily="34" charset="-122"/>
              </a:rPr>
              <a:t>标题文字</a:t>
            </a:r>
            <a:endParaRPr lang="zh-CN" altLang="en-US" sz="1600" kern="0" dirty="0">
              <a:solidFill>
                <a:schemeClr val="tx1">
                  <a:lumMod val="75000"/>
                </a:schemeClr>
              </a:solidFill>
              <a:latin typeface="微软雅黑" pitchFamily="34" charset="-122"/>
              <a:ea typeface="微软雅黑" pitchFamily="34" charset="-122"/>
            </a:endParaRPr>
          </a:p>
        </p:txBody>
      </p:sp>
      <p:sp>
        <p:nvSpPr>
          <p:cNvPr id="24" name="文本框 39"/>
          <p:cNvSpPr txBox="1">
            <a:spLocks noChangeArrowheads="1"/>
          </p:cNvSpPr>
          <p:nvPr/>
        </p:nvSpPr>
        <p:spPr bwMode="auto">
          <a:xfrm>
            <a:off x="1437585" y="1752072"/>
            <a:ext cx="7553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en-US" altLang="zh-CN" sz="1800" b="1" kern="0" dirty="0" smtClean="0">
                <a:solidFill>
                  <a:schemeClr val="accent2"/>
                </a:solidFill>
                <a:latin typeface="微软雅黑" pitchFamily="34" charset="-122"/>
                <a:ea typeface="微软雅黑" pitchFamily="34" charset="-122"/>
              </a:rPr>
              <a:t>2016</a:t>
            </a:r>
            <a:endParaRPr lang="zh-CN" altLang="en-US" sz="1800" b="1" kern="0" dirty="0">
              <a:solidFill>
                <a:schemeClr val="accent2"/>
              </a:solidFill>
              <a:latin typeface="微软雅黑" pitchFamily="34" charset="-122"/>
              <a:ea typeface="微软雅黑" pitchFamily="34" charset="-122"/>
            </a:endParaRPr>
          </a:p>
        </p:txBody>
      </p:sp>
      <p:sp>
        <p:nvSpPr>
          <p:cNvPr id="25" name="文本框 40"/>
          <p:cNvSpPr txBox="1">
            <a:spLocks noChangeArrowheads="1"/>
          </p:cNvSpPr>
          <p:nvPr/>
        </p:nvSpPr>
        <p:spPr bwMode="auto">
          <a:xfrm>
            <a:off x="3336947" y="1725257"/>
            <a:ext cx="7938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en-US" altLang="zh-CN" sz="1800" b="1" kern="0" dirty="0" smtClean="0">
                <a:solidFill>
                  <a:schemeClr val="accent2"/>
                </a:solidFill>
                <a:latin typeface="微软雅黑" pitchFamily="34" charset="-122"/>
                <a:ea typeface="微软雅黑" pitchFamily="34" charset="-122"/>
              </a:rPr>
              <a:t>20XX</a:t>
            </a:r>
            <a:endParaRPr lang="zh-CN" altLang="en-US" sz="1800" b="1" kern="0" dirty="0">
              <a:solidFill>
                <a:schemeClr val="accent2"/>
              </a:solidFill>
              <a:latin typeface="微软雅黑" pitchFamily="34" charset="-122"/>
              <a:ea typeface="微软雅黑" pitchFamily="34" charset="-122"/>
            </a:endParaRPr>
          </a:p>
        </p:txBody>
      </p:sp>
      <p:sp>
        <p:nvSpPr>
          <p:cNvPr id="26" name="文本框 41"/>
          <p:cNvSpPr txBox="1">
            <a:spLocks noChangeArrowheads="1"/>
          </p:cNvSpPr>
          <p:nvPr/>
        </p:nvSpPr>
        <p:spPr bwMode="auto">
          <a:xfrm>
            <a:off x="5147519" y="1700785"/>
            <a:ext cx="7553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en-US" altLang="zh-CN" sz="1800" b="1" kern="0" dirty="0" smtClean="0">
                <a:solidFill>
                  <a:schemeClr val="accent2"/>
                </a:solidFill>
                <a:latin typeface="微软雅黑" pitchFamily="34" charset="-122"/>
                <a:ea typeface="微软雅黑" pitchFamily="34" charset="-122"/>
              </a:rPr>
              <a:t>2019</a:t>
            </a:r>
            <a:endParaRPr lang="zh-CN" altLang="en-US" sz="1800" b="1" kern="0" dirty="0">
              <a:solidFill>
                <a:schemeClr val="accent2"/>
              </a:solidFill>
              <a:latin typeface="微软雅黑" pitchFamily="34" charset="-122"/>
              <a:ea typeface="微软雅黑" pitchFamily="34" charset="-122"/>
            </a:endParaRPr>
          </a:p>
        </p:txBody>
      </p:sp>
      <p:sp>
        <p:nvSpPr>
          <p:cNvPr id="27" name="文本框 42"/>
          <p:cNvSpPr txBox="1">
            <a:spLocks noChangeArrowheads="1"/>
          </p:cNvSpPr>
          <p:nvPr/>
        </p:nvSpPr>
        <p:spPr bwMode="auto">
          <a:xfrm>
            <a:off x="7002998" y="1687010"/>
            <a:ext cx="79380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defTabSz="914400" fontAlgn="base">
              <a:lnSpc>
                <a:spcPct val="100000"/>
              </a:lnSpc>
              <a:spcBef>
                <a:spcPct val="0"/>
              </a:spcBef>
              <a:spcAft>
                <a:spcPct val="0"/>
              </a:spcAft>
              <a:buNone/>
              <a:defRPr/>
            </a:pPr>
            <a:r>
              <a:rPr lang="en-US" altLang="zh-CN" sz="1800" b="1" kern="0" dirty="0" smtClean="0">
                <a:solidFill>
                  <a:schemeClr val="accent2"/>
                </a:solidFill>
                <a:latin typeface="微软雅黑" pitchFamily="34" charset="-122"/>
                <a:ea typeface="微软雅黑" pitchFamily="34" charset="-122"/>
              </a:rPr>
              <a:t>20XX</a:t>
            </a:r>
            <a:endParaRPr lang="zh-CN" altLang="en-US" sz="1800" b="1" kern="0" dirty="0">
              <a:solidFill>
                <a:schemeClr val="accent2"/>
              </a:solidFill>
              <a:latin typeface="微软雅黑" pitchFamily="34" charset="-122"/>
              <a:ea typeface="微软雅黑" pitchFamily="34" charset="-122"/>
            </a:endParaRPr>
          </a:p>
        </p:txBody>
      </p:sp>
    </p:spTree>
    <p:extLst>
      <p:ext uri="{BB962C8B-B14F-4D97-AF65-F5344CB8AC3E}">
        <p14:creationId xmlns:p14="http://schemas.microsoft.com/office/powerpoint/2010/main" val="15463358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53" presetClass="entr" presetSubtype="16" fill="hold"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fltVal val="0"/>
                                          </p:val>
                                        </p:tav>
                                        <p:tav tm="100000">
                                          <p:val>
                                            <p:strVal val="#ppt_w"/>
                                          </p:val>
                                        </p:tav>
                                      </p:tavLst>
                                    </p:anim>
                                    <p:anim calcmode="lin" valueType="num">
                                      <p:cBhvr>
                                        <p:cTn id="53" dur="500" fill="hold"/>
                                        <p:tgtEl>
                                          <p:spTgt spid="12"/>
                                        </p:tgtEl>
                                        <p:attrNameLst>
                                          <p:attrName>ppt_h</p:attrName>
                                        </p:attrNameLst>
                                      </p:cBhvr>
                                      <p:tavLst>
                                        <p:tav tm="0">
                                          <p:val>
                                            <p:fltVal val="0"/>
                                          </p:val>
                                        </p:tav>
                                        <p:tav tm="100000">
                                          <p:val>
                                            <p:strVal val="#ppt_h"/>
                                          </p:val>
                                        </p:tav>
                                      </p:tavLst>
                                    </p:anim>
                                    <p:animEffect transition="in" filter="fade">
                                      <p:cBhvr>
                                        <p:cTn id="54" dur="500"/>
                                        <p:tgtEl>
                                          <p:spTgt spid="12"/>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Effect transition="in" filter="fade">
                                      <p:cBhvr>
                                        <p:cTn id="64" dur="500"/>
                                        <p:tgtEl>
                                          <p:spTgt spid="25"/>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7"/>
                                        </p:tgtEl>
                                        <p:attrNameLst>
                                          <p:attrName>style.visibility</p:attrName>
                                        </p:attrNameLst>
                                      </p:cBhvr>
                                      <p:to>
                                        <p:strVal val="visible"/>
                                      </p:to>
                                    </p:set>
                                    <p:anim calcmode="lin" valueType="num">
                                      <p:cBhvr>
                                        <p:cTn id="72" dur="500" fill="hold"/>
                                        <p:tgtEl>
                                          <p:spTgt spid="27"/>
                                        </p:tgtEl>
                                        <p:attrNameLst>
                                          <p:attrName>ppt_w</p:attrName>
                                        </p:attrNameLst>
                                      </p:cBhvr>
                                      <p:tavLst>
                                        <p:tav tm="0">
                                          <p:val>
                                            <p:fltVal val="0"/>
                                          </p:val>
                                        </p:tav>
                                        <p:tav tm="100000">
                                          <p:val>
                                            <p:strVal val="#ppt_w"/>
                                          </p:val>
                                        </p:tav>
                                      </p:tavLst>
                                    </p:anim>
                                    <p:anim calcmode="lin" valueType="num">
                                      <p:cBhvr>
                                        <p:cTn id="73" dur="500" fill="hold"/>
                                        <p:tgtEl>
                                          <p:spTgt spid="27"/>
                                        </p:tgtEl>
                                        <p:attrNameLst>
                                          <p:attrName>ppt_h</p:attrName>
                                        </p:attrNameLst>
                                      </p:cBhvr>
                                      <p:tavLst>
                                        <p:tav tm="0">
                                          <p:val>
                                            <p:fltVal val="0"/>
                                          </p:val>
                                        </p:tav>
                                        <p:tav tm="100000">
                                          <p:val>
                                            <p:strVal val="#ppt_h"/>
                                          </p:val>
                                        </p:tav>
                                      </p:tavLst>
                                    </p:anim>
                                    <p:animEffect transition="in" filter="fade">
                                      <p:cBhvr>
                                        <p:cTn id="74" dur="500"/>
                                        <p:tgtEl>
                                          <p:spTgt spid="27"/>
                                        </p:tgtEl>
                                      </p:cBhvr>
                                    </p:animEffect>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500"/>
                                        <p:tgtEl>
                                          <p:spTgt spid="17"/>
                                        </p:tgtEl>
                                      </p:cBhvr>
                                    </p:animEffect>
                                    <p:anim calcmode="lin" valueType="num">
                                      <p:cBhvr>
                                        <p:cTn id="85" dur="500" fill="hold"/>
                                        <p:tgtEl>
                                          <p:spTgt spid="17"/>
                                        </p:tgtEl>
                                        <p:attrNameLst>
                                          <p:attrName>ppt_x</p:attrName>
                                        </p:attrNameLst>
                                      </p:cBhvr>
                                      <p:tavLst>
                                        <p:tav tm="0">
                                          <p:val>
                                            <p:strVal val="#ppt_x"/>
                                          </p:val>
                                        </p:tav>
                                        <p:tav tm="100000">
                                          <p:val>
                                            <p:strVal val="#ppt_x"/>
                                          </p:val>
                                        </p:tav>
                                      </p:tavLst>
                                    </p:anim>
                                    <p:anim calcmode="lin" valueType="num">
                                      <p:cBhvr>
                                        <p:cTn id="86" dur="500" fill="hold"/>
                                        <p:tgtEl>
                                          <p:spTgt spid="17"/>
                                        </p:tgtEl>
                                        <p:attrNameLst>
                                          <p:attrName>ppt_y</p:attrName>
                                        </p:attrNameLst>
                                      </p:cBhvr>
                                      <p:tavLst>
                                        <p:tav tm="0">
                                          <p:val>
                                            <p:strVal val="#ppt_y-.1"/>
                                          </p:val>
                                        </p:tav>
                                        <p:tav tm="100000">
                                          <p:val>
                                            <p:strVal val="#ppt_y"/>
                                          </p:val>
                                        </p:tav>
                                      </p:tavLst>
                                    </p:anim>
                                  </p:childTnLst>
                                </p:cTn>
                              </p:par>
                              <p:par>
                                <p:cTn id="87" presetID="47" presetClass="entr" presetSubtype="0" fill="hold" grpId="0" nodeType="withEffect">
                                  <p:stCondLst>
                                    <p:cond delay="0"/>
                                  </p:stCondLst>
                                  <p:childTnLst>
                                    <p:set>
                                      <p:cBhvr>
                                        <p:cTn id="88" dur="1" fill="hold">
                                          <p:stCondLst>
                                            <p:cond delay="0"/>
                                          </p:stCondLst>
                                        </p:cTn>
                                        <p:tgtEl>
                                          <p:spTgt spid="18"/>
                                        </p:tgtEl>
                                        <p:attrNameLst>
                                          <p:attrName>style.visibility</p:attrName>
                                        </p:attrNameLst>
                                      </p:cBhvr>
                                      <p:to>
                                        <p:strVal val="visible"/>
                                      </p:to>
                                    </p:set>
                                    <p:animEffect transition="in" filter="fade">
                                      <p:cBhvr>
                                        <p:cTn id="89" dur="500"/>
                                        <p:tgtEl>
                                          <p:spTgt spid="18"/>
                                        </p:tgtEl>
                                      </p:cBhvr>
                                    </p:animEffect>
                                    <p:anim calcmode="lin" valueType="num">
                                      <p:cBhvr>
                                        <p:cTn id="90" dur="500" fill="hold"/>
                                        <p:tgtEl>
                                          <p:spTgt spid="18"/>
                                        </p:tgtEl>
                                        <p:attrNameLst>
                                          <p:attrName>ppt_x</p:attrName>
                                        </p:attrNameLst>
                                      </p:cBhvr>
                                      <p:tavLst>
                                        <p:tav tm="0">
                                          <p:val>
                                            <p:strVal val="#ppt_x"/>
                                          </p:val>
                                        </p:tav>
                                        <p:tav tm="100000">
                                          <p:val>
                                            <p:strVal val="#ppt_x"/>
                                          </p:val>
                                        </p:tav>
                                      </p:tavLst>
                                    </p:anim>
                                    <p:anim calcmode="lin" valueType="num">
                                      <p:cBhvr>
                                        <p:cTn id="91" dur="500" fill="hold"/>
                                        <p:tgtEl>
                                          <p:spTgt spid="18"/>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fade">
                                      <p:cBhvr>
                                        <p:cTn id="94" dur="500"/>
                                        <p:tgtEl>
                                          <p:spTgt spid="19"/>
                                        </p:tgtEl>
                                      </p:cBhvr>
                                    </p:animEffect>
                                    <p:anim calcmode="lin" valueType="num">
                                      <p:cBhvr>
                                        <p:cTn id="95" dur="500" fill="hold"/>
                                        <p:tgtEl>
                                          <p:spTgt spid="19"/>
                                        </p:tgtEl>
                                        <p:attrNameLst>
                                          <p:attrName>ppt_x</p:attrName>
                                        </p:attrNameLst>
                                      </p:cBhvr>
                                      <p:tavLst>
                                        <p:tav tm="0">
                                          <p:val>
                                            <p:strVal val="#ppt_x"/>
                                          </p:val>
                                        </p:tav>
                                        <p:tav tm="100000">
                                          <p:val>
                                            <p:strVal val="#ppt_x"/>
                                          </p:val>
                                        </p:tav>
                                      </p:tavLst>
                                    </p:anim>
                                    <p:anim calcmode="lin" valueType="num">
                                      <p:cBhvr>
                                        <p:cTn id="96" dur="500" fill="hold"/>
                                        <p:tgtEl>
                                          <p:spTgt spid="19"/>
                                        </p:tgtEl>
                                        <p:attrNameLst>
                                          <p:attrName>ppt_y</p:attrName>
                                        </p:attrNameLst>
                                      </p:cBhvr>
                                      <p:tavLst>
                                        <p:tav tm="0">
                                          <p:val>
                                            <p:strVal val="#ppt_y-.1"/>
                                          </p:val>
                                        </p:tav>
                                        <p:tav tm="100000">
                                          <p:val>
                                            <p:strVal val="#ppt_y"/>
                                          </p:val>
                                        </p:tav>
                                      </p:tavLst>
                                    </p:anim>
                                  </p:childTnLst>
                                </p:cTn>
                              </p:par>
                              <p:par>
                                <p:cTn id="97" presetID="47" presetClass="entr" presetSubtype="0" fill="hold" grpId="0" nodeType="with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fade">
                                      <p:cBhvr>
                                        <p:cTn id="99" dur="500"/>
                                        <p:tgtEl>
                                          <p:spTgt spid="20"/>
                                        </p:tgtEl>
                                      </p:cBhvr>
                                    </p:animEffect>
                                    <p:anim calcmode="lin" valueType="num">
                                      <p:cBhvr>
                                        <p:cTn id="100" dur="500" fill="hold"/>
                                        <p:tgtEl>
                                          <p:spTgt spid="20"/>
                                        </p:tgtEl>
                                        <p:attrNameLst>
                                          <p:attrName>ppt_x</p:attrName>
                                        </p:attrNameLst>
                                      </p:cBhvr>
                                      <p:tavLst>
                                        <p:tav tm="0">
                                          <p:val>
                                            <p:strVal val="#ppt_x"/>
                                          </p:val>
                                        </p:tav>
                                        <p:tav tm="100000">
                                          <p:val>
                                            <p:strVal val="#ppt_x"/>
                                          </p:val>
                                        </p:tav>
                                      </p:tavLst>
                                    </p:anim>
                                    <p:anim calcmode="lin" valueType="num">
                                      <p:cBhvr>
                                        <p:cTn id="101" dur="500" fill="hold"/>
                                        <p:tgtEl>
                                          <p:spTgt spid="20"/>
                                        </p:tgtEl>
                                        <p:attrNameLst>
                                          <p:attrName>ppt_y</p:attrName>
                                        </p:attrNameLst>
                                      </p:cBhvr>
                                      <p:tavLst>
                                        <p:tav tm="0">
                                          <p:val>
                                            <p:strVal val="#ppt_y-.1"/>
                                          </p:val>
                                        </p:tav>
                                        <p:tav tm="100000">
                                          <p:val>
                                            <p:strVal val="#ppt_y"/>
                                          </p:val>
                                        </p:tav>
                                      </p:tavLst>
                                    </p:anim>
                                  </p:childTnLst>
                                </p:cTn>
                              </p:par>
                              <p:par>
                                <p:cTn id="102" presetID="47" presetClass="entr" presetSubtype="0" fill="hold" grpId="0" nodeType="with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anim calcmode="lin" valueType="num">
                                      <p:cBhvr>
                                        <p:cTn id="105" dur="500" fill="hold"/>
                                        <p:tgtEl>
                                          <p:spTgt spid="21"/>
                                        </p:tgtEl>
                                        <p:attrNameLst>
                                          <p:attrName>ppt_x</p:attrName>
                                        </p:attrNameLst>
                                      </p:cBhvr>
                                      <p:tavLst>
                                        <p:tav tm="0">
                                          <p:val>
                                            <p:strVal val="#ppt_x"/>
                                          </p:val>
                                        </p:tav>
                                        <p:tav tm="100000">
                                          <p:val>
                                            <p:strVal val="#ppt_x"/>
                                          </p:val>
                                        </p:tav>
                                      </p:tavLst>
                                    </p:anim>
                                    <p:anim calcmode="lin" valueType="num">
                                      <p:cBhvr>
                                        <p:cTn id="106" dur="500" fill="hold"/>
                                        <p:tgtEl>
                                          <p:spTgt spid="21"/>
                                        </p:tgtEl>
                                        <p:attrNameLst>
                                          <p:attrName>ppt_y</p:attrName>
                                        </p:attrNameLst>
                                      </p:cBhvr>
                                      <p:tavLst>
                                        <p:tav tm="0">
                                          <p:val>
                                            <p:strVal val="#ppt_y-.1"/>
                                          </p:val>
                                        </p:tav>
                                        <p:tav tm="100000">
                                          <p:val>
                                            <p:strVal val="#ppt_y"/>
                                          </p:val>
                                        </p:tav>
                                      </p:tavLst>
                                    </p:anim>
                                  </p:childTnLst>
                                </p:cTn>
                              </p:par>
                              <p:par>
                                <p:cTn id="107" presetID="47" presetClass="entr" presetSubtype="0" fill="hold" grpId="0" nodeType="withEffect">
                                  <p:stCondLst>
                                    <p:cond delay="0"/>
                                  </p:stCondLst>
                                  <p:childTnLst>
                                    <p:set>
                                      <p:cBhvr>
                                        <p:cTn id="108" dur="1" fill="hold">
                                          <p:stCondLst>
                                            <p:cond delay="0"/>
                                          </p:stCondLst>
                                        </p:cTn>
                                        <p:tgtEl>
                                          <p:spTgt spid="22"/>
                                        </p:tgtEl>
                                        <p:attrNameLst>
                                          <p:attrName>style.visibility</p:attrName>
                                        </p:attrNameLst>
                                      </p:cBhvr>
                                      <p:to>
                                        <p:strVal val="visible"/>
                                      </p:to>
                                    </p:set>
                                    <p:animEffect transition="in" filter="fade">
                                      <p:cBhvr>
                                        <p:cTn id="109" dur="500"/>
                                        <p:tgtEl>
                                          <p:spTgt spid="22"/>
                                        </p:tgtEl>
                                      </p:cBhvr>
                                    </p:animEffect>
                                    <p:anim calcmode="lin" valueType="num">
                                      <p:cBhvr>
                                        <p:cTn id="110" dur="500" fill="hold"/>
                                        <p:tgtEl>
                                          <p:spTgt spid="22"/>
                                        </p:tgtEl>
                                        <p:attrNameLst>
                                          <p:attrName>ppt_x</p:attrName>
                                        </p:attrNameLst>
                                      </p:cBhvr>
                                      <p:tavLst>
                                        <p:tav tm="0">
                                          <p:val>
                                            <p:strVal val="#ppt_x"/>
                                          </p:val>
                                        </p:tav>
                                        <p:tav tm="100000">
                                          <p:val>
                                            <p:strVal val="#ppt_x"/>
                                          </p:val>
                                        </p:tav>
                                      </p:tavLst>
                                    </p:anim>
                                    <p:anim calcmode="lin" valueType="num">
                                      <p:cBhvr>
                                        <p:cTn id="111" dur="500" fill="hold"/>
                                        <p:tgtEl>
                                          <p:spTgt spid="22"/>
                                        </p:tgtEl>
                                        <p:attrNameLst>
                                          <p:attrName>ppt_y</p:attrName>
                                        </p:attrNameLst>
                                      </p:cBhvr>
                                      <p:tavLst>
                                        <p:tav tm="0">
                                          <p:val>
                                            <p:strVal val="#ppt_y-.1"/>
                                          </p:val>
                                        </p:tav>
                                        <p:tav tm="100000">
                                          <p:val>
                                            <p:strVal val="#ppt_y"/>
                                          </p:val>
                                        </p:tav>
                                      </p:tavLst>
                                    </p:anim>
                                  </p:childTnLst>
                                </p:cTn>
                              </p:par>
                              <p:par>
                                <p:cTn id="112" presetID="47" presetClass="entr" presetSubtype="0" fill="hold" grpId="0" nodeType="with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fade">
                                      <p:cBhvr>
                                        <p:cTn id="114" dur="500"/>
                                        <p:tgtEl>
                                          <p:spTgt spid="23"/>
                                        </p:tgtEl>
                                      </p:cBhvr>
                                    </p:animEffect>
                                    <p:anim calcmode="lin" valueType="num">
                                      <p:cBhvr>
                                        <p:cTn id="115" dur="500" fill="hold"/>
                                        <p:tgtEl>
                                          <p:spTgt spid="23"/>
                                        </p:tgtEl>
                                        <p:attrNameLst>
                                          <p:attrName>ppt_x</p:attrName>
                                        </p:attrNameLst>
                                      </p:cBhvr>
                                      <p:tavLst>
                                        <p:tav tm="0">
                                          <p:val>
                                            <p:strVal val="#ppt_x"/>
                                          </p:val>
                                        </p:tav>
                                        <p:tav tm="100000">
                                          <p:val>
                                            <p:strVal val="#ppt_x"/>
                                          </p:val>
                                        </p:tav>
                                      </p:tavLst>
                                    </p:anim>
                                    <p:anim calcmode="lin" valueType="num">
                                      <p:cBhvr>
                                        <p:cTn id="116" dur="500" fill="hold"/>
                                        <p:tgtEl>
                                          <p:spTgt spid="23"/>
                                        </p:tgtEl>
                                        <p:attrNameLst>
                                          <p:attrName>ppt_y</p:attrName>
                                        </p:attrNameLst>
                                      </p:cBhvr>
                                      <p:tavLst>
                                        <p:tav tm="0">
                                          <p:val>
                                            <p:strVal val="#ppt_y-.1"/>
                                          </p:val>
                                        </p:tav>
                                        <p:tav tm="100000">
                                          <p:val>
                                            <p:strVal val="#ppt_y"/>
                                          </p:val>
                                        </p:tav>
                                      </p:tavLst>
                                    </p:anim>
                                  </p:childTnLst>
                                </p:cTn>
                              </p:par>
                              <p:par>
                                <p:cTn id="117" presetID="47" presetClass="entr" presetSubtype="0" fill="hold" nodeType="withEffect">
                                  <p:stCondLst>
                                    <p:cond delay="0"/>
                                  </p:stCondLst>
                                  <p:childTnLst>
                                    <p:set>
                                      <p:cBhvr>
                                        <p:cTn id="118" dur="1" fill="hold">
                                          <p:stCondLst>
                                            <p:cond delay="0"/>
                                          </p:stCondLst>
                                        </p:cTn>
                                        <p:tgtEl>
                                          <p:spTgt spid="13"/>
                                        </p:tgtEl>
                                        <p:attrNameLst>
                                          <p:attrName>style.visibility</p:attrName>
                                        </p:attrNameLst>
                                      </p:cBhvr>
                                      <p:to>
                                        <p:strVal val="visible"/>
                                      </p:to>
                                    </p:set>
                                    <p:animEffect transition="in" filter="fade">
                                      <p:cBhvr>
                                        <p:cTn id="119" dur="500"/>
                                        <p:tgtEl>
                                          <p:spTgt spid="13"/>
                                        </p:tgtEl>
                                      </p:cBhvr>
                                    </p:animEffect>
                                    <p:anim calcmode="lin" valueType="num">
                                      <p:cBhvr>
                                        <p:cTn id="120" dur="500" fill="hold"/>
                                        <p:tgtEl>
                                          <p:spTgt spid="13"/>
                                        </p:tgtEl>
                                        <p:attrNameLst>
                                          <p:attrName>ppt_x</p:attrName>
                                        </p:attrNameLst>
                                      </p:cBhvr>
                                      <p:tavLst>
                                        <p:tav tm="0">
                                          <p:val>
                                            <p:strVal val="#ppt_x"/>
                                          </p:val>
                                        </p:tav>
                                        <p:tav tm="100000">
                                          <p:val>
                                            <p:strVal val="#ppt_x"/>
                                          </p:val>
                                        </p:tav>
                                      </p:tavLst>
                                    </p:anim>
                                    <p:anim calcmode="lin" valueType="num">
                                      <p:cBhvr>
                                        <p:cTn id="121" dur="500" fill="hold"/>
                                        <p:tgtEl>
                                          <p:spTgt spid="13"/>
                                        </p:tgtEl>
                                        <p:attrNameLst>
                                          <p:attrName>ppt_y</p:attrName>
                                        </p:attrNameLst>
                                      </p:cBhvr>
                                      <p:tavLst>
                                        <p:tav tm="0">
                                          <p:val>
                                            <p:strVal val="#ppt_y-.1"/>
                                          </p:val>
                                        </p:tav>
                                        <p:tav tm="100000">
                                          <p:val>
                                            <p:strVal val="#ppt_y"/>
                                          </p:val>
                                        </p:tav>
                                      </p:tavLst>
                                    </p:anim>
                                  </p:childTnLst>
                                </p:cTn>
                              </p:par>
                              <p:par>
                                <p:cTn id="122" presetID="47" presetClass="entr" presetSubtype="0" fill="hold" nodeType="withEffect">
                                  <p:stCondLst>
                                    <p:cond delay="0"/>
                                  </p:stCondLst>
                                  <p:childTnLst>
                                    <p:set>
                                      <p:cBhvr>
                                        <p:cTn id="123" dur="1" fill="hold">
                                          <p:stCondLst>
                                            <p:cond delay="0"/>
                                          </p:stCondLst>
                                        </p:cTn>
                                        <p:tgtEl>
                                          <p:spTgt spid="14"/>
                                        </p:tgtEl>
                                        <p:attrNameLst>
                                          <p:attrName>style.visibility</p:attrName>
                                        </p:attrNameLst>
                                      </p:cBhvr>
                                      <p:to>
                                        <p:strVal val="visible"/>
                                      </p:to>
                                    </p:set>
                                    <p:animEffect transition="in" filter="fade">
                                      <p:cBhvr>
                                        <p:cTn id="124" dur="500"/>
                                        <p:tgtEl>
                                          <p:spTgt spid="14"/>
                                        </p:tgtEl>
                                      </p:cBhvr>
                                    </p:animEffect>
                                    <p:anim calcmode="lin" valueType="num">
                                      <p:cBhvr>
                                        <p:cTn id="125" dur="500" fill="hold"/>
                                        <p:tgtEl>
                                          <p:spTgt spid="14"/>
                                        </p:tgtEl>
                                        <p:attrNameLst>
                                          <p:attrName>ppt_x</p:attrName>
                                        </p:attrNameLst>
                                      </p:cBhvr>
                                      <p:tavLst>
                                        <p:tav tm="0">
                                          <p:val>
                                            <p:strVal val="#ppt_x"/>
                                          </p:val>
                                        </p:tav>
                                        <p:tav tm="100000">
                                          <p:val>
                                            <p:strVal val="#ppt_x"/>
                                          </p:val>
                                        </p:tav>
                                      </p:tavLst>
                                    </p:anim>
                                    <p:anim calcmode="lin" valueType="num">
                                      <p:cBhvr>
                                        <p:cTn id="126" dur="500" fill="hold"/>
                                        <p:tgtEl>
                                          <p:spTgt spid="14"/>
                                        </p:tgtEl>
                                        <p:attrNameLst>
                                          <p:attrName>ppt_y</p:attrName>
                                        </p:attrNameLst>
                                      </p:cBhvr>
                                      <p:tavLst>
                                        <p:tav tm="0">
                                          <p:val>
                                            <p:strVal val="#ppt_y-.1"/>
                                          </p:val>
                                        </p:tav>
                                        <p:tav tm="100000">
                                          <p:val>
                                            <p:strVal val="#ppt_y"/>
                                          </p:val>
                                        </p:tav>
                                      </p:tavLst>
                                    </p:anim>
                                  </p:childTnLst>
                                </p:cTn>
                              </p:par>
                              <p:par>
                                <p:cTn id="127" presetID="47" presetClass="entr" presetSubtype="0" fill="hold" nodeType="withEffect">
                                  <p:stCondLst>
                                    <p:cond delay="0"/>
                                  </p:stCondLst>
                                  <p:childTnLst>
                                    <p:set>
                                      <p:cBhvr>
                                        <p:cTn id="128" dur="1" fill="hold">
                                          <p:stCondLst>
                                            <p:cond delay="0"/>
                                          </p:stCondLst>
                                        </p:cTn>
                                        <p:tgtEl>
                                          <p:spTgt spid="15"/>
                                        </p:tgtEl>
                                        <p:attrNameLst>
                                          <p:attrName>style.visibility</p:attrName>
                                        </p:attrNameLst>
                                      </p:cBhvr>
                                      <p:to>
                                        <p:strVal val="visible"/>
                                      </p:to>
                                    </p:set>
                                    <p:animEffect transition="in" filter="fade">
                                      <p:cBhvr>
                                        <p:cTn id="129" dur="500"/>
                                        <p:tgtEl>
                                          <p:spTgt spid="15"/>
                                        </p:tgtEl>
                                      </p:cBhvr>
                                    </p:animEffect>
                                    <p:anim calcmode="lin" valueType="num">
                                      <p:cBhvr>
                                        <p:cTn id="130" dur="500" fill="hold"/>
                                        <p:tgtEl>
                                          <p:spTgt spid="15"/>
                                        </p:tgtEl>
                                        <p:attrNameLst>
                                          <p:attrName>ppt_x</p:attrName>
                                        </p:attrNameLst>
                                      </p:cBhvr>
                                      <p:tavLst>
                                        <p:tav tm="0">
                                          <p:val>
                                            <p:strVal val="#ppt_x"/>
                                          </p:val>
                                        </p:tav>
                                        <p:tav tm="100000">
                                          <p:val>
                                            <p:strVal val="#ppt_x"/>
                                          </p:val>
                                        </p:tav>
                                      </p:tavLst>
                                    </p:anim>
                                    <p:anim calcmode="lin" valueType="num">
                                      <p:cBhvr>
                                        <p:cTn id="131" dur="500" fill="hold"/>
                                        <p:tgtEl>
                                          <p:spTgt spid="15"/>
                                        </p:tgtEl>
                                        <p:attrNameLst>
                                          <p:attrName>ppt_y</p:attrName>
                                        </p:attrNameLst>
                                      </p:cBhvr>
                                      <p:tavLst>
                                        <p:tav tm="0">
                                          <p:val>
                                            <p:strVal val="#ppt_y-.1"/>
                                          </p:val>
                                        </p:tav>
                                        <p:tav tm="100000">
                                          <p:val>
                                            <p:strVal val="#ppt_y"/>
                                          </p:val>
                                        </p:tav>
                                      </p:tavLst>
                                    </p:anim>
                                  </p:childTnLst>
                                </p:cTn>
                              </p:par>
                              <p:par>
                                <p:cTn id="132" presetID="47" presetClass="entr" presetSubtype="0" fill="hold" nodeType="withEffect">
                                  <p:stCondLst>
                                    <p:cond delay="0"/>
                                  </p:stCondLst>
                                  <p:childTnLst>
                                    <p:set>
                                      <p:cBhvr>
                                        <p:cTn id="133" dur="1" fill="hold">
                                          <p:stCondLst>
                                            <p:cond delay="0"/>
                                          </p:stCondLst>
                                        </p:cTn>
                                        <p:tgtEl>
                                          <p:spTgt spid="5"/>
                                        </p:tgtEl>
                                        <p:attrNameLst>
                                          <p:attrName>style.visibility</p:attrName>
                                        </p:attrNameLst>
                                      </p:cBhvr>
                                      <p:to>
                                        <p:strVal val="visible"/>
                                      </p:to>
                                    </p:set>
                                    <p:animEffect transition="in" filter="fade">
                                      <p:cBhvr>
                                        <p:cTn id="134" dur="500"/>
                                        <p:tgtEl>
                                          <p:spTgt spid="5"/>
                                        </p:tgtEl>
                                      </p:cBhvr>
                                    </p:animEffect>
                                    <p:anim calcmode="lin" valueType="num">
                                      <p:cBhvr>
                                        <p:cTn id="135" dur="500" fill="hold"/>
                                        <p:tgtEl>
                                          <p:spTgt spid="5"/>
                                        </p:tgtEl>
                                        <p:attrNameLst>
                                          <p:attrName>ppt_x</p:attrName>
                                        </p:attrNameLst>
                                      </p:cBhvr>
                                      <p:tavLst>
                                        <p:tav tm="0">
                                          <p:val>
                                            <p:strVal val="#ppt_x"/>
                                          </p:val>
                                        </p:tav>
                                        <p:tav tm="100000">
                                          <p:val>
                                            <p:strVal val="#ppt_x"/>
                                          </p:val>
                                        </p:tav>
                                      </p:tavLst>
                                    </p:anim>
                                    <p:anim calcmode="lin" valueType="num">
                                      <p:cBhvr>
                                        <p:cTn id="136"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 grpId="0" animBg="1"/>
      <p:bldP spid="7" grpId="0" animBg="1"/>
      <p:bldP spid="8" grpId="0" animBg="1"/>
      <p:bldP spid="12"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Freeform 5"/>
          <p:cNvSpPr/>
          <p:nvPr/>
        </p:nvSpPr>
        <p:spPr>
          <a:xfrm>
            <a:off x="4332809" y="1719310"/>
            <a:ext cx="946054" cy="1504167"/>
          </a:xfrm>
          <a:custGeom>
            <a:avLst/>
            <a:gdLst/>
            <a:ahLst/>
            <a:cxnLst>
              <a:cxn ang="0">
                <a:pos x="796113" y="0"/>
              </a:cxn>
              <a:cxn ang="0">
                <a:pos x="327406" y="1983123"/>
              </a:cxn>
              <a:cxn ang="0">
                <a:pos x="641715" y="1005372"/>
              </a:cxn>
              <a:cxn ang="0">
                <a:pos x="517646" y="2006600"/>
              </a:cxn>
              <a:cxn ang="0">
                <a:pos x="1112490" y="651834"/>
              </a:cxn>
              <a:cxn ang="0">
                <a:pos x="796113" y="0"/>
              </a:cxn>
            </a:cxnLst>
            <a:rect l="0" t="0" r="0" b="0"/>
            <a:pathLst>
              <a:path w="1831" h="2906">
                <a:moveTo>
                  <a:pt x="1155" y="0"/>
                </a:moveTo>
                <a:cubicBezTo>
                  <a:pt x="0" y="1102"/>
                  <a:pt x="64" y="2081"/>
                  <a:pt x="475" y="2872"/>
                </a:cubicBezTo>
                <a:cubicBezTo>
                  <a:pt x="537" y="2368"/>
                  <a:pt x="678" y="1885"/>
                  <a:pt x="931" y="1456"/>
                </a:cubicBezTo>
                <a:cubicBezTo>
                  <a:pt x="832" y="1921"/>
                  <a:pt x="751" y="2408"/>
                  <a:pt x="751" y="2906"/>
                </a:cubicBezTo>
                <a:cubicBezTo>
                  <a:pt x="1305" y="2471"/>
                  <a:pt x="1831" y="1969"/>
                  <a:pt x="1614" y="944"/>
                </a:cubicBezTo>
                <a:cubicBezTo>
                  <a:pt x="1540" y="590"/>
                  <a:pt x="1362" y="288"/>
                  <a:pt x="1155" y="0"/>
                </a:cubicBezTo>
                <a:close/>
              </a:path>
            </a:pathLst>
          </a:custGeom>
          <a:solidFill>
            <a:srgbClr val="922E17"/>
          </a:solidFill>
          <a:ln w="9525">
            <a:noFill/>
          </a:ln>
        </p:spPr>
        <p:txBody>
          <a:bodyPr/>
          <a:lstStyle/>
          <a:p>
            <a:endParaRPr lang="zh-CN" altLang="en-US" sz="1012"/>
          </a:p>
        </p:txBody>
      </p:sp>
      <p:sp>
        <p:nvSpPr>
          <p:cNvPr id="6" name="Freeform 6"/>
          <p:cNvSpPr/>
          <p:nvPr/>
        </p:nvSpPr>
        <p:spPr bwMode="auto">
          <a:xfrm>
            <a:off x="3512896" y="1891861"/>
            <a:ext cx="917494" cy="1263786"/>
          </a:xfrm>
          <a:custGeom>
            <a:avLst/>
            <a:gdLst>
              <a:gd name="T0" fmla="*/ 156 w 1776"/>
              <a:gd name="T1" fmla="*/ 0 h 2442"/>
              <a:gd name="T2" fmla="*/ 1233 w 1776"/>
              <a:gd name="T3" fmla="*/ 2442 h 2442"/>
              <a:gd name="T4" fmla="*/ 835 w 1776"/>
              <a:gd name="T5" fmla="*/ 1187 h 2442"/>
              <a:gd name="T6" fmla="*/ 1454 w 1776"/>
              <a:gd name="T7" fmla="*/ 2338 h 2442"/>
              <a:gd name="T8" fmla="*/ 1001 w 1776"/>
              <a:gd name="T9" fmla="*/ 418 h 2442"/>
              <a:gd name="T10" fmla="*/ 156 w 1776"/>
              <a:gd name="T11" fmla="*/ 0 h 2442"/>
            </a:gdLst>
            <a:ahLst/>
            <a:cxnLst>
              <a:cxn ang="0">
                <a:pos x="T0" y="T1"/>
              </a:cxn>
              <a:cxn ang="0">
                <a:pos x="T2" y="T3"/>
              </a:cxn>
              <a:cxn ang="0">
                <a:pos x="T4" y="T5"/>
              </a:cxn>
              <a:cxn ang="0">
                <a:pos x="T6" y="T7"/>
              </a:cxn>
              <a:cxn ang="0">
                <a:pos x="T8" y="T9"/>
              </a:cxn>
              <a:cxn ang="0">
                <a:pos x="T10" y="T11"/>
              </a:cxn>
            </a:cxnLst>
            <a:rect l="0" t="0" r="r" b="b"/>
            <a:pathLst>
              <a:path w="1776" h="2442">
                <a:moveTo>
                  <a:pt x="156" y="0"/>
                </a:moveTo>
                <a:cubicBezTo>
                  <a:pt x="0" y="1492"/>
                  <a:pt x="478" y="2118"/>
                  <a:pt x="1233" y="2442"/>
                </a:cubicBezTo>
                <a:cubicBezTo>
                  <a:pt x="975" y="2041"/>
                  <a:pt x="910" y="1650"/>
                  <a:pt x="835" y="1187"/>
                </a:cubicBezTo>
                <a:cubicBezTo>
                  <a:pt x="1043" y="1584"/>
                  <a:pt x="1154" y="1978"/>
                  <a:pt x="1454" y="2338"/>
                </a:cubicBezTo>
                <a:cubicBezTo>
                  <a:pt x="1604" y="1733"/>
                  <a:pt x="1776" y="1029"/>
                  <a:pt x="1001" y="418"/>
                </a:cubicBezTo>
                <a:cubicBezTo>
                  <a:pt x="734" y="207"/>
                  <a:pt x="479" y="83"/>
                  <a:pt x="156" y="0"/>
                </a:cubicBezTo>
                <a:close/>
              </a:path>
            </a:pathLst>
          </a:custGeom>
          <a:solidFill>
            <a:srgbClr val="922E17"/>
          </a:solidFill>
          <a:ln>
            <a:noFill/>
          </a:ln>
        </p:spPr>
        <p:txBody>
          <a:bodyPr vert="horz" wrap="square" lIns="68544" tIns="34272" rIns="68544" bIns="34272" numCol="1" anchor="t" anchorCtr="0" compatLnSpc="1"/>
          <a:lstStyle/>
          <a:p>
            <a:pPr defTabSz="685434" rtl="0">
              <a:defRPr/>
            </a:pPr>
            <a:endParaRPr lang="zh-CN" altLang="en-US" sz="1349">
              <a:cs typeface="+mn-cs"/>
            </a:endParaRPr>
          </a:p>
        </p:txBody>
      </p:sp>
      <p:sp>
        <p:nvSpPr>
          <p:cNvPr id="7" name="Freeform 7"/>
          <p:cNvSpPr/>
          <p:nvPr/>
        </p:nvSpPr>
        <p:spPr>
          <a:xfrm>
            <a:off x="2790563" y="2771276"/>
            <a:ext cx="1230465" cy="797303"/>
          </a:xfrm>
          <a:custGeom>
            <a:avLst/>
            <a:gdLst/>
            <a:ahLst/>
            <a:cxnLst>
              <a:cxn ang="0">
                <a:pos x="0" y="455543"/>
              </a:cxn>
              <a:cxn ang="0">
                <a:pos x="1615978" y="776495"/>
              </a:cxn>
              <a:cxn ang="0">
                <a:pos x="840722" y="532848"/>
              </a:cxn>
              <a:cxn ang="0">
                <a:pos x="1641475" y="627408"/>
              </a:cxn>
              <a:cxn ang="0">
                <a:pos x="510635" y="176005"/>
              </a:cxn>
              <a:cxn ang="0">
                <a:pos x="0" y="455543"/>
              </a:cxn>
            </a:cxnLst>
            <a:rect l="0" t="0" r="0" b="0"/>
            <a:pathLst>
              <a:path w="2382" h="1541">
                <a:moveTo>
                  <a:pt x="0" y="660"/>
                </a:moveTo>
                <a:cubicBezTo>
                  <a:pt x="1014" y="1541"/>
                  <a:pt x="1719" y="1512"/>
                  <a:pt x="2345" y="1125"/>
                </a:cubicBezTo>
                <a:cubicBezTo>
                  <a:pt x="1918" y="1108"/>
                  <a:pt x="1597" y="954"/>
                  <a:pt x="1220" y="772"/>
                </a:cubicBezTo>
                <a:cubicBezTo>
                  <a:pt x="1617" y="823"/>
                  <a:pt x="1963" y="944"/>
                  <a:pt x="2382" y="909"/>
                </a:cubicBezTo>
                <a:cubicBezTo>
                  <a:pt x="2015" y="488"/>
                  <a:pt x="1587" y="0"/>
                  <a:pt x="741" y="255"/>
                </a:cubicBezTo>
                <a:cubicBezTo>
                  <a:pt x="449" y="342"/>
                  <a:pt x="227" y="466"/>
                  <a:pt x="0" y="660"/>
                </a:cubicBezTo>
                <a:close/>
              </a:path>
            </a:pathLst>
          </a:custGeom>
          <a:solidFill>
            <a:srgbClr val="922E17"/>
          </a:solidFill>
          <a:ln w="9525">
            <a:noFill/>
          </a:ln>
        </p:spPr>
        <p:txBody>
          <a:bodyPr/>
          <a:lstStyle/>
          <a:p>
            <a:endParaRPr lang="zh-CN" altLang="en-US" sz="1012"/>
          </a:p>
        </p:txBody>
      </p:sp>
      <p:sp>
        <p:nvSpPr>
          <p:cNvPr id="8" name="Freeform 8"/>
          <p:cNvSpPr/>
          <p:nvPr/>
        </p:nvSpPr>
        <p:spPr>
          <a:xfrm>
            <a:off x="4884972" y="2685595"/>
            <a:ext cx="1190005" cy="854424"/>
          </a:xfrm>
          <a:custGeom>
            <a:avLst/>
            <a:gdLst/>
            <a:ahLst/>
            <a:cxnLst>
              <a:cxn ang="0">
                <a:pos x="1587500" y="180300"/>
              </a:cxn>
              <a:cxn ang="0">
                <a:pos x="0" y="721198"/>
              </a:cxn>
              <a:cxn ang="0">
                <a:pos x="807530" y="540208"/>
              </a:cxn>
              <a:cxn ang="0">
                <a:pos x="53054" y="865576"/>
              </a:cxn>
              <a:cxn ang="0">
                <a:pos x="1279508" y="687349"/>
              </a:cxn>
              <a:cxn ang="0">
                <a:pos x="1587500" y="180300"/>
              </a:cxn>
            </a:cxnLst>
            <a:rect l="0" t="0" r="0" b="0"/>
            <a:pathLst>
              <a:path w="2304" h="1650">
                <a:moveTo>
                  <a:pt x="2304" y="261"/>
                </a:moveTo>
                <a:cubicBezTo>
                  <a:pt x="962" y="0"/>
                  <a:pt x="355" y="384"/>
                  <a:pt x="0" y="1044"/>
                </a:cubicBezTo>
                <a:cubicBezTo>
                  <a:pt x="385" y="842"/>
                  <a:pt x="746" y="814"/>
                  <a:pt x="1172" y="782"/>
                </a:cubicBezTo>
                <a:cubicBezTo>
                  <a:pt x="795" y="939"/>
                  <a:pt x="428" y="1009"/>
                  <a:pt x="77" y="1253"/>
                </a:cubicBezTo>
                <a:cubicBezTo>
                  <a:pt x="615" y="1438"/>
                  <a:pt x="1240" y="1650"/>
                  <a:pt x="1857" y="995"/>
                </a:cubicBezTo>
                <a:cubicBezTo>
                  <a:pt x="2070" y="769"/>
                  <a:pt x="2203" y="547"/>
                  <a:pt x="2304" y="261"/>
                </a:cubicBezTo>
                <a:close/>
              </a:path>
            </a:pathLst>
          </a:custGeom>
          <a:solidFill>
            <a:srgbClr val="922E17"/>
          </a:solidFill>
          <a:ln w="9525">
            <a:noFill/>
          </a:ln>
        </p:spPr>
        <p:txBody>
          <a:bodyPr/>
          <a:lstStyle/>
          <a:p>
            <a:endParaRPr lang="zh-CN" altLang="en-US" sz="1012"/>
          </a:p>
        </p:txBody>
      </p:sp>
      <p:sp>
        <p:nvSpPr>
          <p:cNvPr id="9" name="Freeform 9"/>
          <p:cNvSpPr/>
          <p:nvPr/>
        </p:nvSpPr>
        <p:spPr>
          <a:xfrm>
            <a:off x="4022218" y="3134226"/>
            <a:ext cx="880604" cy="2037289"/>
          </a:xfrm>
          <a:custGeom>
            <a:avLst/>
            <a:gdLst/>
            <a:ahLst/>
            <a:cxnLst>
              <a:cxn ang="0">
                <a:pos x="1120255" y="386482"/>
              </a:cxn>
              <a:cxn ang="0">
                <a:pos x="867094" y="973108"/>
              </a:cxn>
              <a:cxn ang="0">
                <a:pos x="889168" y="2717800"/>
              </a:cxn>
              <a:cxn ang="0">
                <a:pos x="482179" y="2717800"/>
              </a:cxn>
              <a:cxn ang="0">
                <a:pos x="515979" y="1105616"/>
              </a:cxn>
              <a:cxn ang="0">
                <a:pos x="293170" y="767444"/>
              </a:cxn>
              <a:cxn ang="0">
                <a:pos x="71051" y="621823"/>
              </a:cxn>
              <a:cxn ang="0">
                <a:pos x="104851" y="538315"/>
              </a:cxn>
              <a:cxn ang="0">
                <a:pos x="249712" y="630104"/>
              </a:cxn>
              <a:cxn ang="0">
                <a:pos x="271096" y="596287"/>
              </a:cxn>
              <a:cxn ang="0">
                <a:pos x="60014" y="356116"/>
              </a:cxn>
              <a:cxn ang="0">
                <a:pos x="108300" y="267087"/>
              </a:cxn>
              <a:cxn ang="0">
                <a:pos x="310415" y="480343"/>
              </a:cxn>
              <a:cxn ang="0">
                <a:pos x="349045" y="443765"/>
              </a:cxn>
              <a:cxn ang="0">
                <a:pos x="202115" y="154593"/>
              </a:cxn>
              <a:cxn ang="0">
                <a:pos x="264888" y="113184"/>
              </a:cxn>
              <a:cxn ang="0">
                <a:pos x="418026" y="377511"/>
              </a:cxn>
              <a:cxn ang="0">
                <a:pos x="473211" y="433412"/>
              </a:cxn>
              <a:cxn ang="0">
                <a:pos x="524947" y="407187"/>
              </a:cxn>
              <a:cxn ang="0">
                <a:pos x="507702" y="73156"/>
              </a:cxn>
              <a:cxn ang="0">
                <a:pos x="584961" y="55902"/>
              </a:cxn>
              <a:cxn ang="0">
                <a:pos x="700159" y="428581"/>
              </a:cxn>
              <a:cxn ang="0">
                <a:pos x="858816" y="505878"/>
              </a:cxn>
              <a:cxn ang="0">
                <a:pos x="1034718" y="309186"/>
              </a:cxn>
              <a:cxn ang="0">
                <a:pos x="1120255" y="386482"/>
              </a:cxn>
            </a:cxnLst>
            <a:rect l="0" t="0" r="0" b="0"/>
            <a:pathLst>
              <a:path w="1703" h="3938">
                <a:moveTo>
                  <a:pt x="1624" y="560"/>
                </a:moveTo>
                <a:cubicBezTo>
                  <a:pt x="1402" y="833"/>
                  <a:pt x="1318" y="1120"/>
                  <a:pt x="1257" y="1410"/>
                </a:cubicBezTo>
                <a:cubicBezTo>
                  <a:pt x="1214" y="1942"/>
                  <a:pt x="1249" y="3422"/>
                  <a:pt x="1289" y="3938"/>
                </a:cubicBezTo>
                <a:cubicBezTo>
                  <a:pt x="1092" y="3938"/>
                  <a:pt x="895" y="3938"/>
                  <a:pt x="699" y="3938"/>
                </a:cubicBezTo>
                <a:cubicBezTo>
                  <a:pt x="715" y="3481"/>
                  <a:pt x="732" y="2060"/>
                  <a:pt x="748" y="1602"/>
                </a:cubicBezTo>
                <a:cubicBezTo>
                  <a:pt x="669" y="1422"/>
                  <a:pt x="588" y="1242"/>
                  <a:pt x="425" y="1112"/>
                </a:cubicBezTo>
                <a:cubicBezTo>
                  <a:pt x="318" y="1042"/>
                  <a:pt x="210" y="971"/>
                  <a:pt x="103" y="901"/>
                </a:cubicBezTo>
                <a:cubicBezTo>
                  <a:pt x="0" y="834"/>
                  <a:pt x="24" y="718"/>
                  <a:pt x="152" y="780"/>
                </a:cubicBezTo>
                <a:cubicBezTo>
                  <a:pt x="230" y="829"/>
                  <a:pt x="291" y="864"/>
                  <a:pt x="362" y="913"/>
                </a:cubicBezTo>
                <a:cubicBezTo>
                  <a:pt x="399" y="926"/>
                  <a:pt x="439" y="934"/>
                  <a:pt x="393" y="864"/>
                </a:cubicBezTo>
                <a:cubicBezTo>
                  <a:pt x="291" y="746"/>
                  <a:pt x="188" y="634"/>
                  <a:pt x="87" y="516"/>
                </a:cubicBezTo>
                <a:cubicBezTo>
                  <a:pt x="5" y="390"/>
                  <a:pt x="79" y="326"/>
                  <a:pt x="157" y="387"/>
                </a:cubicBezTo>
                <a:cubicBezTo>
                  <a:pt x="256" y="495"/>
                  <a:pt x="351" y="588"/>
                  <a:pt x="450" y="696"/>
                </a:cubicBezTo>
                <a:cubicBezTo>
                  <a:pt x="503" y="746"/>
                  <a:pt x="561" y="776"/>
                  <a:pt x="506" y="643"/>
                </a:cubicBezTo>
                <a:cubicBezTo>
                  <a:pt x="438" y="496"/>
                  <a:pt x="362" y="371"/>
                  <a:pt x="293" y="224"/>
                </a:cubicBezTo>
                <a:cubicBezTo>
                  <a:pt x="262" y="110"/>
                  <a:pt x="315" y="107"/>
                  <a:pt x="384" y="164"/>
                </a:cubicBezTo>
                <a:cubicBezTo>
                  <a:pt x="471" y="281"/>
                  <a:pt x="512" y="406"/>
                  <a:pt x="606" y="547"/>
                </a:cubicBezTo>
                <a:cubicBezTo>
                  <a:pt x="632" y="582"/>
                  <a:pt x="659" y="609"/>
                  <a:pt x="686" y="628"/>
                </a:cubicBezTo>
                <a:cubicBezTo>
                  <a:pt x="727" y="669"/>
                  <a:pt x="749" y="645"/>
                  <a:pt x="761" y="590"/>
                </a:cubicBezTo>
                <a:cubicBezTo>
                  <a:pt x="766" y="440"/>
                  <a:pt x="752" y="269"/>
                  <a:pt x="736" y="106"/>
                </a:cubicBezTo>
                <a:cubicBezTo>
                  <a:pt x="744" y="7"/>
                  <a:pt x="792" y="0"/>
                  <a:pt x="848" y="81"/>
                </a:cubicBezTo>
                <a:cubicBezTo>
                  <a:pt x="904" y="261"/>
                  <a:pt x="959" y="441"/>
                  <a:pt x="1015" y="621"/>
                </a:cubicBezTo>
                <a:cubicBezTo>
                  <a:pt x="1081" y="779"/>
                  <a:pt x="1159" y="796"/>
                  <a:pt x="1245" y="733"/>
                </a:cubicBezTo>
                <a:cubicBezTo>
                  <a:pt x="1330" y="638"/>
                  <a:pt x="1415" y="543"/>
                  <a:pt x="1500" y="448"/>
                </a:cubicBezTo>
                <a:cubicBezTo>
                  <a:pt x="1624" y="342"/>
                  <a:pt x="1703" y="459"/>
                  <a:pt x="1624" y="560"/>
                </a:cubicBezTo>
                <a:close/>
              </a:path>
            </a:pathLst>
          </a:custGeom>
          <a:solidFill>
            <a:schemeClr val="bg2">
              <a:alpha val="100000"/>
            </a:schemeClr>
          </a:solidFill>
          <a:ln w="9525">
            <a:noFill/>
          </a:ln>
        </p:spPr>
        <p:txBody>
          <a:bodyPr/>
          <a:lstStyle/>
          <a:p>
            <a:endParaRPr lang="zh-CN" altLang="en-US" sz="1012"/>
          </a:p>
        </p:txBody>
      </p:sp>
      <p:sp>
        <p:nvSpPr>
          <p:cNvPr id="10" name="Freeform 10"/>
          <p:cNvSpPr/>
          <p:nvPr/>
        </p:nvSpPr>
        <p:spPr>
          <a:xfrm>
            <a:off x="4969462" y="3417448"/>
            <a:ext cx="596193" cy="396272"/>
          </a:xfrm>
          <a:custGeom>
            <a:avLst/>
            <a:gdLst/>
            <a:ahLst/>
            <a:cxnLst>
              <a:cxn ang="0">
                <a:pos x="795338" y="418620"/>
              </a:cxn>
              <a:cxn ang="0">
                <a:pos x="28233" y="87184"/>
              </a:cxn>
              <a:cxn ang="0">
                <a:pos x="386996" y="290613"/>
              </a:cxn>
              <a:cxn ang="0">
                <a:pos x="0" y="158453"/>
              </a:cxn>
              <a:cxn ang="0">
                <a:pos x="513010" y="503036"/>
              </a:cxn>
              <a:cxn ang="0">
                <a:pos x="795338" y="418620"/>
              </a:cxn>
            </a:cxnLst>
            <a:rect l="0" t="0" r="0" b="0"/>
            <a:pathLst>
              <a:path w="1155" h="764">
                <a:moveTo>
                  <a:pt x="1155" y="605"/>
                </a:moveTo>
                <a:cubicBezTo>
                  <a:pt x="746" y="60"/>
                  <a:pt x="393" y="0"/>
                  <a:pt x="41" y="126"/>
                </a:cubicBezTo>
                <a:cubicBezTo>
                  <a:pt x="252" y="179"/>
                  <a:pt x="394" y="289"/>
                  <a:pt x="562" y="420"/>
                </a:cubicBezTo>
                <a:cubicBezTo>
                  <a:pt x="371" y="352"/>
                  <a:pt x="212" y="256"/>
                  <a:pt x="0" y="229"/>
                </a:cubicBezTo>
                <a:cubicBezTo>
                  <a:pt x="137" y="477"/>
                  <a:pt x="298" y="764"/>
                  <a:pt x="745" y="727"/>
                </a:cubicBezTo>
                <a:cubicBezTo>
                  <a:pt x="899" y="715"/>
                  <a:pt x="1022" y="677"/>
                  <a:pt x="1155" y="605"/>
                </a:cubicBezTo>
                <a:close/>
              </a:path>
            </a:pathLst>
          </a:custGeom>
          <a:solidFill>
            <a:srgbClr val="922E17"/>
          </a:solidFill>
          <a:ln w="9525">
            <a:noFill/>
          </a:ln>
        </p:spPr>
        <p:txBody>
          <a:bodyPr/>
          <a:lstStyle/>
          <a:p>
            <a:endParaRPr lang="zh-CN" altLang="en-US" sz="1012"/>
          </a:p>
        </p:txBody>
      </p:sp>
      <p:sp>
        <p:nvSpPr>
          <p:cNvPr id="11" name="TextBox 9"/>
          <p:cNvSpPr txBox="1"/>
          <p:nvPr/>
        </p:nvSpPr>
        <p:spPr>
          <a:xfrm>
            <a:off x="687823" y="2870045"/>
            <a:ext cx="1497027" cy="323037"/>
          </a:xfrm>
          <a:prstGeom prst="rect">
            <a:avLst/>
          </a:prstGeom>
          <a:noFill/>
        </p:spPr>
        <p:txBody>
          <a:bodyPr wrap="square" rtlCol="0">
            <a:spAutoFit/>
          </a:bodyPr>
          <a:lstStyle/>
          <a:p>
            <a:pPr defTabSz="685434" rtl="0">
              <a:defRPr/>
            </a:pPr>
            <a:r>
              <a:rPr lang="zh-CN" altLang="en-US" sz="1499" b="1" dirty="0">
                <a:latin typeface="+mj-ea"/>
                <a:ea typeface="+mj-ea"/>
                <a:cs typeface="+mn-cs"/>
              </a:rPr>
              <a:t>建章立制</a:t>
            </a:r>
          </a:p>
        </p:txBody>
      </p:sp>
      <p:sp>
        <p:nvSpPr>
          <p:cNvPr id="12" name="TextBox 10"/>
          <p:cNvSpPr txBox="1"/>
          <p:nvPr/>
        </p:nvSpPr>
        <p:spPr>
          <a:xfrm>
            <a:off x="687823" y="3167547"/>
            <a:ext cx="2081319"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加强制度管理，将特权行为、混水摸鱼行为约束起来。</a:t>
            </a:r>
          </a:p>
        </p:txBody>
      </p:sp>
      <p:sp>
        <p:nvSpPr>
          <p:cNvPr id="13" name="TextBox 11"/>
          <p:cNvSpPr txBox="1"/>
          <p:nvPr/>
        </p:nvSpPr>
        <p:spPr>
          <a:xfrm>
            <a:off x="1436337" y="1419430"/>
            <a:ext cx="1497027" cy="323037"/>
          </a:xfrm>
          <a:prstGeom prst="rect">
            <a:avLst/>
          </a:prstGeom>
          <a:noFill/>
        </p:spPr>
        <p:txBody>
          <a:bodyPr wrap="square" rtlCol="0">
            <a:spAutoFit/>
          </a:bodyPr>
          <a:lstStyle/>
          <a:p>
            <a:pPr defTabSz="685434" rtl="0">
              <a:defRPr/>
            </a:pPr>
            <a:r>
              <a:rPr lang="zh-CN" altLang="en-US" sz="1499" b="1" dirty="0">
                <a:latin typeface="+mj-ea"/>
                <a:ea typeface="+mj-ea"/>
                <a:cs typeface="+mn-cs"/>
              </a:rPr>
              <a:t>人事改革</a:t>
            </a:r>
          </a:p>
        </p:txBody>
      </p:sp>
      <p:sp>
        <p:nvSpPr>
          <p:cNvPr id="14" name="TextBox 12"/>
          <p:cNvSpPr txBox="1"/>
          <p:nvPr/>
        </p:nvSpPr>
        <p:spPr>
          <a:xfrm>
            <a:off x="1436337" y="1716931"/>
            <a:ext cx="2081319"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对破坏团队团结、破坏制度的老油条、特权思想者予以处分。</a:t>
            </a:r>
          </a:p>
        </p:txBody>
      </p:sp>
      <p:sp>
        <p:nvSpPr>
          <p:cNvPr id="15" name="TextBox 13"/>
          <p:cNvSpPr txBox="1"/>
          <p:nvPr/>
        </p:nvSpPr>
        <p:spPr>
          <a:xfrm>
            <a:off x="4056728" y="647116"/>
            <a:ext cx="1498217" cy="323037"/>
          </a:xfrm>
          <a:prstGeom prst="rect">
            <a:avLst/>
          </a:prstGeom>
          <a:noFill/>
        </p:spPr>
        <p:txBody>
          <a:bodyPr wrap="square" rtlCol="0">
            <a:spAutoFit/>
          </a:bodyPr>
          <a:lstStyle/>
          <a:p>
            <a:pPr defTabSz="685434" rtl="0">
              <a:defRPr/>
            </a:pPr>
            <a:r>
              <a:rPr lang="zh-CN" altLang="en-US" sz="1499" b="1" dirty="0">
                <a:latin typeface="+mj-ea"/>
                <a:ea typeface="+mj-ea"/>
                <a:cs typeface="+mn-cs"/>
              </a:rPr>
              <a:t>责权明晰</a:t>
            </a:r>
          </a:p>
        </p:txBody>
      </p:sp>
      <p:sp>
        <p:nvSpPr>
          <p:cNvPr id="16" name="TextBox 14"/>
          <p:cNvSpPr txBox="1"/>
          <p:nvPr/>
        </p:nvSpPr>
        <p:spPr>
          <a:xfrm>
            <a:off x="4056729" y="944617"/>
            <a:ext cx="2082509"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对管理混乱的部分，重新划分权责，明确责任。</a:t>
            </a:r>
          </a:p>
        </p:txBody>
      </p:sp>
      <p:sp>
        <p:nvSpPr>
          <p:cNvPr id="17" name="TextBox 15"/>
          <p:cNvSpPr txBox="1"/>
          <p:nvPr/>
        </p:nvSpPr>
        <p:spPr>
          <a:xfrm>
            <a:off x="6186838" y="2008482"/>
            <a:ext cx="1497027" cy="323037"/>
          </a:xfrm>
          <a:prstGeom prst="rect">
            <a:avLst/>
          </a:prstGeom>
          <a:noFill/>
        </p:spPr>
        <p:txBody>
          <a:bodyPr wrap="square" rtlCol="0">
            <a:spAutoFit/>
          </a:bodyPr>
          <a:lstStyle/>
          <a:p>
            <a:pPr defTabSz="685434" rtl="0">
              <a:defRPr/>
            </a:pPr>
            <a:r>
              <a:rPr lang="zh-CN" altLang="en-US" sz="1499" b="1" dirty="0">
                <a:latin typeface="+mj-ea"/>
                <a:ea typeface="+mj-ea"/>
                <a:cs typeface="+mn-cs"/>
              </a:rPr>
              <a:t>强化学习</a:t>
            </a:r>
          </a:p>
        </p:txBody>
      </p:sp>
      <p:sp>
        <p:nvSpPr>
          <p:cNvPr id="18" name="TextBox 16"/>
          <p:cNvSpPr txBox="1"/>
          <p:nvPr/>
        </p:nvSpPr>
        <p:spPr>
          <a:xfrm>
            <a:off x="6186838" y="2307173"/>
            <a:ext cx="2081319" cy="403828"/>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在继承现有的学习机制基础上，细化考核，着力建设学习型团队。</a:t>
            </a:r>
          </a:p>
        </p:txBody>
      </p:sp>
      <p:sp>
        <p:nvSpPr>
          <p:cNvPr id="19" name="TextBox 17"/>
          <p:cNvSpPr txBox="1"/>
          <p:nvPr/>
        </p:nvSpPr>
        <p:spPr>
          <a:xfrm>
            <a:off x="5844116" y="3475759"/>
            <a:ext cx="1497027" cy="323037"/>
          </a:xfrm>
          <a:prstGeom prst="rect">
            <a:avLst/>
          </a:prstGeom>
          <a:noFill/>
        </p:spPr>
        <p:txBody>
          <a:bodyPr wrap="square" rtlCol="0">
            <a:spAutoFit/>
          </a:bodyPr>
          <a:lstStyle/>
          <a:p>
            <a:pPr defTabSz="685434" rtl="0">
              <a:defRPr/>
            </a:pPr>
            <a:r>
              <a:rPr lang="zh-CN" altLang="en-US" sz="1499" b="1" dirty="0">
                <a:latin typeface="+mj-ea"/>
                <a:ea typeface="+mj-ea"/>
                <a:cs typeface="+mn-cs"/>
              </a:rPr>
              <a:t>建设团队文化</a:t>
            </a:r>
          </a:p>
        </p:txBody>
      </p:sp>
      <p:sp>
        <p:nvSpPr>
          <p:cNvPr id="20" name="TextBox 18"/>
          <p:cNvSpPr txBox="1"/>
          <p:nvPr/>
        </p:nvSpPr>
        <p:spPr>
          <a:xfrm>
            <a:off x="5844116" y="3773260"/>
            <a:ext cx="2424040" cy="559577"/>
          </a:xfrm>
          <a:prstGeom prst="rect">
            <a:avLst/>
          </a:prstGeom>
          <a:noFill/>
          <a:ln w="9525">
            <a:noFill/>
          </a:ln>
        </p:spPr>
        <p:txBody>
          <a:bodyPr>
            <a:spAutoFit/>
          </a:bodyPr>
          <a:lstStyle/>
          <a:p>
            <a:pPr lvl="0" eaLnBrk="1" hangingPunct="1"/>
            <a:r>
              <a:rPr lang="zh-CN" altLang="en-US" sz="1012" dirty="0">
                <a:latin typeface="微软雅黑" panose="020B0503020204020204" pitchFamily="34" charset="-122"/>
                <a:ea typeface="微软雅黑" panose="020B0503020204020204" pitchFamily="34" charset="-122"/>
              </a:rPr>
              <a:t>着力建设团队文化、团队精神，增加团队的凝聚力、建立起竞争型团队、打造狼性团队。</a:t>
            </a:r>
          </a:p>
        </p:txBody>
      </p:sp>
    </p:spTree>
    <p:extLst>
      <p:ext uri="{BB962C8B-B14F-4D97-AF65-F5344CB8AC3E}">
        <p14:creationId xmlns:p14="http://schemas.microsoft.com/office/powerpoint/2010/main" val="455734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2" presetClass="entr" presetSubtype="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right)">
                                      <p:cBhvr>
                                        <p:cTn id="24" dur="500"/>
                                        <p:tgtEl>
                                          <p:spTgt spid="12"/>
                                        </p:tgtEl>
                                      </p:cBhvr>
                                    </p:animEffect>
                                  </p:childTnLst>
                                </p:cTn>
                              </p:par>
                            </p:childTnLst>
                          </p:cTn>
                        </p:par>
                        <p:par>
                          <p:cTn id="25" fill="hold">
                            <p:stCondLst>
                              <p:cond delay="1400"/>
                            </p:stCondLst>
                            <p:childTnLst>
                              <p:par>
                                <p:cTn id="26" presetID="22" presetClass="entr" presetSubtype="2"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right)">
                                      <p:cBhvr>
                                        <p:cTn id="31" dur="500"/>
                                        <p:tgtEl>
                                          <p:spTgt spid="14"/>
                                        </p:tgtEl>
                                      </p:cBhvr>
                                    </p:animEffect>
                                  </p:childTnLst>
                                </p:cTn>
                              </p:par>
                            </p:childTnLst>
                          </p:cTn>
                        </p:par>
                        <p:par>
                          <p:cTn id="32" fill="hold">
                            <p:stCondLst>
                              <p:cond delay="1900"/>
                            </p:stCondLst>
                            <p:childTnLst>
                              <p:par>
                                <p:cTn id="33" presetID="22" presetClass="entr" presetSubtype="2"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right)">
                                      <p:cBhvr>
                                        <p:cTn id="35" dur="500"/>
                                        <p:tgtEl>
                                          <p:spTgt spid="15"/>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right)">
                                      <p:cBhvr>
                                        <p:cTn id="38" dur="500"/>
                                        <p:tgtEl>
                                          <p:spTgt spid="16"/>
                                        </p:tgtEl>
                                      </p:cBhvr>
                                    </p:animEffect>
                                  </p:childTnLst>
                                </p:cTn>
                              </p:par>
                            </p:childTnLst>
                          </p:cTn>
                        </p:par>
                        <p:par>
                          <p:cTn id="39" fill="hold">
                            <p:stCondLst>
                              <p:cond delay="2400"/>
                            </p:stCondLst>
                            <p:childTnLst>
                              <p:par>
                                <p:cTn id="40" presetID="22" presetClass="entr" presetSubtype="2"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right)">
                                      <p:cBhvr>
                                        <p:cTn id="42" dur="500"/>
                                        <p:tgtEl>
                                          <p:spTgt spid="1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right)">
                                      <p:cBhvr>
                                        <p:cTn id="45" dur="500"/>
                                        <p:tgtEl>
                                          <p:spTgt spid="18"/>
                                        </p:tgtEl>
                                      </p:cBhvr>
                                    </p:animEffect>
                                  </p:childTnLst>
                                </p:cTn>
                              </p:par>
                            </p:childTnLst>
                          </p:cTn>
                        </p:par>
                        <p:par>
                          <p:cTn id="46" fill="hold">
                            <p:stCondLst>
                              <p:cond delay="2900"/>
                            </p:stCondLst>
                            <p:childTnLst>
                              <p:par>
                                <p:cTn id="47" presetID="22" presetClass="entr" presetSubtype="2"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right)">
                                      <p:cBhvr>
                                        <p:cTn id="49" dur="500"/>
                                        <p:tgtEl>
                                          <p:spTgt spid="1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right)">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1" grpId="0"/>
      <p:bldP spid="12" grpId="0"/>
      <p:bldP spid="13" grpId="0"/>
      <p:bldP spid="14" grpId="0"/>
      <p:bldP spid="15" grpId="0"/>
      <p:bldP spid="16" grpId="0"/>
      <p:bldP spid="17" grpId="0"/>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3515434" y="1682096"/>
            <a:ext cx="2281841" cy="2281844"/>
            <a:chOff x="3243850" y="1410512"/>
            <a:chExt cx="2553425" cy="2553428"/>
          </a:xfrm>
        </p:grpSpPr>
        <p:sp>
          <p:nvSpPr>
            <p:cNvPr id="6" name="箭头1"/>
            <p:cNvSpPr>
              <a:spLocks noChangeAspect="1"/>
            </p:cNvSpPr>
            <p:nvPr/>
          </p:nvSpPr>
          <p:spPr bwMode="auto">
            <a:xfrm>
              <a:off x="4541394" y="1410512"/>
              <a:ext cx="1255881" cy="1446347"/>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solidFill>
              <a:srgbClr val="922E17"/>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34290" rIns="0" bIns="34290" anchor="ctr"/>
            <a:lstStyle/>
            <a:p>
              <a:pPr algn="ctr">
                <a:lnSpc>
                  <a:spcPct val="120000"/>
                </a:lnSpc>
                <a:spcBef>
                  <a:spcPts val="338"/>
                </a:spcBef>
                <a:spcAft>
                  <a:spcPts val="338"/>
                </a:spcAft>
                <a:defRPr/>
              </a:pPr>
              <a:endParaRPr lang="en-US" sz="1600">
                <a:solidFill>
                  <a:srgbClr val="080808"/>
                </a:solidFill>
                <a:latin typeface="Impact" pitchFamily="34" charset="0"/>
              </a:endParaRPr>
            </a:p>
          </p:txBody>
        </p:sp>
        <p:sp>
          <p:nvSpPr>
            <p:cNvPr id="7" name="箭头4"/>
            <p:cNvSpPr>
              <a:spLocks noChangeAspect="1"/>
            </p:cNvSpPr>
            <p:nvPr/>
          </p:nvSpPr>
          <p:spPr bwMode="auto">
            <a:xfrm>
              <a:off x="3243850" y="1412001"/>
              <a:ext cx="1425514" cy="131986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solidFill>
              <a:srgbClr val="922E17"/>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20000"/>
                </a:lnSpc>
                <a:defRPr/>
              </a:pPr>
              <a:endParaRPr lang="en-US" sz="700">
                <a:solidFill>
                  <a:srgbClr val="080808"/>
                </a:solidFill>
                <a:latin typeface="微软雅黑" pitchFamily="34" charset="-122"/>
              </a:endParaRPr>
            </a:p>
          </p:txBody>
        </p:sp>
        <p:sp>
          <p:nvSpPr>
            <p:cNvPr id="8" name="箭头3"/>
            <p:cNvSpPr>
              <a:spLocks noChangeAspect="1"/>
            </p:cNvSpPr>
            <p:nvPr/>
          </p:nvSpPr>
          <p:spPr bwMode="auto">
            <a:xfrm>
              <a:off x="3248314" y="2603898"/>
              <a:ext cx="1291593" cy="1360042"/>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solidFill>
              <a:srgbClr val="922E17"/>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nSpc>
                  <a:spcPct val="120000"/>
                </a:lnSpc>
                <a:defRPr/>
              </a:pPr>
              <a:endParaRPr lang="en-US" sz="700">
                <a:solidFill>
                  <a:srgbClr val="080808"/>
                </a:solidFill>
                <a:latin typeface="微软雅黑" pitchFamily="34" charset="-122"/>
              </a:endParaRPr>
            </a:p>
          </p:txBody>
        </p:sp>
        <p:sp>
          <p:nvSpPr>
            <p:cNvPr id="9" name="箭头2"/>
            <p:cNvSpPr>
              <a:spLocks noChangeAspect="1"/>
            </p:cNvSpPr>
            <p:nvPr/>
          </p:nvSpPr>
          <p:spPr bwMode="auto">
            <a:xfrm>
              <a:off x="4414914" y="2731867"/>
              <a:ext cx="1380874" cy="1229097"/>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solidFill>
              <a:srgbClr val="922E17"/>
            </a:solidFill>
            <a:ln>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25204" rIns="0" bIns="25204" anchor="ctr"/>
            <a:lstStyle/>
            <a:p>
              <a:pPr marL="102681" indent="-102681">
                <a:lnSpc>
                  <a:spcPct val="120000"/>
                </a:lnSpc>
                <a:spcBef>
                  <a:spcPts val="338"/>
                </a:spcBef>
                <a:spcAft>
                  <a:spcPts val="338"/>
                </a:spcAft>
                <a:buFont typeface="Arial" pitchFamily="34" charset="0"/>
                <a:buChar char="•"/>
                <a:defRPr/>
              </a:pPr>
              <a:endParaRPr lang="en-US" sz="800">
                <a:solidFill>
                  <a:srgbClr val="080808"/>
                </a:solidFill>
                <a:latin typeface="微软雅黑" pitchFamily="34" charset="-122"/>
              </a:endParaRPr>
            </a:p>
          </p:txBody>
        </p:sp>
        <p:sp>
          <p:nvSpPr>
            <p:cNvPr id="10" name="中心文本"/>
            <p:cNvSpPr txBox="1">
              <a:spLocks noChangeArrowheads="1"/>
            </p:cNvSpPr>
            <p:nvPr/>
          </p:nvSpPr>
          <p:spPr bwMode="auto">
            <a:xfrm>
              <a:off x="3914943" y="2372625"/>
              <a:ext cx="1214216" cy="67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35" tIns="25718" rIns="51435" bIns="25718">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spcBef>
                  <a:spcPct val="0"/>
                </a:spcBef>
                <a:buFontTx/>
                <a:buNone/>
                <a:defRPr/>
              </a:pPr>
              <a:r>
                <a:rPr lang="zh-CN" altLang="en-US" sz="1800" dirty="0" smtClean="0">
                  <a:solidFill>
                    <a:schemeClr val="tx1">
                      <a:lumMod val="75000"/>
                    </a:schemeClr>
                  </a:solidFill>
                  <a:latin typeface="微软雅黑" panose="020B0503020204020204" pitchFamily="34" charset="-122"/>
                </a:rPr>
                <a:t>添加</a:t>
              </a:r>
              <a:endParaRPr lang="en-US" altLang="zh-CN" sz="1800" dirty="0" smtClean="0">
                <a:solidFill>
                  <a:schemeClr val="tx1">
                    <a:lumMod val="75000"/>
                  </a:schemeClr>
                </a:solidFill>
                <a:latin typeface="微软雅黑" panose="020B0503020204020204" pitchFamily="34" charset="-122"/>
              </a:endParaRPr>
            </a:p>
            <a:p>
              <a:pPr algn="ctr">
                <a:spcBef>
                  <a:spcPct val="0"/>
                </a:spcBef>
                <a:buFontTx/>
                <a:buNone/>
                <a:defRPr/>
              </a:pPr>
              <a:r>
                <a:rPr lang="zh-CN" altLang="en-US" sz="1800" dirty="0" smtClean="0">
                  <a:solidFill>
                    <a:schemeClr val="tx1">
                      <a:lumMod val="75000"/>
                    </a:schemeClr>
                  </a:solidFill>
                  <a:latin typeface="微软雅黑" panose="020B0503020204020204" pitchFamily="34" charset="-122"/>
                </a:rPr>
                <a:t>标题</a:t>
              </a:r>
              <a:endParaRPr lang="zh-CN" altLang="en-US" sz="1800" dirty="0">
                <a:solidFill>
                  <a:schemeClr val="tx1">
                    <a:lumMod val="75000"/>
                  </a:schemeClr>
                </a:solidFill>
                <a:latin typeface="微软雅黑" panose="020B0503020204020204" pitchFamily="34" charset="-122"/>
              </a:endParaRPr>
            </a:p>
          </p:txBody>
        </p:sp>
        <p:sp>
          <p:nvSpPr>
            <p:cNvPr id="11" name="Freeform 54"/>
            <p:cNvSpPr>
              <a:spLocks noEditPoints="1"/>
            </p:cNvSpPr>
            <p:nvPr/>
          </p:nvSpPr>
          <p:spPr bwMode="auto">
            <a:xfrm>
              <a:off x="5007967" y="3245835"/>
              <a:ext cx="194768" cy="360184"/>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chemeClr val="accent2"/>
            </a:solidFill>
            <a:ln>
              <a:noFill/>
            </a:ln>
            <a:extLst/>
          </p:spPr>
          <p:txBody>
            <a:bodyPr vert="horz" wrap="square" lIns="68580" tIns="34290" rIns="68580" bIns="34290" numCol="1" anchor="t" anchorCtr="0" compatLnSpc="1">
              <a:prstTxWarp prst="textNoShape">
                <a:avLst/>
              </a:prstTxWarp>
            </a:bodyPr>
            <a:lstStyle/>
            <a:p>
              <a:endParaRPr lang="zh-CN" altLang="en-US">
                <a:solidFill>
                  <a:srgbClr val="080808"/>
                </a:solidFill>
              </a:endParaRPr>
            </a:p>
          </p:txBody>
        </p:sp>
        <p:grpSp>
          <p:nvGrpSpPr>
            <p:cNvPr id="12" name="组合 11"/>
            <p:cNvGrpSpPr/>
            <p:nvPr/>
          </p:nvGrpSpPr>
          <p:grpSpPr>
            <a:xfrm>
              <a:off x="5105351" y="1925813"/>
              <a:ext cx="362855" cy="293487"/>
              <a:chOff x="5337176" y="1504950"/>
              <a:chExt cx="215900" cy="174626"/>
            </a:xfrm>
            <a:solidFill>
              <a:schemeClr val="accent2"/>
            </a:solidFill>
          </p:grpSpPr>
          <p:sp>
            <p:nvSpPr>
              <p:cNvPr id="25"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6"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7"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nvGrpSpPr>
            <p:cNvPr id="13" name="组合 12"/>
            <p:cNvGrpSpPr/>
            <p:nvPr/>
          </p:nvGrpSpPr>
          <p:grpSpPr>
            <a:xfrm>
              <a:off x="3593752" y="3142499"/>
              <a:ext cx="362855" cy="317498"/>
              <a:chOff x="4902201" y="1906588"/>
              <a:chExt cx="215900" cy="188913"/>
            </a:xfrm>
            <a:solidFill>
              <a:schemeClr val="accent2"/>
            </a:solidFill>
          </p:grpSpPr>
          <p:sp>
            <p:nvSpPr>
              <p:cNvPr id="17" name="Freeform 132"/>
              <p:cNvSpPr>
                <a:spLocks/>
              </p:cNvSpPr>
              <p:nvPr/>
            </p:nvSpPr>
            <p:spPr bwMode="auto">
              <a:xfrm>
                <a:off x="4989513" y="1982788"/>
                <a:ext cx="46038" cy="15875"/>
              </a:xfrm>
              <a:custGeom>
                <a:avLst/>
                <a:gdLst>
                  <a:gd name="T0" fmla="*/ 57 w 57"/>
                  <a:gd name="T1" fmla="*/ 14 h 20"/>
                  <a:gd name="T2" fmla="*/ 57 w 57"/>
                  <a:gd name="T3" fmla="*/ 14 h 20"/>
                  <a:gd name="T4" fmla="*/ 57 w 57"/>
                  <a:gd name="T5" fmla="*/ 12 h 20"/>
                  <a:gd name="T6" fmla="*/ 57 w 57"/>
                  <a:gd name="T7" fmla="*/ 12 h 20"/>
                  <a:gd name="T8" fmla="*/ 56 w 57"/>
                  <a:gd name="T9" fmla="*/ 7 h 20"/>
                  <a:gd name="T10" fmla="*/ 54 w 57"/>
                  <a:gd name="T11" fmla="*/ 5 h 20"/>
                  <a:gd name="T12" fmla="*/ 53 w 57"/>
                  <a:gd name="T13" fmla="*/ 4 h 20"/>
                  <a:gd name="T14" fmla="*/ 53 w 57"/>
                  <a:gd name="T15" fmla="*/ 4 h 20"/>
                  <a:gd name="T16" fmla="*/ 41 w 57"/>
                  <a:gd name="T17" fmla="*/ 1 h 20"/>
                  <a:gd name="T18" fmla="*/ 28 w 57"/>
                  <a:gd name="T19" fmla="*/ 0 h 20"/>
                  <a:gd name="T20" fmla="*/ 28 w 57"/>
                  <a:gd name="T21" fmla="*/ 0 h 20"/>
                  <a:gd name="T22" fmla="*/ 16 w 57"/>
                  <a:gd name="T23" fmla="*/ 1 h 20"/>
                  <a:gd name="T24" fmla="*/ 5 w 57"/>
                  <a:gd name="T25" fmla="*/ 4 h 20"/>
                  <a:gd name="T26" fmla="*/ 5 w 57"/>
                  <a:gd name="T27" fmla="*/ 4 h 20"/>
                  <a:gd name="T28" fmla="*/ 2 w 57"/>
                  <a:gd name="T29" fmla="*/ 5 h 20"/>
                  <a:gd name="T30" fmla="*/ 1 w 57"/>
                  <a:gd name="T31" fmla="*/ 8 h 20"/>
                  <a:gd name="T32" fmla="*/ 0 w 57"/>
                  <a:gd name="T33" fmla="*/ 11 h 20"/>
                  <a:gd name="T34" fmla="*/ 1 w 57"/>
                  <a:gd name="T35" fmla="*/ 14 h 20"/>
                  <a:gd name="T36" fmla="*/ 1 w 57"/>
                  <a:gd name="T37" fmla="*/ 14 h 20"/>
                  <a:gd name="T38" fmla="*/ 1 w 57"/>
                  <a:gd name="T39" fmla="*/ 18 h 20"/>
                  <a:gd name="T40" fmla="*/ 2 w 57"/>
                  <a:gd name="T41" fmla="*/ 19 h 20"/>
                  <a:gd name="T42" fmla="*/ 5 w 57"/>
                  <a:gd name="T43" fmla="*/ 20 h 20"/>
                  <a:gd name="T44" fmla="*/ 8 w 57"/>
                  <a:gd name="T45" fmla="*/ 20 h 20"/>
                  <a:gd name="T46" fmla="*/ 8 w 57"/>
                  <a:gd name="T47" fmla="*/ 20 h 20"/>
                  <a:gd name="T48" fmla="*/ 8 w 57"/>
                  <a:gd name="T49" fmla="*/ 20 h 20"/>
                  <a:gd name="T50" fmla="*/ 17 w 57"/>
                  <a:gd name="T51" fmla="*/ 18 h 20"/>
                  <a:gd name="T52" fmla="*/ 28 w 57"/>
                  <a:gd name="T53" fmla="*/ 16 h 20"/>
                  <a:gd name="T54" fmla="*/ 28 w 57"/>
                  <a:gd name="T55" fmla="*/ 16 h 20"/>
                  <a:gd name="T56" fmla="*/ 39 w 57"/>
                  <a:gd name="T57" fmla="*/ 18 h 20"/>
                  <a:gd name="T58" fmla="*/ 50 w 57"/>
                  <a:gd name="T59" fmla="*/ 20 h 20"/>
                  <a:gd name="T60" fmla="*/ 50 w 57"/>
                  <a:gd name="T61" fmla="*/ 20 h 20"/>
                  <a:gd name="T62" fmla="*/ 53 w 57"/>
                  <a:gd name="T63" fmla="*/ 20 h 20"/>
                  <a:gd name="T64" fmla="*/ 54 w 57"/>
                  <a:gd name="T65" fmla="*/ 19 h 20"/>
                  <a:gd name="T66" fmla="*/ 56 w 57"/>
                  <a:gd name="T67" fmla="*/ 18 h 20"/>
                  <a:gd name="T68" fmla="*/ 57 w 57"/>
                  <a:gd name="T69" fmla="*/ 14 h 20"/>
                  <a:gd name="T70" fmla="*/ 57 w 57"/>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20">
                    <a:moveTo>
                      <a:pt x="57" y="14"/>
                    </a:moveTo>
                    <a:lnTo>
                      <a:pt x="57" y="14"/>
                    </a:lnTo>
                    <a:lnTo>
                      <a:pt x="57" y="12"/>
                    </a:lnTo>
                    <a:lnTo>
                      <a:pt x="57" y="12"/>
                    </a:lnTo>
                    <a:lnTo>
                      <a:pt x="56" y="7"/>
                    </a:lnTo>
                    <a:lnTo>
                      <a:pt x="54" y="5"/>
                    </a:lnTo>
                    <a:lnTo>
                      <a:pt x="53" y="4"/>
                    </a:lnTo>
                    <a:lnTo>
                      <a:pt x="53" y="4"/>
                    </a:lnTo>
                    <a:lnTo>
                      <a:pt x="41" y="1"/>
                    </a:lnTo>
                    <a:lnTo>
                      <a:pt x="28" y="0"/>
                    </a:lnTo>
                    <a:lnTo>
                      <a:pt x="28" y="0"/>
                    </a:lnTo>
                    <a:lnTo>
                      <a:pt x="16" y="1"/>
                    </a:lnTo>
                    <a:lnTo>
                      <a:pt x="5" y="4"/>
                    </a:lnTo>
                    <a:lnTo>
                      <a:pt x="5" y="4"/>
                    </a:lnTo>
                    <a:lnTo>
                      <a:pt x="2" y="5"/>
                    </a:lnTo>
                    <a:lnTo>
                      <a:pt x="1" y="8"/>
                    </a:lnTo>
                    <a:lnTo>
                      <a:pt x="0" y="11"/>
                    </a:lnTo>
                    <a:lnTo>
                      <a:pt x="1" y="14"/>
                    </a:lnTo>
                    <a:lnTo>
                      <a:pt x="1" y="14"/>
                    </a:lnTo>
                    <a:lnTo>
                      <a:pt x="1" y="18"/>
                    </a:lnTo>
                    <a:lnTo>
                      <a:pt x="2" y="19"/>
                    </a:lnTo>
                    <a:lnTo>
                      <a:pt x="5" y="20"/>
                    </a:lnTo>
                    <a:lnTo>
                      <a:pt x="8" y="20"/>
                    </a:lnTo>
                    <a:lnTo>
                      <a:pt x="8" y="20"/>
                    </a:lnTo>
                    <a:lnTo>
                      <a:pt x="8" y="20"/>
                    </a:lnTo>
                    <a:lnTo>
                      <a:pt x="17" y="18"/>
                    </a:lnTo>
                    <a:lnTo>
                      <a:pt x="28" y="16"/>
                    </a:lnTo>
                    <a:lnTo>
                      <a:pt x="28" y="16"/>
                    </a:lnTo>
                    <a:lnTo>
                      <a:pt x="39" y="18"/>
                    </a:lnTo>
                    <a:lnTo>
                      <a:pt x="50" y="20"/>
                    </a:lnTo>
                    <a:lnTo>
                      <a:pt x="50" y="20"/>
                    </a:lnTo>
                    <a:lnTo>
                      <a:pt x="53" y="20"/>
                    </a:lnTo>
                    <a:lnTo>
                      <a:pt x="54" y="19"/>
                    </a:lnTo>
                    <a:lnTo>
                      <a:pt x="56" y="18"/>
                    </a:lnTo>
                    <a:lnTo>
                      <a:pt x="57" y="14"/>
                    </a:lnTo>
                    <a:lnTo>
                      <a:pt x="5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8" name="Freeform 133"/>
              <p:cNvSpPr>
                <a:spLocks/>
              </p:cNvSpPr>
              <p:nvPr/>
            </p:nvSpPr>
            <p:spPr bwMode="auto">
              <a:xfrm>
                <a:off x="4948238" y="1906588"/>
                <a:ext cx="127000" cy="34925"/>
              </a:xfrm>
              <a:custGeom>
                <a:avLst/>
                <a:gdLst>
                  <a:gd name="T0" fmla="*/ 8 w 161"/>
                  <a:gd name="T1" fmla="*/ 41 h 42"/>
                  <a:gd name="T2" fmla="*/ 8 w 161"/>
                  <a:gd name="T3" fmla="*/ 41 h 42"/>
                  <a:gd name="T4" fmla="*/ 8 w 161"/>
                  <a:gd name="T5" fmla="*/ 41 h 42"/>
                  <a:gd name="T6" fmla="*/ 26 w 161"/>
                  <a:gd name="T7" fmla="*/ 30 h 42"/>
                  <a:gd name="T8" fmla="*/ 44 w 161"/>
                  <a:gd name="T9" fmla="*/ 23 h 42"/>
                  <a:gd name="T10" fmla="*/ 63 w 161"/>
                  <a:gd name="T11" fmla="*/ 19 h 42"/>
                  <a:gd name="T12" fmla="*/ 80 w 161"/>
                  <a:gd name="T13" fmla="*/ 18 h 42"/>
                  <a:gd name="T14" fmla="*/ 80 w 161"/>
                  <a:gd name="T15" fmla="*/ 18 h 42"/>
                  <a:gd name="T16" fmla="*/ 100 w 161"/>
                  <a:gd name="T17" fmla="*/ 19 h 42"/>
                  <a:gd name="T18" fmla="*/ 117 w 161"/>
                  <a:gd name="T19" fmla="*/ 23 h 42"/>
                  <a:gd name="T20" fmla="*/ 135 w 161"/>
                  <a:gd name="T21" fmla="*/ 30 h 42"/>
                  <a:gd name="T22" fmla="*/ 153 w 161"/>
                  <a:gd name="T23" fmla="*/ 41 h 42"/>
                  <a:gd name="T24" fmla="*/ 153 w 161"/>
                  <a:gd name="T25" fmla="*/ 41 h 42"/>
                  <a:gd name="T26" fmla="*/ 155 w 161"/>
                  <a:gd name="T27" fmla="*/ 42 h 42"/>
                  <a:gd name="T28" fmla="*/ 157 w 161"/>
                  <a:gd name="T29" fmla="*/ 41 h 42"/>
                  <a:gd name="T30" fmla="*/ 160 w 161"/>
                  <a:gd name="T31" fmla="*/ 39 h 42"/>
                  <a:gd name="T32" fmla="*/ 161 w 161"/>
                  <a:gd name="T33" fmla="*/ 37 h 42"/>
                  <a:gd name="T34" fmla="*/ 161 w 161"/>
                  <a:gd name="T35" fmla="*/ 37 h 42"/>
                  <a:gd name="T36" fmla="*/ 161 w 161"/>
                  <a:gd name="T37" fmla="*/ 34 h 42"/>
                  <a:gd name="T38" fmla="*/ 161 w 161"/>
                  <a:gd name="T39" fmla="*/ 34 h 42"/>
                  <a:gd name="T40" fmla="*/ 161 w 161"/>
                  <a:gd name="T41" fmla="*/ 29 h 42"/>
                  <a:gd name="T42" fmla="*/ 158 w 161"/>
                  <a:gd name="T43" fmla="*/ 26 h 42"/>
                  <a:gd name="T44" fmla="*/ 158 w 161"/>
                  <a:gd name="T45" fmla="*/ 26 h 42"/>
                  <a:gd name="T46" fmla="*/ 139 w 161"/>
                  <a:gd name="T47" fmla="*/ 15 h 42"/>
                  <a:gd name="T48" fmla="*/ 120 w 161"/>
                  <a:gd name="T49" fmla="*/ 7 h 42"/>
                  <a:gd name="T50" fmla="*/ 101 w 161"/>
                  <a:gd name="T51" fmla="*/ 1 h 42"/>
                  <a:gd name="T52" fmla="*/ 80 w 161"/>
                  <a:gd name="T53" fmla="*/ 0 h 42"/>
                  <a:gd name="T54" fmla="*/ 80 w 161"/>
                  <a:gd name="T55" fmla="*/ 0 h 42"/>
                  <a:gd name="T56" fmla="*/ 61 w 161"/>
                  <a:gd name="T57" fmla="*/ 1 h 42"/>
                  <a:gd name="T58" fmla="*/ 42 w 161"/>
                  <a:gd name="T59" fmla="*/ 7 h 42"/>
                  <a:gd name="T60" fmla="*/ 23 w 161"/>
                  <a:gd name="T61" fmla="*/ 15 h 42"/>
                  <a:gd name="T62" fmla="*/ 4 w 161"/>
                  <a:gd name="T63" fmla="*/ 26 h 42"/>
                  <a:gd name="T64" fmla="*/ 4 w 161"/>
                  <a:gd name="T65" fmla="*/ 26 h 42"/>
                  <a:gd name="T66" fmla="*/ 3 w 161"/>
                  <a:gd name="T67" fmla="*/ 27 h 42"/>
                  <a:gd name="T68" fmla="*/ 1 w 161"/>
                  <a:gd name="T69" fmla="*/ 30 h 42"/>
                  <a:gd name="T70" fmla="*/ 0 w 161"/>
                  <a:gd name="T71" fmla="*/ 34 h 42"/>
                  <a:gd name="T72" fmla="*/ 1 w 161"/>
                  <a:gd name="T73" fmla="*/ 37 h 42"/>
                  <a:gd name="T74" fmla="*/ 1 w 161"/>
                  <a:gd name="T75" fmla="*/ 37 h 42"/>
                  <a:gd name="T76" fmla="*/ 3 w 161"/>
                  <a:gd name="T77" fmla="*/ 39 h 42"/>
                  <a:gd name="T78" fmla="*/ 4 w 161"/>
                  <a:gd name="T79" fmla="*/ 41 h 42"/>
                  <a:gd name="T80" fmla="*/ 7 w 161"/>
                  <a:gd name="T81" fmla="*/ 42 h 42"/>
                  <a:gd name="T82" fmla="*/ 8 w 161"/>
                  <a:gd name="T83" fmla="*/ 41 h 42"/>
                  <a:gd name="T84" fmla="*/ 8 w 161"/>
                  <a:gd name="T85"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42">
                    <a:moveTo>
                      <a:pt x="8" y="41"/>
                    </a:moveTo>
                    <a:lnTo>
                      <a:pt x="8" y="41"/>
                    </a:lnTo>
                    <a:lnTo>
                      <a:pt x="8" y="41"/>
                    </a:lnTo>
                    <a:lnTo>
                      <a:pt x="26" y="30"/>
                    </a:lnTo>
                    <a:lnTo>
                      <a:pt x="44" y="23"/>
                    </a:lnTo>
                    <a:lnTo>
                      <a:pt x="63" y="19"/>
                    </a:lnTo>
                    <a:lnTo>
                      <a:pt x="80" y="18"/>
                    </a:lnTo>
                    <a:lnTo>
                      <a:pt x="80" y="18"/>
                    </a:lnTo>
                    <a:lnTo>
                      <a:pt x="100" y="19"/>
                    </a:lnTo>
                    <a:lnTo>
                      <a:pt x="117" y="23"/>
                    </a:lnTo>
                    <a:lnTo>
                      <a:pt x="135" y="30"/>
                    </a:lnTo>
                    <a:lnTo>
                      <a:pt x="153" y="41"/>
                    </a:lnTo>
                    <a:lnTo>
                      <a:pt x="153" y="41"/>
                    </a:lnTo>
                    <a:lnTo>
                      <a:pt x="155" y="42"/>
                    </a:lnTo>
                    <a:lnTo>
                      <a:pt x="157" y="41"/>
                    </a:lnTo>
                    <a:lnTo>
                      <a:pt x="160" y="39"/>
                    </a:lnTo>
                    <a:lnTo>
                      <a:pt x="161" y="37"/>
                    </a:lnTo>
                    <a:lnTo>
                      <a:pt x="161" y="37"/>
                    </a:lnTo>
                    <a:lnTo>
                      <a:pt x="161" y="34"/>
                    </a:lnTo>
                    <a:lnTo>
                      <a:pt x="161" y="34"/>
                    </a:lnTo>
                    <a:lnTo>
                      <a:pt x="161" y="29"/>
                    </a:lnTo>
                    <a:lnTo>
                      <a:pt x="158" y="26"/>
                    </a:lnTo>
                    <a:lnTo>
                      <a:pt x="158" y="26"/>
                    </a:lnTo>
                    <a:lnTo>
                      <a:pt x="139" y="15"/>
                    </a:lnTo>
                    <a:lnTo>
                      <a:pt x="120" y="7"/>
                    </a:lnTo>
                    <a:lnTo>
                      <a:pt x="101" y="1"/>
                    </a:lnTo>
                    <a:lnTo>
                      <a:pt x="80" y="0"/>
                    </a:lnTo>
                    <a:lnTo>
                      <a:pt x="80" y="0"/>
                    </a:lnTo>
                    <a:lnTo>
                      <a:pt x="61" y="1"/>
                    </a:lnTo>
                    <a:lnTo>
                      <a:pt x="42" y="7"/>
                    </a:lnTo>
                    <a:lnTo>
                      <a:pt x="23" y="15"/>
                    </a:lnTo>
                    <a:lnTo>
                      <a:pt x="4" y="26"/>
                    </a:lnTo>
                    <a:lnTo>
                      <a:pt x="4" y="26"/>
                    </a:lnTo>
                    <a:lnTo>
                      <a:pt x="3" y="27"/>
                    </a:lnTo>
                    <a:lnTo>
                      <a:pt x="1" y="30"/>
                    </a:lnTo>
                    <a:lnTo>
                      <a:pt x="0" y="34"/>
                    </a:lnTo>
                    <a:lnTo>
                      <a:pt x="1" y="37"/>
                    </a:lnTo>
                    <a:lnTo>
                      <a:pt x="1" y="37"/>
                    </a:lnTo>
                    <a:lnTo>
                      <a:pt x="3" y="39"/>
                    </a:lnTo>
                    <a:lnTo>
                      <a:pt x="4" y="41"/>
                    </a:lnTo>
                    <a:lnTo>
                      <a:pt x="7" y="42"/>
                    </a:lnTo>
                    <a:lnTo>
                      <a:pt x="8" y="41"/>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9" name="Freeform 134"/>
              <p:cNvSpPr>
                <a:spLocks/>
              </p:cNvSpPr>
              <p:nvPr/>
            </p:nvSpPr>
            <p:spPr bwMode="auto">
              <a:xfrm>
                <a:off x="4973638" y="1944688"/>
                <a:ext cx="77788" cy="22225"/>
              </a:xfrm>
              <a:custGeom>
                <a:avLst/>
                <a:gdLst>
                  <a:gd name="T0" fmla="*/ 96 w 100"/>
                  <a:gd name="T1" fmla="*/ 11 h 27"/>
                  <a:gd name="T2" fmla="*/ 96 w 100"/>
                  <a:gd name="T3" fmla="*/ 11 h 27"/>
                  <a:gd name="T4" fmla="*/ 85 w 100"/>
                  <a:gd name="T5" fmla="*/ 6 h 27"/>
                  <a:gd name="T6" fmla="*/ 73 w 100"/>
                  <a:gd name="T7" fmla="*/ 2 h 27"/>
                  <a:gd name="T8" fmla="*/ 62 w 100"/>
                  <a:gd name="T9" fmla="*/ 0 h 27"/>
                  <a:gd name="T10" fmla="*/ 49 w 100"/>
                  <a:gd name="T11" fmla="*/ 0 h 27"/>
                  <a:gd name="T12" fmla="*/ 49 w 100"/>
                  <a:gd name="T13" fmla="*/ 0 h 27"/>
                  <a:gd name="T14" fmla="*/ 38 w 100"/>
                  <a:gd name="T15" fmla="*/ 0 h 27"/>
                  <a:gd name="T16" fmla="*/ 26 w 100"/>
                  <a:gd name="T17" fmla="*/ 2 h 27"/>
                  <a:gd name="T18" fmla="*/ 15 w 100"/>
                  <a:gd name="T19" fmla="*/ 6 h 27"/>
                  <a:gd name="T20" fmla="*/ 4 w 100"/>
                  <a:gd name="T21" fmla="*/ 11 h 27"/>
                  <a:gd name="T22" fmla="*/ 4 w 100"/>
                  <a:gd name="T23" fmla="*/ 11 h 27"/>
                  <a:gd name="T24" fmla="*/ 2 w 100"/>
                  <a:gd name="T25" fmla="*/ 12 h 27"/>
                  <a:gd name="T26" fmla="*/ 0 w 100"/>
                  <a:gd name="T27" fmla="*/ 15 h 27"/>
                  <a:gd name="T28" fmla="*/ 0 w 100"/>
                  <a:gd name="T29" fmla="*/ 19 h 27"/>
                  <a:gd name="T30" fmla="*/ 0 w 100"/>
                  <a:gd name="T31" fmla="*/ 21 h 27"/>
                  <a:gd name="T32" fmla="*/ 0 w 100"/>
                  <a:gd name="T33" fmla="*/ 21 h 27"/>
                  <a:gd name="T34" fmla="*/ 2 w 100"/>
                  <a:gd name="T35" fmla="*/ 24 h 27"/>
                  <a:gd name="T36" fmla="*/ 3 w 100"/>
                  <a:gd name="T37" fmla="*/ 27 h 27"/>
                  <a:gd name="T38" fmla="*/ 6 w 100"/>
                  <a:gd name="T39" fmla="*/ 27 h 27"/>
                  <a:gd name="T40" fmla="*/ 7 w 100"/>
                  <a:gd name="T41" fmla="*/ 27 h 27"/>
                  <a:gd name="T42" fmla="*/ 7 w 100"/>
                  <a:gd name="T43" fmla="*/ 27 h 27"/>
                  <a:gd name="T44" fmla="*/ 18 w 100"/>
                  <a:gd name="T45" fmla="*/ 23 h 27"/>
                  <a:gd name="T46" fmla="*/ 29 w 100"/>
                  <a:gd name="T47" fmla="*/ 19 h 27"/>
                  <a:gd name="T48" fmla="*/ 38 w 100"/>
                  <a:gd name="T49" fmla="*/ 17 h 27"/>
                  <a:gd name="T50" fmla="*/ 49 w 100"/>
                  <a:gd name="T51" fmla="*/ 16 h 27"/>
                  <a:gd name="T52" fmla="*/ 49 w 100"/>
                  <a:gd name="T53" fmla="*/ 16 h 27"/>
                  <a:gd name="T54" fmla="*/ 60 w 100"/>
                  <a:gd name="T55" fmla="*/ 17 h 27"/>
                  <a:gd name="T56" fmla="*/ 71 w 100"/>
                  <a:gd name="T57" fmla="*/ 19 h 27"/>
                  <a:gd name="T58" fmla="*/ 82 w 100"/>
                  <a:gd name="T59" fmla="*/ 23 h 27"/>
                  <a:gd name="T60" fmla="*/ 92 w 100"/>
                  <a:gd name="T61" fmla="*/ 27 h 27"/>
                  <a:gd name="T62" fmla="*/ 92 w 100"/>
                  <a:gd name="T63" fmla="*/ 27 h 27"/>
                  <a:gd name="T64" fmla="*/ 94 w 100"/>
                  <a:gd name="T65" fmla="*/ 27 h 27"/>
                  <a:gd name="T66" fmla="*/ 97 w 100"/>
                  <a:gd name="T67" fmla="*/ 27 h 27"/>
                  <a:gd name="T68" fmla="*/ 99 w 100"/>
                  <a:gd name="T69" fmla="*/ 24 h 27"/>
                  <a:gd name="T70" fmla="*/ 100 w 100"/>
                  <a:gd name="T71" fmla="*/ 21 h 27"/>
                  <a:gd name="T72" fmla="*/ 100 w 100"/>
                  <a:gd name="T73" fmla="*/ 21 h 27"/>
                  <a:gd name="T74" fmla="*/ 100 w 100"/>
                  <a:gd name="T75" fmla="*/ 19 h 27"/>
                  <a:gd name="T76" fmla="*/ 100 w 100"/>
                  <a:gd name="T77" fmla="*/ 19 h 27"/>
                  <a:gd name="T78" fmla="*/ 99 w 100"/>
                  <a:gd name="T79" fmla="*/ 15 h 27"/>
                  <a:gd name="T80" fmla="*/ 96 w 100"/>
                  <a:gd name="T81" fmla="*/ 11 h 27"/>
                  <a:gd name="T82" fmla="*/ 96 w 100"/>
                  <a:gd name="T83"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27">
                    <a:moveTo>
                      <a:pt x="96" y="11"/>
                    </a:moveTo>
                    <a:lnTo>
                      <a:pt x="96" y="11"/>
                    </a:lnTo>
                    <a:lnTo>
                      <a:pt x="85" y="6"/>
                    </a:lnTo>
                    <a:lnTo>
                      <a:pt x="73" y="2"/>
                    </a:lnTo>
                    <a:lnTo>
                      <a:pt x="62" y="0"/>
                    </a:lnTo>
                    <a:lnTo>
                      <a:pt x="49" y="0"/>
                    </a:lnTo>
                    <a:lnTo>
                      <a:pt x="49" y="0"/>
                    </a:lnTo>
                    <a:lnTo>
                      <a:pt x="38" y="0"/>
                    </a:lnTo>
                    <a:lnTo>
                      <a:pt x="26" y="2"/>
                    </a:lnTo>
                    <a:lnTo>
                      <a:pt x="15" y="6"/>
                    </a:lnTo>
                    <a:lnTo>
                      <a:pt x="4" y="11"/>
                    </a:lnTo>
                    <a:lnTo>
                      <a:pt x="4" y="11"/>
                    </a:lnTo>
                    <a:lnTo>
                      <a:pt x="2" y="12"/>
                    </a:lnTo>
                    <a:lnTo>
                      <a:pt x="0" y="15"/>
                    </a:lnTo>
                    <a:lnTo>
                      <a:pt x="0" y="19"/>
                    </a:lnTo>
                    <a:lnTo>
                      <a:pt x="0" y="21"/>
                    </a:lnTo>
                    <a:lnTo>
                      <a:pt x="0" y="21"/>
                    </a:lnTo>
                    <a:lnTo>
                      <a:pt x="2" y="24"/>
                    </a:lnTo>
                    <a:lnTo>
                      <a:pt x="3" y="27"/>
                    </a:lnTo>
                    <a:lnTo>
                      <a:pt x="6" y="27"/>
                    </a:lnTo>
                    <a:lnTo>
                      <a:pt x="7" y="27"/>
                    </a:lnTo>
                    <a:lnTo>
                      <a:pt x="7" y="27"/>
                    </a:lnTo>
                    <a:lnTo>
                      <a:pt x="18" y="23"/>
                    </a:lnTo>
                    <a:lnTo>
                      <a:pt x="29" y="19"/>
                    </a:lnTo>
                    <a:lnTo>
                      <a:pt x="38" y="17"/>
                    </a:lnTo>
                    <a:lnTo>
                      <a:pt x="49" y="16"/>
                    </a:lnTo>
                    <a:lnTo>
                      <a:pt x="49" y="16"/>
                    </a:lnTo>
                    <a:lnTo>
                      <a:pt x="60" y="17"/>
                    </a:lnTo>
                    <a:lnTo>
                      <a:pt x="71" y="19"/>
                    </a:lnTo>
                    <a:lnTo>
                      <a:pt x="82" y="23"/>
                    </a:lnTo>
                    <a:lnTo>
                      <a:pt x="92" y="27"/>
                    </a:lnTo>
                    <a:lnTo>
                      <a:pt x="92" y="27"/>
                    </a:lnTo>
                    <a:lnTo>
                      <a:pt x="94" y="27"/>
                    </a:lnTo>
                    <a:lnTo>
                      <a:pt x="97" y="27"/>
                    </a:lnTo>
                    <a:lnTo>
                      <a:pt x="99" y="24"/>
                    </a:lnTo>
                    <a:lnTo>
                      <a:pt x="100" y="21"/>
                    </a:lnTo>
                    <a:lnTo>
                      <a:pt x="100" y="21"/>
                    </a:lnTo>
                    <a:lnTo>
                      <a:pt x="100" y="19"/>
                    </a:lnTo>
                    <a:lnTo>
                      <a:pt x="100" y="19"/>
                    </a:lnTo>
                    <a:lnTo>
                      <a:pt x="99" y="15"/>
                    </a:lnTo>
                    <a:lnTo>
                      <a:pt x="96" y="11"/>
                    </a:lnTo>
                    <a:lnTo>
                      <a:pt x="9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0" name="Freeform 135"/>
              <p:cNvSpPr>
                <a:spLocks/>
              </p:cNvSpPr>
              <p:nvPr/>
            </p:nvSpPr>
            <p:spPr bwMode="auto">
              <a:xfrm>
                <a:off x="4902201" y="2030413"/>
                <a:ext cx="85725" cy="65088"/>
              </a:xfrm>
              <a:custGeom>
                <a:avLst/>
                <a:gdLst>
                  <a:gd name="T0" fmla="*/ 76 w 107"/>
                  <a:gd name="T1" fmla="*/ 57 h 83"/>
                  <a:gd name="T2" fmla="*/ 76 w 107"/>
                  <a:gd name="T3" fmla="*/ 57 h 83"/>
                  <a:gd name="T4" fmla="*/ 62 w 107"/>
                  <a:gd name="T5" fmla="*/ 0 h 83"/>
                  <a:gd name="T6" fmla="*/ 45 w 107"/>
                  <a:gd name="T7" fmla="*/ 0 h 83"/>
                  <a:gd name="T8" fmla="*/ 31 w 107"/>
                  <a:gd name="T9" fmla="*/ 56 h 83"/>
                  <a:gd name="T10" fmla="*/ 31 w 107"/>
                  <a:gd name="T11" fmla="*/ 56 h 83"/>
                  <a:gd name="T12" fmla="*/ 17 w 107"/>
                  <a:gd name="T13" fmla="*/ 0 h 83"/>
                  <a:gd name="T14" fmla="*/ 0 w 107"/>
                  <a:gd name="T15" fmla="*/ 0 h 83"/>
                  <a:gd name="T16" fmla="*/ 21 w 107"/>
                  <a:gd name="T17" fmla="*/ 83 h 83"/>
                  <a:gd name="T18" fmla="*/ 39 w 107"/>
                  <a:gd name="T19" fmla="*/ 83 h 83"/>
                  <a:gd name="T20" fmla="*/ 53 w 107"/>
                  <a:gd name="T21" fmla="*/ 27 h 83"/>
                  <a:gd name="T22" fmla="*/ 53 w 107"/>
                  <a:gd name="T23" fmla="*/ 27 h 83"/>
                  <a:gd name="T24" fmla="*/ 68 w 107"/>
                  <a:gd name="T25" fmla="*/ 83 h 83"/>
                  <a:gd name="T26" fmla="*/ 86 w 107"/>
                  <a:gd name="T27" fmla="*/ 83 h 83"/>
                  <a:gd name="T28" fmla="*/ 107 w 107"/>
                  <a:gd name="T29" fmla="*/ 0 h 83"/>
                  <a:gd name="T30" fmla="*/ 90 w 107"/>
                  <a:gd name="T31" fmla="*/ 0 h 83"/>
                  <a:gd name="T32" fmla="*/ 76 w 107"/>
                  <a:gd name="T3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83">
                    <a:moveTo>
                      <a:pt x="76" y="57"/>
                    </a:moveTo>
                    <a:lnTo>
                      <a:pt x="76" y="57"/>
                    </a:lnTo>
                    <a:lnTo>
                      <a:pt x="62" y="0"/>
                    </a:lnTo>
                    <a:lnTo>
                      <a:pt x="45" y="0"/>
                    </a:lnTo>
                    <a:lnTo>
                      <a:pt x="31" y="56"/>
                    </a:lnTo>
                    <a:lnTo>
                      <a:pt x="31" y="56"/>
                    </a:lnTo>
                    <a:lnTo>
                      <a:pt x="17" y="0"/>
                    </a:lnTo>
                    <a:lnTo>
                      <a:pt x="0" y="0"/>
                    </a:lnTo>
                    <a:lnTo>
                      <a:pt x="21" y="83"/>
                    </a:lnTo>
                    <a:lnTo>
                      <a:pt x="39" y="83"/>
                    </a:lnTo>
                    <a:lnTo>
                      <a:pt x="53" y="27"/>
                    </a:lnTo>
                    <a:lnTo>
                      <a:pt x="53" y="27"/>
                    </a:lnTo>
                    <a:lnTo>
                      <a:pt x="68" y="83"/>
                    </a:lnTo>
                    <a:lnTo>
                      <a:pt x="86" y="83"/>
                    </a:lnTo>
                    <a:lnTo>
                      <a:pt x="107" y="0"/>
                    </a:lnTo>
                    <a:lnTo>
                      <a:pt x="90" y="0"/>
                    </a:lnTo>
                    <a:lnTo>
                      <a:pt x="7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1" name="Rectangle 136"/>
              <p:cNvSpPr>
                <a:spLocks noChangeArrowheads="1"/>
              </p:cNvSpPr>
              <p:nvPr/>
            </p:nvSpPr>
            <p:spPr bwMode="auto">
              <a:xfrm>
                <a:off x="4992688"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2" name="Rectangle 137"/>
              <p:cNvSpPr>
                <a:spLocks noChangeArrowheads="1"/>
              </p:cNvSpPr>
              <p:nvPr/>
            </p:nvSpPr>
            <p:spPr bwMode="auto">
              <a:xfrm>
                <a:off x="5014913" y="2063750"/>
                <a:ext cx="28575"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3" name="Freeform 138"/>
              <p:cNvSpPr>
                <a:spLocks/>
              </p:cNvSpPr>
              <p:nvPr/>
            </p:nvSpPr>
            <p:spPr bwMode="auto">
              <a:xfrm>
                <a:off x="5051426" y="2030413"/>
                <a:ext cx="46038" cy="65088"/>
              </a:xfrm>
              <a:custGeom>
                <a:avLst/>
                <a:gdLst>
                  <a:gd name="T0" fmla="*/ 0 w 57"/>
                  <a:gd name="T1" fmla="*/ 83 h 83"/>
                  <a:gd name="T2" fmla="*/ 18 w 57"/>
                  <a:gd name="T3" fmla="*/ 83 h 83"/>
                  <a:gd name="T4" fmla="*/ 18 w 57"/>
                  <a:gd name="T5" fmla="*/ 49 h 83"/>
                  <a:gd name="T6" fmla="*/ 52 w 57"/>
                  <a:gd name="T7" fmla="*/ 49 h 83"/>
                  <a:gd name="T8" fmla="*/ 52 w 57"/>
                  <a:gd name="T9" fmla="*/ 34 h 83"/>
                  <a:gd name="T10" fmla="*/ 18 w 57"/>
                  <a:gd name="T11" fmla="*/ 34 h 83"/>
                  <a:gd name="T12" fmla="*/ 18 w 57"/>
                  <a:gd name="T13" fmla="*/ 15 h 83"/>
                  <a:gd name="T14" fmla="*/ 57 w 57"/>
                  <a:gd name="T15" fmla="*/ 15 h 83"/>
                  <a:gd name="T16" fmla="*/ 57 w 57"/>
                  <a:gd name="T17" fmla="*/ 0 h 83"/>
                  <a:gd name="T18" fmla="*/ 0 w 57"/>
                  <a:gd name="T19" fmla="*/ 0 h 83"/>
                  <a:gd name="T20" fmla="*/ 0 w 5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3">
                    <a:moveTo>
                      <a:pt x="0" y="83"/>
                    </a:moveTo>
                    <a:lnTo>
                      <a:pt x="18" y="83"/>
                    </a:lnTo>
                    <a:lnTo>
                      <a:pt x="18" y="49"/>
                    </a:lnTo>
                    <a:lnTo>
                      <a:pt x="52" y="49"/>
                    </a:lnTo>
                    <a:lnTo>
                      <a:pt x="52" y="34"/>
                    </a:lnTo>
                    <a:lnTo>
                      <a:pt x="18" y="34"/>
                    </a:lnTo>
                    <a:lnTo>
                      <a:pt x="18" y="15"/>
                    </a:lnTo>
                    <a:lnTo>
                      <a:pt x="57" y="15"/>
                    </a:lnTo>
                    <a:lnTo>
                      <a:pt x="57" y="0"/>
                    </a:lnTo>
                    <a:lnTo>
                      <a:pt x="0" y="0"/>
                    </a:lnTo>
                    <a:lnTo>
                      <a:pt x="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24" name="Rectangle 139"/>
              <p:cNvSpPr>
                <a:spLocks noChangeArrowheads="1"/>
              </p:cNvSpPr>
              <p:nvPr/>
            </p:nvSpPr>
            <p:spPr bwMode="auto">
              <a:xfrm>
                <a:off x="5103813"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nvGrpSpPr>
            <p:cNvPr id="14" name="组合 13"/>
            <p:cNvGrpSpPr/>
            <p:nvPr/>
          </p:nvGrpSpPr>
          <p:grpSpPr>
            <a:xfrm>
              <a:off x="3683887" y="1829702"/>
              <a:ext cx="362855" cy="349515"/>
              <a:chOff x="4903788" y="1471613"/>
              <a:chExt cx="215900" cy="207963"/>
            </a:xfrm>
            <a:solidFill>
              <a:schemeClr val="accent2"/>
            </a:solidFill>
          </p:grpSpPr>
          <p:sp>
            <p:nvSpPr>
              <p:cNvPr id="15"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sp>
            <p:nvSpPr>
              <p:cNvPr id="16"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80808"/>
                  </a:solidFill>
                </a:endParaRPr>
              </a:p>
            </p:txBody>
          </p:sp>
        </p:grpSp>
      </p:grpSp>
      <p:sp>
        <p:nvSpPr>
          <p:cNvPr id="28" name="文本框 24"/>
          <p:cNvSpPr txBox="1"/>
          <p:nvPr/>
        </p:nvSpPr>
        <p:spPr>
          <a:xfrm>
            <a:off x="6003576" y="1411684"/>
            <a:ext cx="2516067" cy="872034"/>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tx1">
                    <a:lumMod val="75000"/>
                  </a:schemeClr>
                </a:solidFill>
                <a:latin typeface="微软雅黑" panose="020B0503020204020204" pitchFamily="34" charset="-122"/>
                <a:ea typeface="微软雅黑" panose="020B0503020204020204" pitchFamily="34" charset="-122"/>
              </a:rPr>
              <a:t>添加标题</a:t>
            </a:r>
            <a:endParaRPr lang="en-US" altLang="zh-CN" sz="1600" dirty="0" smtClean="0">
              <a:solidFill>
                <a:schemeClr val="tx1">
                  <a:lumMod val="75000"/>
                </a:schemeClr>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29" name="文本框 25"/>
          <p:cNvSpPr txBox="1"/>
          <p:nvPr/>
        </p:nvSpPr>
        <p:spPr>
          <a:xfrm>
            <a:off x="6088381" y="3147814"/>
            <a:ext cx="2516067" cy="872034"/>
          </a:xfrm>
          <a:prstGeom prst="rect">
            <a:avLst/>
          </a:prstGeom>
          <a:noFill/>
        </p:spPr>
        <p:txBody>
          <a:bodyPr wrap="square" lIns="68580" tIns="34290" rIns="68580" bIns="34290" rtlCol="0">
            <a:spAutoFit/>
          </a:bodyPr>
          <a:lstStyle/>
          <a:p>
            <a:pPr>
              <a:spcBef>
                <a:spcPts val="450"/>
              </a:spcBef>
            </a:pPr>
            <a:r>
              <a:rPr lang="zh-CN" altLang="en-US" sz="1600" dirty="0" smtClean="0">
                <a:solidFill>
                  <a:schemeClr val="tx1">
                    <a:lumMod val="75000"/>
                  </a:schemeClr>
                </a:solidFill>
                <a:latin typeface="微软雅黑" panose="020B0503020204020204" pitchFamily="34" charset="-122"/>
                <a:ea typeface="微软雅黑" panose="020B0503020204020204" pitchFamily="34" charset="-122"/>
              </a:rPr>
              <a:t>添加标题</a:t>
            </a:r>
            <a:endParaRPr lang="en-US" altLang="zh-CN" sz="1600" dirty="0" smtClean="0">
              <a:solidFill>
                <a:schemeClr val="tx1">
                  <a:lumMod val="75000"/>
                </a:schemeClr>
              </a:solidFill>
              <a:latin typeface="微软雅黑" panose="020B0503020204020204" pitchFamily="34" charset="-122"/>
              <a:ea typeface="微软雅黑" panose="020B0503020204020204" pitchFamily="34" charset="-122"/>
            </a:endParaRPr>
          </a:p>
          <a:p>
            <a:pPr>
              <a:spcBef>
                <a:spcPts val="450"/>
              </a:spcBef>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30" name="文本框 26"/>
          <p:cNvSpPr txBox="1"/>
          <p:nvPr/>
        </p:nvSpPr>
        <p:spPr>
          <a:xfrm>
            <a:off x="899592" y="1411684"/>
            <a:ext cx="2518291" cy="872034"/>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tx1">
                    <a:lumMod val="75000"/>
                  </a:schemeClr>
                </a:solidFill>
                <a:latin typeface="微软雅黑" panose="020B0503020204020204" pitchFamily="34" charset="-122"/>
                <a:ea typeface="微软雅黑" panose="020B0503020204020204" pitchFamily="34" charset="-122"/>
              </a:rPr>
              <a:t>添加标题</a:t>
            </a:r>
            <a:endParaRPr lang="en-US" altLang="zh-CN" sz="1600" dirty="0" smtClean="0">
              <a:solidFill>
                <a:schemeClr val="tx1">
                  <a:lumMod val="75000"/>
                </a:schemeClr>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31" name="文本框 27"/>
          <p:cNvSpPr txBox="1"/>
          <p:nvPr/>
        </p:nvSpPr>
        <p:spPr>
          <a:xfrm>
            <a:off x="887181" y="3219822"/>
            <a:ext cx="2518291" cy="872034"/>
          </a:xfrm>
          <a:prstGeom prst="rect">
            <a:avLst/>
          </a:prstGeom>
          <a:noFill/>
        </p:spPr>
        <p:txBody>
          <a:bodyPr wrap="square" lIns="68580" tIns="34290" rIns="68580" bIns="34290" rtlCol="0">
            <a:spAutoFit/>
          </a:bodyPr>
          <a:lstStyle/>
          <a:p>
            <a:pPr algn="r">
              <a:spcBef>
                <a:spcPts val="450"/>
              </a:spcBef>
            </a:pPr>
            <a:r>
              <a:rPr lang="zh-CN" altLang="en-US" sz="1600" dirty="0" smtClean="0">
                <a:solidFill>
                  <a:schemeClr val="tx1">
                    <a:lumMod val="75000"/>
                  </a:schemeClr>
                </a:solidFill>
                <a:latin typeface="微软雅黑" panose="020B0503020204020204" pitchFamily="34" charset="-122"/>
                <a:ea typeface="微软雅黑" panose="020B0503020204020204" pitchFamily="34" charset="-122"/>
              </a:rPr>
              <a:t>添加标题</a:t>
            </a:r>
            <a:endParaRPr lang="en-US" altLang="zh-CN" sz="1600" dirty="0" smtClean="0">
              <a:solidFill>
                <a:schemeClr val="tx1">
                  <a:lumMod val="75000"/>
                </a:schemeClr>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Tree>
    <p:extLst>
      <p:ext uri="{BB962C8B-B14F-4D97-AF65-F5344CB8AC3E}">
        <p14:creationId xmlns:p14="http://schemas.microsoft.com/office/powerpoint/2010/main" val="7644740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fill="hold"/>
                                        <p:tgtEl>
                                          <p:spTgt spid="30"/>
                                        </p:tgtEl>
                                        <p:attrNameLst>
                                          <p:attrName>ppt_x</p:attrName>
                                        </p:attrNameLst>
                                      </p:cBhvr>
                                      <p:tavLst>
                                        <p:tav tm="0">
                                          <p:val>
                                            <p:strVal val="0-#ppt_w/2"/>
                                          </p:val>
                                        </p:tav>
                                        <p:tav tm="100000">
                                          <p:val>
                                            <p:strVal val="#ppt_x"/>
                                          </p:val>
                                        </p:tav>
                                      </p:tavLst>
                                    </p:anim>
                                    <p:anim calcmode="lin" valueType="num">
                                      <p:cBhvr additive="base">
                                        <p:cTn id="30" dur="500" fill="hold"/>
                                        <p:tgtEl>
                                          <p:spTgt spid="30"/>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500" fill="hold"/>
                                        <p:tgtEl>
                                          <p:spTgt spid="31"/>
                                        </p:tgtEl>
                                        <p:attrNameLst>
                                          <p:attrName>ppt_x</p:attrName>
                                        </p:attrNameLst>
                                      </p:cBhvr>
                                      <p:tavLst>
                                        <p:tav tm="0">
                                          <p:val>
                                            <p:strVal val="0-#ppt_w/2"/>
                                          </p:val>
                                        </p:tav>
                                        <p:tav tm="100000">
                                          <p:val>
                                            <p:strVal val="#ppt_x"/>
                                          </p:val>
                                        </p:tav>
                                      </p:tavLst>
                                    </p:anim>
                                    <p:anim calcmode="lin" valueType="num">
                                      <p:cBhvr additive="base">
                                        <p:cTn id="34" dur="500" fill="hold"/>
                                        <p:tgtEl>
                                          <p:spTgt spid="3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additive="base">
                                        <p:cTn id="37" dur="500" fill="hold"/>
                                        <p:tgtEl>
                                          <p:spTgt spid="28"/>
                                        </p:tgtEl>
                                        <p:attrNameLst>
                                          <p:attrName>ppt_x</p:attrName>
                                        </p:attrNameLst>
                                      </p:cBhvr>
                                      <p:tavLst>
                                        <p:tav tm="0">
                                          <p:val>
                                            <p:strVal val="1+#ppt_w/2"/>
                                          </p:val>
                                        </p:tav>
                                        <p:tav tm="100000">
                                          <p:val>
                                            <p:strVal val="#ppt_x"/>
                                          </p:val>
                                        </p:tav>
                                      </p:tavLst>
                                    </p:anim>
                                    <p:anim calcmode="lin" valueType="num">
                                      <p:cBhvr additive="base">
                                        <p:cTn id="38" dur="500" fill="hold"/>
                                        <p:tgtEl>
                                          <p:spTgt spid="2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1+#ppt_w/2"/>
                                          </p:val>
                                        </p:tav>
                                        <p:tav tm="100000">
                                          <p:val>
                                            <p:strVal val="#ppt_x"/>
                                          </p:val>
                                        </p:tav>
                                      </p:tavLst>
                                    </p:anim>
                                    <p:anim calcmode="lin" valueType="num">
                                      <p:cBhvr additive="base">
                                        <p:cTn id="4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矩形 4"/>
          <p:cNvSpPr/>
          <p:nvPr/>
        </p:nvSpPr>
        <p:spPr bwMode="auto">
          <a:xfrm>
            <a:off x="6268948" y="3388888"/>
            <a:ext cx="1983739" cy="641413"/>
          </a:xfrm>
          <a:prstGeom prst="rect">
            <a:avLst/>
          </a:prstGeom>
          <a:solidFill>
            <a:srgbClr val="922E17"/>
          </a:solidFill>
          <a:ln w="9525" cap="flat" cmpd="sng" algn="ctr">
            <a:solidFill>
              <a:schemeClr val="bg2"/>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solidFill>
                <a:schemeClr val="accent2"/>
              </a:solidFill>
              <a:cs typeface="+mn-cs"/>
            </a:endParaRPr>
          </a:p>
        </p:txBody>
      </p:sp>
      <p:sp>
        <p:nvSpPr>
          <p:cNvPr id="6" name="矩形 5"/>
          <p:cNvSpPr/>
          <p:nvPr/>
        </p:nvSpPr>
        <p:spPr bwMode="auto">
          <a:xfrm>
            <a:off x="3639036" y="3388888"/>
            <a:ext cx="1983739" cy="641413"/>
          </a:xfrm>
          <a:prstGeom prst="rect">
            <a:avLst/>
          </a:prstGeom>
          <a:solidFill>
            <a:srgbClr val="922E17"/>
          </a:solidFill>
          <a:ln w="9525" cap="flat" cmpd="sng" algn="ctr">
            <a:solidFill>
              <a:schemeClr val="bg2"/>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solidFill>
                <a:schemeClr val="accent2"/>
              </a:solidFill>
              <a:cs typeface="+mn-cs"/>
            </a:endParaRPr>
          </a:p>
        </p:txBody>
      </p:sp>
      <p:sp>
        <p:nvSpPr>
          <p:cNvPr id="7" name="矩形 6"/>
          <p:cNvSpPr/>
          <p:nvPr/>
        </p:nvSpPr>
        <p:spPr bwMode="auto">
          <a:xfrm>
            <a:off x="1056725" y="3388888"/>
            <a:ext cx="1983739" cy="641413"/>
          </a:xfrm>
          <a:prstGeom prst="rect">
            <a:avLst/>
          </a:prstGeom>
          <a:solidFill>
            <a:srgbClr val="922E17"/>
          </a:solidFill>
          <a:ln w="9525" cap="flat" cmpd="sng" algn="ctr">
            <a:solidFill>
              <a:schemeClr val="bg2"/>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solidFill>
                <a:schemeClr val="accent2"/>
              </a:solidFill>
              <a:cs typeface="+mn-cs"/>
            </a:endParaRPr>
          </a:p>
        </p:txBody>
      </p:sp>
      <p:sp>
        <p:nvSpPr>
          <p:cNvPr id="8" name="椭圆 7"/>
          <p:cNvSpPr/>
          <p:nvPr/>
        </p:nvSpPr>
        <p:spPr>
          <a:xfrm>
            <a:off x="1218566" y="1493210"/>
            <a:ext cx="1744548" cy="1744548"/>
          </a:xfrm>
          <a:prstGeom prst="ellipse">
            <a:avLst/>
          </a:prstGeom>
          <a:solidFill>
            <a:srgbClr val="922E17"/>
          </a:solidFill>
          <a:ln w="9525">
            <a:noFill/>
          </a:ln>
        </p:spPr>
        <p:txBody>
          <a:bodyPr/>
          <a:lstStyle/>
          <a:p>
            <a:pPr lvl="0" eaLnBrk="1" hangingPunct="1"/>
            <a:endParaRPr lang="zh-CN" altLang="en-US" sz="1012" dirty="0"/>
          </a:p>
        </p:txBody>
      </p:sp>
      <p:sp>
        <p:nvSpPr>
          <p:cNvPr id="9" name="椭圆 8"/>
          <p:cNvSpPr/>
          <p:nvPr/>
        </p:nvSpPr>
        <p:spPr>
          <a:xfrm>
            <a:off x="3788977" y="1493210"/>
            <a:ext cx="1744548" cy="1744548"/>
          </a:xfrm>
          <a:prstGeom prst="ellipse">
            <a:avLst/>
          </a:prstGeom>
          <a:solidFill>
            <a:srgbClr val="922E17"/>
          </a:solidFill>
          <a:ln w="9525">
            <a:noFill/>
          </a:ln>
        </p:spPr>
        <p:txBody>
          <a:bodyPr/>
          <a:lstStyle/>
          <a:p>
            <a:pPr lvl="0" eaLnBrk="1" hangingPunct="1"/>
            <a:endParaRPr lang="zh-CN" altLang="en-US" sz="1012" dirty="0"/>
          </a:p>
        </p:txBody>
      </p:sp>
      <p:sp>
        <p:nvSpPr>
          <p:cNvPr id="10" name="椭圆 9"/>
          <p:cNvSpPr/>
          <p:nvPr/>
        </p:nvSpPr>
        <p:spPr>
          <a:xfrm>
            <a:off x="6359388" y="1493210"/>
            <a:ext cx="1744548" cy="1744548"/>
          </a:xfrm>
          <a:prstGeom prst="ellipse">
            <a:avLst/>
          </a:prstGeom>
          <a:solidFill>
            <a:srgbClr val="922E17"/>
          </a:solidFill>
          <a:ln w="9525">
            <a:noFill/>
          </a:ln>
        </p:spPr>
        <p:txBody>
          <a:bodyPr/>
          <a:lstStyle/>
          <a:p>
            <a:pPr lvl="0" eaLnBrk="1" hangingPunct="1"/>
            <a:endParaRPr lang="zh-CN" altLang="en-US" sz="1012" dirty="0"/>
          </a:p>
        </p:txBody>
      </p:sp>
      <p:sp>
        <p:nvSpPr>
          <p:cNvPr id="11" name="Freeform 6"/>
          <p:cNvSpPr>
            <a:spLocks noEditPoints="1"/>
          </p:cNvSpPr>
          <p:nvPr/>
        </p:nvSpPr>
        <p:spPr>
          <a:xfrm>
            <a:off x="1777868" y="1910901"/>
            <a:ext cx="627133" cy="910354"/>
          </a:xfrm>
          <a:custGeom>
            <a:avLst/>
            <a:gdLst/>
            <a:ahLst/>
            <a:cxnLst>
              <a:cxn ang="0">
                <a:pos x="671865" y="265283"/>
              </a:cxn>
              <a:cxn ang="0">
                <a:pos x="90097" y="265283"/>
              </a:cxn>
              <a:cxn ang="0">
                <a:pos x="278013" y="90650"/>
              </a:cxn>
              <a:cxn ang="0">
                <a:pos x="723348" y="262617"/>
              </a:cxn>
              <a:cxn ang="0">
                <a:pos x="557313" y="806514"/>
              </a:cxn>
              <a:cxn ang="0">
                <a:pos x="46335" y="1027806"/>
              </a:cxn>
              <a:cxn ang="0">
                <a:pos x="557313" y="806514"/>
              </a:cxn>
              <a:cxn ang="0">
                <a:pos x="791565" y="387927"/>
              </a:cxn>
              <a:cxn ang="0">
                <a:pos x="704042" y="325272"/>
              </a:cxn>
              <a:cxn ang="0">
                <a:pos x="655132" y="350600"/>
              </a:cxn>
              <a:cxn ang="0">
                <a:pos x="688597" y="455914"/>
              </a:cxn>
              <a:cxn ang="0">
                <a:pos x="689884" y="473244"/>
              </a:cxn>
              <a:cxn ang="0">
                <a:pos x="689884" y="493240"/>
              </a:cxn>
              <a:cxn ang="0">
                <a:pos x="689884" y="515902"/>
              </a:cxn>
              <a:cxn ang="0">
                <a:pos x="687310" y="533232"/>
              </a:cxn>
              <a:cxn ang="0">
                <a:pos x="658994" y="591888"/>
              </a:cxn>
              <a:cxn ang="0">
                <a:pos x="592065" y="602553"/>
              </a:cxn>
              <a:cxn ang="0">
                <a:pos x="541868" y="579890"/>
              </a:cxn>
              <a:cxn ang="0">
                <a:pos x="455632" y="622549"/>
              </a:cxn>
              <a:cxn ang="0">
                <a:pos x="541868" y="665208"/>
              </a:cxn>
              <a:cxn ang="0">
                <a:pos x="592065" y="639879"/>
              </a:cxn>
              <a:cxn ang="0">
                <a:pos x="595926" y="639879"/>
              </a:cxn>
              <a:cxn ang="0">
                <a:pos x="597213" y="639879"/>
              </a:cxn>
              <a:cxn ang="0">
                <a:pos x="610084" y="643878"/>
              </a:cxn>
              <a:cxn ang="0">
                <a:pos x="648697" y="638546"/>
              </a:cxn>
              <a:cxn ang="0">
                <a:pos x="665429" y="633214"/>
              </a:cxn>
              <a:cxn ang="0">
                <a:pos x="679587" y="629214"/>
              </a:cxn>
              <a:cxn ang="0">
                <a:pos x="706616" y="618550"/>
              </a:cxn>
              <a:cxn ang="0">
                <a:pos x="718200" y="614550"/>
              </a:cxn>
              <a:cxn ang="0">
                <a:pos x="728497" y="607885"/>
              </a:cxn>
              <a:cxn ang="0">
                <a:pos x="738794" y="601220"/>
              </a:cxn>
              <a:cxn ang="0">
                <a:pos x="791565" y="535899"/>
              </a:cxn>
              <a:cxn ang="0">
                <a:pos x="836613" y="497239"/>
              </a:cxn>
              <a:cxn ang="0">
                <a:pos x="791565" y="387927"/>
              </a:cxn>
              <a:cxn ang="0">
                <a:pos x="129997" y="325272"/>
              </a:cxn>
              <a:cxn ang="0">
                <a:pos x="43761" y="386594"/>
              </a:cxn>
              <a:cxn ang="0">
                <a:pos x="0" y="423920"/>
              </a:cxn>
              <a:cxn ang="0">
                <a:pos x="43761" y="531899"/>
              </a:cxn>
              <a:cxn ang="0">
                <a:pos x="102968" y="593221"/>
              </a:cxn>
              <a:cxn ang="0">
                <a:pos x="137719" y="591888"/>
              </a:cxn>
              <a:cxn ang="0">
                <a:pos x="164748" y="335936"/>
              </a:cxn>
              <a:cxn ang="0">
                <a:pos x="608797" y="347934"/>
              </a:cxn>
              <a:cxn ang="0">
                <a:pos x="410584" y="237288"/>
              </a:cxn>
              <a:cxn ang="0">
                <a:pos x="158313" y="506571"/>
              </a:cxn>
              <a:cxn ang="0">
                <a:pos x="463355" y="742526"/>
              </a:cxn>
              <a:cxn ang="0">
                <a:pos x="536719" y="697201"/>
              </a:cxn>
              <a:cxn ang="0">
                <a:pos x="465929" y="691869"/>
              </a:cxn>
              <a:cxn ang="0">
                <a:pos x="207223" y="451915"/>
              </a:cxn>
              <a:cxn ang="0">
                <a:pos x="525136" y="325272"/>
              </a:cxn>
              <a:cxn ang="0">
                <a:pos x="607510" y="486575"/>
              </a:cxn>
              <a:cxn ang="0">
                <a:pos x="597213" y="557228"/>
              </a:cxn>
              <a:cxn ang="0">
                <a:pos x="646123" y="549229"/>
              </a:cxn>
              <a:cxn ang="0">
                <a:pos x="608797" y="347934"/>
              </a:cxn>
            </a:cxnLst>
            <a:rect l="0" t="0" r="0" b="0"/>
            <a:pathLst>
              <a:path w="650" h="911">
                <a:moveTo>
                  <a:pt x="541" y="207"/>
                </a:moveTo>
                <a:cubicBezTo>
                  <a:pt x="534" y="207"/>
                  <a:pt x="527" y="204"/>
                  <a:pt x="522" y="199"/>
                </a:cubicBezTo>
                <a:cubicBezTo>
                  <a:pt x="305" y="0"/>
                  <a:pt x="118" y="190"/>
                  <a:pt x="110" y="198"/>
                </a:cubicBezTo>
                <a:cubicBezTo>
                  <a:pt x="99" y="209"/>
                  <a:pt x="81" y="210"/>
                  <a:pt x="70" y="199"/>
                </a:cubicBezTo>
                <a:cubicBezTo>
                  <a:pt x="58" y="188"/>
                  <a:pt x="58" y="170"/>
                  <a:pt x="69" y="158"/>
                </a:cubicBezTo>
                <a:cubicBezTo>
                  <a:pt x="71" y="156"/>
                  <a:pt x="127" y="97"/>
                  <a:pt x="216" y="68"/>
                </a:cubicBezTo>
                <a:cubicBezTo>
                  <a:pt x="299" y="40"/>
                  <a:pt x="426" y="33"/>
                  <a:pt x="560" y="157"/>
                </a:cubicBezTo>
                <a:cubicBezTo>
                  <a:pt x="572" y="167"/>
                  <a:pt x="573" y="186"/>
                  <a:pt x="562" y="197"/>
                </a:cubicBezTo>
                <a:cubicBezTo>
                  <a:pt x="556" y="203"/>
                  <a:pt x="549" y="207"/>
                  <a:pt x="541" y="207"/>
                </a:cubicBezTo>
                <a:close/>
                <a:moveTo>
                  <a:pt x="433" y="605"/>
                </a:moveTo>
                <a:lnTo>
                  <a:pt x="197" y="605"/>
                </a:lnTo>
                <a:cubicBezTo>
                  <a:pt x="108" y="605"/>
                  <a:pt x="36" y="679"/>
                  <a:pt x="36" y="771"/>
                </a:cubicBezTo>
                <a:cubicBezTo>
                  <a:pt x="36" y="771"/>
                  <a:pt x="283" y="911"/>
                  <a:pt x="594" y="771"/>
                </a:cubicBezTo>
                <a:cubicBezTo>
                  <a:pt x="594" y="679"/>
                  <a:pt x="522" y="605"/>
                  <a:pt x="433" y="605"/>
                </a:cubicBezTo>
                <a:close/>
                <a:moveTo>
                  <a:pt x="615" y="291"/>
                </a:moveTo>
                <a:lnTo>
                  <a:pt x="615" y="291"/>
                </a:lnTo>
                <a:cubicBezTo>
                  <a:pt x="615" y="265"/>
                  <a:pt x="594" y="244"/>
                  <a:pt x="568" y="244"/>
                </a:cubicBezTo>
                <a:lnTo>
                  <a:pt x="547" y="244"/>
                </a:lnTo>
                <a:cubicBezTo>
                  <a:pt x="531" y="244"/>
                  <a:pt x="518" y="252"/>
                  <a:pt x="509" y="263"/>
                </a:cubicBezTo>
                <a:cubicBezTo>
                  <a:pt x="509" y="263"/>
                  <a:pt x="509" y="263"/>
                  <a:pt x="509" y="263"/>
                </a:cubicBezTo>
                <a:cubicBezTo>
                  <a:pt x="510" y="264"/>
                  <a:pt x="510" y="265"/>
                  <a:pt x="510" y="265"/>
                </a:cubicBezTo>
                <a:cubicBezTo>
                  <a:pt x="523" y="289"/>
                  <a:pt x="531" y="315"/>
                  <a:pt x="535" y="342"/>
                </a:cubicBezTo>
                <a:lnTo>
                  <a:pt x="535" y="343"/>
                </a:lnTo>
                <a:cubicBezTo>
                  <a:pt x="535" y="347"/>
                  <a:pt x="536" y="351"/>
                  <a:pt x="536" y="355"/>
                </a:cubicBezTo>
                <a:lnTo>
                  <a:pt x="536" y="357"/>
                </a:lnTo>
                <a:cubicBezTo>
                  <a:pt x="536" y="362"/>
                  <a:pt x="536" y="366"/>
                  <a:pt x="536" y="370"/>
                </a:cubicBezTo>
                <a:cubicBezTo>
                  <a:pt x="536" y="375"/>
                  <a:pt x="536" y="379"/>
                  <a:pt x="536" y="383"/>
                </a:cubicBezTo>
                <a:cubicBezTo>
                  <a:pt x="536" y="384"/>
                  <a:pt x="536" y="385"/>
                  <a:pt x="536" y="387"/>
                </a:cubicBezTo>
                <a:cubicBezTo>
                  <a:pt x="536" y="390"/>
                  <a:pt x="535" y="394"/>
                  <a:pt x="535" y="398"/>
                </a:cubicBezTo>
                <a:cubicBezTo>
                  <a:pt x="535" y="398"/>
                  <a:pt x="534" y="400"/>
                  <a:pt x="534" y="400"/>
                </a:cubicBezTo>
                <a:cubicBezTo>
                  <a:pt x="533" y="411"/>
                  <a:pt x="531" y="421"/>
                  <a:pt x="528" y="429"/>
                </a:cubicBezTo>
                <a:cubicBezTo>
                  <a:pt x="526" y="436"/>
                  <a:pt x="519" y="442"/>
                  <a:pt x="512" y="444"/>
                </a:cubicBezTo>
                <a:cubicBezTo>
                  <a:pt x="495" y="447"/>
                  <a:pt x="477" y="450"/>
                  <a:pt x="462" y="451"/>
                </a:cubicBezTo>
                <a:cubicBezTo>
                  <a:pt x="461" y="452"/>
                  <a:pt x="461" y="452"/>
                  <a:pt x="460" y="452"/>
                </a:cubicBezTo>
                <a:cubicBezTo>
                  <a:pt x="454" y="452"/>
                  <a:pt x="448" y="449"/>
                  <a:pt x="444" y="445"/>
                </a:cubicBezTo>
                <a:cubicBezTo>
                  <a:pt x="438" y="438"/>
                  <a:pt x="430" y="435"/>
                  <a:pt x="421" y="435"/>
                </a:cubicBezTo>
                <a:lnTo>
                  <a:pt x="386" y="435"/>
                </a:lnTo>
                <a:cubicBezTo>
                  <a:pt x="368" y="435"/>
                  <a:pt x="354" y="449"/>
                  <a:pt x="354" y="467"/>
                </a:cubicBezTo>
                <a:cubicBezTo>
                  <a:pt x="354" y="484"/>
                  <a:pt x="368" y="499"/>
                  <a:pt x="386" y="499"/>
                </a:cubicBezTo>
                <a:lnTo>
                  <a:pt x="421" y="499"/>
                </a:lnTo>
                <a:cubicBezTo>
                  <a:pt x="430" y="499"/>
                  <a:pt x="439" y="495"/>
                  <a:pt x="445" y="488"/>
                </a:cubicBezTo>
                <a:cubicBezTo>
                  <a:pt x="449" y="483"/>
                  <a:pt x="454" y="480"/>
                  <a:pt x="460" y="480"/>
                </a:cubicBezTo>
                <a:lnTo>
                  <a:pt x="462" y="480"/>
                </a:lnTo>
                <a:cubicBezTo>
                  <a:pt x="462" y="480"/>
                  <a:pt x="462" y="480"/>
                  <a:pt x="463" y="480"/>
                </a:cubicBezTo>
                <a:cubicBezTo>
                  <a:pt x="463" y="480"/>
                  <a:pt x="464" y="480"/>
                  <a:pt x="464" y="480"/>
                </a:cubicBezTo>
                <a:cubicBezTo>
                  <a:pt x="464" y="480"/>
                  <a:pt x="464" y="480"/>
                  <a:pt x="464" y="480"/>
                </a:cubicBezTo>
                <a:lnTo>
                  <a:pt x="465" y="480"/>
                </a:lnTo>
                <a:cubicBezTo>
                  <a:pt x="468" y="480"/>
                  <a:pt x="471" y="481"/>
                  <a:pt x="474" y="483"/>
                </a:cubicBezTo>
                <a:cubicBezTo>
                  <a:pt x="485" y="482"/>
                  <a:pt x="495" y="480"/>
                  <a:pt x="504" y="479"/>
                </a:cubicBezTo>
                <a:lnTo>
                  <a:pt x="504" y="479"/>
                </a:lnTo>
                <a:cubicBezTo>
                  <a:pt x="508" y="478"/>
                  <a:pt x="512" y="477"/>
                  <a:pt x="516" y="476"/>
                </a:cubicBezTo>
                <a:cubicBezTo>
                  <a:pt x="516" y="475"/>
                  <a:pt x="517" y="475"/>
                  <a:pt x="517" y="475"/>
                </a:cubicBezTo>
                <a:cubicBezTo>
                  <a:pt x="521" y="475"/>
                  <a:pt x="524" y="474"/>
                  <a:pt x="527" y="473"/>
                </a:cubicBezTo>
                <a:cubicBezTo>
                  <a:pt x="528" y="472"/>
                  <a:pt x="528" y="472"/>
                  <a:pt x="528" y="472"/>
                </a:cubicBezTo>
                <a:cubicBezTo>
                  <a:pt x="536" y="470"/>
                  <a:pt x="542" y="468"/>
                  <a:pt x="548" y="465"/>
                </a:cubicBezTo>
                <a:cubicBezTo>
                  <a:pt x="548" y="465"/>
                  <a:pt x="549" y="465"/>
                  <a:pt x="549" y="464"/>
                </a:cubicBezTo>
                <a:cubicBezTo>
                  <a:pt x="552" y="463"/>
                  <a:pt x="554" y="462"/>
                  <a:pt x="557" y="461"/>
                </a:cubicBezTo>
                <a:cubicBezTo>
                  <a:pt x="557" y="461"/>
                  <a:pt x="557" y="461"/>
                  <a:pt x="558" y="461"/>
                </a:cubicBezTo>
                <a:cubicBezTo>
                  <a:pt x="560" y="459"/>
                  <a:pt x="563" y="458"/>
                  <a:pt x="565" y="457"/>
                </a:cubicBezTo>
                <a:cubicBezTo>
                  <a:pt x="566" y="457"/>
                  <a:pt x="566" y="456"/>
                  <a:pt x="566" y="456"/>
                </a:cubicBezTo>
                <a:cubicBezTo>
                  <a:pt x="568" y="455"/>
                  <a:pt x="570" y="454"/>
                  <a:pt x="572" y="452"/>
                </a:cubicBezTo>
                <a:cubicBezTo>
                  <a:pt x="573" y="452"/>
                  <a:pt x="573" y="452"/>
                  <a:pt x="574" y="451"/>
                </a:cubicBezTo>
                <a:cubicBezTo>
                  <a:pt x="576" y="450"/>
                  <a:pt x="577" y="449"/>
                  <a:pt x="579" y="447"/>
                </a:cubicBezTo>
                <a:cubicBezTo>
                  <a:pt x="600" y="442"/>
                  <a:pt x="615" y="424"/>
                  <a:pt x="615" y="402"/>
                </a:cubicBezTo>
                <a:lnTo>
                  <a:pt x="615" y="401"/>
                </a:lnTo>
                <a:cubicBezTo>
                  <a:pt x="631" y="401"/>
                  <a:pt x="650" y="389"/>
                  <a:pt x="650" y="373"/>
                </a:cubicBezTo>
                <a:lnTo>
                  <a:pt x="650" y="319"/>
                </a:lnTo>
                <a:cubicBezTo>
                  <a:pt x="650" y="304"/>
                  <a:pt x="631" y="292"/>
                  <a:pt x="615" y="291"/>
                </a:cubicBezTo>
                <a:close/>
                <a:moveTo>
                  <a:pt x="128" y="252"/>
                </a:moveTo>
                <a:cubicBezTo>
                  <a:pt x="120" y="247"/>
                  <a:pt x="111" y="244"/>
                  <a:pt x="101" y="244"/>
                </a:cubicBezTo>
                <a:lnTo>
                  <a:pt x="80" y="244"/>
                </a:lnTo>
                <a:cubicBezTo>
                  <a:pt x="55" y="244"/>
                  <a:pt x="34" y="264"/>
                  <a:pt x="34" y="290"/>
                </a:cubicBezTo>
                <a:lnTo>
                  <a:pt x="34" y="290"/>
                </a:lnTo>
                <a:cubicBezTo>
                  <a:pt x="19" y="291"/>
                  <a:pt x="0" y="303"/>
                  <a:pt x="0" y="318"/>
                </a:cubicBezTo>
                <a:lnTo>
                  <a:pt x="0" y="370"/>
                </a:lnTo>
                <a:cubicBezTo>
                  <a:pt x="0" y="386"/>
                  <a:pt x="19" y="398"/>
                  <a:pt x="34" y="399"/>
                </a:cubicBezTo>
                <a:lnTo>
                  <a:pt x="34" y="399"/>
                </a:lnTo>
                <a:cubicBezTo>
                  <a:pt x="34" y="424"/>
                  <a:pt x="55" y="445"/>
                  <a:pt x="80" y="445"/>
                </a:cubicBezTo>
                <a:lnTo>
                  <a:pt x="101" y="445"/>
                </a:lnTo>
                <a:cubicBezTo>
                  <a:pt x="103" y="445"/>
                  <a:pt x="105" y="444"/>
                  <a:pt x="107" y="444"/>
                </a:cubicBezTo>
                <a:cubicBezTo>
                  <a:pt x="98" y="421"/>
                  <a:pt x="93" y="396"/>
                  <a:pt x="93" y="370"/>
                </a:cubicBezTo>
                <a:cubicBezTo>
                  <a:pt x="93" y="327"/>
                  <a:pt x="106" y="286"/>
                  <a:pt x="128" y="252"/>
                </a:cubicBezTo>
                <a:close/>
                <a:moveTo>
                  <a:pt x="473" y="261"/>
                </a:moveTo>
                <a:lnTo>
                  <a:pt x="473" y="261"/>
                </a:lnTo>
                <a:cubicBezTo>
                  <a:pt x="469" y="255"/>
                  <a:pt x="464" y="248"/>
                  <a:pt x="459" y="243"/>
                </a:cubicBezTo>
                <a:cubicBezTo>
                  <a:pt x="424" y="203"/>
                  <a:pt x="373" y="179"/>
                  <a:pt x="319" y="178"/>
                </a:cubicBezTo>
                <a:cubicBezTo>
                  <a:pt x="266" y="176"/>
                  <a:pt x="214" y="198"/>
                  <a:pt x="177" y="236"/>
                </a:cubicBezTo>
                <a:cubicBezTo>
                  <a:pt x="140" y="274"/>
                  <a:pt x="120" y="327"/>
                  <a:pt x="123" y="380"/>
                </a:cubicBezTo>
                <a:cubicBezTo>
                  <a:pt x="126" y="432"/>
                  <a:pt x="150" y="482"/>
                  <a:pt x="190" y="516"/>
                </a:cubicBezTo>
                <a:cubicBezTo>
                  <a:pt x="237" y="556"/>
                  <a:pt x="300" y="570"/>
                  <a:pt x="360" y="557"/>
                </a:cubicBezTo>
                <a:cubicBezTo>
                  <a:pt x="386" y="550"/>
                  <a:pt x="412" y="538"/>
                  <a:pt x="433" y="521"/>
                </a:cubicBezTo>
                <a:cubicBezTo>
                  <a:pt x="428" y="522"/>
                  <a:pt x="423" y="523"/>
                  <a:pt x="417" y="523"/>
                </a:cubicBezTo>
                <a:lnTo>
                  <a:pt x="383" y="523"/>
                </a:lnTo>
                <a:cubicBezTo>
                  <a:pt x="376" y="523"/>
                  <a:pt x="369" y="522"/>
                  <a:pt x="362" y="519"/>
                </a:cubicBezTo>
                <a:cubicBezTo>
                  <a:pt x="308" y="535"/>
                  <a:pt x="249" y="523"/>
                  <a:pt x="207" y="484"/>
                </a:cubicBezTo>
                <a:cubicBezTo>
                  <a:pt x="168" y="447"/>
                  <a:pt x="151" y="392"/>
                  <a:pt x="161" y="339"/>
                </a:cubicBezTo>
                <a:cubicBezTo>
                  <a:pt x="171" y="287"/>
                  <a:pt x="208" y="244"/>
                  <a:pt x="257" y="224"/>
                </a:cubicBezTo>
                <a:cubicBezTo>
                  <a:pt x="307" y="204"/>
                  <a:pt x="365" y="212"/>
                  <a:pt x="408" y="244"/>
                </a:cubicBezTo>
                <a:cubicBezTo>
                  <a:pt x="433" y="262"/>
                  <a:pt x="452" y="288"/>
                  <a:pt x="463" y="318"/>
                </a:cubicBezTo>
                <a:cubicBezTo>
                  <a:pt x="468" y="333"/>
                  <a:pt x="471" y="349"/>
                  <a:pt x="472" y="365"/>
                </a:cubicBezTo>
                <a:cubicBezTo>
                  <a:pt x="472" y="375"/>
                  <a:pt x="471" y="385"/>
                  <a:pt x="470" y="395"/>
                </a:cubicBezTo>
                <a:cubicBezTo>
                  <a:pt x="468" y="402"/>
                  <a:pt x="468" y="411"/>
                  <a:pt x="464" y="418"/>
                </a:cubicBezTo>
                <a:cubicBezTo>
                  <a:pt x="471" y="417"/>
                  <a:pt x="477" y="416"/>
                  <a:pt x="484" y="415"/>
                </a:cubicBezTo>
                <a:cubicBezTo>
                  <a:pt x="490" y="415"/>
                  <a:pt x="497" y="414"/>
                  <a:pt x="502" y="412"/>
                </a:cubicBezTo>
                <a:cubicBezTo>
                  <a:pt x="516" y="362"/>
                  <a:pt x="503" y="303"/>
                  <a:pt x="473" y="261"/>
                </a:cubicBezTo>
                <a:cubicBezTo>
                  <a:pt x="473" y="261"/>
                  <a:pt x="494" y="292"/>
                  <a:pt x="473" y="261"/>
                </a:cubicBezTo>
                <a:close/>
              </a:path>
            </a:pathLst>
          </a:custGeom>
          <a:solidFill>
            <a:schemeClr val="accent2">
              <a:alpha val="100000"/>
            </a:schemeClr>
          </a:solidFill>
          <a:ln w="9525">
            <a:noFill/>
          </a:ln>
        </p:spPr>
        <p:txBody>
          <a:bodyPr/>
          <a:lstStyle/>
          <a:p>
            <a:endParaRPr lang="zh-CN" altLang="en-US" sz="1012"/>
          </a:p>
        </p:txBody>
      </p:sp>
      <p:sp>
        <p:nvSpPr>
          <p:cNvPr id="12" name="矩形 11"/>
          <p:cNvSpPr/>
          <p:nvPr/>
        </p:nvSpPr>
        <p:spPr>
          <a:xfrm>
            <a:off x="1293536" y="3388888"/>
            <a:ext cx="1511307" cy="922945"/>
          </a:xfrm>
          <a:prstGeom prst="rect">
            <a:avLst/>
          </a:prstGeom>
          <a:noFill/>
        </p:spPr>
        <p:txBody>
          <a:bodyPr wrap="square">
            <a:spAutoFit/>
          </a:bodyPr>
          <a:lstStyle/>
          <a:p>
            <a:pPr algn="ctr" defTabSz="685434" rtl="0">
              <a:defRPr/>
            </a:pPr>
            <a:r>
              <a:rPr lang="zh-CN" altLang="en-US" sz="1799" dirty="0">
                <a:solidFill>
                  <a:schemeClr val="accent2"/>
                </a:solidFill>
                <a:latin typeface="+mj-ea"/>
                <a:ea typeface="+mj-ea"/>
                <a:cs typeface="+mn-cs"/>
              </a:rPr>
              <a:t>缺少熟练优秀的售后人员</a:t>
            </a:r>
          </a:p>
        </p:txBody>
      </p:sp>
      <p:sp>
        <p:nvSpPr>
          <p:cNvPr id="13" name="矩形 12"/>
          <p:cNvSpPr/>
          <p:nvPr/>
        </p:nvSpPr>
        <p:spPr>
          <a:xfrm>
            <a:off x="3788977" y="3406738"/>
            <a:ext cx="1744548" cy="646074"/>
          </a:xfrm>
          <a:prstGeom prst="rect">
            <a:avLst/>
          </a:prstGeom>
          <a:noFill/>
        </p:spPr>
        <p:txBody>
          <a:bodyPr wrap="square">
            <a:spAutoFit/>
          </a:bodyPr>
          <a:lstStyle/>
          <a:p>
            <a:pPr algn="ctr" defTabSz="685434" rtl="0">
              <a:defRPr/>
            </a:pPr>
            <a:r>
              <a:rPr lang="zh-CN" altLang="en-US" sz="1799" dirty="0">
                <a:solidFill>
                  <a:schemeClr val="accent2"/>
                </a:solidFill>
                <a:latin typeface="+mj-ea"/>
                <a:ea typeface="+mj-ea"/>
                <a:cs typeface="+mn-cs"/>
              </a:rPr>
              <a:t>客户档案管理有待完善</a:t>
            </a:r>
          </a:p>
        </p:txBody>
      </p:sp>
      <p:sp>
        <p:nvSpPr>
          <p:cNvPr id="14" name="矩形 13"/>
          <p:cNvSpPr/>
          <p:nvPr/>
        </p:nvSpPr>
        <p:spPr>
          <a:xfrm>
            <a:off x="6451019" y="3406738"/>
            <a:ext cx="1619597" cy="646074"/>
          </a:xfrm>
          <a:prstGeom prst="rect">
            <a:avLst/>
          </a:prstGeom>
          <a:noFill/>
        </p:spPr>
        <p:txBody>
          <a:bodyPr wrap="square">
            <a:spAutoFit/>
          </a:bodyPr>
          <a:lstStyle/>
          <a:p>
            <a:pPr algn="ctr" defTabSz="685434" rtl="0">
              <a:defRPr/>
            </a:pPr>
            <a:r>
              <a:rPr lang="zh-CN" altLang="en-US" sz="1799" dirty="0">
                <a:solidFill>
                  <a:schemeClr val="accent2"/>
                </a:solidFill>
                <a:latin typeface="+mj-ea"/>
                <a:ea typeface="+mj-ea"/>
                <a:cs typeface="+mn-cs"/>
              </a:rPr>
              <a:t>缺少有深度的培训学习</a:t>
            </a:r>
          </a:p>
        </p:txBody>
      </p:sp>
      <p:sp>
        <p:nvSpPr>
          <p:cNvPr id="15" name="Oval 7"/>
          <p:cNvSpPr>
            <a:spLocks noChangeArrowheads="1"/>
          </p:cNvSpPr>
          <p:nvPr/>
        </p:nvSpPr>
        <p:spPr bwMode="auto">
          <a:xfrm>
            <a:off x="1293536" y="1599120"/>
            <a:ext cx="333201" cy="332012"/>
          </a:xfrm>
          <a:prstGeom prst="ellipse">
            <a:avLst/>
          </a:prstGeom>
          <a:solidFill>
            <a:srgbClr val="922E17"/>
          </a:solidFill>
          <a:ln w="38100" cap="flat">
            <a:solidFill>
              <a:schemeClr val="accent2"/>
            </a:solidFill>
            <a:prstDash val="solid"/>
            <a:miter lim="800000"/>
          </a:ln>
        </p:spPr>
        <p:txBody>
          <a:bodyPr vert="horz" wrap="square" lIns="68544" tIns="34272" rIns="68544" bIns="34272" numCol="1" anchor="t" anchorCtr="0" compatLnSpc="1"/>
          <a:lstStyle/>
          <a:p>
            <a:pPr algn="ctr" defTabSz="685434" rtl="0">
              <a:defRPr/>
            </a:pPr>
            <a:r>
              <a:rPr lang="en-US" altLang="zh-CN" sz="1349" b="1" dirty="0">
                <a:solidFill>
                  <a:schemeClr val="accent2"/>
                </a:solidFill>
                <a:latin typeface="+mn-ea"/>
                <a:ea typeface="+mn-ea"/>
                <a:cs typeface="+mn-cs"/>
              </a:rPr>
              <a:t>A</a:t>
            </a:r>
            <a:endParaRPr lang="zh-CN" altLang="en-US" sz="1349" b="1" dirty="0">
              <a:solidFill>
                <a:schemeClr val="accent2"/>
              </a:solidFill>
              <a:latin typeface="+mn-ea"/>
              <a:ea typeface="+mn-ea"/>
              <a:cs typeface="+mn-cs"/>
            </a:endParaRPr>
          </a:p>
        </p:txBody>
      </p:sp>
      <p:sp>
        <p:nvSpPr>
          <p:cNvPr id="16" name="Oval 9"/>
          <p:cNvSpPr>
            <a:spLocks noChangeArrowheads="1"/>
          </p:cNvSpPr>
          <p:nvPr/>
        </p:nvSpPr>
        <p:spPr bwMode="auto">
          <a:xfrm>
            <a:off x="3869897" y="1599120"/>
            <a:ext cx="332012" cy="332012"/>
          </a:xfrm>
          <a:prstGeom prst="ellipse">
            <a:avLst/>
          </a:prstGeom>
          <a:solidFill>
            <a:srgbClr val="922E17"/>
          </a:solidFill>
          <a:ln w="38100" cap="flat">
            <a:solidFill>
              <a:schemeClr val="accent2"/>
            </a:solidFill>
            <a:prstDash val="solid"/>
            <a:miter lim="800000"/>
          </a:ln>
        </p:spPr>
        <p:txBody>
          <a:bodyPr vert="horz" wrap="square" lIns="68544" tIns="34272" rIns="68544" bIns="34272" numCol="1" anchor="t" anchorCtr="0" compatLnSpc="1"/>
          <a:lstStyle/>
          <a:p>
            <a:pPr algn="ctr" defTabSz="685434" rtl="0">
              <a:defRPr/>
            </a:pPr>
            <a:r>
              <a:rPr lang="en-US" altLang="zh-CN" sz="1349" b="1" dirty="0">
                <a:solidFill>
                  <a:schemeClr val="accent2"/>
                </a:solidFill>
                <a:latin typeface="+mn-ea"/>
                <a:ea typeface="+mn-ea"/>
                <a:cs typeface="+mn-cs"/>
              </a:rPr>
              <a:t>B</a:t>
            </a:r>
            <a:endParaRPr lang="zh-CN" altLang="en-US" sz="1349" b="1" dirty="0">
              <a:solidFill>
                <a:schemeClr val="accent2"/>
              </a:solidFill>
              <a:latin typeface="+mn-ea"/>
              <a:ea typeface="+mn-ea"/>
              <a:cs typeface="+mn-cs"/>
            </a:endParaRPr>
          </a:p>
        </p:txBody>
      </p:sp>
      <p:sp>
        <p:nvSpPr>
          <p:cNvPr id="17" name="Oval 11"/>
          <p:cNvSpPr>
            <a:spLocks noChangeArrowheads="1"/>
          </p:cNvSpPr>
          <p:nvPr/>
        </p:nvSpPr>
        <p:spPr bwMode="auto">
          <a:xfrm>
            <a:off x="6451019" y="1599120"/>
            <a:ext cx="332012" cy="332012"/>
          </a:xfrm>
          <a:prstGeom prst="ellipse">
            <a:avLst/>
          </a:prstGeom>
          <a:solidFill>
            <a:srgbClr val="922E17"/>
          </a:solidFill>
          <a:ln w="38100" cap="flat">
            <a:solidFill>
              <a:schemeClr val="accent2"/>
            </a:solidFill>
            <a:prstDash val="solid"/>
            <a:miter lim="800000"/>
          </a:ln>
        </p:spPr>
        <p:txBody>
          <a:bodyPr vert="horz" wrap="square" lIns="68544" tIns="34272" rIns="68544" bIns="34272" numCol="1" anchor="t" anchorCtr="0" compatLnSpc="1"/>
          <a:lstStyle/>
          <a:p>
            <a:pPr algn="ctr" defTabSz="685434" rtl="0">
              <a:defRPr/>
            </a:pPr>
            <a:r>
              <a:rPr lang="en-US" altLang="zh-CN" sz="1349" b="1" dirty="0">
                <a:solidFill>
                  <a:schemeClr val="accent2"/>
                </a:solidFill>
                <a:latin typeface="+mn-ea"/>
                <a:ea typeface="+mn-ea"/>
                <a:cs typeface="+mn-cs"/>
              </a:rPr>
              <a:t>C</a:t>
            </a:r>
            <a:endParaRPr lang="zh-CN" altLang="en-US" sz="1349" b="1" dirty="0">
              <a:solidFill>
                <a:schemeClr val="accent2"/>
              </a:solidFill>
              <a:latin typeface="+mn-ea"/>
              <a:ea typeface="+mn-ea"/>
              <a:cs typeface="+mn-cs"/>
            </a:endParaRPr>
          </a:p>
        </p:txBody>
      </p:sp>
      <p:sp>
        <p:nvSpPr>
          <p:cNvPr id="18" name="Freeform 19"/>
          <p:cNvSpPr>
            <a:spLocks noEditPoints="1"/>
          </p:cNvSpPr>
          <p:nvPr/>
        </p:nvSpPr>
        <p:spPr>
          <a:xfrm>
            <a:off x="6844910" y="1941842"/>
            <a:ext cx="833004" cy="788974"/>
          </a:xfrm>
          <a:custGeom>
            <a:avLst/>
            <a:gdLst/>
            <a:ahLst/>
            <a:cxnLst>
              <a:cxn ang="0">
                <a:pos x="909291" y="102973"/>
              </a:cxn>
              <a:cxn ang="0">
                <a:pos x="905807" y="324626"/>
              </a:cxn>
              <a:cxn ang="0">
                <a:pos x="524323" y="324626"/>
              </a:cxn>
              <a:cxn ang="0">
                <a:pos x="520839" y="225144"/>
              </a:cxn>
              <a:cxn ang="0">
                <a:pos x="520839" y="207691"/>
              </a:cxn>
              <a:cxn ang="0">
                <a:pos x="524323" y="94246"/>
              </a:cxn>
              <a:cxn ang="0">
                <a:pos x="531291" y="47123"/>
              </a:cxn>
              <a:cxn ang="0">
                <a:pos x="475549" y="102973"/>
              </a:cxn>
              <a:cxn ang="0">
                <a:pos x="458130" y="197219"/>
              </a:cxn>
              <a:cxn ang="0">
                <a:pos x="193355" y="164059"/>
              </a:cxn>
              <a:cxn ang="0">
                <a:pos x="195097" y="361278"/>
              </a:cxn>
              <a:cxn ang="0">
                <a:pos x="203807" y="361278"/>
              </a:cxn>
              <a:cxn ang="0">
                <a:pos x="257807" y="591658"/>
              </a:cxn>
              <a:cxn ang="0">
                <a:pos x="270000" y="591658"/>
              </a:cxn>
              <a:cxn ang="0">
                <a:pos x="322258" y="389203"/>
              </a:cxn>
              <a:cxn ang="0">
                <a:pos x="322258" y="221654"/>
              </a:cxn>
              <a:cxn ang="0">
                <a:pos x="458130" y="237361"/>
              </a:cxn>
              <a:cxn ang="0">
                <a:pos x="491226" y="356042"/>
              </a:cxn>
              <a:cxn ang="0">
                <a:pos x="531291" y="373495"/>
              </a:cxn>
              <a:cxn ang="0">
                <a:pos x="938904" y="356042"/>
              </a:cxn>
              <a:cxn ang="0">
                <a:pos x="938904" y="62831"/>
              </a:cxn>
              <a:cxn ang="0">
                <a:pos x="905807" y="385712"/>
              </a:cxn>
              <a:cxn ang="0">
                <a:pos x="911033" y="595148"/>
              </a:cxn>
              <a:cxn ang="0">
                <a:pos x="639291" y="434581"/>
              </a:cxn>
              <a:cxn ang="0">
                <a:pos x="581807" y="434581"/>
              </a:cxn>
              <a:cxn ang="0">
                <a:pos x="905807" y="385712"/>
              </a:cxn>
              <a:cxn ang="0">
                <a:pos x="275226" y="764443"/>
              </a:cxn>
              <a:cxn ang="0">
                <a:pos x="196839" y="650998"/>
              </a:cxn>
              <a:cxn ang="0">
                <a:pos x="628839" y="764443"/>
              </a:cxn>
              <a:cxn ang="0">
                <a:pos x="550452" y="650998"/>
              </a:cxn>
              <a:cxn ang="0">
                <a:pos x="987678" y="764443"/>
              </a:cxn>
              <a:cxn ang="0">
                <a:pos x="909291" y="650998"/>
              </a:cxn>
              <a:cxn ang="0">
                <a:pos x="348387" y="849963"/>
              </a:cxn>
              <a:cxn ang="0">
                <a:pos x="384968" y="919775"/>
              </a:cxn>
              <a:cxn ang="0">
                <a:pos x="461613" y="781896"/>
              </a:cxn>
              <a:cxn ang="0">
                <a:pos x="702001" y="919775"/>
              </a:cxn>
              <a:cxn ang="0">
                <a:pos x="754259" y="919775"/>
              </a:cxn>
              <a:cxn ang="0">
                <a:pos x="992904" y="781896"/>
              </a:cxn>
              <a:cxn ang="0">
                <a:pos x="1069550" y="919775"/>
              </a:cxn>
              <a:cxn ang="0">
                <a:pos x="1111356" y="958172"/>
              </a:cxn>
              <a:cxn ang="0">
                <a:pos x="1059098" y="958172"/>
              </a:cxn>
              <a:cxn ang="0">
                <a:pos x="754259" y="958172"/>
              </a:cxn>
              <a:cxn ang="0">
                <a:pos x="702001" y="958172"/>
              </a:cxn>
              <a:cxn ang="0">
                <a:pos x="395420" y="958172"/>
              </a:cxn>
              <a:cxn ang="0">
                <a:pos x="348387" y="958172"/>
              </a:cxn>
              <a:cxn ang="0">
                <a:pos x="41806" y="958172"/>
              </a:cxn>
              <a:cxn ang="0">
                <a:pos x="41806" y="919775"/>
              </a:cxn>
              <a:cxn ang="0">
                <a:pos x="264774" y="0"/>
              </a:cxn>
              <a:cxn ang="0">
                <a:pos x="188129" y="76793"/>
              </a:cxn>
            </a:cxnLst>
            <a:rect l="0" t="0" r="0" b="0"/>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accent2">
              <a:alpha val="100000"/>
            </a:schemeClr>
          </a:solidFill>
          <a:ln w="9525">
            <a:noFill/>
          </a:ln>
        </p:spPr>
        <p:txBody>
          <a:bodyPr/>
          <a:lstStyle/>
          <a:p>
            <a:endParaRPr lang="zh-CN" altLang="en-US" sz="1012"/>
          </a:p>
        </p:txBody>
      </p:sp>
      <p:sp>
        <p:nvSpPr>
          <p:cNvPr id="19" name="Freeform 26"/>
          <p:cNvSpPr>
            <a:spLocks noEditPoints="1"/>
          </p:cNvSpPr>
          <p:nvPr/>
        </p:nvSpPr>
        <p:spPr>
          <a:xfrm>
            <a:off x="4310199" y="1931132"/>
            <a:ext cx="785403" cy="730663"/>
          </a:xfrm>
          <a:custGeom>
            <a:avLst/>
            <a:gdLst/>
            <a:ahLst/>
            <a:cxnLst>
              <a:cxn ang="0">
                <a:pos x="576972" y="851730"/>
              </a:cxn>
              <a:cxn ang="0">
                <a:pos x="433115" y="916653"/>
              </a:cxn>
              <a:cxn ang="0">
                <a:pos x="293900" y="32462"/>
              </a:cxn>
              <a:cxn ang="0">
                <a:pos x="324837" y="52557"/>
              </a:cxn>
              <a:cxn ang="0">
                <a:pos x="529020" y="1546"/>
              </a:cxn>
              <a:cxn ang="0">
                <a:pos x="261416" y="38645"/>
              </a:cxn>
              <a:cxn ang="0">
                <a:pos x="320196" y="95839"/>
              </a:cxn>
              <a:cxn ang="0">
                <a:pos x="307821" y="525568"/>
              </a:cxn>
              <a:cxn ang="0">
                <a:pos x="249041" y="469920"/>
              </a:cxn>
              <a:cxn ang="0">
                <a:pos x="261416" y="38645"/>
              </a:cxn>
              <a:cxn ang="0">
                <a:pos x="477974" y="185495"/>
              </a:cxn>
              <a:cxn ang="0">
                <a:pos x="722375" y="157670"/>
              </a:cxn>
              <a:cxn ang="0">
                <a:pos x="450131" y="168491"/>
              </a:cxn>
              <a:cxn ang="0">
                <a:pos x="464052" y="205590"/>
              </a:cxn>
              <a:cxn ang="0">
                <a:pos x="476427" y="652323"/>
              </a:cxn>
              <a:cxn ang="0">
                <a:pos x="417647" y="633773"/>
              </a:cxn>
              <a:cxn ang="0">
                <a:pos x="406819" y="188586"/>
              </a:cxn>
              <a:cxn ang="0">
                <a:pos x="498083" y="224139"/>
              </a:cxn>
              <a:cxn ang="0">
                <a:pos x="790436" y="224139"/>
              </a:cxn>
              <a:cxn ang="0">
                <a:pos x="751765" y="627590"/>
              </a:cxn>
              <a:cxn ang="0">
                <a:pos x="498083" y="224139"/>
              </a:cxn>
              <a:cxn ang="0">
                <a:pos x="744030" y="256601"/>
              </a:cxn>
              <a:cxn ang="0">
                <a:pos x="547582" y="370989"/>
              </a:cxn>
              <a:cxn ang="0">
                <a:pos x="341852" y="86564"/>
              </a:cxn>
              <a:cxn ang="0">
                <a:pos x="634205" y="86564"/>
              </a:cxn>
              <a:cxn ang="0">
                <a:pos x="394444" y="128300"/>
              </a:cxn>
              <a:cxn ang="0">
                <a:pos x="371242" y="517839"/>
              </a:cxn>
              <a:cxn ang="0">
                <a:pos x="341852" y="86564"/>
              </a:cxn>
              <a:cxn ang="0">
                <a:pos x="207277" y="290608"/>
              </a:cxn>
              <a:cxn ang="0">
                <a:pos x="160871" y="208682"/>
              </a:cxn>
              <a:cxn ang="0">
                <a:pos x="83529" y="721883"/>
              </a:cxn>
              <a:cxn ang="0">
                <a:pos x="139216" y="796081"/>
              </a:cxn>
              <a:cxn ang="0">
                <a:pos x="0" y="973847"/>
              </a:cxn>
              <a:cxn ang="0">
                <a:pos x="1048758" y="905832"/>
              </a:cxn>
              <a:cxn ang="0">
                <a:pos x="960588" y="721883"/>
              </a:cxn>
              <a:cxn ang="0">
                <a:pos x="883246" y="208682"/>
              </a:cxn>
              <a:cxn ang="0">
                <a:pos x="836841" y="290608"/>
              </a:cxn>
              <a:cxn ang="0">
                <a:pos x="886340" y="732704"/>
              </a:cxn>
              <a:cxn ang="0">
                <a:pos x="156231" y="290608"/>
              </a:cxn>
            </a:cxnLst>
            <a:rect l="0" t="0" r="0" b="0"/>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accent2">
              <a:alpha val="100000"/>
            </a:schemeClr>
          </a:solidFill>
          <a:ln w="9525">
            <a:noFill/>
          </a:ln>
        </p:spPr>
        <p:txBody>
          <a:bodyPr/>
          <a:lstStyle/>
          <a:p>
            <a:endParaRPr lang="zh-CN" altLang="en-US" sz="1012"/>
          </a:p>
        </p:txBody>
      </p:sp>
    </p:spTree>
    <p:extLst>
      <p:ext uri="{BB962C8B-B14F-4D97-AF65-F5344CB8AC3E}">
        <p14:creationId xmlns:p14="http://schemas.microsoft.com/office/powerpoint/2010/main" val="8116508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Scale>
                                      <p:cBhvr>
                                        <p:cTn id="2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gtEl>
                                        <p:attrNameLst>
                                          <p:attrName>ppt_x</p:attrName>
                                          <p:attrName>ppt_y</p:attrName>
                                        </p:attrNameLst>
                                      </p:cBhvr>
                                    </p:animMotion>
                                    <p:animEffect transition="in" filter="fade">
                                      <p:cBhvr>
                                        <p:cTn id="23" dur="1000"/>
                                        <p:tgtEl>
                                          <p:spTgt spid="8"/>
                                        </p:tgtEl>
                                      </p:cBhvr>
                                    </p:animEffect>
                                  </p:childTnLst>
                                </p:cTn>
                              </p:par>
                              <p:par>
                                <p:cTn id="24" presetID="52" presetClass="entr" presetSubtype="0" fill="hold" grpId="0" nodeType="withEffect">
                                  <p:stCondLst>
                                    <p:cond delay="100"/>
                                  </p:stCondLst>
                                  <p:childTnLst>
                                    <p:set>
                                      <p:cBhvr>
                                        <p:cTn id="25" dur="1" fill="hold">
                                          <p:stCondLst>
                                            <p:cond delay="0"/>
                                          </p:stCondLst>
                                        </p:cTn>
                                        <p:tgtEl>
                                          <p:spTgt spid="9"/>
                                        </p:tgtEl>
                                        <p:attrNameLst>
                                          <p:attrName>style.visibility</p:attrName>
                                        </p:attrNameLst>
                                      </p:cBhvr>
                                      <p:to>
                                        <p:strVal val="visible"/>
                                      </p:to>
                                    </p:set>
                                    <p:animScale>
                                      <p:cBhvr>
                                        <p:cTn id="2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9"/>
                                        </p:tgtEl>
                                        <p:attrNameLst>
                                          <p:attrName>ppt_x</p:attrName>
                                          <p:attrName>ppt_y</p:attrName>
                                        </p:attrNameLst>
                                      </p:cBhvr>
                                    </p:animMotion>
                                    <p:animEffect transition="in" filter="fade">
                                      <p:cBhvr>
                                        <p:cTn id="28" dur="1000"/>
                                        <p:tgtEl>
                                          <p:spTgt spid="9"/>
                                        </p:tgtEl>
                                      </p:cBhvr>
                                    </p:animEffect>
                                  </p:childTnLst>
                                </p:cTn>
                              </p:par>
                              <p:par>
                                <p:cTn id="29" presetID="52" presetClass="entr" presetSubtype="0" fill="hold" grpId="0" nodeType="withEffect">
                                  <p:stCondLst>
                                    <p:cond delay="200"/>
                                  </p:stCondLst>
                                  <p:childTnLst>
                                    <p:set>
                                      <p:cBhvr>
                                        <p:cTn id="30" dur="1" fill="hold">
                                          <p:stCondLst>
                                            <p:cond delay="0"/>
                                          </p:stCondLst>
                                        </p:cTn>
                                        <p:tgtEl>
                                          <p:spTgt spid="10"/>
                                        </p:tgtEl>
                                        <p:attrNameLst>
                                          <p:attrName>style.visibility</p:attrName>
                                        </p:attrNameLst>
                                      </p:cBhvr>
                                      <p:to>
                                        <p:strVal val="visible"/>
                                      </p:to>
                                    </p:set>
                                    <p:animScale>
                                      <p:cBhvr>
                                        <p:cTn id="3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0"/>
                                        </p:tgtEl>
                                        <p:attrNameLst>
                                          <p:attrName>ppt_x</p:attrName>
                                          <p:attrName>ppt_y</p:attrName>
                                        </p:attrNameLst>
                                      </p:cBhvr>
                                    </p:animMotion>
                                    <p:animEffect transition="in" filter="fade">
                                      <p:cBhvr>
                                        <p:cTn id="33" dur="1000"/>
                                        <p:tgtEl>
                                          <p:spTgt spid="10"/>
                                        </p:tgtEl>
                                      </p:cBhvr>
                                    </p:animEffect>
                                  </p:childTnLst>
                                </p:cTn>
                              </p:par>
                            </p:childTnLst>
                          </p:cTn>
                        </p:par>
                        <p:par>
                          <p:cTn id="34" fill="hold">
                            <p:stCondLst>
                              <p:cond delay="2100"/>
                            </p:stCondLst>
                            <p:childTnLst>
                              <p:par>
                                <p:cTn id="35" presetID="2" presetClass="entr" presetSubtype="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1+#ppt_w/2"/>
                                          </p:val>
                                        </p:tav>
                                        <p:tav tm="100000">
                                          <p:val>
                                            <p:strVal val="#ppt_x"/>
                                          </p:val>
                                        </p:tav>
                                      </p:tavLst>
                                    </p:anim>
                                    <p:anim calcmode="lin" valueType="num">
                                      <p:cBhvr additive="base">
                                        <p:cTn id="42" dur="5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1+#ppt_w/2"/>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par>
                          <p:cTn id="47" fill="hold">
                            <p:stCondLst>
                              <p:cond delay="2600"/>
                            </p:stCondLst>
                            <p:childTnLst>
                              <p:par>
                                <p:cTn id="48" presetID="31" presetClass="entr" presetSubtype="0"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 calcmode="lin" valueType="num">
                                      <p:cBhvr>
                                        <p:cTn id="52" dur="500" fill="hold"/>
                                        <p:tgtEl>
                                          <p:spTgt spid="11"/>
                                        </p:tgtEl>
                                        <p:attrNameLst>
                                          <p:attrName>style.rotation</p:attrName>
                                        </p:attrNameLst>
                                      </p:cBhvr>
                                      <p:tavLst>
                                        <p:tav tm="0">
                                          <p:val>
                                            <p:fltVal val="90"/>
                                          </p:val>
                                        </p:tav>
                                        <p:tav tm="100000">
                                          <p:val>
                                            <p:fltVal val="0"/>
                                          </p:val>
                                        </p:tav>
                                      </p:tavLst>
                                    </p:anim>
                                    <p:animEffect transition="in" filter="fade">
                                      <p:cBhvr>
                                        <p:cTn id="53" dur="500"/>
                                        <p:tgtEl>
                                          <p:spTgt spid="11"/>
                                        </p:tgtEl>
                                      </p:cBhvr>
                                    </p:animEffect>
                                  </p:childTnLst>
                                </p:cTn>
                              </p:par>
                              <p:par>
                                <p:cTn id="54" presetID="8" presetClass="emph" presetSubtype="0" fill="hold" nodeType="withEffect">
                                  <p:stCondLst>
                                    <p:cond delay="0"/>
                                  </p:stCondLst>
                                  <p:childTnLst>
                                    <p:animRot by="21600000">
                                      <p:cBhvr>
                                        <p:cTn id="55" dur="500" fill="hold"/>
                                        <p:tgtEl>
                                          <p:spTgt spid="11"/>
                                        </p:tgtEl>
                                        <p:attrNameLst>
                                          <p:attrName>r</p:attrName>
                                        </p:attrNameLst>
                                      </p:cBhvr>
                                    </p:animRot>
                                  </p:childTnLst>
                                </p:cTn>
                              </p:par>
                            </p:childTnLst>
                          </p:cTn>
                        </p:par>
                        <p:par>
                          <p:cTn id="56" fill="hold">
                            <p:stCondLst>
                              <p:cond delay="3100"/>
                            </p:stCondLst>
                            <p:childTnLst>
                              <p:par>
                                <p:cTn id="57" presetID="22" presetClass="entr" presetSubtype="1"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up)">
                                      <p:cBhvr>
                                        <p:cTn id="59" dur="500"/>
                                        <p:tgtEl>
                                          <p:spTgt spid="12"/>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up)">
                                      <p:cBhvr>
                                        <p:cTn id="62" dur="500"/>
                                        <p:tgtEl>
                                          <p:spTgt spid="7"/>
                                        </p:tgtEl>
                                      </p:cBhvr>
                                    </p:animEffect>
                                  </p:childTnLst>
                                </p:cTn>
                              </p:par>
                            </p:childTnLst>
                          </p:cTn>
                        </p:par>
                        <p:par>
                          <p:cTn id="63" fill="hold">
                            <p:stCondLst>
                              <p:cond delay="3600"/>
                            </p:stCondLst>
                            <p:childTnLst>
                              <p:par>
                                <p:cTn id="64" presetID="31" presetClass="entr" presetSubtype="0" fill="hold"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p:cTn id="66" dur="500" fill="hold"/>
                                        <p:tgtEl>
                                          <p:spTgt spid="19"/>
                                        </p:tgtEl>
                                        <p:attrNameLst>
                                          <p:attrName>ppt_w</p:attrName>
                                        </p:attrNameLst>
                                      </p:cBhvr>
                                      <p:tavLst>
                                        <p:tav tm="0">
                                          <p:val>
                                            <p:fltVal val="0"/>
                                          </p:val>
                                        </p:tav>
                                        <p:tav tm="100000">
                                          <p:val>
                                            <p:strVal val="#ppt_w"/>
                                          </p:val>
                                        </p:tav>
                                      </p:tavLst>
                                    </p:anim>
                                    <p:anim calcmode="lin" valueType="num">
                                      <p:cBhvr>
                                        <p:cTn id="67" dur="500" fill="hold"/>
                                        <p:tgtEl>
                                          <p:spTgt spid="19"/>
                                        </p:tgtEl>
                                        <p:attrNameLst>
                                          <p:attrName>ppt_h</p:attrName>
                                        </p:attrNameLst>
                                      </p:cBhvr>
                                      <p:tavLst>
                                        <p:tav tm="0">
                                          <p:val>
                                            <p:fltVal val="0"/>
                                          </p:val>
                                        </p:tav>
                                        <p:tav tm="100000">
                                          <p:val>
                                            <p:strVal val="#ppt_h"/>
                                          </p:val>
                                        </p:tav>
                                      </p:tavLst>
                                    </p:anim>
                                    <p:anim calcmode="lin" valueType="num">
                                      <p:cBhvr>
                                        <p:cTn id="68" dur="500" fill="hold"/>
                                        <p:tgtEl>
                                          <p:spTgt spid="19"/>
                                        </p:tgtEl>
                                        <p:attrNameLst>
                                          <p:attrName>style.rotation</p:attrName>
                                        </p:attrNameLst>
                                      </p:cBhvr>
                                      <p:tavLst>
                                        <p:tav tm="0">
                                          <p:val>
                                            <p:fltVal val="90"/>
                                          </p:val>
                                        </p:tav>
                                        <p:tav tm="100000">
                                          <p:val>
                                            <p:fltVal val="0"/>
                                          </p:val>
                                        </p:tav>
                                      </p:tavLst>
                                    </p:anim>
                                    <p:animEffect transition="in" filter="fade">
                                      <p:cBhvr>
                                        <p:cTn id="69" dur="500"/>
                                        <p:tgtEl>
                                          <p:spTgt spid="19"/>
                                        </p:tgtEl>
                                      </p:cBhvr>
                                    </p:animEffect>
                                  </p:childTnLst>
                                </p:cTn>
                              </p:par>
                              <p:par>
                                <p:cTn id="70" presetID="8" presetClass="emph" presetSubtype="0" fill="hold" nodeType="withEffect">
                                  <p:stCondLst>
                                    <p:cond delay="0"/>
                                  </p:stCondLst>
                                  <p:childTnLst>
                                    <p:animRot by="21600000">
                                      <p:cBhvr>
                                        <p:cTn id="71" dur="500" fill="hold"/>
                                        <p:tgtEl>
                                          <p:spTgt spid="19"/>
                                        </p:tgtEl>
                                        <p:attrNameLst>
                                          <p:attrName>r</p:attrName>
                                        </p:attrNameLst>
                                      </p:cBhvr>
                                    </p:animRot>
                                  </p:childTnLst>
                                </p:cTn>
                              </p:par>
                            </p:childTnLst>
                          </p:cTn>
                        </p:par>
                        <p:par>
                          <p:cTn id="72" fill="hold">
                            <p:stCondLst>
                              <p:cond delay="4100"/>
                            </p:stCondLst>
                            <p:childTnLst>
                              <p:par>
                                <p:cTn id="73" presetID="22" presetClass="entr" presetSubtype="1" fill="hold" grpId="0"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up)">
                                      <p:cBhvr>
                                        <p:cTn id="75" dur="500"/>
                                        <p:tgtEl>
                                          <p:spTgt spid="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Effect transition="in" filter="wipe(up)">
                                      <p:cBhvr>
                                        <p:cTn id="78" dur="500"/>
                                        <p:tgtEl>
                                          <p:spTgt spid="13"/>
                                        </p:tgtEl>
                                      </p:cBhvr>
                                    </p:animEffect>
                                  </p:childTnLst>
                                </p:cTn>
                              </p:par>
                            </p:childTnLst>
                          </p:cTn>
                        </p:par>
                        <p:par>
                          <p:cTn id="79" fill="hold">
                            <p:stCondLst>
                              <p:cond delay="4600"/>
                            </p:stCondLst>
                            <p:childTnLst>
                              <p:par>
                                <p:cTn id="80" presetID="31" presetClass="entr" presetSubtype="0"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p:cTn id="82" dur="500" fill="hold"/>
                                        <p:tgtEl>
                                          <p:spTgt spid="18"/>
                                        </p:tgtEl>
                                        <p:attrNameLst>
                                          <p:attrName>ppt_w</p:attrName>
                                        </p:attrNameLst>
                                      </p:cBhvr>
                                      <p:tavLst>
                                        <p:tav tm="0">
                                          <p:val>
                                            <p:fltVal val="0"/>
                                          </p:val>
                                        </p:tav>
                                        <p:tav tm="100000">
                                          <p:val>
                                            <p:strVal val="#ppt_w"/>
                                          </p:val>
                                        </p:tav>
                                      </p:tavLst>
                                    </p:anim>
                                    <p:anim calcmode="lin" valueType="num">
                                      <p:cBhvr>
                                        <p:cTn id="83" dur="500" fill="hold"/>
                                        <p:tgtEl>
                                          <p:spTgt spid="18"/>
                                        </p:tgtEl>
                                        <p:attrNameLst>
                                          <p:attrName>ppt_h</p:attrName>
                                        </p:attrNameLst>
                                      </p:cBhvr>
                                      <p:tavLst>
                                        <p:tav tm="0">
                                          <p:val>
                                            <p:fltVal val="0"/>
                                          </p:val>
                                        </p:tav>
                                        <p:tav tm="100000">
                                          <p:val>
                                            <p:strVal val="#ppt_h"/>
                                          </p:val>
                                        </p:tav>
                                      </p:tavLst>
                                    </p:anim>
                                    <p:anim calcmode="lin" valueType="num">
                                      <p:cBhvr>
                                        <p:cTn id="84" dur="500" fill="hold"/>
                                        <p:tgtEl>
                                          <p:spTgt spid="18"/>
                                        </p:tgtEl>
                                        <p:attrNameLst>
                                          <p:attrName>style.rotation</p:attrName>
                                        </p:attrNameLst>
                                      </p:cBhvr>
                                      <p:tavLst>
                                        <p:tav tm="0">
                                          <p:val>
                                            <p:fltVal val="90"/>
                                          </p:val>
                                        </p:tav>
                                        <p:tav tm="100000">
                                          <p:val>
                                            <p:fltVal val="0"/>
                                          </p:val>
                                        </p:tav>
                                      </p:tavLst>
                                    </p:anim>
                                    <p:animEffect transition="in" filter="fade">
                                      <p:cBhvr>
                                        <p:cTn id="85" dur="500"/>
                                        <p:tgtEl>
                                          <p:spTgt spid="18"/>
                                        </p:tgtEl>
                                      </p:cBhvr>
                                    </p:animEffect>
                                  </p:childTnLst>
                                </p:cTn>
                              </p:par>
                              <p:par>
                                <p:cTn id="86" presetID="8" presetClass="emph" presetSubtype="0" fill="hold" nodeType="withEffect">
                                  <p:stCondLst>
                                    <p:cond delay="0"/>
                                  </p:stCondLst>
                                  <p:childTnLst>
                                    <p:animRot by="21600000">
                                      <p:cBhvr>
                                        <p:cTn id="87" dur="500" fill="hold"/>
                                        <p:tgtEl>
                                          <p:spTgt spid="18"/>
                                        </p:tgtEl>
                                        <p:attrNameLst>
                                          <p:attrName>r</p:attrName>
                                        </p:attrNameLst>
                                      </p:cBhvr>
                                    </p:animRot>
                                  </p:childTnLst>
                                </p:cTn>
                              </p:par>
                            </p:childTnLst>
                          </p:cTn>
                        </p:par>
                        <p:par>
                          <p:cTn id="88" fill="hold">
                            <p:stCondLst>
                              <p:cond delay="5100"/>
                            </p:stCondLst>
                            <p:childTnLst>
                              <p:par>
                                <p:cTn id="89" presetID="22" presetClass="entr" presetSubtype="1" fill="hold" grpId="0" nodeType="after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wipe(up)">
                                      <p:cBhvr>
                                        <p:cTn id="91" dur="500"/>
                                        <p:tgtEl>
                                          <p:spTgt spid="5"/>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Effect transition="in" filter="wipe(up)">
                                      <p:cBhvr>
                                        <p:cTn id="9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animBg="1"/>
      <p:bldP spid="7" grpId="0" animBg="1"/>
      <p:bldP spid="8" grpId="0" animBg="1"/>
      <p:bldP spid="9" grpId="0" animBg="1"/>
      <p:bldP spid="10" grpId="0" animBg="1"/>
      <p:bldP spid="12" grpId="0"/>
      <p:bldP spid="13" grpId="0"/>
      <p:bldP spid="14" grpId="0"/>
      <p:bldP spid="15" grpId="0" animBg="1"/>
      <p:bldP spid="16" grpId="0" animBg="1"/>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artisticBlur radius="39"/>
                    </a14:imgEffect>
                  </a14:imgLayer>
                </a14:imgProps>
              </a:ext>
              <a:ext uri="{28A0092B-C50C-407E-A947-70E740481C1C}">
                <a14:useLocalDpi xmlns:a14="http://schemas.microsoft.com/office/drawing/2010/main"/>
              </a:ext>
            </a:extLst>
          </a:blip>
          <a:srcRect/>
          <a:stretch/>
        </p:blipFill>
        <p:spPr>
          <a:xfrm>
            <a:off x="0" y="0"/>
            <a:ext cx="9144000" cy="5145088"/>
          </a:xfrm>
          <a:prstGeom prst="rect">
            <a:avLst/>
          </a:prstGeom>
        </p:spPr>
      </p:pic>
      <p:sp>
        <p:nvSpPr>
          <p:cNvPr id="21" name="Freeform 5"/>
          <p:cNvSpPr/>
          <p:nvPr/>
        </p:nvSpPr>
        <p:spPr>
          <a:xfrm>
            <a:off x="8233646" y="1702651"/>
            <a:ext cx="909164" cy="1856408"/>
          </a:xfrm>
          <a:custGeom>
            <a:avLst/>
            <a:gdLst/>
            <a:ahLst/>
            <a:cxnLst>
              <a:cxn ang="0">
                <a:pos x="1212850" y="2476500"/>
              </a:cxn>
              <a:cxn ang="0">
                <a:pos x="19017" y="1273020"/>
              </a:cxn>
              <a:cxn ang="0">
                <a:pos x="19017" y="1202770"/>
              </a:cxn>
              <a:cxn ang="0">
                <a:pos x="1212850" y="0"/>
              </a:cxn>
              <a:cxn ang="0">
                <a:pos x="1212850" y="2476500"/>
              </a:cxn>
            </a:cxnLst>
            <a:rect l="0" t="0" r="0" b="0"/>
            <a:pathLst>
              <a:path w="1722" h="3490">
                <a:moveTo>
                  <a:pt x="1722" y="3490"/>
                </a:moveTo>
                <a:lnTo>
                  <a:pt x="27" y="1794"/>
                </a:lnTo>
                <a:cubicBezTo>
                  <a:pt x="0" y="1767"/>
                  <a:pt x="0" y="1723"/>
                  <a:pt x="27" y="1695"/>
                </a:cubicBezTo>
                <a:lnTo>
                  <a:pt x="1722" y="0"/>
                </a:lnTo>
                <a:lnTo>
                  <a:pt x="1722" y="349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4" name="Freeform 6"/>
          <p:cNvSpPr/>
          <p:nvPr/>
        </p:nvSpPr>
        <p:spPr>
          <a:xfrm>
            <a:off x="8236027" y="1331369"/>
            <a:ext cx="906784" cy="1856408"/>
          </a:xfrm>
          <a:custGeom>
            <a:avLst/>
            <a:gdLst/>
            <a:ahLst/>
            <a:cxnLst>
              <a:cxn ang="0">
                <a:pos x="1209675" y="2476500"/>
              </a:cxn>
              <a:cxn ang="0">
                <a:pos x="22532" y="1279407"/>
              </a:cxn>
              <a:cxn ang="0">
                <a:pos x="22532" y="1197093"/>
              </a:cxn>
              <a:cxn ang="0">
                <a:pos x="1209675" y="0"/>
              </a:cxn>
              <a:cxn ang="0">
                <a:pos x="1209675" y="2476500"/>
              </a:cxn>
            </a:cxnLst>
            <a:rect l="0" t="0" r="0" b="0"/>
            <a:pathLst>
              <a:path w="1718" h="3490">
                <a:moveTo>
                  <a:pt x="1718" y="3490"/>
                </a:moveTo>
                <a:lnTo>
                  <a:pt x="32" y="1803"/>
                </a:lnTo>
                <a:cubicBezTo>
                  <a:pt x="0" y="1771"/>
                  <a:pt x="0" y="1719"/>
                  <a:pt x="32" y="1687"/>
                </a:cubicBezTo>
                <a:lnTo>
                  <a:pt x="1718" y="0"/>
                </a:lnTo>
                <a:lnTo>
                  <a:pt x="1718" y="349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6" name="TextBox 25"/>
          <p:cNvSpPr txBox="1"/>
          <p:nvPr/>
        </p:nvSpPr>
        <p:spPr>
          <a:xfrm>
            <a:off x="3084493" y="2651085"/>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业绩概况</a:t>
            </a:r>
          </a:p>
        </p:txBody>
      </p:sp>
      <p:sp>
        <p:nvSpPr>
          <p:cNvPr id="27" name="TextBox 26"/>
          <p:cNvSpPr txBox="1"/>
          <p:nvPr/>
        </p:nvSpPr>
        <p:spPr>
          <a:xfrm>
            <a:off x="4687431" y="2651085"/>
            <a:ext cx="1206665"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工作亮点</a:t>
            </a:r>
          </a:p>
        </p:txBody>
      </p:sp>
      <p:sp>
        <p:nvSpPr>
          <p:cNvPr id="30" name="Freeform 21"/>
          <p:cNvSpPr>
            <a:spLocks noEditPoints="1"/>
          </p:cNvSpPr>
          <p:nvPr/>
        </p:nvSpPr>
        <p:spPr>
          <a:xfrm>
            <a:off x="2872673"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1" name="Freeform 22"/>
          <p:cNvSpPr>
            <a:spLocks noEditPoints="1"/>
          </p:cNvSpPr>
          <p:nvPr/>
        </p:nvSpPr>
        <p:spPr>
          <a:xfrm>
            <a:off x="4464899"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矩形 31"/>
          <p:cNvSpPr/>
          <p:nvPr/>
        </p:nvSpPr>
        <p:spPr>
          <a:xfrm>
            <a:off x="2766762" y="1834741"/>
            <a:ext cx="5259823" cy="692177"/>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498" b="1" smtClean="0">
                <a:solidFill>
                  <a:srgbClr val="F3F4F6"/>
                </a:solidFill>
                <a:latin typeface="微软雅黑"/>
              </a:rPr>
              <a:t>输入文本标题</a:t>
            </a:r>
            <a:endParaRPr lang="zh-CN" altLang="en-US" sz="4498" b="1" dirty="0">
              <a:solidFill>
                <a:srgbClr val="F3F4F6"/>
              </a:solidFill>
              <a:latin typeface="微软雅黑"/>
            </a:endParaRPr>
          </a:p>
        </p:txBody>
      </p:sp>
      <p:sp>
        <p:nvSpPr>
          <p:cNvPr id="36" name="Freeform 5"/>
          <p:cNvSpPr/>
          <p:nvPr/>
        </p:nvSpPr>
        <p:spPr>
          <a:xfrm>
            <a:off x="1074576" y="1795471"/>
            <a:ext cx="1444666" cy="1445856"/>
          </a:xfrm>
          <a:custGeom>
            <a:avLst/>
            <a:gd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0" b="0"/>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4" name="TextBox 13"/>
          <p:cNvSpPr txBox="1"/>
          <p:nvPr/>
        </p:nvSpPr>
        <p:spPr>
          <a:xfrm>
            <a:off x="6345108" y="2651085"/>
            <a:ext cx="1519637"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不足之处</a:t>
            </a:r>
          </a:p>
        </p:txBody>
      </p:sp>
      <p:sp>
        <p:nvSpPr>
          <p:cNvPr id="15" name="Freeform 22"/>
          <p:cNvSpPr>
            <a:spLocks noEditPoints="1"/>
          </p:cNvSpPr>
          <p:nvPr/>
        </p:nvSpPr>
        <p:spPr>
          <a:xfrm>
            <a:off x="6121387"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6" name="TextBox 15"/>
          <p:cNvSpPr txBox="1"/>
          <p:nvPr/>
        </p:nvSpPr>
        <p:spPr>
          <a:xfrm>
            <a:off x="3084493" y="2987856"/>
            <a:ext cx="2027769"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影响业绩的正面因素</a:t>
            </a:r>
          </a:p>
        </p:txBody>
      </p:sp>
      <p:sp>
        <p:nvSpPr>
          <p:cNvPr id="17" name="TextBox 16"/>
          <p:cNvSpPr txBox="1"/>
          <p:nvPr/>
        </p:nvSpPr>
        <p:spPr>
          <a:xfrm>
            <a:off x="5616824" y="2987856"/>
            <a:ext cx="2086080"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影响业绩的负面因素</a:t>
            </a:r>
          </a:p>
        </p:txBody>
      </p:sp>
      <p:sp>
        <p:nvSpPr>
          <p:cNvPr id="18" name="Freeform 21"/>
          <p:cNvSpPr>
            <a:spLocks noEditPoints="1"/>
          </p:cNvSpPr>
          <p:nvPr/>
        </p:nvSpPr>
        <p:spPr>
          <a:xfrm>
            <a:off x="2872673"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9" name="Freeform 22"/>
          <p:cNvSpPr>
            <a:spLocks noEditPoints="1"/>
          </p:cNvSpPr>
          <p:nvPr/>
        </p:nvSpPr>
        <p:spPr>
          <a:xfrm>
            <a:off x="5393104"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0" name="Freeform 6"/>
          <p:cNvSpPr>
            <a:spLocks noEditPoints="1"/>
          </p:cNvSpPr>
          <p:nvPr/>
        </p:nvSpPr>
        <p:spPr>
          <a:xfrm>
            <a:off x="1328046" y="2145333"/>
            <a:ext cx="936534" cy="879413"/>
          </a:xfrm>
          <a:custGeom>
            <a:avLst/>
            <a:gdLst/>
            <a:ahLst/>
            <a:cxnLst>
              <a:cxn ang="0">
                <a:pos x="457877" y="79812"/>
              </a:cxn>
              <a:cxn ang="0">
                <a:pos x="195129" y="183204"/>
              </a:cxn>
              <a:cxn ang="0">
                <a:pos x="85007" y="428082"/>
              </a:cxn>
              <a:cxn ang="0">
                <a:pos x="195129" y="674773"/>
              </a:cxn>
              <a:cxn ang="0">
                <a:pos x="457877" y="778166"/>
              </a:cxn>
              <a:cxn ang="0">
                <a:pos x="720625" y="674773"/>
              </a:cxn>
              <a:cxn ang="0">
                <a:pos x="720625" y="183204"/>
              </a:cxn>
              <a:cxn ang="0">
                <a:pos x="457877" y="79812"/>
              </a:cxn>
              <a:cxn ang="0">
                <a:pos x="457877" y="857977"/>
              </a:cxn>
              <a:cxn ang="0">
                <a:pos x="135238" y="731004"/>
              </a:cxn>
              <a:cxn ang="0">
                <a:pos x="0" y="428082"/>
              </a:cxn>
              <a:cxn ang="0">
                <a:pos x="135238" y="125159"/>
              </a:cxn>
              <a:cxn ang="0">
                <a:pos x="457877" y="0"/>
              </a:cxn>
              <a:cxn ang="0">
                <a:pos x="780516" y="125159"/>
              </a:cxn>
              <a:cxn ang="0">
                <a:pos x="780516" y="731004"/>
              </a:cxn>
              <a:cxn ang="0">
                <a:pos x="457877" y="857977"/>
              </a:cxn>
              <a:cxn ang="0">
                <a:pos x="853931" y="678401"/>
              </a:cxn>
              <a:cxn ang="0">
                <a:pos x="853931" y="732818"/>
              </a:cxn>
              <a:cxn ang="0">
                <a:pos x="780516" y="799932"/>
              </a:cxn>
              <a:cxn ang="0">
                <a:pos x="722557" y="799932"/>
              </a:cxn>
              <a:cxn ang="0">
                <a:pos x="718693" y="798119"/>
              </a:cxn>
              <a:cxn ang="0">
                <a:pos x="718693" y="743701"/>
              </a:cxn>
              <a:cxn ang="0">
                <a:pos x="792108" y="674773"/>
              </a:cxn>
              <a:cxn ang="0">
                <a:pos x="850067" y="674773"/>
              </a:cxn>
              <a:cxn ang="0">
                <a:pos x="853931" y="678401"/>
              </a:cxn>
              <a:cxn ang="0">
                <a:pos x="948598" y="794491"/>
              </a:cxn>
              <a:cxn ang="0">
                <a:pos x="948598" y="888814"/>
              </a:cxn>
              <a:cxn ang="0">
                <a:pos x="846203" y="888814"/>
              </a:cxn>
              <a:cxn ang="0">
                <a:pos x="846203" y="794491"/>
              </a:cxn>
              <a:cxn ang="0">
                <a:pos x="948598" y="794491"/>
              </a:cxn>
              <a:cxn ang="0">
                <a:pos x="1236461" y="1050251"/>
              </a:cxn>
              <a:cxn ang="0">
                <a:pos x="1232597" y="1102855"/>
              </a:cxn>
              <a:cxn ang="0">
                <a:pos x="1174638" y="1157272"/>
              </a:cxn>
              <a:cxn ang="0">
                <a:pos x="1118611" y="1159086"/>
              </a:cxn>
              <a:cxn ang="0">
                <a:pos x="944734" y="995834"/>
              </a:cxn>
              <a:cxn ang="0">
                <a:pos x="946666" y="943231"/>
              </a:cxn>
              <a:cxn ang="0">
                <a:pos x="1006557" y="888814"/>
              </a:cxn>
              <a:cxn ang="0">
                <a:pos x="1060652" y="887000"/>
              </a:cxn>
              <a:cxn ang="0">
                <a:pos x="1236461" y="1050251"/>
              </a:cxn>
              <a:cxn ang="0">
                <a:pos x="457877" y="172321"/>
              </a:cxn>
              <a:cxn ang="0">
                <a:pos x="262748" y="246691"/>
              </a:cxn>
              <a:cxn ang="0">
                <a:pos x="183537" y="428082"/>
              </a:cxn>
              <a:cxn ang="0">
                <a:pos x="262748" y="611286"/>
              </a:cxn>
              <a:cxn ang="0">
                <a:pos x="457877" y="685656"/>
              </a:cxn>
              <a:cxn ang="0">
                <a:pos x="651074" y="611286"/>
              </a:cxn>
              <a:cxn ang="0">
                <a:pos x="651074" y="246691"/>
              </a:cxn>
              <a:cxn ang="0">
                <a:pos x="457877" y="172321"/>
              </a:cxn>
              <a:cxn ang="0">
                <a:pos x="457877" y="738260"/>
              </a:cxn>
              <a:cxn ang="0">
                <a:pos x="224109" y="647564"/>
              </a:cxn>
              <a:cxn ang="0">
                <a:pos x="127510" y="428082"/>
              </a:cxn>
              <a:cxn ang="0">
                <a:pos x="224109" y="210413"/>
              </a:cxn>
              <a:cxn ang="0">
                <a:pos x="457877" y="117904"/>
              </a:cxn>
              <a:cxn ang="0">
                <a:pos x="691645" y="210413"/>
              </a:cxn>
              <a:cxn ang="0">
                <a:pos x="691645" y="647564"/>
              </a:cxn>
              <a:cxn ang="0">
                <a:pos x="457877" y="738260"/>
              </a:cxn>
            </a:cxnLst>
            <a:rect l="0" t="0" r="0" b="0"/>
            <a:pathLst>
              <a:path w="647" h="647">
                <a:moveTo>
                  <a:pt x="237" y="44"/>
                </a:moveTo>
                <a:cubicBezTo>
                  <a:pt x="185" y="44"/>
                  <a:pt x="137" y="64"/>
                  <a:pt x="101" y="101"/>
                </a:cubicBezTo>
                <a:cubicBezTo>
                  <a:pt x="64" y="137"/>
                  <a:pt x="44" y="185"/>
                  <a:pt x="44" y="236"/>
                </a:cubicBezTo>
                <a:cubicBezTo>
                  <a:pt x="44" y="288"/>
                  <a:pt x="64" y="336"/>
                  <a:pt x="101" y="372"/>
                </a:cubicBezTo>
                <a:cubicBezTo>
                  <a:pt x="137" y="409"/>
                  <a:pt x="185" y="429"/>
                  <a:pt x="237" y="429"/>
                </a:cubicBezTo>
                <a:cubicBezTo>
                  <a:pt x="288" y="429"/>
                  <a:pt x="336" y="409"/>
                  <a:pt x="373" y="372"/>
                </a:cubicBezTo>
                <a:cubicBezTo>
                  <a:pt x="448" y="297"/>
                  <a:pt x="448" y="175"/>
                  <a:pt x="373" y="101"/>
                </a:cubicBezTo>
                <a:cubicBezTo>
                  <a:pt x="336" y="64"/>
                  <a:pt x="288" y="44"/>
                  <a:pt x="237" y="44"/>
                </a:cubicBezTo>
                <a:close/>
                <a:moveTo>
                  <a:pt x="237" y="473"/>
                </a:moveTo>
                <a:cubicBezTo>
                  <a:pt x="174" y="473"/>
                  <a:pt x="114" y="448"/>
                  <a:pt x="70" y="403"/>
                </a:cubicBezTo>
                <a:cubicBezTo>
                  <a:pt x="25" y="359"/>
                  <a:pt x="0" y="300"/>
                  <a:pt x="0" y="236"/>
                </a:cubicBezTo>
                <a:cubicBezTo>
                  <a:pt x="0" y="173"/>
                  <a:pt x="25" y="114"/>
                  <a:pt x="70" y="69"/>
                </a:cubicBezTo>
                <a:cubicBezTo>
                  <a:pt x="114" y="25"/>
                  <a:pt x="174" y="0"/>
                  <a:pt x="237" y="0"/>
                </a:cubicBezTo>
                <a:cubicBezTo>
                  <a:pt x="300" y="0"/>
                  <a:pt x="359" y="25"/>
                  <a:pt x="404" y="69"/>
                </a:cubicBezTo>
                <a:cubicBezTo>
                  <a:pt x="496" y="162"/>
                  <a:pt x="496" y="311"/>
                  <a:pt x="404" y="403"/>
                </a:cubicBezTo>
                <a:cubicBezTo>
                  <a:pt x="359" y="448"/>
                  <a:pt x="300" y="473"/>
                  <a:pt x="237" y="473"/>
                </a:cubicBezTo>
                <a:close/>
                <a:moveTo>
                  <a:pt x="442" y="374"/>
                </a:moveTo>
                <a:cubicBezTo>
                  <a:pt x="450" y="382"/>
                  <a:pt x="450" y="395"/>
                  <a:pt x="442" y="404"/>
                </a:cubicBezTo>
                <a:lnTo>
                  <a:pt x="404" y="441"/>
                </a:lnTo>
                <a:cubicBezTo>
                  <a:pt x="396" y="450"/>
                  <a:pt x="382" y="450"/>
                  <a:pt x="374" y="441"/>
                </a:cubicBezTo>
                <a:lnTo>
                  <a:pt x="372" y="440"/>
                </a:lnTo>
                <a:cubicBezTo>
                  <a:pt x="364" y="432"/>
                  <a:pt x="364" y="418"/>
                  <a:pt x="372" y="410"/>
                </a:cubicBezTo>
                <a:lnTo>
                  <a:pt x="410" y="372"/>
                </a:lnTo>
                <a:cubicBezTo>
                  <a:pt x="419" y="364"/>
                  <a:pt x="432" y="364"/>
                  <a:pt x="440" y="372"/>
                </a:cubicBezTo>
                <a:lnTo>
                  <a:pt x="442" y="374"/>
                </a:lnTo>
                <a:close/>
                <a:moveTo>
                  <a:pt x="491" y="438"/>
                </a:moveTo>
                <a:cubicBezTo>
                  <a:pt x="505" y="452"/>
                  <a:pt x="505" y="476"/>
                  <a:pt x="491" y="490"/>
                </a:cubicBezTo>
                <a:cubicBezTo>
                  <a:pt x="476" y="505"/>
                  <a:pt x="452" y="505"/>
                  <a:pt x="438" y="490"/>
                </a:cubicBezTo>
                <a:cubicBezTo>
                  <a:pt x="423" y="476"/>
                  <a:pt x="423" y="452"/>
                  <a:pt x="438" y="438"/>
                </a:cubicBezTo>
                <a:cubicBezTo>
                  <a:pt x="452" y="423"/>
                  <a:pt x="476" y="423"/>
                  <a:pt x="491" y="438"/>
                </a:cubicBezTo>
                <a:close/>
                <a:moveTo>
                  <a:pt x="640" y="579"/>
                </a:moveTo>
                <a:cubicBezTo>
                  <a:pt x="647" y="587"/>
                  <a:pt x="646" y="599"/>
                  <a:pt x="638" y="608"/>
                </a:cubicBezTo>
                <a:lnTo>
                  <a:pt x="608" y="638"/>
                </a:lnTo>
                <a:cubicBezTo>
                  <a:pt x="600" y="646"/>
                  <a:pt x="587" y="647"/>
                  <a:pt x="579" y="639"/>
                </a:cubicBezTo>
                <a:lnTo>
                  <a:pt x="489" y="549"/>
                </a:lnTo>
                <a:cubicBezTo>
                  <a:pt x="481" y="542"/>
                  <a:pt x="482" y="529"/>
                  <a:pt x="490" y="520"/>
                </a:cubicBezTo>
                <a:lnTo>
                  <a:pt x="521" y="490"/>
                </a:lnTo>
                <a:cubicBezTo>
                  <a:pt x="529" y="482"/>
                  <a:pt x="542" y="481"/>
                  <a:pt x="549" y="489"/>
                </a:cubicBezTo>
                <a:lnTo>
                  <a:pt x="640" y="579"/>
                </a:lnTo>
                <a:close/>
                <a:moveTo>
                  <a:pt x="237" y="95"/>
                </a:moveTo>
                <a:cubicBezTo>
                  <a:pt x="199" y="95"/>
                  <a:pt x="163" y="109"/>
                  <a:pt x="136" y="136"/>
                </a:cubicBezTo>
                <a:cubicBezTo>
                  <a:pt x="110" y="163"/>
                  <a:pt x="95" y="199"/>
                  <a:pt x="95" y="236"/>
                </a:cubicBezTo>
                <a:cubicBezTo>
                  <a:pt x="95" y="274"/>
                  <a:pt x="110" y="310"/>
                  <a:pt x="136" y="337"/>
                </a:cubicBezTo>
                <a:cubicBezTo>
                  <a:pt x="163" y="363"/>
                  <a:pt x="199" y="378"/>
                  <a:pt x="237" y="378"/>
                </a:cubicBezTo>
                <a:cubicBezTo>
                  <a:pt x="274" y="378"/>
                  <a:pt x="310" y="363"/>
                  <a:pt x="337" y="337"/>
                </a:cubicBezTo>
                <a:cubicBezTo>
                  <a:pt x="392" y="281"/>
                  <a:pt x="392" y="191"/>
                  <a:pt x="337" y="136"/>
                </a:cubicBezTo>
                <a:cubicBezTo>
                  <a:pt x="310" y="109"/>
                  <a:pt x="274" y="95"/>
                  <a:pt x="237" y="95"/>
                </a:cubicBezTo>
                <a:close/>
                <a:moveTo>
                  <a:pt x="237" y="407"/>
                </a:moveTo>
                <a:cubicBezTo>
                  <a:pt x="191" y="407"/>
                  <a:pt x="148" y="390"/>
                  <a:pt x="116" y="357"/>
                </a:cubicBezTo>
                <a:cubicBezTo>
                  <a:pt x="83" y="325"/>
                  <a:pt x="66" y="282"/>
                  <a:pt x="66" y="236"/>
                </a:cubicBezTo>
                <a:cubicBezTo>
                  <a:pt x="66" y="191"/>
                  <a:pt x="83" y="148"/>
                  <a:pt x="116" y="116"/>
                </a:cubicBezTo>
                <a:cubicBezTo>
                  <a:pt x="148" y="83"/>
                  <a:pt x="191" y="65"/>
                  <a:pt x="237" y="65"/>
                </a:cubicBezTo>
                <a:cubicBezTo>
                  <a:pt x="282" y="65"/>
                  <a:pt x="325" y="83"/>
                  <a:pt x="358" y="116"/>
                </a:cubicBezTo>
                <a:cubicBezTo>
                  <a:pt x="424" y="182"/>
                  <a:pt x="424" y="291"/>
                  <a:pt x="358" y="357"/>
                </a:cubicBezTo>
                <a:cubicBezTo>
                  <a:pt x="325" y="390"/>
                  <a:pt x="282" y="407"/>
                  <a:pt x="237" y="407"/>
                </a:cubicBezTo>
                <a:close/>
              </a:path>
            </a:pathLst>
          </a:custGeom>
          <a:solidFill>
            <a:schemeClr val="accent2">
              <a:alpha val="100000"/>
            </a:schemeClr>
          </a:solidFill>
          <a:ln w="9525">
            <a:noFill/>
          </a:ln>
        </p:spPr>
        <p:txBody>
          <a:bodyPr/>
          <a:lstStyle/>
          <a:p>
            <a:endParaRPr lang="zh-CN" altLang="en-US" sz="1012"/>
          </a:p>
        </p:txBody>
      </p:sp>
    </p:spTree>
    <p:extLst>
      <p:ext uri="{BB962C8B-B14F-4D97-AF65-F5344CB8AC3E}">
        <p14:creationId xmlns:p14="http://schemas.microsoft.com/office/powerpoint/2010/main" val="26860377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Horizontal)">
                                      <p:cBhvr>
                                        <p:cTn id="7" dur="500"/>
                                        <p:tgtEl>
                                          <p:spTgt spid="3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90"/>
                                          </p:val>
                                        </p:tav>
                                        <p:tav tm="100000">
                                          <p:val>
                                            <p:fltVal val="0"/>
                                          </p:val>
                                        </p:tav>
                                      </p:tavLst>
                                    </p:anim>
                                    <p:animEffect transition="in" filter="fade">
                                      <p:cBhvr>
                                        <p:cTn id="14" dur="500"/>
                                        <p:tgtEl>
                                          <p:spTgt spid="20"/>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by="(-#ppt_w*2)" calcmode="lin" valueType="num">
                                      <p:cBhvr rctx="PPT">
                                        <p:cTn id="18" dur="300" autoRev="1" fill="hold">
                                          <p:stCondLst>
                                            <p:cond delay="0"/>
                                          </p:stCondLst>
                                        </p:cTn>
                                        <p:tgtEl>
                                          <p:spTgt spid="32"/>
                                        </p:tgtEl>
                                        <p:attrNameLst>
                                          <p:attrName>ppt_w</p:attrName>
                                        </p:attrNameLst>
                                      </p:cBhvr>
                                    </p:anim>
                                    <p:anim by="(#ppt_w*0.50)" calcmode="lin" valueType="num">
                                      <p:cBhvr>
                                        <p:cTn id="19" dur="300" decel="50000" autoRev="1" fill="hold">
                                          <p:stCondLst>
                                            <p:cond delay="0"/>
                                          </p:stCondLst>
                                        </p:cTn>
                                        <p:tgtEl>
                                          <p:spTgt spid="32"/>
                                        </p:tgtEl>
                                        <p:attrNameLst>
                                          <p:attrName>ppt_x</p:attrName>
                                        </p:attrNameLst>
                                      </p:cBhvr>
                                    </p:anim>
                                    <p:anim from="(-#ppt_h/2)" to="(#ppt_y)" calcmode="lin" valueType="num">
                                      <p:cBhvr>
                                        <p:cTn id="20" dur="600" fill="hold">
                                          <p:stCondLst>
                                            <p:cond delay="0"/>
                                          </p:stCondLst>
                                        </p:cTn>
                                        <p:tgtEl>
                                          <p:spTgt spid="32"/>
                                        </p:tgtEl>
                                        <p:attrNameLst>
                                          <p:attrName>ppt_y</p:attrName>
                                        </p:attrNameLst>
                                      </p:cBhvr>
                                    </p:anim>
                                    <p:animRot by="21600000">
                                      <p:cBhvr>
                                        <p:cTn id="21" dur="600" fill="hold">
                                          <p:stCondLst>
                                            <p:cond delay="0"/>
                                          </p:stCondLst>
                                        </p:cTn>
                                        <p:tgtEl>
                                          <p:spTgt spid="32"/>
                                        </p:tgtEl>
                                        <p:attrNameLst>
                                          <p:attrName>r</p:attrName>
                                        </p:attrNameLst>
                                      </p:cBhvr>
                                    </p:animRot>
                                  </p:childTnLst>
                                </p:cTn>
                              </p:par>
                            </p:childTnLst>
                          </p:cTn>
                        </p:par>
                        <p:par>
                          <p:cTn id="22" fill="hold">
                            <p:stCondLst>
                              <p:cond delay="1900"/>
                            </p:stCondLst>
                            <p:childTnLst>
                              <p:par>
                                <p:cTn id="23" presetID="2" presetClass="entr" presetSubtype="1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12" fill="hold" nodeType="withEffect">
                                  <p:stCondLst>
                                    <p:cond delay="1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1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par>
                          <p:cTn id="63" fill="hold">
                            <p:stCondLst>
                              <p:cond delay="43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2" grpId="0"/>
      <p:bldP spid="14"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575665" y="1085302"/>
            <a:ext cx="7814729" cy="557908"/>
            <a:chOff x="895284" y="2319106"/>
            <a:chExt cx="7814729" cy="557908"/>
          </a:xfrm>
        </p:grpSpPr>
        <p:sp>
          <p:nvSpPr>
            <p:cNvPr id="6" name="下箭头 5"/>
            <p:cNvSpPr/>
            <p:nvPr/>
          </p:nvSpPr>
          <p:spPr>
            <a:xfrm rot="16200000">
              <a:off x="2477819" y="2477702"/>
              <a:ext cx="524151" cy="274473"/>
            </a:xfrm>
            <a:prstGeom prst="downArrow">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endParaRPr>
            </a:p>
          </p:txBody>
        </p:sp>
        <p:grpSp>
          <p:nvGrpSpPr>
            <p:cNvPr id="7" name="组合 6"/>
            <p:cNvGrpSpPr/>
            <p:nvPr/>
          </p:nvGrpSpPr>
          <p:grpSpPr>
            <a:xfrm>
              <a:off x="895284" y="2319106"/>
              <a:ext cx="1750419" cy="542503"/>
              <a:chOff x="1242522" y="2224451"/>
              <a:chExt cx="1769051" cy="506492"/>
            </a:xfrm>
          </p:grpSpPr>
          <p:grpSp>
            <p:nvGrpSpPr>
              <p:cNvPr id="28" name="组合 27"/>
              <p:cNvGrpSpPr/>
              <p:nvPr/>
            </p:nvGrpSpPr>
            <p:grpSpPr>
              <a:xfrm>
                <a:off x="1242522" y="2224451"/>
                <a:ext cx="1754984" cy="506492"/>
                <a:chOff x="1242522" y="2224451"/>
                <a:chExt cx="1754984" cy="506492"/>
              </a:xfrm>
            </p:grpSpPr>
            <p:sp>
              <p:nvSpPr>
                <p:cNvPr id="31" name="矩形 30"/>
                <p:cNvSpPr/>
                <p:nvPr/>
              </p:nvSpPr>
              <p:spPr>
                <a:xfrm>
                  <a:off x="1256590" y="2224451"/>
                  <a:ext cx="1740916" cy="506492"/>
                </a:xfrm>
                <a:prstGeom prst="rect">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rial"/>
                    <a:ea typeface="微软雅黑"/>
                  </a:endParaRPr>
                </a:p>
              </p:txBody>
            </p:sp>
            <p:sp>
              <p:nvSpPr>
                <p:cNvPr id="32" name="矩形 31"/>
                <p:cNvSpPr/>
                <p:nvPr/>
              </p:nvSpPr>
              <p:spPr>
                <a:xfrm>
                  <a:off x="1242522" y="2276621"/>
                  <a:ext cx="1754984" cy="373551"/>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标题内容</a:t>
                  </a:r>
                </a:p>
              </p:txBody>
            </p:sp>
          </p:grpSp>
          <p:cxnSp>
            <p:nvCxnSpPr>
              <p:cNvPr id="29" name="直接连接符 28"/>
              <p:cNvCxnSpPr/>
              <p:nvPr/>
            </p:nvCxnSpPr>
            <p:spPr>
              <a:xfrm>
                <a:off x="1242522" y="2276621"/>
                <a:ext cx="1754983" cy="0"/>
              </a:xfrm>
              <a:prstGeom prst="line">
                <a:avLst/>
              </a:prstGeom>
              <a:noFill/>
              <a:ln w="6350" cap="flat" cmpd="sng" algn="ctr">
                <a:solidFill>
                  <a:sysClr val="window" lastClr="FFFFFF"/>
                </a:solidFill>
                <a:prstDash val="dash"/>
                <a:miter lim="800000"/>
              </a:ln>
              <a:effectLst/>
            </p:spPr>
          </p:cxnSp>
          <p:cxnSp>
            <p:nvCxnSpPr>
              <p:cNvPr id="30" name="直接连接符 29"/>
              <p:cNvCxnSpPr/>
              <p:nvPr/>
            </p:nvCxnSpPr>
            <p:spPr>
              <a:xfrm>
                <a:off x="1256590" y="2676731"/>
                <a:ext cx="1754983" cy="0"/>
              </a:xfrm>
              <a:prstGeom prst="line">
                <a:avLst/>
              </a:prstGeom>
              <a:noFill/>
              <a:ln w="6350" cap="flat" cmpd="sng" algn="ctr">
                <a:solidFill>
                  <a:sysClr val="window" lastClr="FFFFFF"/>
                </a:solidFill>
                <a:prstDash val="dash"/>
                <a:miter lim="800000"/>
              </a:ln>
              <a:effectLst/>
            </p:spPr>
          </p:cxnSp>
        </p:grpSp>
        <p:grpSp>
          <p:nvGrpSpPr>
            <p:cNvPr id="8" name="组合 7"/>
            <p:cNvGrpSpPr/>
            <p:nvPr/>
          </p:nvGrpSpPr>
          <p:grpSpPr>
            <a:xfrm>
              <a:off x="2876289" y="2355117"/>
              <a:ext cx="1769051" cy="506492"/>
              <a:chOff x="1242522" y="3272029"/>
              <a:chExt cx="1769051" cy="506492"/>
            </a:xfrm>
          </p:grpSpPr>
          <p:grpSp>
            <p:nvGrpSpPr>
              <p:cNvPr id="23" name="组合 22"/>
              <p:cNvGrpSpPr/>
              <p:nvPr/>
            </p:nvGrpSpPr>
            <p:grpSpPr>
              <a:xfrm>
                <a:off x="1242522" y="3272029"/>
                <a:ext cx="1754984" cy="506492"/>
                <a:chOff x="1242522" y="3272029"/>
                <a:chExt cx="1754984" cy="506492"/>
              </a:xfrm>
            </p:grpSpPr>
            <p:sp>
              <p:nvSpPr>
                <p:cNvPr id="26" name="矩形 25"/>
                <p:cNvSpPr/>
                <p:nvPr/>
              </p:nvSpPr>
              <p:spPr>
                <a:xfrm>
                  <a:off x="1256590" y="3272029"/>
                  <a:ext cx="1740916" cy="506492"/>
                </a:xfrm>
                <a:prstGeom prst="rect">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rial"/>
                    <a:ea typeface="微软雅黑"/>
                  </a:endParaRPr>
                </a:p>
              </p:txBody>
            </p:sp>
            <p:sp>
              <p:nvSpPr>
                <p:cNvPr id="27" name="矩形 26"/>
                <p:cNvSpPr/>
                <p:nvPr/>
              </p:nvSpPr>
              <p:spPr>
                <a:xfrm>
                  <a:off x="1242522" y="3325220"/>
                  <a:ext cx="1754983" cy="400110"/>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sz="2000" b="1" kern="0" dirty="0">
                      <a:solidFill>
                        <a:prstClr val="white"/>
                      </a:solidFill>
                      <a:latin typeface="微软雅黑" panose="020B0503020204020204" pitchFamily="34" charset="-122"/>
                      <a:ea typeface="微软雅黑" panose="020B0503020204020204" pitchFamily="34" charset="-122"/>
                    </a:rPr>
                    <a:t>标题内容</a:t>
                  </a:r>
                </a:p>
              </p:txBody>
            </p:sp>
          </p:grpSp>
          <p:cxnSp>
            <p:nvCxnSpPr>
              <p:cNvPr id="24" name="直接连接符 23"/>
              <p:cNvCxnSpPr/>
              <p:nvPr/>
            </p:nvCxnSpPr>
            <p:spPr>
              <a:xfrm>
                <a:off x="1242522" y="3325220"/>
                <a:ext cx="1754983" cy="0"/>
              </a:xfrm>
              <a:prstGeom prst="line">
                <a:avLst/>
              </a:prstGeom>
              <a:noFill/>
              <a:ln w="6350" cap="flat" cmpd="sng" algn="ctr">
                <a:solidFill>
                  <a:sysClr val="window" lastClr="FFFFFF"/>
                </a:solidFill>
                <a:prstDash val="dash"/>
                <a:miter lim="800000"/>
              </a:ln>
              <a:effectLst/>
            </p:spPr>
          </p:cxnSp>
          <p:cxnSp>
            <p:nvCxnSpPr>
              <p:cNvPr id="25" name="直接连接符 24"/>
              <p:cNvCxnSpPr/>
              <p:nvPr/>
            </p:nvCxnSpPr>
            <p:spPr>
              <a:xfrm>
                <a:off x="1256590" y="3725330"/>
                <a:ext cx="1754983" cy="0"/>
              </a:xfrm>
              <a:prstGeom prst="line">
                <a:avLst/>
              </a:prstGeom>
              <a:noFill/>
              <a:ln w="6350" cap="flat" cmpd="sng" algn="ctr">
                <a:solidFill>
                  <a:sysClr val="window" lastClr="FFFFFF"/>
                </a:solidFill>
                <a:prstDash val="dash"/>
                <a:miter lim="800000"/>
              </a:ln>
              <a:effectLst/>
            </p:spPr>
          </p:cxnSp>
        </p:grpSp>
        <p:grpSp>
          <p:nvGrpSpPr>
            <p:cNvPr id="9" name="组合 8"/>
            <p:cNvGrpSpPr/>
            <p:nvPr/>
          </p:nvGrpSpPr>
          <p:grpSpPr>
            <a:xfrm>
              <a:off x="4861858" y="2355117"/>
              <a:ext cx="1787684" cy="506492"/>
              <a:chOff x="1209822" y="4319607"/>
              <a:chExt cx="1787684" cy="506492"/>
            </a:xfrm>
          </p:grpSpPr>
          <p:grpSp>
            <p:nvGrpSpPr>
              <p:cNvPr id="18" name="组合 17"/>
              <p:cNvGrpSpPr/>
              <p:nvPr/>
            </p:nvGrpSpPr>
            <p:grpSpPr>
              <a:xfrm>
                <a:off x="1209822" y="4319607"/>
                <a:ext cx="1787684" cy="506492"/>
                <a:chOff x="1209822" y="4319607"/>
                <a:chExt cx="1787684" cy="506492"/>
              </a:xfrm>
            </p:grpSpPr>
            <p:sp>
              <p:nvSpPr>
                <p:cNvPr id="21" name="矩形 20"/>
                <p:cNvSpPr/>
                <p:nvPr/>
              </p:nvSpPr>
              <p:spPr>
                <a:xfrm>
                  <a:off x="1256590" y="4319607"/>
                  <a:ext cx="1740916" cy="506492"/>
                </a:xfrm>
                <a:prstGeom prst="rect">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rial"/>
                    <a:ea typeface="微软雅黑"/>
                  </a:endParaRPr>
                </a:p>
              </p:txBody>
            </p:sp>
            <p:sp>
              <p:nvSpPr>
                <p:cNvPr id="22" name="矩形 21"/>
                <p:cNvSpPr/>
                <p:nvPr/>
              </p:nvSpPr>
              <p:spPr>
                <a:xfrm>
                  <a:off x="1209822" y="4370544"/>
                  <a:ext cx="1787683" cy="400110"/>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sz="2000" b="1" kern="0" dirty="0">
                      <a:solidFill>
                        <a:prstClr val="white"/>
                      </a:solidFill>
                      <a:latin typeface="微软雅黑" panose="020B0503020204020204" pitchFamily="34" charset="-122"/>
                      <a:ea typeface="微软雅黑" panose="020B0503020204020204" pitchFamily="34" charset="-122"/>
                    </a:rPr>
                    <a:t>标题内容</a:t>
                  </a:r>
                </a:p>
              </p:txBody>
            </p:sp>
          </p:grpSp>
          <p:cxnSp>
            <p:nvCxnSpPr>
              <p:cNvPr id="19" name="直接连接符 18"/>
              <p:cNvCxnSpPr/>
              <p:nvPr/>
            </p:nvCxnSpPr>
            <p:spPr>
              <a:xfrm>
                <a:off x="1228454" y="4370544"/>
                <a:ext cx="1754983" cy="0"/>
              </a:xfrm>
              <a:prstGeom prst="line">
                <a:avLst/>
              </a:prstGeom>
              <a:noFill/>
              <a:ln w="6350" cap="flat" cmpd="sng" algn="ctr">
                <a:solidFill>
                  <a:sysClr val="window" lastClr="FFFFFF"/>
                </a:solidFill>
                <a:prstDash val="dash"/>
                <a:miter lim="800000"/>
              </a:ln>
              <a:effectLst/>
            </p:spPr>
          </p:cxnSp>
          <p:cxnSp>
            <p:nvCxnSpPr>
              <p:cNvPr id="20" name="直接连接符 19"/>
              <p:cNvCxnSpPr/>
              <p:nvPr/>
            </p:nvCxnSpPr>
            <p:spPr>
              <a:xfrm>
                <a:off x="1242522" y="4770654"/>
                <a:ext cx="1754983" cy="0"/>
              </a:xfrm>
              <a:prstGeom prst="line">
                <a:avLst/>
              </a:prstGeom>
              <a:noFill/>
              <a:ln w="6350" cap="flat" cmpd="sng" algn="ctr">
                <a:solidFill>
                  <a:sysClr val="window" lastClr="FFFFFF"/>
                </a:solidFill>
                <a:prstDash val="dash"/>
                <a:miter lim="800000"/>
              </a:ln>
              <a:effectLst/>
            </p:spPr>
          </p:cxnSp>
        </p:grpSp>
        <p:grpSp>
          <p:nvGrpSpPr>
            <p:cNvPr id="10" name="组合 9"/>
            <p:cNvGrpSpPr/>
            <p:nvPr/>
          </p:nvGrpSpPr>
          <p:grpSpPr>
            <a:xfrm>
              <a:off x="6926894" y="2352863"/>
              <a:ext cx="1783119" cy="506492"/>
              <a:chOff x="1228454" y="5367185"/>
              <a:chExt cx="1783119" cy="506492"/>
            </a:xfrm>
          </p:grpSpPr>
          <p:grpSp>
            <p:nvGrpSpPr>
              <p:cNvPr id="13" name="组合 12"/>
              <p:cNvGrpSpPr/>
              <p:nvPr/>
            </p:nvGrpSpPr>
            <p:grpSpPr>
              <a:xfrm>
                <a:off x="1228454" y="5367185"/>
                <a:ext cx="1769052" cy="506492"/>
                <a:chOff x="1228454" y="5367185"/>
                <a:chExt cx="1769052" cy="506492"/>
              </a:xfrm>
            </p:grpSpPr>
            <p:sp>
              <p:nvSpPr>
                <p:cNvPr id="16" name="矩形 15"/>
                <p:cNvSpPr/>
                <p:nvPr/>
              </p:nvSpPr>
              <p:spPr>
                <a:xfrm>
                  <a:off x="1256590" y="5367185"/>
                  <a:ext cx="1740916" cy="506492"/>
                </a:xfrm>
                <a:prstGeom prst="rect">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FFFF00"/>
                    </a:solidFill>
                    <a:effectLst/>
                    <a:uLnTx/>
                    <a:uFillTx/>
                    <a:latin typeface="Arial"/>
                    <a:ea typeface="微软雅黑"/>
                  </a:endParaRPr>
                </a:p>
              </p:txBody>
            </p:sp>
            <p:sp>
              <p:nvSpPr>
                <p:cNvPr id="17" name="矩形 16"/>
                <p:cNvSpPr/>
                <p:nvPr/>
              </p:nvSpPr>
              <p:spPr>
                <a:xfrm>
                  <a:off x="1228454" y="5420376"/>
                  <a:ext cx="1769051" cy="400110"/>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sz="2000" b="1" kern="0" dirty="0">
                      <a:solidFill>
                        <a:prstClr val="white"/>
                      </a:solidFill>
                      <a:latin typeface="微软雅黑" panose="020B0503020204020204" pitchFamily="34" charset="-122"/>
                      <a:ea typeface="微软雅黑" panose="020B0503020204020204" pitchFamily="34" charset="-122"/>
                    </a:rPr>
                    <a:t>标题内容</a:t>
                  </a:r>
                </a:p>
              </p:txBody>
            </p:sp>
          </p:grpSp>
          <p:cxnSp>
            <p:nvCxnSpPr>
              <p:cNvPr id="14" name="直接连接符 13"/>
              <p:cNvCxnSpPr/>
              <p:nvPr/>
            </p:nvCxnSpPr>
            <p:spPr>
              <a:xfrm>
                <a:off x="1242522" y="5420376"/>
                <a:ext cx="1754983" cy="0"/>
              </a:xfrm>
              <a:prstGeom prst="line">
                <a:avLst/>
              </a:prstGeom>
              <a:noFill/>
              <a:ln w="6350" cap="flat" cmpd="sng" algn="ctr">
                <a:solidFill>
                  <a:sysClr val="window" lastClr="FFFFFF"/>
                </a:solidFill>
                <a:prstDash val="dash"/>
                <a:miter lim="800000"/>
              </a:ln>
              <a:effectLst/>
            </p:spPr>
          </p:cxnSp>
          <p:cxnSp>
            <p:nvCxnSpPr>
              <p:cNvPr id="15" name="直接连接符 14"/>
              <p:cNvCxnSpPr/>
              <p:nvPr/>
            </p:nvCxnSpPr>
            <p:spPr>
              <a:xfrm>
                <a:off x="1256590" y="5820486"/>
                <a:ext cx="1754983" cy="0"/>
              </a:xfrm>
              <a:prstGeom prst="line">
                <a:avLst/>
              </a:prstGeom>
              <a:noFill/>
              <a:ln w="6350" cap="flat" cmpd="sng" algn="ctr">
                <a:solidFill>
                  <a:sysClr val="window" lastClr="FFFFFF"/>
                </a:solidFill>
                <a:prstDash val="dash"/>
                <a:miter lim="800000"/>
              </a:ln>
              <a:effectLst/>
            </p:spPr>
          </p:cxnSp>
        </p:grpSp>
        <p:sp>
          <p:nvSpPr>
            <p:cNvPr id="11" name="下箭头 10"/>
            <p:cNvSpPr/>
            <p:nvPr/>
          </p:nvSpPr>
          <p:spPr>
            <a:xfrm rot="16200000">
              <a:off x="4459667" y="2477701"/>
              <a:ext cx="524151" cy="274473"/>
            </a:xfrm>
            <a:prstGeom prst="downArrow">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endParaRPr>
            </a:p>
          </p:txBody>
        </p:sp>
        <p:sp>
          <p:nvSpPr>
            <p:cNvPr id="12" name="下箭头 11"/>
            <p:cNvSpPr/>
            <p:nvPr/>
          </p:nvSpPr>
          <p:spPr>
            <a:xfrm rot="16200000">
              <a:off x="6479573" y="2476594"/>
              <a:ext cx="524151" cy="274473"/>
            </a:xfrm>
            <a:prstGeom prst="downArrow">
              <a:avLst/>
            </a:prstGeom>
            <a:solidFill>
              <a:srgbClr val="922E17"/>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a:ea typeface="微软雅黑"/>
              </a:endParaRPr>
            </a:p>
          </p:txBody>
        </p:sp>
      </p:grpSp>
      <p:grpSp>
        <p:nvGrpSpPr>
          <p:cNvPr id="34" name="组合 33"/>
          <p:cNvGrpSpPr/>
          <p:nvPr/>
        </p:nvGrpSpPr>
        <p:grpSpPr>
          <a:xfrm>
            <a:off x="559222" y="2286995"/>
            <a:ext cx="1924546" cy="1516216"/>
            <a:chOff x="559222" y="2286995"/>
            <a:chExt cx="1924546" cy="1516216"/>
          </a:xfrm>
        </p:grpSpPr>
        <p:sp>
          <p:nvSpPr>
            <p:cNvPr id="36" name="圆角矩形标注 35"/>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rgbClr val="922E17"/>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lumMod val="75000"/>
                  </a:schemeClr>
                </a:solidFill>
                <a:effectLst/>
                <a:uLnTx/>
                <a:uFillTx/>
                <a:latin typeface="Arial"/>
                <a:ea typeface="微软雅黑"/>
              </a:endParaRPr>
            </a:p>
          </p:txBody>
        </p:sp>
        <p:sp>
          <p:nvSpPr>
            <p:cNvPr id="37" name="文本框 44"/>
            <p:cNvSpPr txBox="1"/>
            <p:nvPr/>
          </p:nvSpPr>
          <p:spPr>
            <a:xfrm>
              <a:off x="652118" y="2554327"/>
              <a:ext cx="1831650" cy="116955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400" dirty="0">
                  <a:solidFill>
                    <a:schemeClr val="tx1">
                      <a:lumMod val="75000"/>
                    </a:schemeClr>
                  </a:solidFill>
                  <a:latin typeface="微软雅黑" pitchFamily="34" charset="-122"/>
                  <a:ea typeface="微软雅黑" pitchFamily="34" charset="-122"/>
                </a:rPr>
                <a:t>请输入您要的</a:t>
              </a:r>
              <a:r>
                <a:rPr lang="zh-CN" altLang="en-US" sz="1400" dirty="0" smtClean="0">
                  <a:solidFill>
                    <a:schemeClr val="tx1">
                      <a:lumMod val="75000"/>
                    </a:schemeClr>
                  </a:solidFill>
                  <a:latin typeface="微软雅黑" pitchFamily="34" charset="-122"/>
                  <a:ea typeface="微软雅黑" pitchFamily="34" charset="-122"/>
                </a:rPr>
                <a:t>内容</a:t>
              </a:r>
              <a:endParaRPr lang="en-US" altLang="zh-CN" sz="1400" dirty="0" smtClean="0">
                <a:solidFill>
                  <a:schemeClr val="tx1">
                    <a:lumMod val="75000"/>
                  </a:schemeClr>
                </a:solidFill>
                <a:latin typeface="微软雅黑" pitchFamily="34" charset="-122"/>
                <a:ea typeface="微软雅黑" pitchFamily="34" charset="-122"/>
              </a:endParaRP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endParaRPr lang="zh-CN" altLang="en-US" sz="1400" dirty="0">
                <a:solidFill>
                  <a:schemeClr val="tx1">
                    <a:lumMod val="75000"/>
                  </a:schemeClr>
                </a:solidFill>
                <a:latin typeface="微软雅黑" pitchFamily="34" charset="-122"/>
                <a:ea typeface="微软雅黑" pitchFamily="34" charset="-122"/>
              </a:endParaRPr>
            </a:p>
          </p:txBody>
        </p:sp>
      </p:grpSp>
      <p:grpSp>
        <p:nvGrpSpPr>
          <p:cNvPr id="38" name="组合 37"/>
          <p:cNvGrpSpPr/>
          <p:nvPr/>
        </p:nvGrpSpPr>
        <p:grpSpPr>
          <a:xfrm>
            <a:off x="2550466" y="2239299"/>
            <a:ext cx="1920951" cy="1563912"/>
            <a:chOff x="2550466" y="2239299"/>
            <a:chExt cx="1920951" cy="1563912"/>
          </a:xfrm>
        </p:grpSpPr>
        <p:sp>
          <p:nvSpPr>
            <p:cNvPr id="39" name="圆角矩形标注 38"/>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rgbClr val="922E17"/>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lumMod val="75000"/>
                  </a:schemeClr>
                </a:solidFill>
                <a:effectLst/>
                <a:uLnTx/>
                <a:uFillTx/>
                <a:latin typeface="Arial"/>
                <a:ea typeface="微软雅黑"/>
              </a:endParaRPr>
            </a:p>
          </p:txBody>
        </p:sp>
        <p:sp>
          <p:nvSpPr>
            <p:cNvPr id="40" name="文本框 44"/>
            <p:cNvSpPr txBox="1"/>
            <p:nvPr/>
          </p:nvSpPr>
          <p:spPr>
            <a:xfrm>
              <a:off x="2639767" y="2554327"/>
              <a:ext cx="1831650" cy="116955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400" dirty="0">
                  <a:solidFill>
                    <a:schemeClr val="tx1">
                      <a:lumMod val="75000"/>
                    </a:schemeClr>
                  </a:solidFill>
                  <a:latin typeface="微软雅黑" pitchFamily="34" charset="-122"/>
                  <a:ea typeface="微软雅黑" pitchFamily="34" charset="-122"/>
                </a:rPr>
                <a:t>请输入您要的</a:t>
              </a:r>
              <a:r>
                <a:rPr lang="zh-CN" altLang="en-US" sz="1400" dirty="0" smtClean="0">
                  <a:solidFill>
                    <a:schemeClr val="tx1">
                      <a:lumMod val="75000"/>
                    </a:schemeClr>
                  </a:solidFill>
                  <a:latin typeface="微软雅黑" pitchFamily="34" charset="-122"/>
                  <a:ea typeface="微软雅黑" pitchFamily="34" charset="-122"/>
                </a:rPr>
                <a:t>内容</a:t>
              </a:r>
              <a:endParaRPr lang="en-US" altLang="zh-CN" sz="1400" dirty="0" smtClean="0">
                <a:solidFill>
                  <a:schemeClr val="tx1">
                    <a:lumMod val="75000"/>
                  </a:schemeClr>
                </a:solidFill>
                <a:latin typeface="微软雅黑" pitchFamily="34" charset="-122"/>
                <a:ea typeface="微软雅黑" pitchFamily="34" charset="-122"/>
              </a:endParaRP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endParaRPr lang="zh-CN" altLang="en-US" sz="1400" dirty="0">
                <a:solidFill>
                  <a:schemeClr val="tx1">
                    <a:lumMod val="75000"/>
                  </a:schemeClr>
                </a:solidFill>
                <a:latin typeface="微软雅黑" pitchFamily="34" charset="-122"/>
                <a:ea typeface="微软雅黑" pitchFamily="34" charset="-122"/>
              </a:endParaRPr>
            </a:p>
          </p:txBody>
        </p:sp>
      </p:grpSp>
      <p:grpSp>
        <p:nvGrpSpPr>
          <p:cNvPr id="41" name="组合 40"/>
          <p:cNvGrpSpPr/>
          <p:nvPr/>
        </p:nvGrpSpPr>
        <p:grpSpPr>
          <a:xfrm>
            <a:off x="4590659" y="2233651"/>
            <a:ext cx="1966532" cy="1569559"/>
            <a:chOff x="4590659" y="2233651"/>
            <a:chExt cx="1966532" cy="1569559"/>
          </a:xfrm>
        </p:grpSpPr>
        <p:sp>
          <p:nvSpPr>
            <p:cNvPr id="42" name="圆角矩形标注 41"/>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rgbClr val="922E17"/>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lumMod val="75000"/>
                  </a:schemeClr>
                </a:solidFill>
                <a:effectLst/>
                <a:uLnTx/>
                <a:uFillTx/>
                <a:latin typeface="Arial"/>
                <a:ea typeface="微软雅黑"/>
              </a:endParaRPr>
            </a:p>
          </p:txBody>
        </p:sp>
        <p:sp>
          <p:nvSpPr>
            <p:cNvPr id="43" name="文本框 44"/>
            <p:cNvSpPr txBox="1"/>
            <p:nvPr/>
          </p:nvSpPr>
          <p:spPr>
            <a:xfrm>
              <a:off x="4725541" y="2554327"/>
              <a:ext cx="1831650" cy="116955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400" dirty="0">
                  <a:solidFill>
                    <a:schemeClr val="tx1">
                      <a:lumMod val="75000"/>
                    </a:schemeClr>
                  </a:solidFill>
                  <a:latin typeface="微软雅黑" pitchFamily="34" charset="-122"/>
                  <a:ea typeface="微软雅黑" pitchFamily="34" charset="-122"/>
                </a:rPr>
                <a:t>请输入您要的</a:t>
              </a:r>
              <a:r>
                <a:rPr lang="zh-CN" altLang="en-US" sz="1400" dirty="0" smtClean="0">
                  <a:solidFill>
                    <a:schemeClr val="tx1">
                      <a:lumMod val="75000"/>
                    </a:schemeClr>
                  </a:solidFill>
                  <a:latin typeface="微软雅黑" pitchFamily="34" charset="-122"/>
                  <a:ea typeface="微软雅黑" pitchFamily="34" charset="-122"/>
                </a:rPr>
                <a:t>内容</a:t>
              </a:r>
              <a:endParaRPr lang="en-US" altLang="zh-CN" sz="1400" dirty="0" smtClean="0">
                <a:solidFill>
                  <a:schemeClr val="tx1">
                    <a:lumMod val="75000"/>
                  </a:schemeClr>
                </a:solidFill>
                <a:latin typeface="微软雅黑" pitchFamily="34" charset="-122"/>
                <a:ea typeface="微软雅黑" pitchFamily="34" charset="-122"/>
              </a:endParaRP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endParaRPr lang="zh-CN" altLang="en-US" sz="1400" dirty="0">
                <a:solidFill>
                  <a:schemeClr val="tx1">
                    <a:lumMod val="75000"/>
                  </a:schemeClr>
                </a:solidFill>
                <a:latin typeface="微软雅黑" pitchFamily="34" charset="-122"/>
                <a:ea typeface="微软雅黑" pitchFamily="34" charset="-122"/>
              </a:endParaRPr>
            </a:p>
          </p:txBody>
        </p:sp>
      </p:grpSp>
      <p:grpSp>
        <p:nvGrpSpPr>
          <p:cNvPr id="44" name="组合 43"/>
          <p:cNvGrpSpPr/>
          <p:nvPr/>
        </p:nvGrpSpPr>
        <p:grpSpPr>
          <a:xfrm>
            <a:off x="6665372" y="2232208"/>
            <a:ext cx="1879468" cy="1571002"/>
            <a:chOff x="6665372" y="2232208"/>
            <a:chExt cx="1879468" cy="1571002"/>
          </a:xfrm>
        </p:grpSpPr>
        <p:sp>
          <p:nvSpPr>
            <p:cNvPr id="45" name="圆角矩形标注 44"/>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rgbClr val="922E17"/>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chemeClr val="tx1">
                    <a:lumMod val="75000"/>
                  </a:schemeClr>
                </a:solidFill>
                <a:effectLst/>
                <a:uLnTx/>
                <a:uFillTx/>
                <a:latin typeface="Arial"/>
                <a:ea typeface="微软雅黑"/>
              </a:endParaRPr>
            </a:p>
          </p:txBody>
        </p:sp>
        <p:sp>
          <p:nvSpPr>
            <p:cNvPr id="46" name="文本框 44"/>
            <p:cNvSpPr txBox="1"/>
            <p:nvPr/>
          </p:nvSpPr>
          <p:spPr>
            <a:xfrm>
              <a:off x="6713190" y="2554327"/>
              <a:ext cx="1831650" cy="1169551"/>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400" dirty="0">
                  <a:solidFill>
                    <a:schemeClr val="tx1">
                      <a:lumMod val="75000"/>
                    </a:schemeClr>
                  </a:solidFill>
                  <a:latin typeface="微软雅黑" pitchFamily="34" charset="-122"/>
                  <a:ea typeface="微软雅黑" pitchFamily="34" charset="-122"/>
                </a:rPr>
                <a:t>请输入您要的</a:t>
              </a:r>
              <a:r>
                <a:rPr lang="zh-CN" altLang="en-US" sz="1400" dirty="0" smtClean="0">
                  <a:solidFill>
                    <a:schemeClr val="tx1">
                      <a:lumMod val="75000"/>
                    </a:schemeClr>
                  </a:solidFill>
                  <a:latin typeface="微软雅黑" pitchFamily="34" charset="-122"/>
                  <a:ea typeface="微软雅黑" pitchFamily="34" charset="-122"/>
                </a:rPr>
                <a:t>内容</a:t>
              </a:r>
              <a:endParaRPr lang="en-US" altLang="zh-CN" sz="1400" dirty="0" smtClean="0">
                <a:solidFill>
                  <a:schemeClr val="tx1">
                    <a:lumMod val="75000"/>
                  </a:schemeClr>
                </a:solidFill>
                <a:latin typeface="微软雅黑" pitchFamily="34" charset="-122"/>
                <a:ea typeface="微软雅黑" pitchFamily="34" charset="-122"/>
              </a:endParaRP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r>
                <a:rPr lang="zh-CN" altLang="en-US" sz="1400" dirty="0">
                  <a:solidFill>
                    <a:schemeClr val="tx1">
                      <a:lumMod val="75000"/>
                    </a:schemeClr>
                  </a:solidFill>
                  <a:latin typeface="微软雅黑" pitchFamily="34" charset="-122"/>
                  <a:ea typeface="微软雅黑" pitchFamily="34" charset="-122"/>
                </a:rPr>
                <a:t>请输入您要的内容</a:t>
              </a:r>
            </a:p>
            <a:p>
              <a:endParaRPr lang="zh-CN" altLang="en-US" sz="1400" dirty="0">
                <a:solidFill>
                  <a:schemeClr val="tx1">
                    <a:lumMod val="7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5369180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400"/>
                            </p:stCondLst>
                            <p:childTnLst>
                              <p:par>
                                <p:cTn id="24" presetID="47"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1000"/>
                                        <p:tgtEl>
                                          <p:spTgt spid="34"/>
                                        </p:tgtEl>
                                      </p:cBhvr>
                                    </p:animEffect>
                                    <p:anim calcmode="lin" valueType="num">
                                      <p:cBhvr>
                                        <p:cTn id="27" dur="1000" fill="hold"/>
                                        <p:tgtEl>
                                          <p:spTgt spid="34"/>
                                        </p:tgtEl>
                                        <p:attrNameLst>
                                          <p:attrName>ppt_x</p:attrName>
                                        </p:attrNameLst>
                                      </p:cBhvr>
                                      <p:tavLst>
                                        <p:tav tm="0">
                                          <p:val>
                                            <p:strVal val="#ppt_x"/>
                                          </p:val>
                                        </p:tav>
                                        <p:tav tm="100000">
                                          <p:val>
                                            <p:strVal val="#ppt_x"/>
                                          </p:val>
                                        </p:tav>
                                      </p:tavLst>
                                    </p:anim>
                                    <p:anim calcmode="lin" valueType="num">
                                      <p:cBhvr>
                                        <p:cTn id="28" dur="1000" fill="hold"/>
                                        <p:tgtEl>
                                          <p:spTgt spid="34"/>
                                        </p:tgtEl>
                                        <p:attrNameLst>
                                          <p:attrName>ppt_y</p:attrName>
                                        </p:attrNameLst>
                                      </p:cBhvr>
                                      <p:tavLst>
                                        <p:tav tm="0">
                                          <p:val>
                                            <p:strVal val="#ppt_y-.1"/>
                                          </p:val>
                                        </p:tav>
                                        <p:tav tm="100000">
                                          <p:val>
                                            <p:strVal val="#ppt_y"/>
                                          </p:val>
                                        </p:tav>
                                      </p:tavLst>
                                    </p:anim>
                                  </p:childTnLst>
                                </p:cTn>
                              </p:par>
                            </p:childTnLst>
                          </p:cTn>
                        </p:par>
                        <p:par>
                          <p:cTn id="29" fill="hold">
                            <p:stCondLst>
                              <p:cond delay="2400"/>
                            </p:stCondLst>
                            <p:childTnLst>
                              <p:par>
                                <p:cTn id="30" presetID="47" presetClass="entr" presetSubtype="0"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1000"/>
                                        <p:tgtEl>
                                          <p:spTgt spid="38"/>
                                        </p:tgtEl>
                                      </p:cBhvr>
                                    </p:animEffect>
                                    <p:anim calcmode="lin" valueType="num">
                                      <p:cBhvr>
                                        <p:cTn id="33" dur="1000" fill="hold"/>
                                        <p:tgtEl>
                                          <p:spTgt spid="38"/>
                                        </p:tgtEl>
                                        <p:attrNameLst>
                                          <p:attrName>ppt_x</p:attrName>
                                        </p:attrNameLst>
                                      </p:cBhvr>
                                      <p:tavLst>
                                        <p:tav tm="0">
                                          <p:val>
                                            <p:strVal val="#ppt_x"/>
                                          </p:val>
                                        </p:tav>
                                        <p:tav tm="100000">
                                          <p:val>
                                            <p:strVal val="#ppt_x"/>
                                          </p:val>
                                        </p:tav>
                                      </p:tavLst>
                                    </p:anim>
                                    <p:anim calcmode="lin" valueType="num">
                                      <p:cBhvr>
                                        <p:cTn id="34" dur="1000" fill="hold"/>
                                        <p:tgtEl>
                                          <p:spTgt spid="38"/>
                                        </p:tgtEl>
                                        <p:attrNameLst>
                                          <p:attrName>ppt_y</p:attrName>
                                        </p:attrNameLst>
                                      </p:cBhvr>
                                      <p:tavLst>
                                        <p:tav tm="0">
                                          <p:val>
                                            <p:strVal val="#ppt_y-.1"/>
                                          </p:val>
                                        </p:tav>
                                        <p:tav tm="100000">
                                          <p:val>
                                            <p:strVal val="#ppt_y"/>
                                          </p:val>
                                        </p:tav>
                                      </p:tavLst>
                                    </p:anim>
                                  </p:childTnLst>
                                </p:cTn>
                              </p:par>
                            </p:childTnLst>
                          </p:cTn>
                        </p:par>
                        <p:par>
                          <p:cTn id="35" fill="hold">
                            <p:stCondLst>
                              <p:cond delay="3400"/>
                            </p:stCondLst>
                            <p:childTnLst>
                              <p:par>
                                <p:cTn id="36" presetID="47" presetClass="entr" presetSubtype="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childTnLst>
                          </p:cTn>
                        </p:par>
                        <p:par>
                          <p:cTn id="41" fill="hold">
                            <p:stCondLst>
                              <p:cond delay="4400"/>
                            </p:stCondLst>
                            <p:childTnLst>
                              <p:par>
                                <p:cTn id="42" presetID="47" presetClass="entr" presetSubtype="0"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1000"/>
                                        <p:tgtEl>
                                          <p:spTgt spid="44"/>
                                        </p:tgtEl>
                                      </p:cBhvr>
                                    </p:animEffect>
                                    <p:anim calcmode="lin" valueType="num">
                                      <p:cBhvr>
                                        <p:cTn id="45" dur="1000" fill="hold"/>
                                        <p:tgtEl>
                                          <p:spTgt spid="44"/>
                                        </p:tgtEl>
                                        <p:attrNameLst>
                                          <p:attrName>ppt_x</p:attrName>
                                        </p:attrNameLst>
                                      </p:cBhvr>
                                      <p:tavLst>
                                        <p:tav tm="0">
                                          <p:val>
                                            <p:strVal val="#ppt_x"/>
                                          </p:val>
                                        </p:tav>
                                        <p:tav tm="100000">
                                          <p:val>
                                            <p:strVal val="#ppt_x"/>
                                          </p:val>
                                        </p:tav>
                                      </p:tavLst>
                                    </p:anim>
                                    <p:anim calcmode="lin" valueType="num">
                                      <p:cBhvr>
                                        <p:cTn id="4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5006028" y="1270228"/>
            <a:ext cx="3310388" cy="665729"/>
            <a:chOff x="6327173" y="1681099"/>
            <a:chExt cx="4413851" cy="887639"/>
          </a:xfrm>
        </p:grpSpPr>
        <p:sp>
          <p:nvSpPr>
            <p:cNvPr id="6" name="文本框 20"/>
            <p:cNvSpPr txBox="1"/>
            <p:nvPr/>
          </p:nvSpPr>
          <p:spPr>
            <a:xfrm>
              <a:off x="6327174" y="1681099"/>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1">
                      <a:lumMod val="75000"/>
                    </a:schemeClr>
                  </a:solidFill>
                  <a:latin typeface="微软雅黑" panose="020B0503020204020204" pitchFamily="34" charset="-122"/>
                  <a:ea typeface="微软雅黑" panose="020B0503020204020204" pitchFamily="34" charset="-122"/>
                </a:rPr>
                <a:t>添加标题</a:t>
              </a:r>
            </a:p>
          </p:txBody>
        </p:sp>
        <p:sp>
          <p:nvSpPr>
            <p:cNvPr id="7" name="文本框 21"/>
            <p:cNvSpPr txBox="1"/>
            <p:nvPr/>
          </p:nvSpPr>
          <p:spPr>
            <a:xfrm>
              <a:off x="6327173" y="1938138"/>
              <a:ext cx="4413851" cy="630600"/>
            </a:xfrm>
            <a:prstGeom prst="rect">
              <a:avLst/>
            </a:prstGeom>
            <a:noFill/>
          </p:spPr>
          <p:txBody>
            <a:bodyPr wrap="square" rtlCol="0">
              <a:spAutoFit/>
            </a:bodyPr>
            <a:lstStyle/>
            <a:p>
              <a:pPr algn="just">
                <a:lnSpc>
                  <a:spcPct val="130000"/>
                </a:lnSpc>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tx1">
                    <a:lumMod val="7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1171167" y="2659158"/>
            <a:ext cx="667212" cy="548855"/>
            <a:chOff x="1465545" y="3524250"/>
            <a:chExt cx="889616" cy="731806"/>
          </a:xfrm>
        </p:grpSpPr>
        <p:sp>
          <p:nvSpPr>
            <p:cNvPr id="9" name="六边形 8"/>
            <p:cNvSpPr/>
            <p:nvPr/>
          </p:nvSpPr>
          <p:spPr>
            <a:xfrm>
              <a:off x="1480540" y="3524250"/>
              <a:ext cx="848894" cy="731806"/>
            </a:xfrm>
            <a:prstGeom prst="hexagon">
              <a:avLst/>
            </a:prstGeom>
            <a:solidFill>
              <a:srgbClr val="922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0" name="文本框 24"/>
            <p:cNvSpPr txBox="1"/>
            <p:nvPr/>
          </p:nvSpPr>
          <p:spPr>
            <a:xfrm>
              <a:off x="1465545" y="3719336"/>
              <a:ext cx="889616" cy="418576"/>
            </a:xfrm>
            <a:prstGeom prst="rect">
              <a:avLst/>
            </a:prstGeom>
            <a:noFill/>
          </p:spPr>
          <p:txBody>
            <a:bodyPr wrap="square" rtlCol="0">
              <a:spAutoFit/>
            </a:bodyPr>
            <a:lstStyle/>
            <a:p>
              <a:pPr algn="ctr">
                <a:lnSpc>
                  <a:spcPct val="90000"/>
                </a:lnSpc>
                <a:spcBef>
                  <a:spcPts val="750"/>
                </a:spcBef>
              </a:pPr>
              <a:r>
                <a:rPr lang="en-US" altLang="zh-CN" sz="1600" dirty="0">
                  <a:solidFill>
                    <a:schemeClr val="accent2"/>
                  </a:solidFill>
                  <a:latin typeface="微软雅黑" panose="020B0503020204020204" pitchFamily="34" charset="-122"/>
                  <a:ea typeface="微软雅黑" panose="020B0503020204020204" pitchFamily="34" charset="-122"/>
                </a:rPr>
                <a:t>30%</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819083" y="3077232"/>
            <a:ext cx="1000697" cy="862670"/>
            <a:chOff x="2329434" y="4081682"/>
            <a:chExt cx="1334262" cy="1150226"/>
          </a:xfrm>
        </p:grpSpPr>
        <p:sp>
          <p:nvSpPr>
            <p:cNvPr id="12" name="六边形 11"/>
            <p:cNvSpPr/>
            <p:nvPr/>
          </p:nvSpPr>
          <p:spPr>
            <a:xfrm>
              <a:off x="2329434" y="4081682"/>
              <a:ext cx="1334262" cy="1150226"/>
            </a:xfrm>
            <a:prstGeom prst="hexagon">
              <a:avLst/>
            </a:prstGeom>
            <a:solidFill>
              <a:srgbClr val="922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3" name="文本框 25"/>
            <p:cNvSpPr txBox="1"/>
            <p:nvPr/>
          </p:nvSpPr>
          <p:spPr>
            <a:xfrm>
              <a:off x="2426710" y="4416728"/>
              <a:ext cx="1134779" cy="510909"/>
            </a:xfrm>
            <a:prstGeom prst="rect">
              <a:avLst/>
            </a:prstGeom>
            <a:noFill/>
          </p:spPr>
          <p:txBody>
            <a:bodyPr wrap="square" rtlCol="0">
              <a:spAutoFit/>
            </a:bodyPr>
            <a:lstStyle/>
            <a:p>
              <a:pPr algn="ctr">
                <a:lnSpc>
                  <a:spcPct val="90000"/>
                </a:lnSpc>
                <a:spcBef>
                  <a:spcPts val="750"/>
                </a:spcBef>
              </a:pPr>
              <a:r>
                <a:rPr lang="en-US" altLang="zh-CN" sz="2100" dirty="0">
                  <a:solidFill>
                    <a:schemeClr val="accent2"/>
                  </a:solidFill>
                  <a:latin typeface="微软雅黑" panose="020B0503020204020204" pitchFamily="34" charset="-122"/>
                  <a:ea typeface="微软雅黑" panose="020B0503020204020204" pitchFamily="34" charset="-122"/>
                </a:rPr>
                <a:t>40%</a:t>
              </a:r>
              <a:endParaRPr lang="zh-CN" altLang="en-US" sz="2100" dirty="0">
                <a:solidFill>
                  <a:schemeClr val="accent2"/>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819780" y="1935957"/>
            <a:ext cx="1824228" cy="1572611"/>
            <a:chOff x="3663696" y="2559981"/>
            <a:chExt cx="2432304" cy="2096814"/>
          </a:xfrm>
        </p:grpSpPr>
        <p:sp>
          <p:nvSpPr>
            <p:cNvPr id="15" name="六边形 14"/>
            <p:cNvSpPr/>
            <p:nvPr/>
          </p:nvSpPr>
          <p:spPr>
            <a:xfrm>
              <a:off x="3663696" y="2559981"/>
              <a:ext cx="2432304" cy="2096814"/>
            </a:xfrm>
            <a:prstGeom prst="hexagon">
              <a:avLst/>
            </a:prstGeom>
            <a:solidFill>
              <a:srgbClr val="922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6" name="文本框 26"/>
            <p:cNvSpPr txBox="1"/>
            <p:nvPr/>
          </p:nvSpPr>
          <p:spPr>
            <a:xfrm>
              <a:off x="4040565" y="3229823"/>
              <a:ext cx="1678565" cy="787908"/>
            </a:xfrm>
            <a:prstGeom prst="rect">
              <a:avLst/>
            </a:prstGeom>
            <a:noFill/>
          </p:spPr>
          <p:txBody>
            <a:bodyPr wrap="square" rtlCol="0">
              <a:spAutoFit/>
            </a:bodyPr>
            <a:lstStyle/>
            <a:p>
              <a:pPr algn="ctr">
                <a:lnSpc>
                  <a:spcPct val="90000"/>
                </a:lnSpc>
                <a:spcBef>
                  <a:spcPts val="750"/>
                </a:spcBef>
              </a:pPr>
              <a:r>
                <a:rPr lang="en-US" altLang="zh-CN" sz="3600" dirty="0">
                  <a:solidFill>
                    <a:schemeClr val="accent2"/>
                  </a:solidFill>
                  <a:latin typeface="微软雅黑" panose="020B0503020204020204" pitchFamily="34" charset="-122"/>
                  <a:ea typeface="微软雅黑" panose="020B0503020204020204" pitchFamily="34" charset="-122"/>
                </a:rPr>
                <a:t>80%</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1524189" y="1281023"/>
            <a:ext cx="1295591" cy="1116888"/>
            <a:chOff x="1936242" y="1686736"/>
            <a:chExt cx="1727454" cy="1489184"/>
          </a:xfrm>
        </p:grpSpPr>
        <p:sp>
          <p:nvSpPr>
            <p:cNvPr id="18" name="六边形 17"/>
            <p:cNvSpPr/>
            <p:nvPr/>
          </p:nvSpPr>
          <p:spPr>
            <a:xfrm>
              <a:off x="1936242" y="1686736"/>
              <a:ext cx="1727454" cy="1489184"/>
            </a:xfrm>
            <a:prstGeom prst="hexagon">
              <a:avLst/>
            </a:prstGeom>
            <a:solidFill>
              <a:srgbClr val="922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19" name="文本框 27"/>
            <p:cNvSpPr txBox="1"/>
            <p:nvPr/>
          </p:nvSpPr>
          <p:spPr>
            <a:xfrm>
              <a:off x="1957362" y="2135861"/>
              <a:ext cx="1678565" cy="621708"/>
            </a:xfrm>
            <a:prstGeom prst="rect">
              <a:avLst/>
            </a:prstGeom>
            <a:noFill/>
          </p:spPr>
          <p:txBody>
            <a:bodyPr wrap="square" rtlCol="0">
              <a:spAutoFit/>
            </a:bodyPr>
            <a:lstStyle/>
            <a:p>
              <a:pPr algn="ctr">
                <a:lnSpc>
                  <a:spcPct val="90000"/>
                </a:lnSpc>
                <a:spcBef>
                  <a:spcPts val="750"/>
                </a:spcBef>
              </a:pPr>
              <a:r>
                <a:rPr lang="en-US" altLang="zh-CN" sz="2700" dirty="0">
                  <a:solidFill>
                    <a:schemeClr val="accent2"/>
                  </a:solidFill>
                  <a:latin typeface="微软雅黑" panose="020B0503020204020204" pitchFamily="34" charset="-122"/>
                  <a:ea typeface="微软雅黑" panose="020B0503020204020204" pitchFamily="34" charset="-122"/>
                </a:rPr>
                <a:t>50%</a:t>
              </a:r>
              <a:endParaRPr lang="zh-CN" altLang="en-US" sz="2700" dirty="0">
                <a:solidFill>
                  <a:schemeClr val="accent2"/>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006028" y="3504983"/>
            <a:ext cx="3310388" cy="665729"/>
            <a:chOff x="6327173" y="4322384"/>
            <a:chExt cx="4413851" cy="887636"/>
          </a:xfrm>
        </p:grpSpPr>
        <p:sp>
          <p:nvSpPr>
            <p:cNvPr id="21" name="文本框 29"/>
            <p:cNvSpPr txBox="1"/>
            <p:nvPr/>
          </p:nvSpPr>
          <p:spPr>
            <a:xfrm>
              <a:off x="6327174" y="4322384"/>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1">
                      <a:lumMod val="75000"/>
                    </a:schemeClr>
                  </a:solidFill>
                  <a:latin typeface="微软雅黑" panose="020B0503020204020204" pitchFamily="34" charset="-122"/>
                  <a:ea typeface="微软雅黑" panose="020B0503020204020204" pitchFamily="34" charset="-122"/>
                </a:rPr>
                <a:t>添加标题</a:t>
              </a:r>
            </a:p>
          </p:txBody>
        </p:sp>
        <p:sp>
          <p:nvSpPr>
            <p:cNvPr id="22" name="文本框 30"/>
            <p:cNvSpPr txBox="1"/>
            <p:nvPr/>
          </p:nvSpPr>
          <p:spPr>
            <a:xfrm>
              <a:off x="6327173" y="4579422"/>
              <a:ext cx="4413851" cy="630598"/>
            </a:xfrm>
            <a:prstGeom prst="rect">
              <a:avLst/>
            </a:prstGeom>
            <a:noFill/>
          </p:spPr>
          <p:txBody>
            <a:bodyPr wrap="square" rtlCol="0">
              <a:spAutoFit/>
            </a:bodyPr>
            <a:lstStyle/>
            <a:p>
              <a:pPr algn="just">
                <a:lnSpc>
                  <a:spcPct val="130000"/>
                </a:lnSpc>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tx1">
                    <a:lumMod val="7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5006028" y="2021289"/>
            <a:ext cx="3310388" cy="665729"/>
            <a:chOff x="6327173" y="3001742"/>
            <a:chExt cx="4413851" cy="887636"/>
          </a:xfrm>
        </p:grpSpPr>
        <p:sp>
          <p:nvSpPr>
            <p:cNvPr id="24" name="文本框 31"/>
            <p:cNvSpPr txBox="1"/>
            <p:nvPr/>
          </p:nvSpPr>
          <p:spPr>
            <a:xfrm>
              <a:off x="6327174" y="3001742"/>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1">
                      <a:lumMod val="75000"/>
                    </a:schemeClr>
                  </a:solidFill>
                  <a:latin typeface="微软雅黑" panose="020B0503020204020204" pitchFamily="34" charset="-122"/>
                  <a:ea typeface="微软雅黑" panose="020B0503020204020204" pitchFamily="34" charset="-122"/>
                </a:rPr>
                <a:t>添加标题</a:t>
              </a:r>
            </a:p>
          </p:txBody>
        </p:sp>
        <p:sp>
          <p:nvSpPr>
            <p:cNvPr id="25" name="文本框 32"/>
            <p:cNvSpPr txBox="1"/>
            <p:nvPr/>
          </p:nvSpPr>
          <p:spPr>
            <a:xfrm>
              <a:off x="6327173" y="3258780"/>
              <a:ext cx="4413851" cy="630598"/>
            </a:xfrm>
            <a:prstGeom prst="rect">
              <a:avLst/>
            </a:prstGeom>
            <a:noFill/>
          </p:spPr>
          <p:txBody>
            <a:bodyPr wrap="square" rtlCol="0">
              <a:spAutoFit/>
            </a:bodyPr>
            <a:lstStyle/>
            <a:p>
              <a:pPr algn="just">
                <a:lnSpc>
                  <a:spcPct val="130000"/>
                </a:lnSpc>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tx1">
                    <a:lumMod val="75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5006028" y="2832452"/>
            <a:ext cx="3310388" cy="665729"/>
            <a:chOff x="6327173" y="4322384"/>
            <a:chExt cx="4413851" cy="887637"/>
          </a:xfrm>
        </p:grpSpPr>
        <p:sp>
          <p:nvSpPr>
            <p:cNvPr id="27" name="文本框 33"/>
            <p:cNvSpPr txBox="1"/>
            <p:nvPr/>
          </p:nvSpPr>
          <p:spPr>
            <a:xfrm>
              <a:off x="6327174" y="4322384"/>
              <a:ext cx="2321526" cy="418576"/>
            </a:xfrm>
            <a:prstGeom prst="rect">
              <a:avLst/>
            </a:prstGeom>
            <a:noFill/>
          </p:spPr>
          <p:txBody>
            <a:bodyPr wrap="square" rtlCol="0">
              <a:spAutoFit/>
            </a:bodyPr>
            <a:lstStyle/>
            <a:p>
              <a:pPr algn="just">
                <a:lnSpc>
                  <a:spcPct val="90000"/>
                </a:lnSpc>
                <a:spcBef>
                  <a:spcPts val="750"/>
                </a:spcBef>
              </a:pPr>
              <a:r>
                <a:rPr lang="zh-CN" altLang="en-US" sz="1600" dirty="0">
                  <a:solidFill>
                    <a:schemeClr val="tx1">
                      <a:lumMod val="75000"/>
                    </a:schemeClr>
                  </a:solidFill>
                  <a:latin typeface="微软雅黑" panose="020B0503020204020204" pitchFamily="34" charset="-122"/>
                  <a:ea typeface="微软雅黑" panose="020B0503020204020204" pitchFamily="34" charset="-122"/>
                </a:rPr>
                <a:t>添加标题</a:t>
              </a:r>
            </a:p>
          </p:txBody>
        </p:sp>
        <p:sp>
          <p:nvSpPr>
            <p:cNvPr id="28" name="文本框 34"/>
            <p:cNvSpPr txBox="1"/>
            <p:nvPr/>
          </p:nvSpPr>
          <p:spPr>
            <a:xfrm>
              <a:off x="6327173" y="4579422"/>
              <a:ext cx="4413851" cy="630599"/>
            </a:xfrm>
            <a:prstGeom prst="rect">
              <a:avLst/>
            </a:prstGeom>
            <a:noFill/>
          </p:spPr>
          <p:txBody>
            <a:bodyPr wrap="square" rtlCol="0">
              <a:spAutoFit/>
            </a:bodyPr>
            <a:lstStyle/>
            <a:p>
              <a:pPr algn="just">
                <a:lnSpc>
                  <a:spcPct val="130000"/>
                </a:lnSpc>
              </a:pPr>
              <a:r>
                <a:rPr lang="zh-CN" altLang="en-US" sz="1000" dirty="0">
                  <a:solidFill>
                    <a:schemeClr val="tx1">
                      <a:lumMod val="75000"/>
                    </a:schemeClr>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000" dirty="0">
                <a:solidFill>
                  <a:schemeClr val="tx1">
                    <a:lumMod val="7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017424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3" presetClass="entr" presetSubtype="528"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50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fltVal val="0.5"/>
                                          </p:val>
                                        </p:tav>
                                        <p:tav tm="100000">
                                          <p:val>
                                            <p:strVal val="#ppt_x"/>
                                          </p:val>
                                        </p:tav>
                                      </p:tavLst>
                                    </p:anim>
                                    <p:anim calcmode="lin" valueType="num">
                                      <p:cBhvr>
                                        <p:cTn id="39" dur="500" fill="hold"/>
                                        <p:tgtEl>
                                          <p:spTgt spid="17"/>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75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anim calcmode="lin" valueType="num">
                                      <p:cBhvr>
                                        <p:cTn id="45" dur="500" fill="hold"/>
                                        <p:tgtEl>
                                          <p:spTgt spid="14"/>
                                        </p:tgtEl>
                                        <p:attrNameLst>
                                          <p:attrName>ppt_x</p:attrName>
                                        </p:attrNameLst>
                                      </p:cBhvr>
                                      <p:tavLst>
                                        <p:tav tm="0">
                                          <p:val>
                                            <p:fltVal val="0.5"/>
                                          </p:val>
                                        </p:tav>
                                        <p:tav tm="100000">
                                          <p:val>
                                            <p:strVal val="#ppt_x"/>
                                          </p:val>
                                        </p:tav>
                                      </p:tavLst>
                                    </p:anim>
                                    <p:anim calcmode="lin" valueType="num">
                                      <p:cBhvr>
                                        <p:cTn id="46" dur="500" fill="hold"/>
                                        <p:tgtEl>
                                          <p:spTgt spid="14"/>
                                        </p:tgtEl>
                                        <p:attrNameLst>
                                          <p:attrName>ppt_y</p:attrName>
                                        </p:attrNameLst>
                                      </p:cBhvr>
                                      <p:tavLst>
                                        <p:tav tm="0">
                                          <p:val>
                                            <p:fltVal val="0.5"/>
                                          </p:val>
                                        </p:tav>
                                        <p:tav tm="100000">
                                          <p:val>
                                            <p:strVal val="#ppt_y"/>
                                          </p:val>
                                        </p:tav>
                                      </p:tavLst>
                                    </p:anim>
                                  </p:childTnLst>
                                </p:cTn>
                              </p:par>
                            </p:childTnLst>
                          </p:cTn>
                        </p:par>
                        <p:par>
                          <p:cTn id="47" fill="hold">
                            <p:stCondLst>
                              <p:cond delay="2150"/>
                            </p:stCondLst>
                            <p:childTnLst>
                              <p:par>
                                <p:cTn id="48" presetID="37" presetClass="entr" presetSubtype="0" fill="hold"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anim calcmode="lin" valueType="num">
                                      <p:cBhvr>
                                        <p:cTn id="51" dur="500" fill="hold"/>
                                        <p:tgtEl>
                                          <p:spTgt spid="5"/>
                                        </p:tgtEl>
                                        <p:attrNameLst>
                                          <p:attrName>ppt_x</p:attrName>
                                        </p:attrNameLst>
                                      </p:cBhvr>
                                      <p:tavLst>
                                        <p:tav tm="0">
                                          <p:val>
                                            <p:strVal val="#ppt_x"/>
                                          </p:val>
                                        </p:tav>
                                        <p:tav tm="100000">
                                          <p:val>
                                            <p:strVal val="#ppt_x"/>
                                          </p:val>
                                        </p:tav>
                                      </p:tavLst>
                                    </p:anim>
                                    <p:anim calcmode="lin" valueType="num">
                                      <p:cBhvr>
                                        <p:cTn id="52" dur="450" decel="100000" fill="hold"/>
                                        <p:tgtEl>
                                          <p:spTgt spid="5"/>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par>
                                <p:cTn id="54" presetID="37" presetClass="entr" presetSubtype="0" fill="hold" nodeType="withEffect">
                                  <p:stCondLst>
                                    <p:cond delay="25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anim calcmode="lin" valueType="num">
                                      <p:cBhvr>
                                        <p:cTn id="57" dur="500" fill="hold"/>
                                        <p:tgtEl>
                                          <p:spTgt spid="23"/>
                                        </p:tgtEl>
                                        <p:attrNameLst>
                                          <p:attrName>ppt_x</p:attrName>
                                        </p:attrNameLst>
                                      </p:cBhvr>
                                      <p:tavLst>
                                        <p:tav tm="0">
                                          <p:val>
                                            <p:strVal val="#ppt_x"/>
                                          </p:val>
                                        </p:tav>
                                        <p:tav tm="100000">
                                          <p:val>
                                            <p:strVal val="#ppt_x"/>
                                          </p:val>
                                        </p:tav>
                                      </p:tavLst>
                                    </p:anim>
                                    <p:anim calcmode="lin" valueType="num">
                                      <p:cBhvr>
                                        <p:cTn id="58" dur="450" decel="100000" fill="hold"/>
                                        <p:tgtEl>
                                          <p:spTgt spid="23"/>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23"/>
                                        </p:tgtEl>
                                        <p:attrNameLst>
                                          <p:attrName>ppt_y</p:attrName>
                                        </p:attrNameLst>
                                      </p:cBhvr>
                                      <p:tavLst>
                                        <p:tav tm="0">
                                          <p:val>
                                            <p:strVal val="#ppt_y-.03"/>
                                          </p:val>
                                        </p:tav>
                                        <p:tav tm="100000">
                                          <p:val>
                                            <p:strVal val="#ppt_y"/>
                                          </p:val>
                                        </p:tav>
                                      </p:tavLst>
                                    </p:anim>
                                  </p:childTnLst>
                                </p:cTn>
                              </p:par>
                              <p:par>
                                <p:cTn id="60" presetID="37" presetClass="entr" presetSubtype="0" fill="hold" nodeType="withEffect">
                                  <p:stCondLst>
                                    <p:cond delay="50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anim calcmode="lin" valueType="num">
                                      <p:cBhvr>
                                        <p:cTn id="63" dur="500" fill="hold"/>
                                        <p:tgtEl>
                                          <p:spTgt spid="26"/>
                                        </p:tgtEl>
                                        <p:attrNameLst>
                                          <p:attrName>ppt_x</p:attrName>
                                        </p:attrNameLst>
                                      </p:cBhvr>
                                      <p:tavLst>
                                        <p:tav tm="0">
                                          <p:val>
                                            <p:strVal val="#ppt_x"/>
                                          </p:val>
                                        </p:tav>
                                        <p:tav tm="100000">
                                          <p:val>
                                            <p:strVal val="#ppt_x"/>
                                          </p:val>
                                        </p:tav>
                                      </p:tavLst>
                                    </p:anim>
                                    <p:anim calcmode="lin" valueType="num">
                                      <p:cBhvr>
                                        <p:cTn id="64" dur="450" decel="100000" fill="hold"/>
                                        <p:tgtEl>
                                          <p:spTgt spid="26"/>
                                        </p:tgtEl>
                                        <p:attrNameLst>
                                          <p:attrName>ppt_y</p:attrName>
                                        </p:attrNameLst>
                                      </p:cBhvr>
                                      <p:tavLst>
                                        <p:tav tm="0">
                                          <p:val>
                                            <p:strVal val="#ppt_y+1"/>
                                          </p:val>
                                        </p:tav>
                                        <p:tav tm="100000">
                                          <p:val>
                                            <p:strVal val="#ppt_y-.03"/>
                                          </p:val>
                                        </p:tav>
                                      </p:tavLst>
                                    </p:anim>
                                    <p:anim calcmode="lin" valueType="num">
                                      <p:cBhvr>
                                        <p:cTn id="6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6" presetID="37" presetClass="entr" presetSubtype="0" fill="hold" nodeType="withEffect">
                                  <p:stCondLst>
                                    <p:cond delay="75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450" decel="100000" fill="hold"/>
                                        <p:tgtEl>
                                          <p:spTgt spid="20"/>
                                        </p:tgtEl>
                                        <p:attrNameLst>
                                          <p:attrName>ppt_y</p:attrName>
                                        </p:attrNameLst>
                                      </p:cBhvr>
                                      <p:tavLst>
                                        <p:tav tm="0">
                                          <p:val>
                                            <p:strVal val="#ppt_y+1"/>
                                          </p:val>
                                        </p:tav>
                                        <p:tav tm="100000">
                                          <p:val>
                                            <p:strVal val="#ppt_y-.03"/>
                                          </p:val>
                                        </p:tav>
                                      </p:tavLst>
                                    </p:anim>
                                    <p:anim calcmode="lin" valueType="num">
                                      <p:cBhvr>
                                        <p:cTn id="71"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pic>
        <p:nvPicPr>
          <p:cNvPr id="5" name="Picture 2"/>
          <p:cNvPicPr>
            <a:picLocks noChangeAspect="1"/>
          </p:cNvPicPr>
          <p:nvPr/>
        </p:nvPicPr>
        <p:blipFill>
          <a:blip r:embed="rId2" cstate="screen">
            <a:extLst>
              <a:ext uri="{28A0092B-C50C-407E-A947-70E740481C1C}">
                <a14:useLocalDpi xmlns:a14="http://schemas.microsoft.com/office/drawing/2010/main"/>
              </a:ext>
            </a:extLst>
          </a:blip>
          <a:srcRect l="11778" t="1723" r="9508" b="2"/>
          <a:stretch>
            <a:fillRect/>
          </a:stretch>
        </p:blipFill>
        <p:spPr>
          <a:xfrm>
            <a:off x="4632691" y="791107"/>
            <a:ext cx="4511309" cy="3671166"/>
          </a:xfrm>
          <a:prstGeom prst="rect">
            <a:avLst/>
          </a:prstGeom>
          <a:noFill/>
          <a:ln w="9525">
            <a:noFill/>
          </a:ln>
        </p:spPr>
      </p:pic>
      <p:sp>
        <p:nvSpPr>
          <p:cNvPr id="6" name="文本占位符 2"/>
          <p:cNvSpPr txBox="1"/>
          <p:nvPr/>
        </p:nvSpPr>
        <p:spPr>
          <a:xfrm>
            <a:off x="1097185" y="1054097"/>
            <a:ext cx="3330825" cy="1015150"/>
          </a:xfrm>
          <a:prstGeom prst="rect">
            <a:avLst/>
          </a:prstGeom>
          <a:noFill/>
          <a:ln w="9525">
            <a:noFill/>
          </a:ln>
        </p:spPr>
        <p:txBody>
          <a:bodyPr>
            <a:spAutoFit/>
          </a:bodyPr>
          <a:lstStyle/>
          <a:p>
            <a:pPr lvl="0" algn="just" eaLnBrk="1" hangingPunct="1"/>
            <a:r>
              <a:rPr lang="zh-CN" altLang="en-US" sz="1499" dirty="0">
                <a:solidFill>
                  <a:srgbClr val="42494D"/>
                </a:solidFill>
                <a:latin typeface="微软雅黑" panose="020B0503020204020204" pitchFamily="34" charset="-122"/>
                <a:ea typeface="微软雅黑" panose="020B0503020204020204" pitchFamily="34" charset="-122"/>
              </a:rPr>
              <a:t>我们的职务的目的是为公司创造剩余价值、所以应当是员工主动帮老板分析问题，解决问题，把老板“藏到幕后”。</a:t>
            </a:r>
          </a:p>
        </p:txBody>
      </p:sp>
      <p:grpSp>
        <p:nvGrpSpPr>
          <p:cNvPr id="7" name="组合 6"/>
          <p:cNvGrpSpPr/>
          <p:nvPr/>
        </p:nvGrpSpPr>
        <p:grpSpPr>
          <a:xfrm>
            <a:off x="714004" y="1112408"/>
            <a:ext cx="412932" cy="425786"/>
            <a:chOff x="890988" y="1767939"/>
            <a:chExt cx="551018" cy="568172"/>
          </a:xfrm>
        </p:grpSpPr>
        <p:sp>
          <p:nvSpPr>
            <p:cNvPr id="8" name="椭圆 6"/>
            <p:cNvSpPr/>
            <p:nvPr/>
          </p:nvSpPr>
          <p:spPr>
            <a:xfrm>
              <a:off x="890988" y="1767939"/>
              <a:ext cx="551018" cy="551018"/>
            </a:xfrm>
            <a:prstGeom prst="ellipse">
              <a:avLst/>
            </a:prstGeom>
            <a:solidFill>
              <a:srgbClr val="922E17"/>
            </a:solidFill>
            <a:ln w="9525">
              <a:noFill/>
            </a:ln>
          </p:spPr>
          <p:txBody>
            <a:bodyPr/>
            <a:lstStyle/>
            <a:p>
              <a:pPr lvl="0" eaLnBrk="1" hangingPunct="1"/>
              <a:endParaRPr lang="zh-CN" altLang="en-US" sz="1012" dirty="0">
                <a:solidFill>
                  <a:schemeClr val="accent2"/>
                </a:solidFill>
              </a:endParaRPr>
            </a:p>
          </p:txBody>
        </p:sp>
        <p:sp>
          <p:nvSpPr>
            <p:cNvPr id="9" name="TextBox 7"/>
            <p:cNvSpPr txBox="1"/>
            <p:nvPr/>
          </p:nvSpPr>
          <p:spPr>
            <a:xfrm>
              <a:off x="932057" y="1781838"/>
              <a:ext cx="468881" cy="554273"/>
            </a:xfrm>
            <a:prstGeom prst="rect">
              <a:avLst/>
            </a:prstGeom>
            <a:noFill/>
          </p:spPr>
          <p:txBody>
            <a:bodyPr wrap="none" rtlCol="0">
              <a:spAutoFit/>
            </a:bodyPr>
            <a:lstStyle/>
            <a:p>
              <a:pPr algn="ctr" defTabSz="685434" rtl="0">
                <a:defRPr/>
              </a:pPr>
              <a:r>
                <a:rPr lang="en-US" altLang="zh-CN" sz="2099" b="1" dirty="0">
                  <a:solidFill>
                    <a:schemeClr val="accent2"/>
                  </a:solidFill>
                  <a:latin typeface="+mj-ea"/>
                  <a:ea typeface="+mj-ea"/>
                  <a:cs typeface="+mn-cs"/>
                </a:rPr>
                <a:t>1</a:t>
              </a:r>
              <a:endParaRPr lang="zh-CN" altLang="en-US" sz="2099" b="1" dirty="0">
                <a:solidFill>
                  <a:schemeClr val="accent2"/>
                </a:solidFill>
                <a:latin typeface="+mj-ea"/>
                <a:ea typeface="+mj-ea"/>
                <a:cs typeface="+mn-cs"/>
              </a:endParaRPr>
            </a:p>
          </p:txBody>
        </p:sp>
      </p:grpSp>
      <p:sp>
        <p:nvSpPr>
          <p:cNvPr id="10" name="文本占位符 2"/>
          <p:cNvSpPr txBox="1"/>
          <p:nvPr/>
        </p:nvSpPr>
        <p:spPr>
          <a:xfrm>
            <a:off x="1115035" y="2360723"/>
            <a:ext cx="3312974" cy="553741"/>
          </a:xfrm>
          <a:prstGeom prst="rect">
            <a:avLst/>
          </a:prstGeom>
          <a:noFill/>
          <a:ln w="9525">
            <a:noFill/>
          </a:ln>
        </p:spPr>
        <p:txBody>
          <a:bodyPr>
            <a:spAutoFit/>
          </a:bodyPr>
          <a:lstStyle/>
          <a:p>
            <a:pPr lvl="0" algn="just" eaLnBrk="1" hangingPunct="1"/>
            <a:r>
              <a:rPr lang="zh-CN" altLang="en-US" sz="1499" dirty="0">
                <a:latin typeface="微软雅黑" panose="020B0503020204020204" pitchFamily="34" charset="-122"/>
                <a:ea typeface="微软雅黑" panose="020B0503020204020204" pitchFamily="34" charset="-122"/>
              </a:rPr>
              <a:t>管理人员应当各司其职，主动为老板承提相应的责任。</a:t>
            </a:r>
          </a:p>
        </p:txBody>
      </p:sp>
      <p:grpSp>
        <p:nvGrpSpPr>
          <p:cNvPr id="11" name="组合 10"/>
          <p:cNvGrpSpPr/>
          <p:nvPr/>
        </p:nvGrpSpPr>
        <p:grpSpPr>
          <a:xfrm>
            <a:off x="714004" y="2420225"/>
            <a:ext cx="412932" cy="425786"/>
            <a:chOff x="890988" y="1767939"/>
            <a:chExt cx="551018" cy="568170"/>
          </a:xfrm>
        </p:grpSpPr>
        <p:sp>
          <p:nvSpPr>
            <p:cNvPr id="12" name="椭圆 11"/>
            <p:cNvSpPr/>
            <p:nvPr/>
          </p:nvSpPr>
          <p:spPr bwMode="auto">
            <a:xfrm>
              <a:off x="890988" y="1767939"/>
              <a:ext cx="551018" cy="551018"/>
            </a:xfrm>
            <a:prstGeom prst="ellipse">
              <a:avLst/>
            </a:prstGeom>
            <a:solidFill>
              <a:srgbClr val="922E17"/>
            </a:solidFill>
            <a:ln w="9525" cap="flat" cmpd="sng" algn="ctr">
              <a:solidFill>
                <a:srgbClr val="922E17"/>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solidFill>
                  <a:schemeClr val="accent2"/>
                </a:solidFill>
                <a:cs typeface="+mn-cs"/>
              </a:endParaRPr>
            </a:p>
          </p:txBody>
        </p:sp>
        <p:sp>
          <p:nvSpPr>
            <p:cNvPr id="13" name="TextBox 11"/>
            <p:cNvSpPr txBox="1"/>
            <p:nvPr/>
          </p:nvSpPr>
          <p:spPr>
            <a:xfrm>
              <a:off x="932057" y="1781838"/>
              <a:ext cx="468881" cy="554271"/>
            </a:xfrm>
            <a:prstGeom prst="rect">
              <a:avLst/>
            </a:prstGeom>
            <a:noFill/>
          </p:spPr>
          <p:txBody>
            <a:bodyPr wrap="none" rtlCol="0">
              <a:spAutoFit/>
            </a:bodyPr>
            <a:lstStyle/>
            <a:p>
              <a:pPr algn="ctr" defTabSz="685434" rtl="0">
                <a:defRPr/>
              </a:pPr>
              <a:r>
                <a:rPr lang="en-US" altLang="zh-CN" sz="2099" b="1" dirty="0">
                  <a:solidFill>
                    <a:schemeClr val="accent2"/>
                  </a:solidFill>
                  <a:latin typeface="+mj-ea"/>
                  <a:ea typeface="+mj-ea"/>
                  <a:cs typeface="+mn-cs"/>
                </a:rPr>
                <a:t>2</a:t>
              </a:r>
              <a:endParaRPr lang="zh-CN" altLang="en-US" sz="2099" b="1" dirty="0">
                <a:solidFill>
                  <a:schemeClr val="accent2"/>
                </a:solidFill>
                <a:latin typeface="+mj-ea"/>
                <a:ea typeface="+mj-ea"/>
                <a:cs typeface="+mn-cs"/>
              </a:endParaRPr>
            </a:p>
          </p:txBody>
        </p:sp>
      </p:grpSp>
      <p:sp>
        <p:nvSpPr>
          <p:cNvPr id="14" name="文本占位符 2"/>
          <p:cNvSpPr txBox="1"/>
          <p:nvPr/>
        </p:nvSpPr>
        <p:spPr>
          <a:xfrm>
            <a:off x="1097185" y="3347238"/>
            <a:ext cx="3330825" cy="784446"/>
          </a:xfrm>
          <a:prstGeom prst="rect">
            <a:avLst/>
          </a:prstGeom>
          <a:noFill/>
          <a:ln w="9525">
            <a:noFill/>
          </a:ln>
        </p:spPr>
        <p:txBody>
          <a:bodyPr>
            <a:spAutoFit/>
          </a:bodyPr>
          <a:lstStyle/>
          <a:p>
            <a:pPr lvl="0" algn="just" eaLnBrk="1" hangingPunct="1"/>
            <a:r>
              <a:rPr lang="zh-CN" altLang="en-US" sz="1499" dirty="0">
                <a:solidFill>
                  <a:schemeClr val="bg2"/>
                </a:solidFill>
                <a:latin typeface="微软雅黑" panose="020B0503020204020204" pitchFamily="34" charset="-122"/>
                <a:ea typeface="微软雅黑" panose="020B0503020204020204" pitchFamily="34" charset="-122"/>
              </a:rPr>
              <a:t>制度制定后要落实到实处，如果制度执行难，要么是制度问题，要么是人的问题。</a:t>
            </a:r>
          </a:p>
        </p:txBody>
      </p:sp>
      <p:grpSp>
        <p:nvGrpSpPr>
          <p:cNvPr id="15" name="组合 14"/>
          <p:cNvGrpSpPr/>
          <p:nvPr/>
        </p:nvGrpSpPr>
        <p:grpSpPr>
          <a:xfrm>
            <a:off x="714004" y="3520979"/>
            <a:ext cx="412932" cy="425786"/>
            <a:chOff x="890988" y="1767939"/>
            <a:chExt cx="551018" cy="568172"/>
          </a:xfrm>
        </p:grpSpPr>
        <p:sp>
          <p:nvSpPr>
            <p:cNvPr id="16" name="椭圆 14"/>
            <p:cNvSpPr/>
            <p:nvPr/>
          </p:nvSpPr>
          <p:spPr>
            <a:xfrm>
              <a:off x="890988" y="1767939"/>
              <a:ext cx="551018" cy="551018"/>
            </a:xfrm>
            <a:prstGeom prst="ellipse">
              <a:avLst/>
            </a:prstGeom>
            <a:solidFill>
              <a:srgbClr val="922E17"/>
            </a:solidFill>
            <a:ln w="9525">
              <a:solidFill>
                <a:srgbClr val="922E17"/>
              </a:solidFill>
            </a:ln>
          </p:spPr>
          <p:txBody>
            <a:bodyPr/>
            <a:lstStyle/>
            <a:p>
              <a:pPr lvl="0" eaLnBrk="1" hangingPunct="1"/>
              <a:endParaRPr lang="zh-CN" altLang="en-US" sz="1012" dirty="0">
                <a:solidFill>
                  <a:schemeClr val="accent2"/>
                </a:solidFill>
              </a:endParaRPr>
            </a:p>
          </p:txBody>
        </p:sp>
        <p:sp>
          <p:nvSpPr>
            <p:cNvPr id="17" name="TextBox 15"/>
            <p:cNvSpPr txBox="1"/>
            <p:nvPr/>
          </p:nvSpPr>
          <p:spPr>
            <a:xfrm>
              <a:off x="932057" y="1781838"/>
              <a:ext cx="468881" cy="554273"/>
            </a:xfrm>
            <a:prstGeom prst="rect">
              <a:avLst/>
            </a:prstGeom>
            <a:noFill/>
          </p:spPr>
          <p:txBody>
            <a:bodyPr wrap="none" rtlCol="0">
              <a:spAutoFit/>
            </a:bodyPr>
            <a:lstStyle/>
            <a:p>
              <a:pPr algn="ctr" defTabSz="685434" rtl="0">
                <a:defRPr/>
              </a:pPr>
              <a:r>
                <a:rPr lang="en-US" altLang="zh-CN" sz="2099" b="1" dirty="0">
                  <a:solidFill>
                    <a:schemeClr val="accent2"/>
                  </a:solidFill>
                  <a:latin typeface="+mj-ea"/>
                  <a:ea typeface="+mj-ea"/>
                  <a:cs typeface="+mn-cs"/>
                </a:rPr>
                <a:t>3</a:t>
              </a:r>
              <a:endParaRPr lang="zh-CN" altLang="en-US" sz="2099" b="1" dirty="0">
                <a:solidFill>
                  <a:schemeClr val="accent2"/>
                </a:solidFill>
                <a:latin typeface="+mj-ea"/>
                <a:ea typeface="+mj-ea"/>
                <a:cs typeface="+mn-cs"/>
              </a:endParaRPr>
            </a:p>
          </p:txBody>
        </p:sp>
      </p:grpSp>
    </p:spTree>
    <p:extLst>
      <p:ext uri="{BB962C8B-B14F-4D97-AF65-F5344CB8AC3E}">
        <p14:creationId xmlns:p14="http://schemas.microsoft.com/office/powerpoint/2010/main" val="11993047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1900"/>
                            </p:stCondLst>
                            <p:childTnLst>
                              <p:par>
                                <p:cTn id="28" presetID="2" presetClass="entr" presetSubtype="8"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0-#ppt_w/2"/>
                                          </p:val>
                                        </p:tav>
                                        <p:tav tm="100000">
                                          <p:val>
                                            <p:strVal val="#ppt_x"/>
                                          </p:val>
                                        </p:tav>
                                      </p:tavLst>
                                    </p:anim>
                                    <p:anim calcmode="lin" valueType="num">
                                      <p:cBhvr additive="base">
                                        <p:cTn id="31" dur="500" fill="hold"/>
                                        <p:tgtEl>
                                          <p:spTgt spid="11"/>
                                        </p:tgtEl>
                                        <p:attrNameLst>
                                          <p:attrName>ppt_y</p:attrName>
                                        </p:attrNameLst>
                                      </p:cBhvr>
                                      <p:tavLst>
                                        <p:tav tm="0">
                                          <p:val>
                                            <p:strVal val="#ppt_y"/>
                                          </p:val>
                                        </p:tav>
                                        <p:tav tm="100000">
                                          <p:val>
                                            <p:strVal val="#ppt_y"/>
                                          </p:val>
                                        </p:tav>
                                      </p:tavLst>
                                    </p:anim>
                                  </p:childTnLst>
                                </p:cTn>
                              </p:par>
                            </p:childTnLst>
                          </p:cTn>
                        </p:par>
                        <p:par>
                          <p:cTn id="32" fill="hold">
                            <p:stCondLst>
                              <p:cond delay="24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900"/>
                            </p:stCondLst>
                            <p:childTnLst>
                              <p:par>
                                <p:cTn id="37" presetID="2" presetClass="entr" presetSubtype="8"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2" presetClass="entr" presetSubtype="8"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 grpId="0"/>
      <p:bldP spid="10"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625629" y="2002050"/>
            <a:ext cx="8122835" cy="1448166"/>
            <a:chOff x="625629" y="2002050"/>
            <a:chExt cx="8122835" cy="1448166"/>
          </a:xfrm>
          <a:solidFill>
            <a:srgbClr val="922E17"/>
          </a:solidFill>
        </p:grpSpPr>
        <p:sp>
          <p:nvSpPr>
            <p:cNvPr id="6" name="Freeform 6"/>
            <p:cNvSpPr>
              <a:spLocks/>
            </p:cNvSpPr>
            <p:nvPr/>
          </p:nvSpPr>
          <p:spPr bwMode="auto">
            <a:xfrm>
              <a:off x="2014594" y="2016444"/>
              <a:ext cx="1433771" cy="716886"/>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1"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 name="Freeform 8"/>
            <p:cNvSpPr>
              <a:spLocks/>
            </p:cNvSpPr>
            <p:nvPr/>
          </p:nvSpPr>
          <p:spPr bwMode="auto">
            <a:xfrm>
              <a:off x="3317683" y="2733330"/>
              <a:ext cx="1435638" cy="716886"/>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1"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 name="Freeform 9"/>
            <p:cNvSpPr>
              <a:spLocks/>
            </p:cNvSpPr>
            <p:nvPr/>
          </p:nvSpPr>
          <p:spPr bwMode="auto">
            <a:xfrm>
              <a:off x="4622639" y="2016444"/>
              <a:ext cx="1433771" cy="716886"/>
            </a:xfrm>
            <a:custGeom>
              <a:avLst/>
              <a:gdLst>
                <a:gd name="T0" fmla="*/ 59 w 274"/>
                <a:gd name="T1" fmla="*/ 0 h 137"/>
                <a:gd name="T2" fmla="*/ 218 w 274"/>
                <a:gd name="T3" fmla="*/ 0 h 137"/>
                <a:gd name="T4" fmla="*/ 267 w 274"/>
                <a:gd name="T5" fmla="*/ 31 h 137"/>
                <a:gd name="T6" fmla="*/ 274 w 274"/>
                <a:gd name="T7" fmla="*/ 59 h 137"/>
                <a:gd name="T8" fmla="*/ 274 w 274"/>
                <a:gd name="T9" fmla="*/ 137 h 137"/>
                <a:gd name="T10" fmla="*/ 249 w 274"/>
                <a:gd name="T11" fmla="*/ 137 h 137"/>
                <a:gd name="T12" fmla="*/ 249 w 274"/>
                <a:gd name="T13" fmla="*/ 59 h 137"/>
                <a:gd name="T14" fmla="*/ 215 w 274"/>
                <a:gd name="T15" fmla="*/ 25 h 137"/>
                <a:gd name="T16" fmla="*/ 59 w 274"/>
                <a:gd name="T17" fmla="*/ 25 h 137"/>
                <a:gd name="T18" fmla="*/ 25 w 274"/>
                <a:gd name="T19" fmla="*/ 59 h 137"/>
                <a:gd name="T20" fmla="*/ 25 w 274"/>
                <a:gd name="T21" fmla="*/ 137 h 137"/>
                <a:gd name="T22" fmla="*/ 0 w 274"/>
                <a:gd name="T23" fmla="*/ 137 h 137"/>
                <a:gd name="T24" fmla="*/ 0 w 274"/>
                <a:gd name="T25" fmla="*/ 56 h 137"/>
                <a:gd name="T26" fmla="*/ 31 w 274"/>
                <a:gd name="T27" fmla="*/ 7 h 137"/>
                <a:gd name="T28" fmla="*/ 59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59" y="0"/>
                  </a:moveTo>
                  <a:cubicBezTo>
                    <a:pt x="218" y="0"/>
                    <a:pt x="218" y="0"/>
                    <a:pt x="218" y="0"/>
                  </a:cubicBezTo>
                  <a:cubicBezTo>
                    <a:pt x="239" y="2"/>
                    <a:pt x="256" y="12"/>
                    <a:pt x="267" y="31"/>
                  </a:cubicBezTo>
                  <a:cubicBezTo>
                    <a:pt x="272" y="40"/>
                    <a:pt x="274" y="49"/>
                    <a:pt x="274" y="59"/>
                  </a:cubicBezTo>
                  <a:cubicBezTo>
                    <a:pt x="274" y="137"/>
                    <a:pt x="274" y="137"/>
                    <a:pt x="274" y="137"/>
                  </a:cubicBezTo>
                  <a:cubicBezTo>
                    <a:pt x="249" y="137"/>
                    <a:pt x="249" y="137"/>
                    <a:pt x="249" y="137"/>
                  </a:cubicBezTo>
                  <a:cubicBezTo>
                    <a:pt x="249" y="59"/>
                    <a:pt x="249" y="59"/>
                    <a:pt x="249" y="59"/>
                  </a:cubicBezTo>
                  <a:cubicBezTo>
                    <a:pt x="249" y="41"/>
                    <a:pt x="233" y="25"/>
                    <a:pt x="215"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2" y="35"/>
                    <a:pt x="12" y="18"/>
                    <a:pt x="31" y="7"/>
                  </a:cubicBezTo>
                  <a:cubicBezTo>
                    <a:pt x="40" y="2"/>
                    <a:pt x="49" y="0"/>
                    <a:pt x="59" y="0"/>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5915460" y="2733330"/>
              <a:ext cx="1435638" cy="716886"/>
            </a:xfrm>
            <a:custGeom>
              <a:avLst/>
              <a:gdLst>
                <a:gd name="T0" fmla="*/ 274 w 274"/>
                <a:gd name="T1" fmla="*/ 0 h 137"/>
                <a:gd name="T2" fmla="*/ 274 w 274"/>
                <a:gd name="T3" fmla="*/ 81 h 137"/>
                <a:gd name="T4" fmla="*/ 273 w 274"/>
                <a:gd name="T5" fmla="*/ 87 h 137"/>
                <a:gd name="T6" fmla="*/ 215 w 274"/>
                <a:gd name="T7" fmla="*/ 137 h 137"/>
                <a:gd name="T8" fmla="*/ 56 w 274"/>
                <a:gd name="T9" fmla="*/ 137 h 137"/>
                <a:gd name="T10" fmla="*/ 7 w 274"/>
                <a:gd name="T11" fmla="*/ 106 h 137"/>
                <a:gd name="T12" fmla="*/ 0 w 274"/>
                <a:gd name="T13" fmla="*/ 78 h 137"/>
                <a:gd name="T14" fmla="*/ 0 w 274"/>
                <a:gd name="T15" fmla="*/ 0 h 137"/>
                <a:gd name="T16" fmla="*/ 25 w 274"/>
                <a:gd name="T17" fmla="*/ 0 h 137"/>
                <a:gd name="T18" fmla="*/ 25 w 274"/>
                <a:gd name="T19" fmla="*/ 78 h 137"/>
                <a:gd name="T20" fmla="*/ 59 w 274"/>
                <a:gd name="T21" fmla="*/ 112 h 137"/>
                <a:gd name="T22" fmla="*/ 215 w 274"/>
                <a:gd name="T23" fmla="*/ 112 h 137"/>
                <a:gd name="T24" fmla="*/ 249 w 274"/>
                <a:gd name="T25" fmla="*/ 78 h 137"/>
                <a:gd name="T26" fmla="*/ 249 w 274"/>
                <a:gd name="T27" fmla="*/ 0 h 137"/>
                <a:gd name="T28" fmla="*/ 274 w 274"/>
                <a:gd name="T29"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137">
                  <a:moveTo>
                    <a:pt x="274" y="0"/>
                  </a:moveTo>
                  <a:cubicBezTo>
                    <a:pt x="274" y="81"/>
                    <a:pt x="274" y="81"/>
                    <a:pt x="274" y="81"/>
                  </a:cubicBezTo>
                  <a:cubicBezTo>
                    <a:pt x="273" y="87"/>
                    <a:pt x="273" y="87"/>
                    <a:pt x="273" y="87"/>
                  </a:cubicBezTo>
                  <a:cubicBezTo>
                    <a:pt x="268" y="116"/>
                    <a:pt x="245" y="136"/>
                    <a:pt x="215" y="137"/>
                  </a:cubicBezTo>
                  <a:cubicBezTo>
                    <a:pt x="56" y="137"/>
                    <a:pt x="56" y="137"/>
                    <a:pt x="56" y="137"/>
                  </a:cubicBezTo>
                  <a:cubicBezTo>
                    <a:pt x="35" y="135"/>
                    <a:pt x="18" y="125"/>
                    <a:pt x="7" y="106"/>
                  </a:cubicBezTo>
                  <a:cubicBezTo>
                    <a:pt x="2" y="97"/>
                    <a:pt x="0" y="88"/>
                    <a:pt x="0" y="78"/>
                  </a:cubicBezTo>
                  <a:cubicBezTo>
                    <a:pt x="0" y="0"/>
                    <a:pt x="0" y="0"/>
                    <a:pt x="0" y="0"/>
                  </a:cubicBezTo>
                  <a:cubicBezTo>
                    <a:pt x="25" y="0"/>
                    <a:pt x="25" y="0"/>
                    <a:pt x="25" y="0"/>
                  </a:cubicBezTo>
                  <a:cubicBezTo>
                    <a:pt x="25" y="78"/>
                    <a:pt x="25" y="78"/>
                    <a:pt x="25" y="78"/>
                  </a:cubicBezTo>
                  <a:cubicBezTo>
                    <a:pt x="25" y="96"/>
                    <a:pt x="40" y="112"/>
                    <a:pt x="59" y="112"/>
                  </a:cubicBezTo>
                  <a:cubicBezTo>
                    <a:pt x="215" y="112"/>
                    <a:pt x="215" y="112"/>
                    <a:pt x="215" y="112"/>
                  </a:cubicBezTo>
                  <a:cubicBezTo>
                    <a:pt x="233" y="112"/>
                    <a:pt x="249" y="96"/>
                    <a:pt x="249" y="78"/>
                  </a:cubicBezTo>
                  <a:cubicBezTo>
                    <a:pt x="249" y="0"/>
                    <a:pt x="249" y="0"/>
                    <a:pt x="249" y="0"/>
                  </a:cubicBezTo>
                  <a:cubicBezTo>
                    <a:pt x="274" y="0"/>
                    <a:pt x="274" y="0"/>
                    <a:pt x="274" y="0"/>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7230684" y="2016444"/>
              <a:ext cx="1433771" cy="1234015"/>
            </a:xfrm>
            <a:custGeom>
              <a:avLst/>
              <a:gdLst>
                <a:gd name="T0" fmla="*/ 59 w 274"/>
                <a:gd name="T1" fmla="*/ 0 h 236"/>
                <a:gd name="T2" fmla="*/ 218 w 274"/>
                <a:gd name="T3" fmla="*/ 0 h 236"/>
                <a:gd name="T4" fmla="*/ 267 w 274"/>
                <a:gd name="T5" fmla="*/ 31 h 236"/>
                <a:gd name="T6" fmla="*/ 274 w 274"/>
                <a:gd name="T7" fmla="*/ 59 h 236"/>
                <a:gd name="T8" fmla="*/ 274 w 274"/>
                <a:gd name="T9" fmla="*/ 236 h 236"/>
                <a:gd name="T10" fmla="*/ 249 w 274"/>
                <a:gd name="T11" fmla="*/ 236 h 236"/>
                <a:gd name="T12" fmla="*/ 249 w 274"/>
                <a:gd name="T13" fmla="*/ 59 h 236"/>
                <a:gd name="T14" fmla="*/ 214 w 274"/>
                <a:gd name="T15" fmla="*/ 25 h 236"/>
                <a:gd name="T16" fmla="*/ 59 w 274"/>
                <a:gd name="T17" fmla="*/ 25 h 236"/>
                <a:gd name="T18" fmla="*/ 25 w 274"/>
                <a:gd name="T19" fmla="*/ 59 h 236"/>
                <a:gd name="T20" fmla="*/ 25 w 274"/>
                <a:gd name="T21" fmla="*/ 137 h 236"/>
                <a:gd name="T22" fmla="*/ 0 w 274"/>
                <a:gd name="T23" fmla="*/ 137 h 236"/>
                <a:gd name="T24" fmla="*/ 0 w 274"/>
                <a:gd name="T25" fmla="*/ 56 h 236"/>
                <a:gd name="T26" fmla="*/ 31 w 274"/>
                <a:gd name="T27" fmla="*/ 7 h 236"/>
                <a:gd name="T28" fmla="*/ 59 w 274"/>
                <a:gd name="T29"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4" h="236">
                  <a:moveTo>
                    <a:pt x="59" y="0"/>
                  </a:moveTo>
                  <a:cubicBezTo>
                    <a:pt x="218" y="0"/>
                    <a:pt x="218" y="0"/>
                    <a:pt x="218" y="0"/>
                  </a:cubicBezTo>
                  <a:cubicBezTo>
                    <a:pt x="239" y="2"/>
                    <a:pt x="256" y="12"/>
                    <a:pt x="267" y="31"/>
                  </a:cubicBezTo>
                  <a:cubicBezTo>
                    <a:pt x="271" y="40"/>
                    <a:pt x="274" y="49"/>
                    <a:pt x="274" y="59"/>
                  </a:cubicBezTo>
                  <a:cubicBezTo>
                    <a:pt x="274" y="236"/>
                    <a:pt x="274" y="236"/>
                    <a:pt x="274" y="236"/>
                  </a:cubicBezTo>
                  <a:cubicBezTo>
                    <a:pt x="249" y="236"/>
                    <a:pt x="249" y="236"/>
                    <a:pt x="249" y="236"/>
                  </a:cubicBezTo>
                  <a:cubicBezTo>
                    <a:pt x="249" y="59"/>
                    <a:pt x="249" y="59"/>
                    <a:pt x="249" y="59"/>
                  </a:cubicBezTo>
                  <a:cubicBezTo>
                    <a:pt x="249" y="41"/>
                    <a:pt x="233" y="25"/>
                    <a:pt x="214" y="25"/>
                  </a:cubicBezTo>
                  <a:cubicBezTo>
                    <a:pt x="59" y="25"/>
                    <a:pt x="59" y="25"/>
                    <a:pt x="59" y="25"/>
                  </a:cubicBezTo>
                  <a:cubicBezTo>
                    <a:pt x="40" y="25"/>
                    <a:pt x="25" y="41"/>
                    <a:pt x="25" y="59"/>
                  </a:cubicBezTo>
                  <a:cubicBezTo>
                    <a:pt x="25" y="137"/>
                    <a:pt x="25" y="137"/>
                    <a:pt x="25" y="137"/>
                  </a:cubicBezTo>
                  <a:cubicBezTo>
                    <a:pt x="0" y="137"/>
                    <a:pt x="0" y="137"/>
                    <a:pt x="0" y="137"/>
                  </a:cubicBezTo>
                  <a:cubicBezTo>
                    <a:pt x="0" y="56"/>
                    <a:pt x="0" y="56"/>
                    <a:pt x="0" y="56"/>
                  </a:cubicBezTo>
                  <a:cubicBezTo>
                    <a:pt x="1" y="35"/>
                    <a:pt x="12" y="18"/>
                    <a:pt x="31" y="7"/>
                  </a:cubicBezTo>
                  <a:cubicBezTo>
                    <a:pt x="40" y="2"/>
                    <a:pt x="49" y="0"/>
                    <a:pt x="59" y="0"/>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8449762" y="3177650"/>
              <a:ext cx="298702" cy="272566"/>
            </a:xfrm>
            <a:custGeom>
              <a:avLst/>
              <a:gdLst>
                <a:gd name="T0" fmla="*/ 160 w 160"/>
                <a:gd name="T1" fmla="*/ 0 h 146"/>
                <a:gd name="T2" fmla="*/ 79 w 160"/>
                <a:gd name="T3" fmla="*/ 146 h 146"/>
                <a:gd name="T4" fmla="*/ 0 w 160"/>
                <a:gd name="T5" fmla="*/ 0 h 146"/>
                <a:gd name="T6" fmla="*/ 160 w 160"/>
                <a:gd name="T7" fmla="*/ 0 h 146"/>
                <a:gd name="T8" fmla="*/ 160 w 160"/>
                <a:gd name="T9" fmla="*/ 0 h 146"/>
              </a:gdLst>
              <a:ahLst/>
              <a:cxnLst>
                <a:cxn ang="0">
                  <a:pos x="T0" y="T1"/>
                </a:cxn>
                <a:cxn ang="0">
                  <a:pos x="T2" y="T3"/>
                </a:cxn>
                <a:cxn ang="0">
                  <a:pos x="T4" y="T5"/>
                </a:cxn>
                <a:cxn ang="0">
                  <a:pos x="T6" y="T7"/>
                </a:cxn>
                <a:cxn ang="0">
                  <a:pos x="T8" y="T9"/>
                </a:cxn>
              </a:cxnLst>
              <a:rect l="0" t="0" r="r" b="b"/>
              <a:pathLst>
                <a:path w="160" h="146">
                  <a:moveTo>
                    <a:pt x="160" y="0"/>
                  </a:moveTo>
                  <a:lnTo>
                    <a:pt x="79" y="146"/>
                  </a:lnTo>
                  <a:lnTo>
                    <a:pt x="0" y="0"/>
                  </a:lnTo>
                  <a:lnTo>
                    <a:pt x="160" y="0"/>
                  </a:lnTo>
                  <a:lnTo>
                    <a:pt x="160" y="0"/>
                  </a:ln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625629" y="2002050"/>
              <a:ext cx="298702" cy="270700"/>
            </a:xfrm>
            <a:custGeom>
              <a:avLst/>
              <a:gdLst>
                <a:gd name="T0" fmla="*/ 160 w 160"/>
                <a:gd name="T1" fmla="*/ 0 h 145"/>
                <a:gd name="T2" fmla="*/ 82 w 160"/>
                <a:gd name="T3" fmla="*/ 145 h 145"/>
                <a:gd name="T4" fmla="*/ 0 w 160"/>
                <a:gd name="T5" fmla="*/ 0 h 145"/>
                <a:gd name="T6" fmla="*/ 160 w 160"/>
                <a:gd name="T7" fmla="*/ 0 h 145"/>
                <a:gd name="T8" fmla="*/ 160 w 160"/>
                <a:gd name="T9" fmla="*/ 0 h 145"/>
              </a:gdLst>
              <a:ahLst/>
              <a:cxnLst>
                <a:cxn ang="0">
                  <a:pos x="T0" y="T1"/>
                </a:cxn>
                <a:cxn ang="0">
                  <a:pos x="T2" y="T3"/>
                </a:cxn>
                <a:cxn ang="0">
                  <a:pos x="T4" y="T5"/>
                </a:cxn>
                <a:cxn ang="0">
                  <a:pos x="T6" y="T7"/>
                </a:cxn>
                <a:cxn ang="0">
                  <a:pos x="T8" y="T9"/>
                </a:cxn>
              </a:cxnLst>
              <a:rect l="0" t="0" r="r" b="b"/>
              <a:pathLst>
                <a:path w="160" h="145">
                  <a:moveTo>
                    <a:pt x="160" y="0"/>
                  </a:moveTo>
                  <a:lnTo>
                    <a:pt x="82" y="145"/>
                  </a:lnTo>
                  <a:lnTo>
                    <a:pt x="0" y="0"/>
                  </a:lnTo>
                  <a:lnTo>
                    <a:pt x="160" y="0"/>
                  </a:lnTo>
                  <a:lnTo>
                    <a:pt x="160" y="0"/>
                  </a:ln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709640" y="2213757"/>
              <a:ext cx="1435638" cy="1198543"/>
            </a:xfrm>
            <a:custGeom>
              <a:avLst/>
              <a:gdLst>
                <a:gd name="T0" fmla="*/ 274 w 274"/>
                <a:gd name="T1" fmla="*/ 92 h 229"/>
                <a:gd name="T2" fmla="*/ 274 w 274"/>
                <a:gd name="T3" fmla="*/ 173 h 229"/>
                <a:gd name="T4" fmla="*/ 273 w 274"/>
                <a:gd name="T5" fmla="*/ 179 h 229"/>
                <a:gd name="T6" fmla="*/ 215 w 274"/>
                <a:gd name="T7" fmla="*/ 229 h 229"/>
                <a:gd name="T8" fmla="*/ 56 w 274"/>
                <a:gd name="T9" fmla="*/ 229 h 229"/>
                <a:gd name="T10" fmla="*/ 7 w 274"/>
                <a:gd name="T11" fmla="*/ 198 h 229"/>
                <a:gd name="T12" fmla="*/ 0 w 274"/>
                <a:gd name="T13" fmla="*/ 170 h 229"/>
                <a:gd name="T14" fmla="*/ 0 w 274"/>
                <a:gd name="T15" fmla="*/ 0 h 229"/>
                <a:gd name="T16" fmla="*/ 13 w 274"/>
                <a:gd name="T17" fmla="*/ 23 h 229"/>
                <a:gd name="T18" fmla="*/ 25 w 274"/>
                <a:gd name="T19" fmla="*/ 0 h 229"/>
                <a:gd name="T20" fmla="*/ 25 w 274"/>
                <a:gd name="T21" fmla="*/ 170 h 229"/>
                <a:gd name="T22" fmla="*/ 59 w 274"/>
                <a:gd name="T23" fmla="*/ 204 h 229"/>
                <a:gd name="T24" fmla="*/ 215 w 274"/>
                <a:gd name="T25" fmla="*/ 204 h 229"/>
                <a:gd name="T26" fmla="*/ 249 w 274"/>
                <a:gd name="T27" fmla="*/ 170 h 229"/>
                <a:gd name="T28" fmla="*/ 249 w 274"/>
                <a:gd name="T29" fmla="*/ 92 h 229"/>
                <a:gd name="T30" fmla="*/ 274 w 274"/>
                <a:gd name="T31" fmla="*/ 9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4" h="229">
                  <a:moveTo>
                    <a:pt x="274" y="92"/>
                  </a:moveTo>
                  <a:cubicBezTo>
                    <a:pt x="274" y="173"/>
                    <a:pt x="274" y="173"/>
                    <a:pt x="274" y="173"/>
                  </a:cubicBezTo>
                  <a:cubicBezTo>
                    <a:pt x="273" y="179"/>
                    <a:pt x="273" y="179"/>
                    <a:pt x="273" y="179"/>
                  </a:cubicBezTo>
                  <a:cubicBezTo>
                    <a:pt x="268" y="208"/>
                    <a:pt x="245" y="228"/>
                    <a:pt x="215" y="229"/>
                  </a:cubicBezTo>
                  <a:cubicBezTo>
                    <a:pt x="56" y="229"/>
                    <a:pt x="56" y="229"/>
                    <a:pt x="56" y="229"/>
                  </a:cubicBezTo>
                  <a:cubicBezTo>
                    <a:pt x="35" y="227"/>
                    <a:pt x="18" y="217"/>
                    <a:pt x="7" y="198"/>
                  </a:cubicBezTo>
                  <a:cubicBezTo>
                    <a:pt x="2" y="189"/>
                    <a:pt x="0" y="180"/>
                    <a:pt x="0" y="170"/>
                  </a:cubicBezTo>
                  <a:cubicBezTo>
                    <a:pt x="0" y="0"/>
                    <a:pt x="0" y="0"/>
                    <a:pt x="0" y="0"/>
                  </a:cubicBezTo>
                  <a:cubicBezTo>
                    <a:pt x="13" y="23"/>
                    <a:pt x="13" y="23"/>
                    <a:pt x="13" y="23"/>
                  </a:cubicBezTo>
                  <a:cubicBezTo>
                    <a:pt x="25" y="0"/>
                    <a:pt x="25" y="0"/>
                    <a:pt x="25" y="0"/>
                  </a:cubicBezTo>
                  <a:cubicBezTo>
                    <a:pt x="25" y="170"/>
                    <a:pt x="25" y="170"/>
                    <a:pt x="25" y="170"/>
                  </a:cubicBezTo>
                  <a:cubicBezTo>
                    <a:pt x="25" y="188"/>
                    <a:pt x="41" y="204"/>
                    <a:pt x="59" y="204"/>
                  </a:cubicBezTo>
                  <a:cubicBezTo>
                    <a:pt x="215" y="204"/>
                    <a:pt x="215" y="204"/>
                    <a:pt x="215" y="204"/>
                  </a:cubicBezTo>
                  <a:cubicBezTo>
                    <a:pt x="234" y="204"/>
                    <a:pt x="249" y="188"/>
                    <a:pt x="249" y="170"/>
                  </a:cubicBezTo>
                  <a:cubicBezTo>
                    <a:pt x="249" y="92"/>
                    <a:pt x="249" y="92"/>
                    <a:pt x="249" y="92"/>
                  </a:cubicBezTo>
                  <a:cubicBezTo>
                    <a:pt x="274" y="92"/>
                    <a:pt x="274" y="92"/>
                    <a:pt x="274" y="92"/>
                  </a:cubicBezTo>
                  <a:close/>
                </a:path>
              </a:pathLst>
            </a:custGeom>
            <a:grp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935533" y="1925418"/>
            <a:ext cx="983851" cy="1425853"/>
            <a:chOff x="935533" y="1925418"/>
            <a:chExt cx="983851" cy="1425853"/>
          </a:xfrm>
        </p:grpSpPr>
        <p:sp>
          <p:nvSpPr>
            <p:cNvPr id="15" name="Freeform 16"/>
            <p:cNvSpPr>
              <a:spLocks/>
            </p:cNvSpPr>
            <p:nvPr/>
          </p:nvSpPr>
          <p:spPr bwMode="auto">
            <a:xfrm>
              <a:off x="1417190" y="2931220"/>
              <a:ext cx="20536" cy="420051"/>
            </a:xfrm>
            <a:custGeom>
              <a:avLst/>
              <a:gdLst>
                <a:gd name="T0" fmla="*/ 0 w 11"/>
                <a:gd name="T1" fmla="*/ 0 h 225"/>
                <a:gd name="T2" fmla="*/ 11 w 11"/>
                <a:gd name="T3" fmla="*/ 0 h 225"/>
                <a:gd name="T4" fmla="*/ 11 w 11"/>
                <a:gd name="T5" fmla="*/ 225 h 225"/>
                <a:gd name="T6" fmla="*/ 0 w 11"/>
                <a:gd name="T7" fmla="*/ 225 h 225"/>
                <a:gd name="T8" fmla="*/ 0 w 11"/>
                <a:gd name="T9" fmla="*/ 0 h 225"/>
                <a:gd name="T10" fmla="*/ 0 w 11"/>
                <a:gd name="T11" fmla="*/ 0 h 225"/>
              </a:gdLst>
              <a:ahLst/>
              <a:cxnLst>
                <a:cxn ang="0">
                  <a:pos x="T0" y="T1"/>
                </a:cxn>
                <a:cxn ang="0">
                  <a:pos x="T2" y="T3"/>
                </a:cxn>
                <a:cxn ang="0">
                  <a:pos x="T4" y="T5"/>
                </a:cxn>
                <a:cxn ang="0">
                  <a:pos x="T6" y="T7"/>
                </a:cxn>
                <a:cxn ang="0">
                  <a:pos x="T8" y="T9"/>
                </a:cxn>
                <a:cxn ang="0">
                  <a:pos x="T10" y="T11"/>
                </a:cxn>
              </a:cxnLst>
              <a:rect l="0" t="0" r="r" b="b"/>
              <a:pathLst>
                <a:path w="11" h="225">
                  <a:moveTo>
                    <a:pt x="0" y="0"/>
                  </a:moveTo>
                  <a:lnTo>
                    <a:pt x="11" y="0"/>
                  </a:lnTo>
                  <a:lnTo>
                    <a:pt x="11" y="225"/>
                  </a:lnTo>
                  <a:lnTo>
                    <a:pt x="0" y="225"/>
                  </a:lnTo>
                  <a:lnTo>
                    <a:pt x="0" y="0"/>
                  </a:lnTo>
                  <a:lnTo>
                    <a:pt x="0" y="0"/>
                  </a:lnTo>
                  <a:close/>
                </a:path>
              </a:pathLst>
            </a:custGeom>
            <a:solidFill>
              <a:srgbClr val="0085B4"/>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6" name="Oval 17"/>
            <p:cNvSpPr>
              <a:spLocks noChangeArrowheads="1"/>
            </p:cNvSpPr>
            <p:nvPr/>
          </p:nvSpPr>
          <p:spPr bwMode="auto">
            <a:xfrm>
              <a:off x="935533" y="2016444"/>
              <a:ext cx="983851" cy="983851"/>
            </a:xfrm>
            <a:prstGeom prst="ellipse">
              <a:avLst/>
            </a:prstGeom>
            <a:solidFill>
              <a:srgbClr val="922E1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17" name="TextBox 24"/>
            <p:cNvSpPr txBox="1"/>
            <p:nvPr/>
          </p:nvSpPr>
          <p:spPr bwMode="auto">
            <a:xfrm>
              <a:off x="1028796" y="2411817"/>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18" name="TextBox 30"/>
            <p:cNvSpPr txBox="1"/>
            <p:nvPr/>
          </p:nvSpPr>
          <p:spPr>
            <a:xfrm>
              <a:off x="1118009" y="1925418"/>
              <a:ext cx="51007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A</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543577" y="2016444"/>
            <a:ext cx="983851" cy="1334827"/>
            <a:chOff x="3543577" y="2016444"/>
            <a:chExt cx="983851" cy="1334827"/>
          </a:xfrm>
        </p:grpSpPr>
        <p:sp>
          <p:nvSpPr>
            <p:cNvPr id="20" name="Freeform 20"/>
            <p:cNvSpPr>
              <a:spLocks/>
            </p:cNvSpPr>
            <p:nvPr/>
          </p:nvSpPr>
          <p:spPr bwMode="auto">
            <a:xfrm>
              <a:off x="4025235" y="2931220"/>
              <a:ext cx="20536" cy="420051"/>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tx2"/>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1" name="Oval 21"/>
            <p:cNvSpPr>
              <a:spLocks noChangeArrowheads="1"/>
            </p:cNvSpPr>
            <p:nvPr/>
          </p:nvSpPr>
          <p:spPr bwMode="auto">
            <a:xfrm>
              <a:off x="3543577" y="2016444"/>
              <a:ext cx="983851" cy="983851"/>
            </a:xfrm>
            <a:prstGeom prst="ellipse">
              <a:avLst/>
            </a:prstGeom>
            <a:solidFill>
              <a:srgbClr val="922E1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2" name="TextBox 25"/>
            <p:cNvSpPr txBox="1"/>
            <p:nvPr/>
          </p:nvSpPr>
          <p:spPr bwMode="auto">
            <a:xfrm>
              <a:off x="3625126" y="2582782"/>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kern="0" dirty="0" smtClean="0">
                  <a:solidFill>
                    <a:prstClr val="white"/>
                  </a:solidFill>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23" name="TextBox 31"/>
            <p:cNvSpPr txBox="1"/>
            <p:nvPr/>
          </p:nvSpPr>
          <p:spPr>
            <a:xfrm>
              <a:off x="3717914" y="2069434"/>
              <a:ext cx="49404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C</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151622" y="1997426"/>
            <a:ext cx="983851" cy="1353845"/>
            <a:chOff x="6151622" y="1997426"/>
            <a:chExt cx="983851" cy="1353845"/>
          </a:xfrm>
        </p:grpSpPr>
        <p:sp>
          <p:nvSpPr>
            <p:cNvPr id="25" name="Freeform 24"/>
            <p:cNvSpPr>
              <a:spLocks/>
            </p:cNvSpPr>
            <p:nvPr/>
          </p:nvSpPr>
          <p:spPr bwMode="auto">
            <a:xfrm>
              <a:off x="6633279" y="2931220"/>
              <a:ext cx="20536" cy="420051"/>
            </a:xfrm>
            <a:custGeom>
              <a:avLst/>
              <a:gdLst>
                <a:gd name="T0" fmla="*/ 0 w 4"/>
                <a:gd name="T1" fmla="*/ 0 h 80"/>
                <a:gd name="T2" fmla="*/ 4 w 4"/>
                <a:gd name="T3" fmla="*/ 0 h 80"/>
                <a:gd name="T4" fmla="*/ 4 w 4"/>
                <a:gd name="T5" fmla="*/ 80 h 80"/>
                <a:gd name="T6" fmla="*/ 0 w 4"/>
                <a:gd name="T7" fmla="*/ 80 h 80"/>
                <a:gd name="T8" fmla="*/ 0 w 4"/>
                <a:gd name="T9" fmla="*/ 0 h 80"/>
              </a:gdLst>
              <a:ahLst/>
              <a:cxnLst>
                <a:cxn ang="0">
                  <a:pos x="T0" y="T1"/>
                </a:cxn>
                <a:cxn ang="0">
                  <a:pos x="T2" y="T3"/>
                </a:cxn>
                <a:cxn ang="0">
                  <a:pos x="T4" y="T5"/>
                </a:cxn>
                <a:cxn ang="0">
                  <a:pos x="T6" y="T7"/>
                </a:cxn>
                <a:cxn ang="0">
                  <a:pos x="T8" y="T9"/>
                </a:cxn>
              </a:cxnLst>
              <a:rect l="0" t="0" r="r" b="b"/>
              <a:pathLst>
                <a:path w="4" h="80">
                  <a:moveTo>
                    <a:pt x="0" y="0"/>
                  </a:moveTo>
                  <a:cubicBezTo>
                    <a:pt x="1" y="0"/>
                    <a:pt x="3" y="0"/>
                    <a:pt x="4" y="0"/>
                  </a:cubicBezTo>
                  <a:cubicBezTo>
                    <a:pt x="4" y="27"/>
                    <a:pt x="4" y="53"/>
                    <a:pt x="4" y="80"/>
                  </a:cubicBezTo>
                  <a:cubicBezTo>
                    <a:pt x="3" y="80"/>
                    <a:pt x="1" y="80"/>
                    <a:pt x="0" y="80"/>
                  </a:cubicBezTo>
                  <a:cubicBezTo>
                    <a:pt x="0" y="53"/>
                    <a:pt x="0" y="27"/>
                    <a:pt x="0" y="0"/>
                  </a:cubicBezTo>
                  <a:close/>
                </a:path>
              </a:pathLst>
            </a:custGeom>
            <a:solidFill>
              <a:schemeClr val="tx1"/>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26" name="Oval 25"/>
            <p:cNvSpPr>
              <a:spLocks noChangeArrowheads="1"/>
            </p:cNvSpPr>
            <p:nvPr/>
          </p:nvSpPr>
          <p:spPr bwMode="auto">
            <a:xfrm>
              <a:off x="6151622" y="2016444"/>
              <a:ext cx="983851" cy="983851"/>
            </a:xfrm>
            <a:prstGeom prst="ellipse">
              <a:avLst/>
            </a:prstGeom>
            <a:solidFill>
              <a:srgbClr val="922E1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27" name="TextBox 26"/>
            <p:cNvSpPr txBox="1"/>
            <p:nvPr/>
          </p:nvSpPr>
          <p:spPr bwMode="auto">
            <a:xfrm>
              <a:off x="6234342" y="2582782"/>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28" name="TextBox 32"/>
            <p:cNvSpPr txBox="1"/>
            <p:nvPr/>
          </p:nvSpPr>
          <p:spPr>
            <a:xfrm>
              <a:off x="6372200" y="1997426"/>
              <a:ext cx="437940"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E</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29" name="组合 28"/>
          <p:cNvGrpSpPr/>
          <p:nvPr/>
        </p:nvGrpSpPr>
        <p:grpSpPr>
          <a:xfrm>
            <a:off x="7454710" y="2115389"/>
            <a:ext cx="985717" cy="1334826"/>
            <a:chOff x="7454710" y="2115389"/>
            <a:chExt cx="985717" cy="1334826"/>
          </a:xfrm>
        </p:grpSpPr>
        <p:sp>
          <p:nvSpPr>
            <p:cNvPr id="30" name="Freeform 26"/>
            <p:cNvSpPr>
              <a:spLocks/>
            </p:cNvSpPr>
            <p:nvPr/>
          </p:nvSpPr>
          <p:spPr bwMode="auto">
            <a:xfrm>
              <a:off x="7936368" y="2115389"/>
              <a:ext cx="22403" cy="418183"/>
            </a:xfrm>
            <a:custGeom>
              <a:avLst/>
              <a:gdLst>
                <a:gd name="T0" fmla="*/ 0 w 12"/>
                <a:gd name="T1" fmla="*/ 224 h 224"/>
                <a:gd name="T2" fmla="*/ 12 w 12"/>
                <a:gd name="T3" fmla="*/ 224 h 224"/>
                <a:gd name="T4" fmla="*/ 12 w 12"/>
                <a:gd name="T5" fmla="*/ 0 h 224"/>
                <a:gd name="T6" fmla="*/ 0 w 12"/>
                <a:gd name="T7" fmla="*/ 0 h 224"/>
                <a:gd name="T8" fmla="*/ 0 w 12"/>
                <a:gd name="T9" fmla="*/ 224 h 224"/>
                <a:gd name="T10" fmla="*/ 0 w 12"/>
                <a:gd name="T11" fmla="*/ 224 h 224"/>
              </a:gdLst>
              <a:ahLst/>
              <a:cxnLst>
                <a:cxn ang="0">
                  <a:pos x="T0" y="T1"/>
                </a:cxn>
                <a:cxn ang="0">
                  <a:pos x="T2" y="T3"/>
                </a:cxn>
                <a:cxn ang="0">
                  <a:pos x="T4" y="T5"/>
                </a:cxn>
                <a:cxn ang="0">
                  <a:pos x="T6" y="T7"/>
                </a:cxn>
                <a:cxn ang="0">
                  <a:pos x="T8" y="T9"/>
                </a:cxn>
                <a:cxn ang="0">
                  <a:pos x="T10" y="T11"/>
                </a:cxn>
              </a:cxnLst>
              <a:rect l="0" t="0" r="r" b="b"/>
              <a:pathLst>
                <a:path w="12" h="224">
                  <a:moveTo>
                    <a:pt x="0" y="224"/>
                  </a:moveTo>
                  <a:lnTo>
                    <a:pt x="12" y="224"/>
                  </a:lnTo>
                  <a:lnTo>
                    <a:pt x="12" y="0"/>
                  </a:lnTo>
                  <a:lnTo>
                    <a:pt x="0" y="0"/>
                  </a:lnTo>
                  <a:lnTo>
                    <a:pt x="0" y="224"/>
                  </a:lnTo>
                  <a:lnTo>
                    <a:pt x="0" y="224"/>
                  </a:lnTo>
                  <a:close/>
                </a:path>
              </a:pathLst>
            </a:custGeom>
            <a:solidFill>
              <a:schemeClr val="bg2"/>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1" name="Oval 27"/>
            <p:cNvSpPr>
              <a:spLocks noChangeArrowheads="1"/>
            </p:cNvSpPr>
            <p:nvPr/>
          </p:nvSpPr>
          <p:spPr bwMode="auto">
            <a:xfrm>
              <a:off x="7454710" y="2466364"/>
              <a:ext cx="985717" cy="983851"/>
            </a:xfrm>
            <a:prstGeom prst="ellipse">
              <a:avLst/>
            </a:prstGeom>
            <a:solidFill>
              <a:srgbClr val="922E17"/>
            </a:solidFill>
            <a:ln w="9525">
              <a:solidFill>
                <a:sysClr val="window" lastClr="FFFFFF"/>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2" name="TextBox 27"/>
            <p:cNvSpPr txBox="1"/>
            <p:nvPr/>
          </p:nvSpPr>
          <p:spPr bwMode="auto">
            <a:xfrm>
              <a:off x="7555290" y="2906192"/>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34" name="TextBox 33"/>
            <p:cNvSpPr txBox="1"/>
            <p:nvPr/>
          </p:nvSpPr>
          <p:spPr>
            <a:xfrm>
              <a:off x="7742474" y="2429474"/>
              <a:ext cx="429926"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F</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4846666" y="2115389"/>
            <a:ext cx="985717" cy="1334826"/>
            <a:chOff x="4846666" y="2115389"/>
            <a:chExt cx="985717" cy="1334826"/>
          </a:xfrm>
        </p:grpSpPr>
        <p:sp>
          <p:nvSpPr>
            <p:cNvPr id="37" name="Freeform 22"/>
            <p:cNvSpPr>
              <a:spLocks/>
            </p:cNvSpPr>
            <p:nvPr/>
          </p:nvSpPr>
          <p:spPr bwMode="auto">
            <a:xfrm>
              <a:off x="5328323" y="2115389"/>
              <a:ext cx="22403" cy="418183"/>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rgbClr val="0085B4"/>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8" name="Oval 23"/>
            <p:cNvSpPr>
              <a:spLocks noChangeArrowheads="1"/>
            </p:cNvSpPr>
            <p:nvPr/>
          </p:nvSpPr>
          <p:spPr bwMode="auto">
            <a:xfrm>
              <a:off x="4846666" y="2466364"/>
              <a:ext cx="985717" cy="983851"/>
            </a:xfrm>
            <a:prstGeom prst="ellipse">
              <a:avLst/>
            </a:prstGeom>
            <a:solidFill>
              <a:srgbClr val="922E1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39" name="TextBox 28"/>
            <p:cNvSpPr txBox="1"/>
            <p:nvPr/>
          </p:nvSpPr>
          <p:spPr bwMode="auto">
            <a:xfrm>
              <a:off x="4922967" y="2906192"/>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40" name="TextBox 34"/>
            <p:cNvSpPr txBox="1"/>
            <p:nvPr/>
          </p:nvSpPr>
          <p:spPr>
            <a:xfrm>
              <a:off x="5044388" y="2429474"/>
              <a:ext cx="535724"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D</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2238621" y="2115389"/>
            <a:ext cx="985717" cy="1334826"/>
            <a:chOff x="2238621" y="2115389"/>
            <a:chExt cx="985717" cy="1334826"/>
          </a:xfrm>
        </p:grpSpPr>
        <p:sp>
          <p:nvSpPr>
            <p:cNvPr id="42" name="Freeform 18"/>
            <p:cNvSpPr>
              <a:spLocks/>
            </p:cNvSpPr>
            <p:nvPr/>
          </p:nvSpPr>
          <p:spPr bwMode="auto">
            <a:xfrm>
              <a:off x="2720279" y="2115389"/>
              <a:ext cx="22403" cy="418183"/>
            </a:xfrm>
            <a:custGeom>
              <a:avLst/>
              <a:gdLst>
                <a:gd name="T0" fmla="*/ 0 w 4"/>
                <a:gd name="T1" fmla="*/ 80 h 80"/>
                <a:gd name="T2" fmla="*/ 4 w 4"/>
                <a:gd name="T3" fmla="*/ 80 h 80"/>
                <a:gd name="T4" fmla="*/ 4 w 4"/>
                <a:gd name="T5" fmla="*/ 0 h 80"/>
                <a:gd name="T6" fmla="*/ 0 w 4"/>
                <a:gd name="T7" fmla="*/ 0 h 80"/>
                <a:gd name="T8" fmla="*/ 0 w 4"/>
                <a:gd name="T9" fmla="*/ 80 h 80"/>
              </a:gdLst>
              <a:ahLst/>
              <a:cxnLst>
                <a:cxn ang="0">
                  <a:pos x="T0" y="T1"/>
                </a:cxn>
                <a:cxn ang="0">
                  <a:pos x="T2" y="T3"/>
                </a:cxn>
                <a:cxn ang="0">
                  <a:pos x="T4" y="T5"/>
                </a:cxn>
                <a:cxn ang="0">
                  <a:pos x="T6" y="T7"/>
                </a:cxn>
                <a:cxn ang="0">
                  <a:pos x="T8" y="T9"/>
                </a:cxn>
              </a:cxnLst>
              <a:rect l="0" t="0" r="r" b="b"/>
              <a:pathLst>
                <a:path w="4" h="80">
                  <a:moveTo>
                    <a:pt x="0" y="80"/>
                  </a:moveTo>
                  <a:cubicBezTo>
                    <a:pt x="1" y="80"/>
                    <a:pt x="3" y="80"/>
                    <a:pt x="4" y="80"/>
                  </a:cubicBezTo>
                  <a:cubicBezTo>
                    <a:pt x="4" y="53"/>
                    <a:pt x="4" y="27"/>
                    <a:pt x="4" y="0"/>
                  </a:cubicBezTo>
                  <a:cubicBezTo>
                    <a:pt x="3" y="0"/>
                    <a:pt x="1" y="0"/>
                    <a:pt x="0" y="0"/>
                  </a:cubicBezTo>
                  <a:cubicBezTo>
                    <a:pt x="0" y="27"/>
                    <a:pt x="0" y="53"/>
                    <a:pt x="0" y="80"/>
                  </a:cubicBezTo>
                  <a:close/>
                </a:path>
              </a:pathLst>
            </a:custGeom>
            <a:solidFill>
              <a:schemeClr val="bg2"/>
            </a:solidFill>
            <a:ln w="25400" cap="flat" cmpd="sng" algn="ctr">
              <a:solidFill>
                <a:srgbClr val="922E17"/>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3" name="Oval 19"/>
            <p:cNvSpPr>
              <a:spLocks noChangeArrowheads="1"/>
            </p:cNvSpPr>
            <p:nvPr/>
          </p:nvSpPr>
          <p:spPr bwMode="auto">
            <a:xfrm>
              <a:off x="2238621" y="2466364"/>
              <a:ext cx="985717" cy="983851"/>
            </a:xfrm>
            <a:prstGeom prst="ellipse">
              <a:avLst/>
            </a:prstGeom>
            <a:solidFill>
              <a:srgbClr val="922E17"/>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sp>
          <p:nvSpPr>
            <p:cNvPr id="44" name="TextBox 29"/>
            <p:cNvSpPr txBox="1"/>
            <p:nvPr/>
          </p:nvSpPr>
          <p:spPr bwMode="auto">
            <a:xfrm>
              <a:off x="2331372" y="2906192"/>
              <a:ext cx="800219" cy="276999"/>
            </a:xfrm>
            <a:prstGeom prst="rect">
              <a:avLst/>
            </a:prstGeom>
            <a:noFill/>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1200" kern="0" dirty="0" smtClean="0">
                  <a:solidFill>
                    <a:prstClr val="white"/>
                  </a:solidFill>
                  <a:latin typeface="微软雅黑" panose="020B0503020204020204" pitchFamily="34" charset="-122"/>
                  <a:ea typeface="微软雅黑" panose="020B0503020204020204" pitchFamily="34" charset="-122"/>
                  <a:cs typeface="Microsoft Himalaya" pitchFamily="2" charset="0"/>
                </a:rPr>
                <a:t>标题文字</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icrosoft Himalaya" pitchFamily="2" charset="0"/>
              </a:endParaRPr>
            </a:p>
          </p:txBody>
        </p:sp>
        <p:sp>
          <p:nvSpPr>
            <p:cNvPr id="45" name="TextBox 35"/>
            <p:cNvSpPr txBox="1"/>
            <p:nvPr/>
          </p:nvSpPr>
          <p:spPr>
            <a:xfrm>
              <a:off x="2513014" y="2429474"/>
              <a:ext cx="474810"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B</a:t>
              </a:r>
              <a:endParaRPr kumimoji="0" lang="zh-CN" altLang="en-US" sz="36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736716" y="1635646"/>
            <a:ext cx="7573204" cy="2185039"/>
            <a:chOff x="736716" y="1635646"/>
            <a:chExt cx="7573204" cy="2185039"/>
          </a:xfrm>
        </p:grpSpPr>
        <p:sp>
          <p:nvSpPr>
            <p:cNvPr id="47" name="TextBox 36"/>
            <p:cNvSpPr txBox="1"/>
            <p:nvPr/>
          </p:nvSpPr>
          <p:spPr>
            <a:xfrm>
              <a:off x="1996632" y="1635646"/>
              <a:ext cx="1107996" cy="230832"/>
            </a:xfrm>
            <a:prstGeom prst="rect">
              <a:avLst/>
            </a:prstGeom>
            <a:noFill/>
          </p:spPr>
          <p:txBody>
            <a:bodyPr wrap="none" rtlCol="0">
              <a:spAutoFit/>
            </a:bodyPr>
            <a:lstStyle/>
            <a:p>
              <a:pPr lvl="0">
                <a:defRPr/>
              </a:pPr>
              <a:r>
                <a:rPr lang="zh-CN" altLang="en-US" sz="900" kern="0" dirty="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p>
          </p:txBody>
        </p:sp>
        <p:sp>
          <p:nvSpPr>
            <p:cNvPr id="48" name="TextBox 37"/>
            <p:cNvSpPr txBox="1"/>
            <p:nvPr/>
          </p:nvSpPr>
          <p:spPr>
            <a:xfrm>
              <a:off x="4610503" y="1635646"/>
              <a:ext cx="1107996" cy="230832"/>
            </a:xfrm>
            <a:prstGeom prst="rect">
              <a:avLst/>
            </a:prstGeom>
            <a:noFill/>
          </p:spPr>
          <p:txBody>
            <a:bodyPr wrap="none" rtlCol="0">
              <a:spAutoFit/>
            </a:bodyPr>
            <a:lstStyle/>
            <a:p>
              <a:pPr lvl="0">
                <a:defRPr/>
              </a:pPr>
              <a:r>
                <a:rPr lang="zh-CN" altLang="en-US" sz="900" kern="0" dirty="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p>
          </p:txBody>
        </p:sp>
        <p:sp>
          <p:nvSpPr>
            <p:cNvPr id="49" name="TextBox 38"/>
            <p:cNvSpPr txBox="1"/>
            <p:nvPr/>
          </p:nvSpPr>
          <p:spPr>
            <a:xfrm>
              <a:off x="7201924" y="1635646"/>
              <a:ext cx="1107996" cy="230832"/>
            </a:xfrm>
            <a:prstGeom prst="rect">
              <a:avLst/>
            </a:prstGeom>
            <a:noFill/>
          </p:spPr>
          <p:txBody>
            <a:bodyPr wrap="none" rtlCol="0">
              <a:spAutoFit/>
            </a:bodyPr>
            <a:lstStyle/>
            <a:p>
              <a:pPr lvl="0">
                <a:defRPr/>
              </a:pPr>
              <a:r>
                <a:rPr lang="zh-CN" altLang="en-US" sz="900" kern="0" dirty="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p>
          </p:txBody>
        </p:sp>
        <p:sp>
          <p:nvSpPr>
            <p:cNvPr id="50" name="TextBox 39"/>
            <p:cNvSpPr txBox="1"/>
            <p:nvPr/>
          </p:nvSpPr>
          <p:spPr>
            <a:xfrm>
              <a:off x="5981940" y="3589853"/>
              <a:ext cx="1107996" cy="230832"/>
            </a:xfrm>
            <a:prstGeom prst="rect">
              <a:avLst/>
            </a:prstGeom>
            <a:noFill/>
          </p:spPr>
          <p:txBody>
            <a:bodyPr wrap="none" rtlCol="0">
              <a:spAutoFit/>
            </a:bodyPr>
            <a:lstStyle/>
            <a:p>
              <a:pPr lvl="0">
                <a:defRPr/>
              </a:pPr>
              <a:r>
                <a:rPr lang="zh-CN" altLang="en-US" sz="900" kern="0" dirty="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p>
          </p:txBody>
        </p:sp>
        <p:sp>
          <p:nvSpPr>
            <p:cNvPr id="51" name="TextBox 40"/>
            <p:cNvSpPr txBox="1"/>
            <p:nvPr/>
          </p:nvSpPr>
          <p:spPr>
            <a:xfrm>
              <a:off x="3367932" y="3589853"/>
              <a:ext cx="1107996" cy="230832"/>
            </a:xfrm>
            <a:prstGeom prst="rect">
              <a:avLst/>
            </a:prstGeom>
            <a:noFill/>
          </p:spPr>
          <p:txBody>
            <a:bodyPr wrap="none" rtlCol="0">
              <a:spAutoFit/>
            </a:bodyPr>
            <a:lstStyle/>
            <a:p>
              <a:pPr lvl="0">
                <a:defRPr/>
              </a:pPr>
              <a:r>
                <a:rPr lang="zh-CN" altLang="en-US" sz="900" kern="0" dirty="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p>
          </p:txBody>
        </p:sp>
        <p:sp>
          <p:nvSpPr>
            <p:cNvPr id="52" name="TextBox 41"/>
            <p:cNvSpPr txBox="1"/>
            <p:nvPr/>
          </p:nvSpPr>
          <p:spPr>
            <a:xfrm>
              <a:off x="736716" y="3589853"/>
              <a:ext cx="1107996"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900" kern="0" dirty="0" smtClean="0">
                  <a:solidFill>
                    <a:prstClr val="black">
                      <a:lumMod val="50000"/>
                      <a:lumOff val="50000"/>
                    </a:prstClr>
                  </a:solidFill>
                  <a:latin typeface="微软雅黑" panose="020B0503020204020204" pitchFamily="34" charset="-122"/>
                  <a:ea typeface="微软雅黑" panose="020B0503020204020204" pitchFamily="34" charset="-122"/>
                </a:rPr>
                <a:t>请在这里输入内容</a:t>
              </a:r>
              <a:endPar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11918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1400"/>
                            </p:stCondLst>
                            <p:childTnLst>
                              <p:par>
                                <p:cTn id="23" presetID="42"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10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400"/>
                            </p:stCondLst>
                            <p:childTnLst>
                              <p:par>
                                <p:cTn id="29" presetID="47" presetClass="entr" presetSubtype="0"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1000"/>
                                        <p:tgtEl>
                                          <p:spTgt spid="41"/>
                                        </p:tgtEl>
                                      </p:cBhvr>
                                    </p:animEffect>
                                    <p:anim calcmode="lin" valueType="num">
                                      <p:cBhvr>
                                        <p:cTn id="32" dur="1000" fill="hold"/>
                                        <p:tgtEl>
                                          <p:spTgt spid="41"/>
                                        </p:tgtEl>
                                        <p:attrNameLst>
                                          <p:attrName>ppt_x</p:attrName>
                                        </p:attrNameLst>
                                      </p:cBhvr>
                                      <p:tavLst>
                                        <p:tav tm="0">
                                          <p:val>
                                            <p:strVal val="#ppt_x"/>
                                          </p:val>
                                        </p:tav>
                                        <p:tav tm="100000">
                                          <p:val>
                                            <p:strVal val="#ppt_x"/>
                                          </p:val>
                                        </p:tav>
                                      </p:tavLst>
                                    </p:anim>
                                    <p:anim calcmode="lin" valueType="num">
                                      <p:cBhvr>
                                        <p:cTn id="33" dur="1000" fill="hold"/>
                                        <p:tgtEl>
                                          <p:spTgt spid="41"/>
                                        </p:tgtEl>
                                        <p:attrNameLst>
                                          <p:attrName>ppt_y</p:attrName>
                                        </p:attrNameLst>
                                      </p:cBhvr>
                                      <p:tavLst>
                                        <p:tav tm="0">
                                          <p:val>
                                            <p:strVal val="#ppt_y-.1"/>
                                          </p:val>
                                        </p:tav>
                                        <p:tav tm="100000">
                                          <p:val>
                                            <p:strVal val="#ppt_y"/>
                                          </p:val>
                                        </p:tav>
                                      </p:tavLst>
                                    </p:anim>
                                  </p:childTnLst>
                                </p:cTn>
                              </p:par>
                            </p:childTnLst>
                          </p:cTn>
                        </p:par>
                        <p:par>
                          <p:cTn id="34" fill="hold">
                            <p:stCondLst>
                              <p:cond delay="3400"/>
                            </p:stCondLst>
                            <p:childTnLst>
                              <p:par>
                                <p:cTn id="35" presetID="42"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4400"/>
                            </p:stCondLst>
                            <p:childTnLst>
                              <p:par>
                                <p:cTn id="41" presetID="47" presetClass="entr" presetSubtype="0"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1000"/>
                                        <p:tgtEl>
                                          <p:spTgt spid="36"/>
                                        </p:tgtEl>
                                      </p:cBhvr>
                                    </p:animEffect>
                                    <p:anim calcmode="lin" valueType="num">
                                      <p:cBhvr>
                                        <p:cTn id="44" dur="1000" fill="hold"/>
                                        <p:tgtEl>
                                          <p:spTgt spid="36"/>
                                        </p:tgtEl>
                                        <p:attrNameLst>
                                          <p:attrName>ppt_x</p:attrName>
                                        </p:attrNameLst>
                                      </p:cBhvr>
                                      <p:tavLst>
                                        <p:tav tm="0">
                                          <p:val>
                                            <p:strVal val="#ppt_x"/>
                                          </p:val>
                                        </p:tav>
                                        <p:tav tm="100000">
                                          <p:val>
                                            <p:strVal val="#ppt_x"/>
                                          </p:val>
                                        </p:tav>
                                      </p:tavLst>
                                    </p:anim>
                                    <p:anim calcmode="lin" valueType="num">
                                      <p:cBhvr>
                                        <p:cTn id="45" dur="1000" fill="hold"/>
                                        <p:tgtEl>
                                          <p:spTgt spid="36"/>
                                        </p:tgtEl>
                                        <p:attrNameLst>
                                          <p:attrName>ppt_y</p:attrName>
                                        </p:attrNameLst>
                                      </p:cBhvr>
                                      <p:tavLst>
                                        <p:tav tm="0">
                                          <p:val>
                                            <p:strVal val="#ppt_y-.1"/>
                                          </p:val>
                                        </p:tav>
                                        <p:tav tm="100000">
                                          <p:val>
                                            <p:strVal val="#ppt_y"/>
                                          </p:val>
                                        </p:tav>
                                      </p:tavLst>
                                    </p:anim>
                                  </p:childTnLst>
                                </p:cTn>
                              </p:par>
                            </p:childTnLst>
                          </p:cTn>
                        </p:par>
                        <p:par>
                          <p:cTn id="46" fill="hold">
                            <p:stCondLst>
                              <p:cond delay="5400"/>
                            </p:stCondLst>
                            <p:childTnLst>
                              <p:par>
                                <p:cTn id="47" presetID="42"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1000"/>
                                        <p:tgtEl>
                                          <p:spTgt spid="24"/>
                                        </p:tgtEl>
                                      </p:cBhvr>
                                    </p:animEffect>
                                    <p:anim calcmode="lin" valueType="num">
                                      <p:cBhvr>
                                        <p:cTn id="50" dur="1000" fill="hold"/>
                                        <p:tgtEl>
                                          <p:spTgt spid="24"/>
                                        </p:tgtEl>
                                        <p:attrNameLst>
                                          <p:attrName>ppt_x</p:attrName>
                                        </p:attrNameLst>
                                      </p:cBhvr>
                                      <p:tavLst>
                                        <p:tav tm="0">
                                          <p:val>
                                            <p:strVal val="#ppt_x"/>
                                          </p:val>
                                        </p:tav>
                                        <p:tav tm="100000">
                                          <p:val>
                                            <p:strVal val="#ppt_x"/>
                                          </p:val>
                                        </p:tav>
                                      </p:tavLst>
                                    </p:anim>
                                    <p:anim calcmode="lin" valueType="num">
                                      <p:cBhvr>
                                        <p:cTn id="51" dur="1000" fill="hold"/>
                                        <p:tgtEl>
                                          <p:spTgt spid="24"/>
                                        </p:tgtEl>
                                        <p:attrNameLst>
                                          <p:attrName>ppt_y</p:attrName>
                                        </p:attrNameLst>
                                      </p:cBhvr>
                                      <p:tavLst>
                                        <p:tav tm="0">
                                          <p:val>
                                            <p:strVal val="#ppt_y+.1"/>
                                          </p:val>
                                        </p:tav>
                                        <p:tav tm="100000">
                                          <p:val>
                                            <p:strVal val="#ppt_y"/>
                                          </p:val>
                                        </p:tav>
                                      </p:tavLst>
                                    </p:anim>
                                  </p:childTnLst>
                                </p:cTn>
                              </p:par>
                            </p:childTnLst>
                          </p:cTn>
                        </p:par>
                        <p:par>
                          <p:cTn id="52" fill="hold">
                            <p:stCondLst>
                              <p:cond delay="6400"/>
                            </p:stCondLst>
                            <p:childTnLst>
                              <p:par>
                                <p:cTn id="53" presetID="47" presetClass="entr" presetSubtype="0"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childTnLst>
                          </p:cTn>
                        </p:par>
                        <p:par>
                          <p:cTn id="58" fill="hold">
                            <p:stCondLst>
                              <p:cond delay="7400"/>
                            </p:stCondLst>
                            <p:childTnLst>
                              <p:par>
                                <p:cTn id="59" presetID="10" presetClass="entr" presetSubtype="0" fill="hold"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 y="0"/>
            <a:ext cx="9144001" cy="5145088"/>
          </a:xfrm>
          <a:prstGeom prst="rect">
            <a:avLst/>
          </a:prstGeom>
        </p:spPr>
      </p:pic>
      <p:sp>
        <p:nvSpPr>
          <p:cNvPr id="6" name="文本框 5"/>
          <p:cNvSpPr txBox="1"/>
          <p:nvPr/>
        </p:nvSpPr>
        <p:spPr>
          <a:xfrm>
            <a:off x="143510" y="1216660"/>
            <a:ext cx="5631180" cy="646331"/>
          </a:xfrm>
          <a:prstGeom prst="rect">
            <a:avLst/>
          </a:prstGeom>
          <a:noFill/>
        </p:spPr>
        <p:txBody>
          <a:bodyPr wrap="square" rtlCol="0">
            <a:spAutoFit/>
          </a:bodyPr>
          <a:lstStyle/>
          <a:p>
            <a:r>
              <a:rPr lang="zh-CN" altLang="en-US" sz="3600" b="1"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演示完毕，感谢收看</a:t>
            </a:r>
            <a:endParaRPr lang="zh-CN" altLang="en-US" sz="3600" b="1">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 name="Rectangle 4"/>
          <p:cNvSpPr txBox="1">
            <a:spLocks noChangeArrowheads="1"/>
          </p:cNvSpPr>
          <p:nvPr/>
        </p:nvSpPr>
        <p:spPr bwMode="auto">
          <a:xfrm>
            <a:off x="257810" y="1862991"/>
            <a:ext cx="10182225" cy="373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914400" fontAlgn="base">
              <a:spcBef>
                <a:spcPct val="0"/>
              </a:spcBef>
              <a:spcAft>
                <a:spcPct val="0"/>
              </a:spcAft>
              <a:defRPr/>
            </a:pPr>
            <a:r>
              <a:rPr lang="zh-CN" altLang="en-US" sz="1200" b="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适用于司法机关，法律咨询，法院援助，培训课件等主题</a:t>
            </a:r>
            <a:endParaRPr lang="zh-CN" altLang="zh-CN" sz="1200" b="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 name="TextBox 42"/>
          <p:cNvSpPr txBox="1"/>
          <p:nvPr/>
        </p:nvSpPr>
        <p:spPr>
          <a:xfrm>
            <a:off x="441960" y="2378517"/>
            <a:ext cx="1403668" cy="261610"/>
          </a:xfrm>
          <a:prstGeom prst="rect">
            <a:avLst/>
          </a:prstGeom>
          <a:solidFill>
            <a:srgbClr val="291618"/>
          </a:solidFill>
        </p:spPr>
        <p:txBody>
          <a:bodyPr wrap="square" rtlCol="0">
            <a:spAutoFit/>
          </a:bodyPr>
          <a:lstStyle/>
          <a:p>
            <a:pPr algn="ctr" defTabSz="914400" fontAlgn="base">
              <a:spcBef>
                <a:spcPct val="0"/>
              </a:spcBef>
              <a:spcAft>
                <a:spcPct val="0"/>
              </a:spcAft>
              <a:buFont typeface="Arial" panose="020B0604020202020204" pitchFamily="34" charset="0"/>
              <a:buNone/>
              <a:defRPr/>
            </a:pPr>
            <a:r>
              <a:rPr lang="zh-CN" altLang="en-US" sz="1100" dirty="0" smtClean="0">
                <a:solidFill>
                  <a:prstClr val="white"/>
                </a:solidFill>
                <a:latin typeface="微软雅黑" panose="020B0503020204020204" pitchFamily="34" charset="-122"/>
                <a:ea typeface="微软雅黑" panose="020B0503020204020204" pitchFamily="34" charset="-122"/>
              </a:rPr>
              <a:t>汇报人</a:t>
            </a:r>
            <a:r>
              <a:rPr lang="zh-CN" altLang="en-US" sz="1100" dirty="0" smtClean="0">
                <a:solidFill>
                  <a:prstClr val="white"/>
                </a:solidFill>
                <a:latin typeface="微软雅黑" panose="020B0503020204020204" pitchFamily="34" charset="-122"/>
                <a:ea typeface="微软雅黑" panose="020B0503020204020204" pitchFamily="34" charset="-122"/>
              </a:rPr>
              <a:t>：第一</a:t>
            </a:r>
            <a:r>
              <a:rPr lang="en-US" altLang="zh-CN" sz="1100" dirty="0" smtClean="0">
                <a:solidFill>
                  <a:prstClr val="white"/>
                </a:solidFill>
                <a:latin typeface="微软雅黑" panose="020B0503020204020204" pitchFamily="34" charset="-122"/>
                <a:ea typeface="微软雅黑" panose="020B0503020204020204" pitchFamily="34" charset="-122"/>
              </a:rPr>
              <a:t>PPT</a:t>
            </a:r>
            <a:endParaRPr lang="zh-CN" altLang="en-US" sz="1100" dirty="0">
              <a:solidFill>
                <a:prstClr val="white"/>
              </a:solidFill>
              <a:latin typeface="微软雅黑" panose="020B0503020204020204" pitchFamily="34" charset="-122"/>
              <a:ea typeface="微软雅黑" panose="020B0503020204020204" pitchFamily="34" charset="-122"/>
            </a:endParaRPr>
          </a:p>
        </p:txBody>
      </p:sp>
      <p:sp>
        <p:nvSpPr>
          <p:cNvPr id="8" name="TextBox 43"/>
          <p:cNvSpPr txBox="1"/>
          <p:nvPr/>
        </p:nvSpPr>
        <p:spPr>
          <a:xfrm>
            <a:off x="2287589" y="2378517"/>
            <a:ext cx="1498042" cy="261610"/>
          </a:xfrm>
          <a:prstGeom prst="rect">
            <a:avLst/>
          </a:prstGeom>
          <a:solidFill>
            <a:srgbClr val="291618"/>
          </a:solidFill>
        </p:spPr>
        <p:txBody>
          <a:bodyPr wrap="square" rtlCol="0">
            <a:spAutoFit/>
          </a:bodyPr>
          <a:lstStyle/>
          <a:p>
            <a:pPr algn="ctr" defTabSz="914400" fontAlgn="base">
              <a:spcBef>
                <a:spcPct val="0"/>
              </a:spcBef>
              <a:spcAft>
                <a:spcPct val="0"/>
              </a:spcAft>
              <a:buFont typeface="Arial" panose="020B0604020202020204" pitchFamily="34" charset="0"/>
              <a:buNone/>
              <a:defRPr/>
            </a:pPr>
            <a:r>
              <a:rPr lang="en-US" altLang="zh-CN" sz="1100" dirty="0" smtClean="0">
                <a:solidFill>
                  <a:prstClr val="white"/>
                </a:solidFill>
                <a:latin typeface="微软雅黑" panose="020B0503020204020204" pitchFamily="34" charset="-122"/>
                <a:ea typeface="微软雅黑" panose="020B0503020204020204" pitchFamily="34" charset="-122"/>
              </a:rPr>
              <a:t>20XX/10/12</a:t>
            </a:r>
            <a:endParaRPr lang="zh-CN" altLang="en-US" sz="1100"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744078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par>
                          <p:cTn id="11" fill="hold">
                            <p:stCondLst>
                              <p:cond delay="1800"/>
                            </p:stCondLst>
                            <p:childTnLst>
                              <p:par>
                                <p:cTn id="12" presetID="16" presetClass="entr" presetSubtype="21"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par>
                          <p:cTn id="15" fill="hold">
                            <p:stCondLst>
                              <p:cond delay="2300"/>
                            </p:stCondLst>
                            <p:childTnLst>
                              <p:par>
                                <p:cTn id="16" presetID="22" presetClass="entr" presetSubtype="8"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7" grpId="0" bldLvl="0" animBg="1"/>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artisticBlur radius="39"/>
                    </a14:imgEffect>
                  </a14:imgLayer>
                </a14:imgProps>
              </a:ext>
              <a:ext uri="{28A0092B-C50C-407E-A947-70E740481C1C}">
                <a14:useLocalDpi xmlns:a14="http://schemas.microsoft.com/office/drawing/2010/main"/>
              </a:ext>
            </a:extLst>
          </a:blip>
          <a:srcRect/>
          <a:stretch/>
        </p:blipFill>
        <p:spPr>
          <a:xfrm>
            <a:off x="0" y="0"/>
            <a:ext cx="9144000" cy="5145088"/>
          </a:xfrm>
          <a:prstGeom prst="rect">
            <a:avLst/>
          </a:prstGeom>
        </p:spPr>
      </p:pic>
      <p:sp>
        <p:nvSpPr>
          <p:cNvPr id="21" name="Freeform 5"/>
          <p:cNvSpPr/>
          <p:nvPr/>
        </p:nvSpPr>
        <p:spPr>
          <a:xfrm>
            <a:off x="8233646" y="1702651"/>
            <a:ext cx="909164" cy="1856408"/>
          </a:xfrm>
          <a:custGeom>
            <a:avLst/>
            <a:gdLst/>
            <a:ahLst/>
            <a:cxnLst>
              <a:cxn ang="0">
                <a:pos x="1212850" y="2476500"/>
              </a:cxn>
              <a:cxn ang="0">
                <a:pos x="19017" y="1273020"/>
              </a:cxn>
              <a:cxn ang="0">
                <a:pos x="19017" y="1202770"/>
              </a:cxn>
              <a:cxn ang="0">
                <a:pos x="1212850" y="0"/>
              </a:cxn>
              <a:cxn ang="0">
                <a:pos x="1212850" y="2476500"/>
              </a:cxn>
            </a:cxnLst>
            <a:rect l="0" t="0" r="0" b="0"/>
            <a:pathLst>
              <a:path w="1722" h="3490">
                <a:moveTo>
                  <a:pt x="1722" y="3490"/>
                </a:moveTo>
                <a:lnTo>
                  <a:pt x="27" y="1794"/>
                </a:lnTo>
                <a:cubicBezTo>
                  <a:pt x="0" y="1767"/>
                  <a:pt x="0" y="1723"/>
                  <a:pt x="27" y="1695"/>
                </a:cubicBezTo>
                <a:lnTo>
                  <a:pt x="1722" y="0"/>
                </a:lnTo>
                <a:lnTo>
                  <a:pt x="1722" y="349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4" name="Freeform 6"/>
          <p:cNvSpPr/>
          <p:nvPr/>
        </p:nvSpPr>
        <p:spPr>
          <a:xfrm>
            <a:off x="8236027" y="1331369"/>
            <a:ext cx="906784" cy="1856408"/>
          </a:xfrm>
          <a:custGeom>
            <a:avLst/>
            <a:gdLst/>
            <a:ahLst/>
            <a:cxnLst>
              <a:cxn ang="0">
                <a:pos x="1209675" y="2476500"/>
              </a:cxn>
              <a:cxn ang="0">
                <a:pos x="22532" y="1279407"/>
              </a:cxn>
              <a:cxn ang="0">
                <a:pos x="22532" y="1197093"/>
              </a:cxn>
              <a:cxn ang="0">
                <a:pos x="1209675" y="0"/>
              </a:cxn>
              <a:cxn ang="0">
                <a:pos x="1209675" y="2476500"/>
              </a:cxn>
            </a:cxnLst>
            <a:rect l="0" t="0" r="0" b="0"/>
            <a:pathLst>
              <a:path w="1718" h="3490">
                <a:moveTo>
                  <a:pt x="1718" y="3490"/>
                </a:moveTo>
                <a:lnTo>
                  <a:pt x="32" y="1803"/>
                </a:lnTo>
                <a:cubicBezTo>
                  <a:pt x="0" y="1771"/>
                  <a:pt x="0" y="1719"/>
                  <a:pt x="32" y="1687"/>
                </a:cubicBezTo>
                <a:lnTo>
                  <a:pt x="1718" y="0"/>
                </a:lnTo>
                <a:lnTo>
                  <a:pt x="1718" y="349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6" name="TextBox 25"/>
          <p:cNvSpPr txBox="1"/>
          <p:nvPr/>
        </p:nvSpPr>
        <p:spPr>
          <a:xfrm>
            <a:off x="3084493" y="2651085"/>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业绩概况</a:t>
            </a:r>
          </a:p>
        </p:txBody>
      </p:sp>
      <p:sp>
        <p:nvSpPr>
          <p:cNvPr id="27" name="TextBox 26"/>
          <p:cNvSpPr txBox="1"/>
          <p:nvPr/>
        </p:nvSpPr>
        <p:spPr>
          <a:xfrm>
            <a:off x="4687431" y="2651085"/>
            <a:ext cx="1206665"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工作亮点</a:t>
            </a:r>
          </a:p>
        </p:txBody>
      </p:sp>
      <p:sp>
        <p:nvSpPr>
          <p:cNvPr id="30" name="Freeform 21"/>
          <p:cNvSpPr>
            <a:spLocks noEditPoints="1"/>
          </p:cNvSpPr>
          <p:nvPr/>
        </p:nvSpPr>
        <p:spPr>
          <a:xfrm>
            <a:off x="2872673"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1" name="Freeform 22"/>
          <p:cNvSpPr>
            <a:spLocks noEditPoints="1"/>
          </p:cNvSpPr>
          <p:nvPr/>
        </p:nvSpPr>
        <p:spPr>
          <a:xfrm>
            <a:off x="4464899"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矩形 31"/>
          <p:cNvSpPr/>
          <p:nvPr/>
        </p:nvSpPr>
        <p:spPr>
          <a:xfrm>
            <a:off x="2766762" y="1834741"/>
            <a:ext cx="5259823" cy="692177"/>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498" b="1" smtClean="0">
                <a:solidFill>
                  <a:srgbClr val="F3F4F6"/>
                </a:solidFill>
                <a:latin typeface="微软雅黑"/>
              </a:rPr>
              <a:t>输入文本标题</a:t>
            </a:r>
            <a:endParaRPr lang="zh-CN" altLang="en-US" sz="4498" b="1" dirty="0">
              <a:solidFill>
                <a:srgbClr val="F3F4F6"/>
              </a:solidFill>
              <a:latin typeface="微软雅黑"/>
            </a:endParaRPr>
          </a:p>
        </p:txBody>
      </p:sp>
      <p:sp>
        <p:nvSpPr>
          <p:cNvPr id="36" name="Freeform 5"/>
          <p:cNvSpPr/>
          <p:nvPr/>
        </p:nvSpPr>
        <p:spPr>
          <a:xfrm>
            <a:off x="1074576" y="1795471"/>
            <a:ext cx="1444666" cy="1445856"/>
          </a:xfrm>
          <a:custGeom>
            <a:avLst/>
            <a:gd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0" b="0"/>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4" name="TextBox 13"/>
          <p:cNvSpPr txBox="1"/>
          <p:nvPr/>
        </p:nvSpPr>
        <p:spPr>
          <a:xfrm>
            <a:off x="6345108" y="2651085"/>
            <a:ext cx="1519637"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不足之处</a:t>
            </a:r>
          </a:p>
        </p:txBody>
      </p:sp>
      <p:sp>
        <p:nvSpPr>
          <p:cNvPr id="15" name="Freeform 22"/>
          <p:cNvSpPr>
            <a:spLocks noEditPoints="1"/>
          </p:cNvSpPr>
          <p:nvPr/>
        </p:nvSpPr>
        <p:spPr>
          <a:xfrm>
            <a:off x="6121387"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6" name="TextBox 15"/>
          <p:cNvSpPr txBox="1"/>
          <p:nvPr/>
        </p:nvSpPr>
        <p:spPr>
          <a:xfrm>
            <a:off x="3084493" y="2987856"/>
            <a:ext cx="2027769"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影响业绩的正面因素</a:t>
            </a:r>
          </a:p>
        </p:txBody>
      </p:sp>
      <p:sp>
        <p:nvSpPr>
          <p:cNvPr id="17" name="TextBox 16"/>
          <p:cNvSpPr txBox="1"/>
          <p:nvPr/>
        </p:nvSpPr>
        <p:spPr>
          <a:xfrm>
            <a:off x="5616824" y="2987856"/>
            <a:ext cx="2086080"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影响业绩的负面因素</a:t>
            </a:r>
          </a:p>
        </p:txBody>
      </p:sp>
      <p:sp>
        <p:nvSpPr>
          <p:cNvPr id="18" name="Freeform 21"/>
          <p:cNvSpPr>
            <a:spLocks noEditPoints="1"/>
          </p:cNvSpPr>
          <p:nvPr/>
        </p:nvSpPr>
        <p:spPr>
          <a:xfrm>
            <a:off x="2872673"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9" name="Freeform 22"/>
          <p:cNvSpPr>
            <a:spLocks noEditPoints="1"/>
          </p:cNvSpPr>
          <p:nvPr/>
        </p:nvSpPr>
        <p:spPr>
          <a:xfrm>
            <a:off x="5393104"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2" name="Freeform 17"/>
          <p:cNvSpPr>
            <a:spLocks noEditPoints="1"/>
          </p:cNvSpPr>
          <p:nvPr/>
        </p:nvSpPr>
        <p:spPr>
          <a:xfrm>
            <a:off x="1426817" y="2026333"/>
            <a:ext cx="740183" cy="982944"/>
          </a:xfrm>
          <a:custGeom>
            <a:avLst/>
            <a:gdLst/>
            <a:ahLst/>
            <a:cxnLst>
              <a:cxn ang="0">
                <a:pos x="131078" y="212366"/>
              </a:cxn>
              <a:cxn ang="0">
                <a:pos x="110548" y="1311131"/>
              </a:cxn>
              <a:cxn ang="0">
                <a:pos x="987032" y="321627"/>
              </a:cxn>
              <a:cxn ang="0">
                <a:pos x="912807" y="344710"/>
              </a:cxn>
              <a:cxn ang="0">
                <a:pos x="113706" y="1235726"/>
              </a:cxn>
              <a:cxn ang="0">
                <a:pos x="427977" y="140039"/>
              </a:cxn>
              <a:cxn ang="0">
                <a:pos x="560634" y="140039"/>
              </a:cxn>
              <a:cxn ang="0">
                <a:pos x="492726" y="209289"/>
              </a:cxn>
              <a:cxn ang="0">
                <a:pos x="345856" y="143116"/>
              </a:cxn>
              <a:cxn ang="0">
                <a:pos x="181614" y="332399"/>
              </a:cxn>
              <a:cxn ang="0">
                <a:pos x="806997" y="332399"/>
              </a:cxn>
              <a:cxn ang="0">
                <a:pos x="642755" y="143116"/>
              </a:cxn>
              <a:cxn ang="0">
                <a:pos x="345856" y="143116"/>
              </a:cxn>
              <a:cxn ang="0">
                <a:pos x="349015" y="995659"/>
              </a:cxn>
              <a:cxn ang="0">
                <a:pos x="240046" y="1026437"/>
              </a:cxn>
              <a:cxn ang="0">
                <a:pos x="216357" y="1049520"/>
              </a:cxn>
              <a:cxn ang="0">
                <a:pos x="349015" y="1058754"/>
              </a:cxn>
              <a:cxn ang="0">
                <a:pos x="208461" y="1124926"/>
              </a:cxn>
              <a:cxn ang="0">
                <a:pos x="383758" y="1041826"/>
              </a:cxn>
              <a:cxn ang="0">
                <a:pos x="383758" y="989504"/>
              </a:cxn>
              <a:cxn ang="0">
                <a:pos x="175297" y="998737"/>
              </a:cxn>
              <a:cxn ang="0">
                <a:pos x="337960" y="1169553"/>
              </a:cxn>
              <a:cxn ang="0">
                <a:pos x="337960" y="513988"/>
              </a:cxn>
              <a:cxn ang="0">
                <a:pos x="240046" y="544766"/>
              </a:cxn>
              <a:cxn ang="0">
                <a:pos x="273210" y="630943"/>
              </a:cxn>
              <a:cxn ang="0">
                <a:pos x="208461" y="654027"/>
              </a:cxn>
              <a:cxn ang="0">
                <a:pos x="337960" y="481671"/>
              </a:cxn>
              <a:cxn ang="0">
                <a:pos x="175297" y="650949"/>
              </a:cxn>
              <a:cxn ang="0">
                <a:pos x="382179" y="552460"/>
              </a:cxn>
              <a:cxn ang="0">
                <a:pos x="379020" y="507832"/>
              </a:cxn>
              <a:cxn ang="0">
                <a:pos x="349015" y="774060"/>
              </a:cxn>
              <a:cxn ang="0">
                <a:pos x="216357" y="806376"/>
              </a:cxn>
              <a:cxn ang="0">
                <a:pos x="349015" y="892554"/>
              </a:cxn>
              <a:cxn ang="0">
                <a:pos x="382179" y="749438"/>
              </a:cxn>
              <a:cxn ang="0">
                <a:pos x="175297" y="757132"/>
              </a:cxn>
              <a:cxn ang="0">
                <a:pos x="349015" y="926409"/>
              </a:cxn>
              <a:cxn ang="0">
                <a:pos x="456404" y="715582"/>
              </a:cxn>
              <a:cxn ang="0">
                <a:pos x="516415" y="1112615"/>
              </a:cxn>
              <a:cxn ang="0">
                <a:pos x="792784" y="1029515"/>
              </a:cxn>
              <a:cxn ang="0">
                <a:pos x="505360" y="1101842"/>
              </a:cxn>
              <a:cxn ang="0">
                <a:pos x="792784" y="780215"/>
              </a:cxn>
              <a:cxn ang="0">
                <a:pos x="505360" y="630943"/>
              </a:cxn>
              <a:cxn ang="0">
                <a:pos x="505360" y="541688"/>
              </a:cxn>
            </a:cxnLst>
            <a:rect l="0" t="0" r="0" b="0"/>
            <a:pathLst>
              <a:path w="625" h="852">
                <a:moveTo>
                  <a:pt x="48" y="224"/>
                </a:moveTo>
                <a:cubicBezTo>
                  <a:pt x="48" y="200"/>
                  <a:pt x="59" y="188"/>
                  <a:pt x="83" y="188"/>
                </a:cubicBezTo>
                <a:lnTo>
                  <a:pt x="83" y="138"/>
                </a:lnTo>
                <a:cubicBezTo>
                  <a:pt x="39" y="139"/>
                  <a:pt x="0" y="167"/>
                  <a:pt x="0" y="209"/>
                </a:cubicBezTo>
                <a:lnTo>
                  <a:pt x="0" y="783"/>
                </a:lnTo>
                <a:cubicBezTo>
                  <a:pt x="0" y="818"/>
                  <a:pt x="35" y="852"/>
                  <a:pt x="70" y="852"/>
                </a:cubicBezTo>
                <a:lnTo>
                  <a:pt x="556" y="852"/>
                </a:lnTo>
                <a:cubicBezTo>
                  <a:pt x="591" y="852"/>
                  <a:pt x="625" y="818"/>
                  <a:pt x="625" y="783"/>
                </a:cubicBezTo>
                <a:lnTo>
                  <a:pt x="625" y="209"/>
                </a:lnTo>
                <a:cubicBezTo>
                  <a:pt x="625" y="167"/>
                  <a:pt x="587" y="139"/>
                  <a:pt x="543" y="138"/>
                </a:cubicBezTo>
                <a:lnTo>
                  <a:pt x="543" y="188"/>
                </a:lnTo>
                <a:cubicBezTo>
                  <a:pt x="567" y="188"/>
                  <a:pt x="578" y="200"/>
                  <a:pt x="578" y="224"/>
                </a:cubicBezTo>
                <a:lnTo>
                  <a:pt x="578" y="768"/>
                </a:lnTo>
                <a:cubicBezTo>
                  <a:pt x="578" y="785"/>
                  <a:pt x="570" y="803"/>
                  <a:pt x="554" y="803"/>
                </a:cubicBezTo>
                <a:lnTo>
                  <a:pt x="72" y="803"/>
                </a:lnTo>
                <a:cubicBezTo>
                  <a:pt x="53" y="803"/>
                  <a:pt x="48" y="783"/>
                  <a:pt x="48" y="764"/>
                </a:cubicBezTo>
                <a:lnTo>
                  <a:pt x="48" y="224"/>
                </a:lnTo>
                <a:close/>
                <a:moveTo>
                  <a:pt x="271" y="91"/>
                </a:moveTo>
                <a:cubicBezTo>
                  <a:pt x="271" y="71"/>
                  <a:pt x="290" y="52"/>
                  <a:pt x="310" y="52"/>
                </a:cubicBezTo>
                <a:lnTo>
                  <a:pt x="316" y="52"/>
                </a:lnTo>
                <a:cubicBezTo>
                  <a:pt x="336" y="52"/>
                  <a:pt x="355" y="71"/>
                  <a:pt x="355" y="91"/>
                </a:cubicBezTo>
                <a:lnTo>
                  <a:pt x="355" y="95"/>
                </a:lnTo>
                <a:cubicBezTo>
                  <a:pt x="355" y="117"/>
                  <a:pt x="336" y="136"/>
                  <a:pt x="314" y="136"/>
                </a:cubicBezTo>
                <a:lnTo>
                  <a:pt x="312" y="136"/>
                </a:lnTo>
                <a:cubicBezTo>
                  <a:pt x="290" y="136"/>
                  <a:pt x="271" y="117"/>
                  <a:pt x="271" y="95"/>
                </a:cubicBezTo>
                <a:lnTo>
                  <a:pt x="271" y="91"/>
                </a:lnTo>
                <a:close/>
                <a:moveTo>
                  <a:pt x="219" y="93"/>
                </a:moveTo>
                <a:lnTo>
                  <a:pt x="150" y="93"/>
                </a:lnTo>
                <a:cubicBezTo>
                  <a:pt x="126" y="93"/>
                  <a:pt x="115" y="104"/>
                  <a:pt x="115" y="127"/>
                </a:cubicBezTo>
                <a:lnTo>
                  <a:pt x="115" y="216"/>
                </a:lnTo>
                <a:cubicBezTo>
                  <a:pt x="115" y="231"/>
                  <a:pt x="125" y="246"/>
                  <a:pt x="139" y="246"/>
                </a:cubicBezTo>
                <a:lnTo>
                  <a:pt x="487" y="246"/>
                </a:lnTo>
                <a:cubicBezTo>
                  <a:pt x="501" y="246"/>
                  <a:pt x="511" y="231"/>
                  <a:pt x="511" y="216"/>
                </a:cubicBezTo>
                <a:lnTo>
                  <a:pt x="511" y="127"/>
                </a:lnTo>
                <a:cubicBezTo>
                  <a:pt x="511" y="104"/>
                  <a:pt x="500" y="93"/>
                  <a:pt x="476" y="93"/>
                </a:cubicBezTo>
                <a:lnTo>
                  <a:pt x="407" y="93"/>
                </a:lnTo>
                <a:cubicBezTo>
                  <a:pt x="407" y="45"/>
                  <a:pt x="366" y="0"/>
                  <a:pt x="320" y="0"/>
                </a:cubicBezTo>
                <a:lnTo>
                  <a:pt x="305" y="0"/>
                </a:lnTo>
                <a:cubicBezTo>
                  <a:pt x="259" y="0"/>
                  <a:pt x="219" y="45"/>
                  <a:pt x="219" y="93"/>
                </a:cubicBezTo>
                <a:close/>
                <a:moveTo>
                  <a:pt x="132" y="654"/>
                </a:moveTo>
                <a:cubicBezTo>
                  <a:pt x="132" y="649"/>
                  <a:pt x="134" y="647"/>
                  <a:pt x="139" y="647"/>
                </a:cubicBezTo>
                <a:lnTo>
                  <a:pt x="221" y="647"/>
                </a:lnTo>
                <a:lnTo>
                  <a:pt x="221" y="654"/>
                </a:lnTo>
                <a:cubicBezTo>
                  <a:pt x="221" y="661"/>
                  <a:pt x="187" y="680"/>
                  <a:pt x="180" y="684"/>
                </a:cubicBezTo>
                <a:cubicBezTo>
                  <a:pt x="174" y="679"/>
                  <a:pt x="161" y="667"/>
                  <a:pt x="152" y="667"/>
                </a:cubicBezTo>
                <a:lnTo>
                  <a:pt x="150" y="667"/>
                </a:lnTo>
                <a:cubicBezTo>
                  <a:pt x="144" y="667"/>
                  <a:pt x="137" y="674"/>
                  <a:pt x="137" y="680"/>
                </a:cubicBezTo>
                <a:lnTo>
                  <a:pt x="137" y="682"/>
                </a:lnTo>
                <a:cubicBezTo>
                  <a:pt x="137" y="688"/>
                  <a:pt x="167" y="721"/>
                  <a:pt x="173" y="721"/>
                </a:cubicBezTo>
                <a:lnTo>
                  <a:pt x="176" y="721"/>
                </a:lnTo>
                <a:cubicBezTo>
                  <a:pt x="180" y="721"/>
                  <a:pt x="214" y="693"/>
                  <a:pt x="221" y="688"/>
                </a:cubicBezTo>
                <a:cubicBezTo>
                  <a:pt x="221" y="700"/>
                  <a:pt x="226" y="738"/>
                  <a:pt x="214" y="738"/>
                </a:cubicBezTo>
                <a:lnTo>
                  <a:pt x="139" y="738"/>
                </a:lnTo>
                <a:cubicBezTo>
                  <a:pt x="134" y="738"/>
                  <a:pt x="132" y="736"/>
                  <a:pt x="132" y="731"/>
                </a:cubicBezTo>
                <a:lnTo>
                  <a:pt x="132" y="654"/>
                </a:lnTo>
                <a:close/>
                <a:moveTo>
                  <a:pt x="214" y="760"/>
                </a:moveTo>
                <a:cubicBezTo>
                  <a:pt x="255" y="760"/>
                  <a:pt x="240" y="715"/>
                  <a:pt x="243" y="677"/>
                </a:cubicBezTo>
                <a:cubicBezTo>
                  <a:pt x="244" y="658"/>
                  <a:pt x="292" y="641"/>
                  <a:pt x="297" y="624"/>
                </a:cubicBezTo>
                <a:lnTo>
                  <a:pt x="290" y="624"/>
                </a:lnTo>
                <a:cubicBezTo>
                  <a:pt x="276" y="624"/>
                  <a:pt x="253" y="637"/>
                  <a:pt x="243" y="643"/>
                </a:cubicBezTo>
                <a:cubicBezTo>
                  <a:pt x="237" y="635"/>
                  <a:pt x="232" y="626"/>
                  <a:pt x="219" y="626"/>
                </a:cubicBezTo>
                <a:lnTo>
                  <a:pt x="135" y="626"/>
                </a:lnTo>
                <a:cubicBezTo>
                  <a:pt x="122" y="626"/>
                  <a:pt x="111" y="637"/>
                  <a:pt x="111" y="649"/>
                </a:cubicBezTo>
                <a:lnTo>
                  <a:pt x="111" y="736"/>
                </a:lnTo>
                <a:cubicBezTo>
                  <a:pt x="111" y="750"/>
                  <a:pt x="124" y="760"/>
                  <a:pt x="139" y="760"/>
                </a:cubicBezTo>
                <a:lnTo>
                  <a:pt x="214" y="760"/>
                </a:lnTo>
                <a:close/>
                <a:moveTo>
                  <a:pt x="132" y="341"/>
                </a:moveTo>
                <a:cubicBezTo>
                  <a:pt x="132" y="336"/>
                  <a:pt x="134" y="334"/>
                  <a:pt x="139" y="334"/>
                </a:cubicBezTo>
                <a:lnTo>
                  <a:pt x="214" y="334"/>
                </a:lnTo>
                <a:cubicBezTo>
                  <a:pt x="219" y="334"/>
                  <a:pt x="221" y="336"/>
                  <a:pt x="221" y="341"/>
                </a:cubicBezTo>
                <a:cubicBezTo>
                  <a:pt x="221" y="346"/>
                  <a:pt x="184" y="371"/>
                  <a:pt x="180" y="371"/>
                </a:cubicBezTo>
                <a:cubicBezTo>
                  <a:pt x="175" y="371"/>
                  <a:pt x="164" y="354"/>
                  <a:pt x="152" y="354"/>
                </a:cubicBezTo>
                <a:cubicBezTo>
                  <a:pt x="146" y="354"/>
                  <a:pt x="137" y="361"/>
                  <a:pt x="137" y="367"/>
                </a:cubicBezTo>
                <a:lnTo>
                  <a:pt x="137" y="369"/>
                </a:lnTo>
                <a:cubicBezTo>
                  <a:pt x="137" y="378"/>
                  <a:pt x="166" y="406"/>
                  <a:pt x="173" y="410"/>
                </a:cubicBezTo>
                <a:lnTo>
                  <a:pt x="221" y="375"/>
                </a:lnTo>
                <a:lnTo>
                  <a:pt x="221" y="425"/>
                </a:lnTo>
                <a:lnTo>
                  <a:pt x="132" y="425"/>
                </a:lnTo>
                <a:lnTo>
                  <a:pt x="132" y="341"/>
                </a:lnTo>
                <a:close/>
                <a:moveTo>
                  <a:pt x="240" y="330"/>
                </a:moveTo>
                <a:cubicBezTo>
                  <a:pt x="238" y="319"/>
                  <a:pt x="228" y="313"/>
                  <a:pt x="214" y="313"/>
                </a:cubicBezTo>
                <a:lnTo>
                  <a:pt x="139" y="313"/>
                </a:lnTo>
                <a:cubicBezTo>
                  <a:pt x="124" y="313"/>
                  <a:pt x="111" y="322"/>
                  <a:pt x="111" y="337"/>
                </a:cubicBezTo>
                <a:lnTo>
                  <a:pt x="111" y="423"/>
                </a:lnTo>
                <a:cubicBezTo>
                  <a:pt x="111" y="436"/>
                  <a:pt x="122" y="447"/>
                  <a:pt x="135" y="447"/>
                </a:cubicBezTo>
                <a:lnTo>
                  <a:pt x="219" y="447"/>
                </a:lnTo>
                <a:cubicBezTo>
                  <a:pt x="253" y="447"/>
                  <a:pt x="243" y="393"/>
                  <a:pt x="242" y="359"/>
                </a:cubicBezTo>
                <a:lnTo>
                  <a:pt x="297" y="313"/>
                </a:lnTo>
                <a:cubicBezTo>
                  <a:pt x="297" y="313"/>
                  <a:pt x="293" y="311"/>
                  <a:pt x="292" y="311"/>
                </a:cubicBezTo>
                <a:cubicBezTo>
                  <a:pt x="271" y="311"/>
                  <a:pt x="254" y="329"/>
                  <a:pt x="240" y="330"/>
                </a:cubicBezTo>
                <a:close/>
                <a:moveTo>
                  <a:pt x="132" y="492"/>
                </a:moveTo>
                <a:lnTo>
                  <a:pt x="221" y="492"/>
                </a:lnTo>
                <a:lnTo>
                  <a:pt x="221" y="503"/>
                </a:lnTo>
                <a:lnTo>
                  <a:pt x="180" y="529"/>
                </a:lnTo>
                <a:lnTo>
                  <a:pt x="153" y="508"/>
                </a:lnTo>
                <a:cubicBezTo>
                  <a:pt x="145" y="513"/>
                  <a:pt x="137" y="514"/>
                  <a:pt x="137" y="524"/>
                </a:cubicBezTo>
                <a:cubicBezTo>
                  <a:pt x="137" y="531"/>
                  <a:pt x="168" y="565"/>
                  <a:pt x="173" y="565"/>
                </a:cubicBezTo>
                <a:cubicBezTo>
                  <a:pt x="183" y="565"/>
                  <a:pt x="210" y="536"/>
                  <a:pt x="221" y="533"/>
                </a:cubicBezTo>
                <a:lnTo>
                  <a:pt x="221" y="580"/>
                </a:lnTo>
                <a:lnTo>
                  <a:pt x="132" y="580"/>
                </a:lnTo>
                <a:lnTo>
                  <a:pt x="132" y="492"/>
                </a:lnTo>
                <a:close/>
                <a:moveTo>
                  <a:pt x="242" y="487"/>
                </a:moveTo>
                <a:cubicBezTo>
                  <a:pt x="238" y="480"/>
                  <a:pt x="233" y="470"/>
                  <a:pt x="221" y="470"/>
                </a:cubicBezTo>
                <a:lnTo>
                  <a:pt x="132" y="470"/>
                </a:lnTo>
                <a:cubicBezTo>
                  <a:pt x="121" y="470"/>
                  <a:pt x="111" y="481"/>
                  <a:pt x="111" y="492"/>
                </a:cubicBezTo>
                <a:lnTo>
                  <a:pt x="111" y="580"/>
                </a:lnTo>
                <a:cubicBezTo>
                  <a:pt x="111" y="591"/>
                  <a:pt x="121" y="602"/>
                  <a:pt x="132" y="602"/>
                </a:cubicBezTo>
                <a:lnTo>
                  <a:pt x="221" y="602"/>
                </a:lnTo>
                <a:cubicBezTo>
                  <a:pt x="252" y="602"/>
                  <a:pt x="243" y="546"/>
                  <a:pt x="242" y="515"/>
                </a:cubicBezTo>
                <a:lnTo>
                  <a:pt x="296" y="469"/>
                </a:lnTo>
                <a:lnTo>
                  <a:pt x="289" y="465"/>
                </a:lnTo>
                <a:lnTo>
                  <a:pt x="242" y="487"/>
                </a:lnTo>
                <a:close/>
                <a:moveTo>
                  <a:pt x="320" y="716"/>
                </a:moveTo>
                <a:cubicBezTo>
                  <a:pt x="320" y="721"/>
                  <a:pt x="322" y="723"/>
                  <a:pt x="327" y="723"/>
                </a:cubicBezTo>
                <a:lnTo>
                  <a:pt x="496" y="723"/>
                </a:lnTo>
                <a:cubicBezTo>
                  <a:pt x="500" y="723"/>
                  <a:pt x="502" y="721"/>
                  <a:pt x="502" y="716"/>
                </a:cubicBezTo>
                <a:lnTo>
                  <a:pt x="502" y="669"/>
                </a:lnTo>
                <a:cubicBezTo>
                  <a:pt x="502" y="664"/>
                  <a:pt x="500" y="662"/>
                  <a:pt x="496" y="662"/>
                </a:cubicBezTo>
                <a:lnTo>
                  <a:pt x="320" y="662"/>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Tree>
    <p:extLst>
      <p:ext uri="{BB962C8B-B14F-4D97-AF65-F5344CB8AC3E}">
        <p14:creationId xmlns:p14="http://schemas.microsoft.com/office/powerpoint/2010/main" val="20256715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Horizontal)">
                                      <p:cBhvr>
                                        <p:cTn id="7" dur="500"/>
                                        <p:tgtEl>
                                          <p:spTgt spid="3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 calcmode="lin" valueType="num">
                                      <p:cBhvr>
                                        <p:cTn id="13" dur="500" fill="hold"/>
                                        <p:tgtEl>
                                          <p:spTgt spid="22"/>
                                        </p:tgtEl>
                                        <p:attrNameLst>
                                          <p:attrName>style.rotation</p:attrName>
                                        </p:attrNameLst>
                                      </p:cBhvr>
                                      <p:tavLst>
                                        <p:tav tm="0">
                                          <p:val>
                                            <p:fltVal val="90"/>
                                          </p:val>
                                        </p:tav>
                                        <p:tav tm="100000">
                                          <p:val>
                                            <p:fltVal val="0"/>
                                          </p:val>
                                        </p:tav>
                                      </p:tavLst>
                                    </p:anim>
                                    <p:animEffect transition="in" filter="fade">
                                      <p:cBhvr>
                                        <p:cTn id="14" dur="500"/>
                                        <p:tgtEl>
                                          <p:spTgt spid="22"/>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by="(-#ppt_w*2)" calcmode="lin" valueType="num">
                                      <p:cBhvr rctx="PPT">
                                        <p:cTn id="18" dur="300" autoRev="1" fill="hold">
                                          <p:stCondLst>
                                            <p:cond delay="0"/>
                                          </p:stCondLst>
                                        </p:cTn>
                                        <p:tgtEl>
                                          <p:spTgt spid="32"/>
                                        </p:tgtEl>
                                        <p:attrNameLst>
                                          <p:attrName>ppt_w</p:attrName>
                                        </p:attrNameLst>
                                      </p:cBhvr>
                                    </p:anim>
                                    <p:anim by="(#ppt_w*0.50)" calcmode="lin" valueType="num">
                                      <p:cBhvr>
                                        <p:cTn id="19" dur="300" decel="50000" autoRev="1" fill="hold">
                                          <p:stCondLst>
                                            <p:cond delay="0"/>
                                          </p:stCondLst>
                                        </p:cTn>
                                        <p:tgtEl>
                                          <p:spTgt spid="32"/>
                                        </p:tgtEl>
                                        <p:attrNameLst>
                                          <p:attrName>ppt_x</p:attrName>
                                        </p:attrNameLst>
                                      </p:cBhvr>
                                    </p:anim>
                                    <p:anim from="(-#ppt_h/2)" to="(#ppt_y)" calcmode="lin" valueType="num">
                                      <p:cBhvr>
                                        <p:cTn id="20" dur="600" fill="hold">
                                          <p:stCondLst>
                                            <p:cond delay="0"/>
                                          </p:stCondLst>
                                        </p:cTn>
                                        <p:tgtEl>
                                          <p:spTgt spid="32"/>
                                        </p:tgtEl>
                                        <p:attrNameLst>
                                          <p:attrName>ppt_y</p:attrName>
                                        </p:attrNameLst>
                                      </p:cBhvr>
                                    </p:anim>
                                    <p:animRot by="21600000">
                                      <p:cBhvr>
                                        <p:cTn id="21" dur="600" fill="hold">
                                          <p:stCondLst>
                                            <p:cond delay="0"/>
                                          </p:stCondLst>
                                        </p:cTn>
                                        <p:tgtEl>
                                          <p:spTgt spid="32"/>
                                        </p:tgtEl>
                                        <p:attrNameLst>
                                          <p:attrName>r</p:attrName>
                                        </p:attrNameLst>
                                      </p:cBhvr>
                                    </p:animRot>
                                  </p:childTnLst>
                                </p:cTn>
                              </p:par>
                            </p:childTnLst>
                          </p:cTn>
                        </p:par>
                        <p:par>
                          <p:cTn id="22" fill="hold">
                            <p:stCondLst>
                              <p:cond delay="1900"/>
                            </p:stCondLst>
                            <p:childTnLst>
                              <p:par>
                                <p:cTn id="23" presetID="2" presetClass="entr" presetSubtype="1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12" fill="hold" nodeType="withEffect">
                                  <p:stCondLst>
                                    <p:cond delay="1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1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par>
                          <p:cTn id="63" fill="hold">
                            <p:stCondLst>
                              <p:cond delay="43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2" grpId="0"/>
      <p:bldP spid="14" grpId="0"/>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310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38" name="Freeform 7"/>
          <p:cNvSpPr>
            <a:spLocks noEditPoints="1"/>
          </p:cNvSpPr>
          <p:nvPr/>
        </p:nvSpPr>
        <p:spPr>
          <a:xfrm>
            <a:off x="903214" y="1870441"/>
            <a:ext cx="1170965" cy="1525587"/>
          </a:xfrm>
          <a:custGeom>
            <a:avLst/>
            <a:gdLst/>
            <a:ahLst/>
            <a:cxnLst>
              <a:cxn ang="0">
                <a:pos x="1171984" y="254764"/>
              </a:cxn>
              <a:cxn ang="0">
                <a:pos x="911809" y="509528"/>
              </a:cxn>
              <a:cxn ang="0">
                <a:pos x="651633" y="509528"/>
              </a:cxn>
              <a:cxn ang="0">
                <a:pos x="390264" y="254764"/>
              </a:cxn>
              <a:cxn ang="0">
                <a:pos x="651633" y="0"/>
              </a:cxn>
              <a:cxn ang="0">
                <a:pos x="911809" y="0"/>
              </a:cxn>
              <a:cxn ang="0">
                <a:pos x="1171984" y="254764"/>
              </a:cxn>
              <a:cxn ang="0">
                <a:pos x="1296105" y="254764"/>
              </a:cxn>
              <a:cxn ang="0">
                <a:pos x="1302072" y="313196"/>
              </a:cxn>
              <a:cxn ang="0">
                <a:pos x="976256" y="632236"/>
              </a:cxn>
              <a:cxn ang="0">
                <a:pos x="585992" y="632236"/>
              </a:cxn>
              <a:cxn ang="0">
                <a:pos x="260176" y="313196"/>
              </a:cxn>
              <a:cxn ang="0">
                <a:pos x="266143" y="254764"/>
              </a:cxn>
              <a:cxn ang="0">
                <a:pos x="0" y="567961"/>
              </a:cxn>
              <a:cxn ang="0">
                <a:pos x="0" y="1715568"/>
              </a:cxn>
              <a:cxn ang="0">
                <a:pos x="325816" y="2034608"/>
              </a:cxn>
              <a:cxn ang="0">
                <a:pos x="1192273" y="2034608"/>
              </a:cxn>
              <a:cxn ang="0">
                <a:pos x="837814" y="1509887"/>
              </a:cxn>
              <a:cxn ang="0">
                <a:pos x="1420225" y="940758"/>
              </a:cxn>
              <a:cxn ang="0">
                <a:pos x="1562248" y="958288"/>
              </a:cxn>
              <a:cxn ang="0">
                <a:pos x="1562248" y="567961"/>
              </a:cxn>
              <a:cxn ang="0">
                <a:pos x="1296105" y="254764"/>
              </a:cxn>
              <a:cxn ang="0">
                <a:pos x="732789" y="1274990"/>
              </a:cxn>
              <a:cxn ang="0">
                <a:pos x="732789" y="1274990"/>
              </a:cxn>
              <a:cxn ang="0">
                <a:pos x="325816" y="1274990"/>
              </a:cxn>
              <a:cxn ang="0">
                <a:pos x="260176" y="1211883"/>
              </a:cxn>
              <a:cxn ang="0">
                <a:pos x="325816" y="1147608"/>
              </a:cxn>
              <a:cxn ang="0">
                <a:pos x="732789" y="1147608"/>
              </a:cxn>
              <a:cxn ang="0">
                <a:pos x="797236" y="1211883"/>
              </a:cxn>
              <a:cxn ang="0">
                <a:pos x="732789" y="1274990"/>
              </a:cxn>
              <a:cxn ang="0">
                <a:pos x="862876" y="1020226"/>
              </a:cxn>
              <a:cxn ang="0">
                <a:pos x="862876" y="1020226"/>
              </a:cxn>
              <a:cxn ang="0">
                <a:pos x="325816" y="1020226"/>
              </a:cxn>
              <a:cxn ang="0">
                <a:pos x="260176" y="955950"/>
              </a:cxn>
              <a:cxn ang="0">
                <a:pos x="325816" y="892843"/>
              </a:cxn>
              <a:cxn ang="0">
                <a:pos x="862876" y="892843"/>
              </a:cxn>
              <a:cxn ang="0">
                <a:pos x="928517" y="955950"/>
              </a:cxn>
              <a:cxn ang="0">
                <a:pos x="862876" y="1020226"/>
              </a:cxn>
            </a:cxnLst>
            <a:rect l="0" t="0" r="0" b="0"/>
            <a:pathLst>
              <a:path w="1309" h="1741">
                <a:moveTo>
                  <a:pt x="982" y="218"/>
                </a:moveTo>
                <a:cubicBezTo>
                  <a:pt x="982" y="339"/>
                  <a:pt x="884" y="436"/>
                  <a:pt x="764" y="436"/>
                </a:cubicBezTo>
                <a:lnTo>
                  <a:pt x="546" y="436"/>
                </a:lnTo>
                <a:cubicBezTo>
                  <a:pt x="425" y="436"/>
                  <a:pt x="327" y="339"/>
                  <a:pt x="327" y="218"/>
                </a:cubicBezTo>
                <a:cubicBezTo>
                  <a:pt x="327" y="98"/>
                  <a:pt x="425" y="0"/>
                  <a:pt x="546" y="0"/>
                </a:cubicBezTo>
                <a:lnTo>
                  <a:pt x="764" y="0"/>
                </a:lnTo>
                <a:cubicBezTo>
                  <a:pt x="884" y="0"/>
                  <a:pt x="982" y="98"/>
                  <a:pt x="982" y="218"/>
                </a:cubicBezTo>
                <a:close/>
                <a:moveTo>
                  <a:pt x="1086" y="218"/>
                </a:moveTo>
                <a:cubicBezTo>
                  <a:pt x="1090" y="234"/>
                  <a:pt x="1091" y="251"/>
                  <a:pt x="1091" y="268"/>
                </a:cubicBezTo>
                <a:cubicBezTo>
                  <a:pt x="1091" y="419"/>
                  <a:pt x="969" y="541"/>
                  <a:pt x="818" y="541"/>
                </a:cubicBezTo>
                <a:lnTo>
                  <a:pt x="491" y="541"/>
                </a:lnTo>
                <a:cubicBezTo>
                  <a:pt x="340" y="541"/>
                  <a:pt x="218" y="419"/>
                  <a:pt x="218" y="268"/>
                </a:cubicBezTo>
                <a:cubicBezTo>
                  <a:pt x="218" y="251"/>
                  <a:pt x="220" y="234"/>
                  <a:pt x="223" y="218"/>
                </a:cubicBezTo>
                <a:cubicBezTo>
                  <a:pt x="96" y="242"/>
                  <a:pt x="0" y="353"/>
                  <a:pt x="0" y="486"/>
                </a:cubicBezTo>
                <a:lnTo>
                  <a:pt x="0" y="1468"/>
                </a:lnTo>
                <a:cubicBezTo>
                  <a:pt x="0" y="1619"/>
                  <a:pt x="122" y="1741"/>
                  <a:pt x="273" y="1741"/>
                </a:cubicBezTo>
                <a:lnTo>
                  <a:pt x="999" y="1741"/>
                </a:lnTo>
                <a:cubicBezTo>
                  <a:pt x="825" y="1667"/>
                  <a:pt x="702" y="1494"/>
                  <a:pt x="702" y="1292"/>
                </a:cubicBezTo>
                <a:cubicBezTo>
                  <a:pt x="702" y="1023"/>
                  <a:pt x="921" y="805"/>
                  <a:pt x="1190" y="805"/>
                </a:cubicBezTo>
                <a:cubicBezTo>
                  <a:pt x="1231" y="805"/>
                  <a:pt x="1271" y="810"/>
                  <a:pt x="1309" y="820"/>
                </a:cubicBezTo>
                <a:lnTo>
                  <a:pt x="1309" y="486"/>
                </a:lnTo>
                <a:cubicBezTo>
                  <a:pt x="1309" y="353"/>
                  <a:pt x="1213" y="242"/>
                  <a:pt x="1086" y="218"/>
                </a:cubicBezTo>
                <a:close/>
                <a:moveTo>
                  <a:pt x="614" y="1091"/>
                </a:moveTo>
                <a:lnTo>
                  <a:pt x="614" y="1091"/>
                </a:lnTo>
                <a:lnTo>
                  <a:pt x="273" y="1091"/>
                </a:lnTo>
                <a:cubicBezTo>
                  <a:pt x="243" y="1091"/>
                  <a:pt x="218" y="1067"/>
                  <a:pt x="218" y="1037"/>
                </a:cubicBezTo>
                <a:cubicBezTo>
                  <a:pt x="218" y="1006"/>
                  <a:pt x="243" y="982"/>
                  <a:pt x="273" y="982"/>
                </a:cubicBezTo>
                <a:lnTo>
                  <a:pt x="614" y="982"/>
                </a:lnTo>
                <a:cubicBezTo>
                  <a:pt x="644" y="982"/>
                  <a:pt x="668" y="1006"/>
                  <a:pt x="668" y="1037"/>
                </a:cubicBezTo>
                <a:cubicBezTo>
                  <a:pt x="668" y="1067"/>
                  <a:pt x="644" y="1091"/>
                  <a:pt x="614" y="1091"/>
                </a:cubicBezTo>
                <a:close/>
                <a:moveTo>
                  <a:pt x="723" y="873"/>
                </a:moveTo>
                <a:lnTo>
                  <a:pt x="723" y="873"/>
                </a:lnTo>
                <a:lnTo>
                  <a:pt x="273" y="873"/>
                </a:lnTo>
                <a:cubicBezTo>
                  <a:pt x="243" y="873"/>
                  <a:pt x="218" y="849"/>
                  <a:pt x="218" y="818"/>
                </a:cubicBezTo>
                <a:cubicBezTo>
                  <a:pt x="218" y="788"/>
                  <a:pt x="243" y="764"/>
                  <a:pt x="273" y="764"/>
                </a:cubicBezTo>
                <a:lnTo>
                  <a:pt x="723" y="764"/>
                </a:lnTo>
                <a:cubicBezTo>
                  <a:pt x="753" y="764"/>
                  <a:pt x="778" y="788"/>
                  <a:pt x="778" y="818"/>
                </a:cubicBezTo>
                <a:cubicBezTo>
                  <a:pt x="778" y="849"/>
                  <a:pt x="753" y="873"/>
                  <a:pt x="723" y="873"/>
                </a:cubicBezTo>
                <a:close/>
              </a:path>
            </a:pathLst>
          </a:custGeom>
          <a:solidFill>
            <a:srgbClr val="922E17"/>
          </a:solidFill>
          <a:ln w="9525">
            <a:noFill/>
          </a:ln>
        </p:spPr>
        <p:txBody>
          <a:bodyPr/>
          <a:lstStyle/>
          <a:p>
            <a:endParaRPr lang="zh-CN" altLang="en-US" sz="1012"/>
          </a:p>
        </p:txBody>
      </p:sp>
      <p:sp>
        <p:nvSpPr>
          <p:cNvPr id="39" name="Freeform 8"/>
          <p:cNvSpPr>
            <a:spLocks noEditPoints="1"/>
          </p:cNvSpPr>
          <p:nvPr/>
        </p:nvSpPr>
        <p:spPr>
          <a:xfrm>
            <a:off x="1660058" y="2696304"/>
            <a:ext cx="621183" cy="609283"/>
          </a:xfrm>
          <a:custGeom>
            <a:avLst/>
            <a:gdLst/>
            <a:ahLst/>
            <a:cxnLst>
              <a:cxn ang="0">
                <a:pos x="327031" y="804034"/>
              </a:cxn>
              <a:cxn ang="0">
                <a:pos x="458320" y="167117"/>
              </a:cxn>
              <a:cxn ang="0">
                <a:pos x="614674" y="405523"/>
              </a:cxn>
              <a:cxn ang="0">
                <a:pos x="213644" y="405523"/>
              </a:cxn>
              <a:cxn ang="0">
                <a:pos x="372385" y="165949"/>
              </a:cxn>
              <a:cxn ang="0">
                <a:pos x="377159" y="161274"/>
              </a:cxn>
              <a:cxn ang="0">
                <a:pos x="380740" y="158937"/>
              </a:cxn>
              <a:cxn ang="0">
                <a:pos x="385514" y="155431"/>
              </a:cxn>
              <a:cxn ang="0">
                <a:pos x="389095" y="154262"/>
              </a:cxn>
              <a:cxn ang="0">
                <a:pos x="391482" y="153094"/>
              </a:cxn>
              <a:cxn ang="0">
                <a:pos x="395063" y="151925"/>
              </a:cxn>
              <a:cxn ang="0">
                <a:pos x="398643" y="150756"/>
              </a:cxn>
              <a:cxn ang="0">
                <a:pos x="401030" y="150756"/>
              </a:cxn>
              <a:cxn ang="0">
                <a:pos x="405804" y="149588"/>
              </a:cxn>
              <a:cxn ang="0">
                <a:pos x="408192" y="149588"/>
              </a:cxn>
              <a:cxn ang="0">
                <a:pos x="411772" y="149588"/>
              </a:cxn>
              <a:cxn ang="0">
                <a:pos x="414159" y="148419"/>
              </a:cxn>
              <a:cxn ang="0">
                <a:pos x="417740" y="149588"/>
              </a:cxn>
              <a:cxn ang="0">
                <a:pos x="420127" y="149588"/>
              </a:cxn>
              <a:cxn ang="0">
                <a:pos x="424901" y="149588"/>
              </a:cxn>
              <a:cxn ang="0">
                <a:pos x="429675" y="150756"/>
              </a:cxn>
              <a:cxn ang="0">
                <a:pos x="432062" y="151925"/>
              </a:cxn>
              <a:cxn ang="0">
                <a:pos x="434449" y="151925"/>
              </a:cxn>
              <a:cxn ang="0">
                <a:pos x="438030" y="153094"/>
              </a:cxn>
              <a:cxn ang="0">
                <a:pos x="441611" y="155431"/>
              </a:cxn>
              <a:cxn ang="0">
                <a:pos x="445191" y="156600"/>
              </a:cxn>
              <a:cxn ang="0">
                <a:pos x="449966" y="160106"/>
              </a:cxn>
              <a:cxn ang="0">
                <a:pos x="453546" y="162443"/>
              </a:cxn>
              <a:cxn ang="0">
                <a:pos x="458320" y="167117"/>
              </a:cxn>
              <a:cxn ang="0">
                <a:pos x="614674" y="646266"/>
              </a:cxn>
              <a:cxn ang="0">
                <a:pos x="300773" y="646266"/>
              </a:cxn>
              <a:cxn ang="0">
                <a:pos x="371192" y="407860"/>
              </a:cxn>
              <a:cxn ang="0">
                <a:pos x="375966" y="403186"/>
              </a:cxn>
              <a:cxn ang="0">
                <a:pos x="379546" y="400848"/>
              </a:cxn>
              <a:cxn ang="0">
                <a:pos x="384321" y="397342"/>
              </a:cxn>
              <a:cxn ang="0">
                <a:pos x="387901" y="396174"/>
              </a:cxn>
              <a:cxn ang="0">
                <a:pos x="391482" y="395005"/>
              </a:cxn>
              <a:cxn ang="0">
                <a:pos x="393869" y="393836"/>
              </a:cxn>
              <a:cxn ang="0">
                <a:pos x="397450" y="392668"/>
              </a:cxn>
              <a:cxn ang="0">
                <a:pos x="399837" y="391499"/>
              </a:cxn>
              <a:cxn ang="0">
                <a:pos x="404611" y="391499"/>
              </a:cxn>
              <a:cxn ang="0">
                <a:pos x="408192" y="390330"/>
              </a:cxn>
              <a:cxn ang="0">
                <a:pos x="411772" y="390330"/>
              </a:cxn>
              <a:cxn ang="0">
                <a:pos x="414159" y="390330"/>
              </a:cxn>
              <a:cxn ang="0">
                <a:pos x="417740" y="390330"/>
              </a:cxn>
              <a:cxn ang="0">
                <a:pos x="420127" y="390330"/>
              </a:cxn>
              <a:cxn ang="0">
                <a:pos x="423708" y="390330"/>
              </a:cxn>
              <a:cxn ang="0">
                <a:pos x="427288" y="391499"/>
              </a:cxn>
              <a:cxn ang="0">
                <a:pos x="430869" y="392668"/>
              </a:cxn>
              <a:cxn ang="0">
                <a:pos x="433256" y="392668"/>
              </a:cxn>
              <a:cxn ang="0">
                <a:pos x="438030" y="395005"/>
              </a:cxn>
              <a:cxn ang="0">
                <a:pos x="440417" y="396174"/>
              </a:cxn>
              <a:cxn ang="0">
                <a:pos x="442804" y="397342"/>
              </a:cxn>
              <a:cxn ang="0">
                <a:pos x="448772" y="399680"/>
              </a:cxn>
              <a:cxn ang="0">
                <a:pos x="452353" y="403186"/>
              </a:cxn>
              <a:cxn ang="0">
                <a:pos x="457127" y="406692"/>
              </a:cxn>
            </a:cxnLst>
            <a:rect l="0" t="0" r="0" b="0"/>
            <a:pathLst>
              <a:path w="695" h="696">
                <a:moveTo>
                  <a:pt x="434" y="11"/>
                </a:moveTo>
                <a:cubicBezTo>
                  <a:pt x="407" y="4"/>
                  <a:pt x="377" y="0"/>
                  <a:pt x="347" y="0"/>
                </a:cubicBezTo>
                <a:cubicBezTo>
                  <a:pt x="155" y="0"/>
                  <a:pt x="0" y="156"/>
                  <a:pt x="0" y="348"/>
                </a:cubicBezTo>
                <a:cubicBezTo>
                  <a:pt x="0" y="515"/>
                  <a:pt x="117" y="654"/>
                  <a:pt x="274" y="688"/>
                </a:cubicBezTo>
                <a:cubicBezTo>
                  <a:pt x="298" y="693"/>
                  <a:pt x="322" y="696"/>
                  <a:pt x="347" y="696"/>
                </a:cubicBezTo>
                <a:cubicBezTo>
                  <a:pt x="540" y="696"/>
                  <a:pt x="695" y="540"/>
                  <a:pt x="695" y="348"/>
                </a:cubicBezTo>
                <a:cubicBezTo>
                  <a:pt x="695" y="186"/>
                  <a:pt x="584" y="50"/>
                  <a:pt x="434" y="11"/>
                </a:cubicBezTo>
                <a:close/>
                <a:moveTo>
                  <a:pt x="384" y="143"/>
                </a:moveTo>
                <a:lnTo>
                  <a:pt x="384" y="143"/>
                </a:lnTo>
                <a:lnTo>
                  <a:pt x="515" y="274"/>
                </a:lnTo>
                <a:cubicBezTo>
                  <a:pt x="536" y="294"/>
                  <a:pt x="536" y="327"/>
                  <a:pt x="515" y="347"/>
                </a:cubicBezTo>
                <a:lnTo>
                  <a:pt x="515" y="347"/>
                </a:lnTo>
                <a:cubicBezTo>
                  <a:pt x="495" y="367"/>
                  <a:pt x="463" y="367"/>
                  <a:pt x="443" y="347"/>
                </a:cubicBezTo>
                <a:lnTo>
                  <a:pt x="347" y="252"/>
                </a:lnTo>
                <a:lnTo>
                  <a:pt x="252" y="347"/>
                </a:lnTo>
                <a:cubicBezTo>
                  <a:pt x="232" y="367"/>
                  <a:pt x="199" y="367"/>
                  <a:pt x="179" y="347"/>
                </a:cubicBezTo>
                <a:lnTo>
                  <a:pt x="179" y="347"/>
                </a:lnTo>
                <a:cubicBezTo>
                  <a:pt x="159" y="327"/>
                  <a:pt x="159" y="294"/>
                  <a:pt x="179" y="274"/>
                </a:cubicBezTo>
                <a:lnTo>
                  <a:pt x="311" y="143"/>
                </a:lnTo>
                <a:lnTo>
                  <a:pt x="312" y="142"/>
                </a:lnTo>
                <a:lnTo>
                  <a:pt x="313" y="141"/>
                </a:lnTo>
                <a:lnTo>
                  <a:pt x="314" y="140"/>
                </a:lnTo>
                <a:lnTo>
                  <a:pt x="315" y="139"/>
                </a:lnTo>
                <a:lnTo>
                  <a:pt x="316" y="138"/>
                </a:lnTo>
                <a:lnTo>
                  <a:pt x="316" y="138"/>
                </a:lnTo>
                <a:lnTo>
                  <a:pt x="317" y="137"/>
                </a:lnTo>
                <a:lnTo>
                  <a:pt x="318" y="137"/>
                </a:lnTo>
                <a:lnTo>
                  <a:pt x="319" y="136"/>
                </a:lnTo>
                <a:lnTo>
                  <a:pt x="320" y="135"/>
                </a:lnTo>
                <a:lnTo>
                  <a:pt x="321" y="135"/>
                </a:lnTo>
                <a:lnTo>
                  <a:pt x="322" y="134"/>
                </a:lnTo>
                <a:lnTo>
                  <a:pt x="323" y="133"/>
                </a:lnTo>
                <a:lnTo>
                  <a:pt x="323" y="133"/>
                </a:lnTo>
                <a:lnTo>
                  <a:pt x="324" y="133"/>
                </a:lnTo>
                <a:lnTo>
                  <a:pt x="325" y="133"/>
                </a:lnTo>
                <a:lnTo>
                  <a:pt x="326" y="132"/>
                </a:lnTo>
                <a:lnTo>
                  <a:pt x="326" y="132"/>
                </a:lnTo>
                <a:lnTo>
                  <a:pt x="327" y="132"/>
                </a:lnTo>
                <a:lnTo>
                  <a:pt x="328" y="131"/>
                </a:lnTo>
                <a:lnTo>
                  <a:pt x="328" y="131"/>
                </a:lnTo>
                <a:lnTo>
                  <a:pt x="329" y="131"/>
                </a:lnTo>
                <a:lnTo>
                  <a:pt x="329" y="131"/>
                </a:lnTo>
                <a:lnTo>
                  <a:pt x="330" y="130"/>
                </a:lnTo>
                <a:lnTo>
                  <a:pt x="331" y="130"/>
                </a:lnTo>
                <a:lnTo>
                  <a:pt x="332" y="130"/>
                </a:lnTo>
                <a:lnTo>
                  <a:pt x="333" y="130"/>
                </a:lnTo>
                <a:lnTo>
                  <a:pt x="333" y="130"/>
                </a:lnTo>
                <a:lnTo>
                  <a:pt x="334" y="129"/>
                </a:lnTo>
                <a:lnTo>
                  <a:pt x="334" y="129"/>
                </a:lnTo>
                <a:lnTo>
                  <a:pt x="335" y="129"/>
                </a:lnTo>
                <a:lnTo>
                  <a:pt x="335" y="129"/>
                </a:lnTo>
                <a:lnTo>
                  <a:pt x="336" y="129"/>
                </a:lnTo>
                <a:lnTo>
                  <a:pt x="338" y="128"/>
                </a:lnTo>
                <a:lnTo>
                  <a:pt x="339" y="128"/>
                </a:lnTo>
                <a:lnTo>
                  <a:pt x="339" y="128"/>
                </a:lnTo>
                <a:lnTo>
                  <a:pt x="340" y="128"/>
                </a:lnTo>
                <a:lnTo>
                  <a:pt x="340" y="128"/>
                </a:lnTo>
                <a:lnTo>
                  <a:pt x="341" y="128"/>
                </a:lnTo>
                <a:lnTo>
                  <a:pt x="342" y="128"/>
                </a:lnTo>
                <a:lnTo>
                  <a:pt x="342" y="128"/>
                </a:lnTo>
                <a:lnTo>
                  <a:pt x="344" y="128"/>
                </a:lnTo>
                <a:lnTo>
                  <a:pt x="344" y="128"/>
                </a:lnTo>
                <a:lnTo>
                  <a:pt x="345" y="128"/>
                </a:lnTo>
                <a:lnTo>
                  <a:pt x="345" y="128"/>
                </a:lnTo>
                <a:lnTo>
                  <a:pt x="346" y="127"/>
                </a:lnTo>
                <a:lnTo>
                  <a:pt x="346" y="127"/>
                </a:lnTo>
                <a:lnTo>
                  <a:pt x="347" y="127"/>
                </a:lnTo>
                <a:lnTo>
                  <a:pt x="347" y="127"/>
                </a:lnTo>
                <a:lnTo>
                  <a:pt x="349" y="127"/>
                </a:lnTo>
                <a:lnTo>
                  <a:pt x="349" y="127"/>
                </a:lnTo>
                <a:lnTo>
                  <a:pt x="350" y="128"/>
                </a:lnTo>
                <a:lnTo>
                  <a:pt x="350" y="128"/>
                </a:lnTo>
                <a:lnTo>
                  <a:pt x="351" y="128"/>
                </a:lnTo>
                <a:lnTo>
                  <a:pt x="351" y="128"/>
                </a:lnTo>
                <a:lnTo>
                  <a:pt x="352" y="128"/>
                </a:lnTo>
                <a:lnTo>
                  <a:pt x="352" y="128"/>
                </a:lnTo>
                <a:lnTo>
                  <a:pt x="354" y="128"/>
                </a:lnTo>
                <a:lnTo>
                  <a:pt x="355" y="128"/>
                </a:lnTo>
                <a:lnTo>
                  <a:pt x="355" y="128"/>
                </a:lnTo>
                <a:lnTo>
                  <a:pt x="356" y="128"/>
                </a:lnTo>
                <a:lnTo>
                  <a:pt x="356" y="128"/>
                </a:lnTo>
                <a:lnTo>
                  <a:pt x="357" y="128"/>
                </a:lnTo>
                <a:lnTo>
                  <a:pt x="358" y="129"/>
                </a:lnTo>
                <a:lnTo>
                  <a:pt x="360" y="129"/>
                </a:lnTo>
                <a:lnTo>
                  <a:pt x="360" y="129"/>
                </a:lnTo>
                <a:lnTo>
                  <a:pt x="361" y="129"/>
                </a:lnTo>
                <a:lnTo>
                  <a:pt x="361" y="129"/>
                </a:lnTo>
                <a:lnTo>
                  <a:pt x="362" y="130"/>
                </a:lnTo>
                <a:lnTo>
                  <a:pt x="362" y="130"/>
                </a:lnTo>
                <a:lnTo>
                  <a:pt x="363" y="130"/>
                </a:lnTo>
                <a:lnTo>
                  <a:pt x="363" y="130"/>
                </a:lnTo>
                <a:lnTo>
                  <a:pt x="364" y="130"/>
                </a:lnTo>
                <a:lnTo>
                  <a:pt x="366" y="131"/>
                </a:lnTo>
                <a:lnTo>
                  <a:pt x="366" y="131"/>
                </a:lnTo>
                <a:lnTo>
                  <a:pt x="367" y="131"/>
                </a:lnTo>
                <a:lnTo>
                  <a:pt x="367" y="131"/>
                </a:lnTo>
                <a:lnTo>
                  <a:pt x="368" y="132"/>
                </a:lnTo>
                <a:lnTo>
                  <a:pt x="369" y="132"/>
                </a:lnTo>
                <a:lnTo>
                  <a:pt x="369" y="132"/>
                </a:lnTo>
                <a:lnTo>
                  <a:pt x="370" y="133"/>
                </a:lnTo>
                <a:lnTo>
                  <a:pt x="370" y="133"/>
                </a:lnTo>
                <a:lnTo>
                  <a:pt x="371" y="133"/>
                </a:lnTo>
                <a:lnTo>
                  <a:pt x="371" y="133"/>
                </a:lnTo>
                <a:lnTo>
                  <a:pt x="373" y="134"/>
                </a:lnTo>
                <a:lnTo>
                  <a:pt x="374" y="135"/>
                </a:lnTo>
                <a:lnTo>
                  <a:pt x="375" y="135"/>
                </a:lnTo>
                <a:lnTo>
                  <a:pt x="376" y="136"/>
                </a:lnTo>
                <a:lnTo>
                  <a:pt x="377" y="137"/>
                </a:lnTo>
                <a:lnTo>
                  <a:pt x="378" y="137"/>
                </a:lnTo>
                <a:lnTo>
                  <a:pt x="379" y="138"/>
                </a:lnTo>
                <a:lnTo>
                  <a:pt x="379" y="138"/>
                </a:lnTo>
                <a:lnTo>
                  <a:pt x="380" y="139"/>
                </a:lnTo>
                <a:lnTo>
                  <a:pt x="381" y="140"/>
                </a:lnTo>
                <a:lnTo>
                  <a:pt x="382" y="141"/>
                </a:lnTo>
                <a:lnTo>
                  <a:pt x="383" y="142"/>
                </a:lnTo>
                <a:lnTo>
                  <a:pt x="384" y="143"/>
                </a:lnTo>
                <a:close/>
                <a:moveTo>
                  <a:pt x="384" y="349"/>
                </a:moveTo>
                <a:lnTo>
                  <a:pt x="384" y="349"/>
                </a:lnTo>
                <a:lnTo>
                  <a:pt x="515" y="481"/>
                </a:lnTo>
                <a:cubicBezTo>
                  <a:pt x="536" y="501"/>
                  <a:pt x="536" y="533"/>
                  <a:pt x="515" y="553"/>
                </a:cubicBezTo>
                <a:lnTo>
                  <a:pt x="515" y="553"/>
                </a:lnTo>
                <a:cubicBezTo>
                  <a:pt x="495" y="573"/>
                  <a:pt x="463" y="573"/>
                  <a:pt x="443" y="553"/>
                </a:cubicBezTo>
                <a:lnTo>
                  <a:pt x="347" y="458"/>
                </a:lnTo>
                <a:lnTo>
                  <a:pt x="252" y="553"/>
                </a:lnTo>
                <a:cubicBezTo>
                  <a:pt x="232" y="573"/>
                  <a:pt x="199" y="573"/>
                  <a:pt x="179" y="553"/>
                </a:cubicBezTo>
                <a:lnTo>
                  <a:pt x="179" y="553"/>
                </a:lnTo>
                <a:cubicBezTo>
                  <a:pt x="159" y="533"/>
                  <a:pt x="159" y="501"/>
                  <a:pt x="179" y="481"/>
                </a:cubicBezTo>
                <a:lnTo>
                  <a:pt x="311" y="349"/>
                </a:lnTo>
                <a:lnTo>
                  <a:pt x="312" y="348"/>
                </a:lnTo>
                <a:lnTo>
                  <a:pt x="313" y="347"/>
                </a:lnTo>
                <a:lnTo>
                  <a:pt x="314" y="346"/>
                </a:lnTo>
                <a:lnTo>
                  <a:pt x="315" y="345"/>
                </a:lnTo>
                <a:lnTo>
                  <a:pt x="316" y="345"/>
                </a:lnTo>
                <a:lnTo>
                  <a:pt x="316" y="345"/>
                </a:lnTo>
                <a:lnTo>
                  <a:pt x="317" y="344"/>
                </a:lnTo>
                <a:lnTo>
                  <a:pt x="318" y="343"/>
                </a:lnTo>
                <a:lnTo>
                  <a:pt x="319" y="342"/>
                </a:lnTo>
                <a:lnTo>
                  <a:pt x="320" y="342"/>
                </a:lnTo>
                <a:lnTo>
                  <a:pt x="321" y="341"/>
                </a:lnTo>
                <a:lnTo>
                  <a:pt x="322" y="340"/>
                </a:lnTo>
                <a:lnTo>
                  <a:pt x="323" y="340"/>
                </a:lnTo>
                <a:lnTo>
                  <a:pt x="323" y="340"/>
                </a:lnTo>
                <a:lnTo>
                  <a:pt x="324" y="339"/>
                </a:lnTo>
                <a:lnTo>
                  <a:pt x="325" y="339"/>
                </a:lnTo>
                <a:lnTo>
                  <a:pt x="326" y="339"/>
                </a:lnTo>
                <a:lnTo>
                  <a:pt x="326" y="339"/>
                </a:lnTo>
                <a:lnTo>
                  <a:pt x="327" y="338"/>
                </a:lnTo>
                <a:lnTo>
                  <a:pt x="328" y="338"/>
                </a:lnTo>
                <a:lnTo>
                  <a:pt x="328" y="338"/>
                </a:lnTo>
                <a:lnTo>
                  <a:pt x="329" y="337"/>
                </a:lnTo>
                <a:lnTo>
                  <a:pt x="329" y="337"/>
                </a:lnTo>
                <a:lnTo>
                  <a:pt x="330" y="337"/>
                </a:lnTo>
                <a:lnTo>
                  <a:pt x="331" y="336"/>
                </a:lnTo>
                <a:lnTo>
                  <a:pt x="332" y="336"/>
                </a:lnTo>
                <a:lnTo>
                  <a:pt x="333" y="336"/>
                </a:lnTo>
                <a:lnTo>
                  <a:pt x="333" y="336"/>
                </a:lnTo>
                <a:lnTo>
                  <a:pt x="334" y="336"/>
                </a:lnTo>
                <a:lnTo>
                  <a:pt x="334" y="336"/>
                </a:lnTo>
                <a:lnTo>
                  <a:pt x="335" y="335"/>
                </a:lnTo>
                <a:lnTo>
                  <a:pt x="335" y="335"/>
                </a:lnTo>
                <a:lnTo>
                  <a:pt x="336" y="335"/>
                </a:lnTo>
                <a:lnTo>
                  <a:pt x="338" y="335"/>
                </a:lnTo>
                <a:lnTo>
                  <a:pt x="339" y="335"/>
                </a:lnTo>
                <a:lnTo>
                  <a:pt x="339" y="335"/>
                </a:lnTo>
                <a:lnTo>
                  <a:pt x="340" y="334"/>
                </a:lnTo>
                <a:lnTo>
                  <a:pt x="340" y="334"/>
                </a:lnTo>
                <a:lnTo>
                  <a:pt x="341" y="334"/>
                </a:lnTo>
                <a:lnTo>
                  <a:pt x="342" y="334"/>
                </a:lnTo>
                <a:lnTo>
                  <a:pt x="342" y="334"/>
                </a:lnTo>
                <a:lnTo>
                  <a:pt x="344" y="334"/>
                </a:lnTo>
                <a:lnTo>
                  <a:pt x="344" y="334"/>
                </a:lnTo>
                <a:lnTo>
                  <a:pt x="345" y="334"/>
                </a:lnTo>
                <a:lnTo>
                  <a:pt x="345" y="334"/>
                </a:lnTo>
                <a:lnTo>
                  <a:pt x="346" y="334"/>
                </a:lnTo>
                <a:lnTo>
                  <a:pt x="346" y="334"/>
                </a:lnTo>
                <a:lnTo>
                  <a:pt x="347" y="334"/>
                </a:lnTo>
                <a:lnTo>
                  <a:pt x="347" y="334"/>
                </a:lnTo>
                <a:lnTo>
                  <a:pt x="349" y="334"/>
                </a:lnTo>
                <a:lnTo>
                  <a:pt x="349" y="334"/>
                </a:lnTo>
                <a:lnTo>
                  <a:pt x="350" y="334"/>
                </a:lnTo>
                <a:lnTo>
                  <a:pt x="350" y="334"/>
                </a:lnTo>
                <a:lnTo>
                  <a:pt x="351" y="334"/>
                </a:lnTo>
                <a:lnTo>
                  <a:pt x="351" y="334"/>
                </a:lnTo>
                <a:lnTo>
                  <a:pt x="352" y="334"/>
                </a:lnTo>
                <a:lnTo>
                  <a:pt x="352" y="334"/>
                </a:lnTo>
                <a:lnTo>
                  <a:pt x="354" y="334"/>
                </a:lnTo>
                <a:lnTo>
                  <a:pt x="355" y="334"/>
                </a:lnTo>
                <a:lnTo>
                  <a:pt x="355" y="334"/>
                </a:lnTo>
                <a:lnTo>
                  <a:pt x="356" y="335"/>
                </a:lnTo>
                <a:lnTo>
                  <a:pt x="356" y="335"/>
                </a:lnTo>
                <a:lnTo>
                  <a:pt x="357" y="335"/>
                </a:lnTo>
                <a:lnTo>
                  <a:pt x="358" y="335"/>
                </a:lnTo>
                <a:lnTo>
                  <a:pt x="360" y="335"/>
                </a:lnTo>
                <a:lnTo>
                  <a:pt x="360" y="335"/>
                </a:lnTo>
                <a:lnTo>
                  <a:pt x="361" y="336"/>
                </a:lnTo>
                <a:lnTo>
                  <a:pt x="361" y="336"/>
                </a:lnTo>
                <a:lnTo>
                  <a:pt x="362" y="336"/>
                </a:lnTo>
                <a:lnTo>
                  <a:pt x="362" y="336"/>
                </a:lnTo>
                <a:lnTo>
                  <a:pt x="363" y="336"/>
                </a:lnTo>
                <a:lnTo>
                  <a:pt x="363" y="336"/>
                </a:lnTo>
                <a:lnTo>
                  <a:pt x="364" y="337"/>
                </a:lnTo>
                <a:lnTo>
                  <a:pt x="366" y="337"/>
                </a:lnTo>
                <a:lnTo>
                  <a:pt x="366" y="337"/>
                </a:lnTo>
                <a:lnTo>
                  <a:pt x="367" y="338"/>
                </a:lnTo>
                <a:lnTo>
                  <a:pt x="367" y="338"/>
                </a:lnTo>
                <a:lnTo>
                  <a:pt x="368" y="338"/>
                </a:lnTo>
                <a:lnTo>
                  <a:pt x="369" y="339"/>
                </a:lnTo>
                <a:lnTo>
                  <a:pt x="369" y="339"/>
                </a:lnTo>
                <a:lnTo>
                  <a:pt x="370" y="339"/>
                </a:lnTo>
                <a:lnTo>
                  <a:pt x="370" y="339"/>
                </a:lnTo>
                <a:lnTo>
                  <a:pt x="371" y="340"/>
                </a:lnTo>
                <a:lnTo>
                  <a:pt x="371" y="340"/>
                </a:lnTo>
                <a:lnTo>
                  <a:pt x="373" y="340"/>
                </a:lnTo>
                <a:lnTo>
                  <a:pt x="374" y="341"/>
                </a:lnTo>
                <a:lnTo>
                  <a:pt x="375" y="342"/>
                </a:lnTo>
                <a:lnTo>
                  <a:pt x="376" y="342"/>
                </a:lnTo>
                <a:lnTo>
                  <a:pt x="377" y="343"/>
                </a:lnTo>
                <a:lnTo>
                  <a:pt x="378" y="344"/>
                </a:lnTo>
                <a:lnTo>
                  <a:pt x="379" y="345"/>
                </a:lnTo>
                <a:lnTo>
                  <a:pt x="379" y="345"/>
                </a:lnTo>
                <a:lnTo>
                  <a:pt x="380" y="345"/>
                </a:lnTo>
                <a:lnTo>
                  <a:pt x="381" y="346"/>
                </a:lnTo>
                <a:lnTo>
                  <a:pt x="382" y="347"/>
                </a:lnTo>
                <a:lnTo>
                  <a:pt x="383" y="348"/>
                </a:lnTo>
                <a:lnTo>
                  <a:pt x="384" y="349"/>
                </a:lnTo>
                <a:close/>
              </a:path>
            </a:pathLst>
          </a:custGeom>
          <a:solidFill>
            <a:srgbClr val="922E17"/>
          </a:solidFill>
          <a:ln w="9525">
            <a:noFill/>
          </a:ln>
        </p:spPr>
        <p:txBody>
          <a:bodyPr/>
          <a:lstStyle/>
          <a:p>
            <a:endParaRPr lang="zh-CN" altLang="en-US" sz="1012"/>
          </a:p>
        </p:txBody>
      </p:sp>
      <p:sp>
        <p:nvSpPr>
          <p:cNvPr id="40" name="Oval 6"/>
          <p:cNvSpPr>
            <a:spLocks noChangeArrowheads="1"/>
          </p:cNvSpPr>
          <p:nvPr/>
        </p:nvSpPr>
        <p:spPr bwMode="auto">
          <a:xfrm>
            <a:off x="2758432" y="1338509"/>
            <a:ext cx="387942" cy="38913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499" b="1" dirty="0">
                <a:solidFill>
                  <a:schemeClr val="accent2"/>
                </a:solidFill>
                <a:latin typeface="+mj-ea"/>
                <a:ea typeface="+mj-ea"/>
                <a:cs typeface="+mn-cs"/>
              </a:rPr>
              <a:t>1</a:t>
            </a:r>
            <a:endParaRPr lang="zh-CN" altLang="en-US" sz="1499" b="1" dirty="0">
              <a:solidFill>
                <a:schemeClr val="accent2"/>
              </a:solidFill>
              <a:latin typeface="+mj-ea"/>
              <a:ea typeface="+mj-ea"/>
              <a:cs typeface="+mn-cs"/>
            </a:endParaRPr>
          </a:p>
        </p:txBody>
      </p:sp>
      <p:sp>
        <p:nvSpPr>
          <p:cNvPr id="41" name="Oval 6"/>
          <p:cNvSpPr>
            <a:spLocks noChangeArrowheads="1"/>
          </p:cNvSpPr>
          <p:nvPr/>
        </p:nvSpPr>
        <p:spPr bwMode="auto">
          <a:xfrm>
            <a:off x="2758432" y="2503524"/>
            <a:ext cx="387942" cy="38913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499" b="1" dirty="0">
                <a:solidFill>
                  <a:schemeClr val="accent2"/>
                </a:solidFill>
                <a:latin typeface="+mj-ea"/>
                <a:ea typeface="+mj-ea"/>
                <a:cs typeface="+mn-cs"/>
              </a:rPr>
              <a:t>2</a:t>
            </a:r>
            <a:endParaRPr lang="zh-CN" altLang="en-US" sz="1499" b="1" dirty="0">
              <a:solidFill>
                <a:schemeClr val="accent2"/>
              </a:solidFill>
              <a:latin typeface="+mj-ea"/>
              <a:ea typeface="+mj-ea"/>
              <a:cs typeface="+mn-cs"/>
            </a:endParaRPr>
          </a:p>
        </p:txBody>
      </p:sp>
      <p:sp>
        <p:nvSpPr>
          <p:cNvPr id="42" name="Oval 6"/>
          <p:cNvSpPr>
            <a:spLocks noChangeArrowheads="1"/>
          </p:cNvSpPr>
          <p:nvPr/>
        </p:nvSpPr>
        <p:spPr bwMode="auto">
          <a:xfrm>
            <a:off x="2758432" y="3760169"/>
            <a:ext cx="387942" cy="387942"/>
          </a:xfrm>
          <a:prstGeom prst="ellipse">
            <a:avLst/>
          </a:prstGeom>
          <a:solidFill>
            <a:srgbClr val="922E17"/>
          </a:solidFill>
          <a:ln>
            <a:noFill/>
          </a:ln>
        </p:spPr>
        <p:txBody>
          <a:bodyPr vert="horz" wrap="square" lIns="68544" tIns="34272" rIns="68544" bIns="34272" numCol="1" anchor="t" anchorCtr="0" compatLnSpc="1"/>
          <a:lstStyle/>
          <a:p>
            <a:pPr algn="ctr" defTabSz="685434" rtl="0">
              <a:defRPr/>
            </a:pPr>
            <a:r>
              <a:rPr lang="en-US" altLang="zh-CN" sz="1499" b="1" dirty="0">
                <a:solidFill>
                  <a:schemeClr val="accent2"/>
                </a:solidFill>
                <a:latin typeface="+mj-ea"/>
                <a:ea typeface="+mj-ea"/>
                <a:cs typeface="+mn-cs"/>
              </a:rPr>
              <a:t>3</a:t>
            </a:r>
            <a:endParaRPr lang="zh-CN" altLang="en-US" sz="1499" b="1" dirty="0">
              <a:solidFill>
                <a:schemeClr val="accent2"/>
              </a:solidFill>
              <a:latin typeface="+mj-ea"/>
              <a:ea typeface="+mj-ea"/>
              <a:cs typeface="+mn-cs"/>
            </a:endParaRPr>
          </a:p>
        </p:txBody>
      </p:sp>
      <p:sp>
        <p:nvSpPr>
          <p:cNvPr id="43" name="矩形 42"/>
          <p:cNvSpPr/>
          <p:nvPr/>
        </p:nvSpPr>
        <p:spPr>
          <a:xfrm>
            <a:off x="3222534" y="1188569"/>
            <a:ext cx="1531188" cy="323037"/>
          </a:xfrm>
          <a:prstGeom prst="rect">
            <a:avLst/>
          </a:prstGeom>
        </p:spPr>
        <p:txBody>
          <a:bodyPr wrap="none">
            <a:spAutoFit/>
          </a:bodyPr>
          <a:lstStyle/>
          <a:p>
            <a:pPr defTabSz="685434" rtl="0">
              <a:defRPr/>
            </a:pPr>
            <a:r>
              <a:rPr lang="zh-CN" altLang="en-US" sz="1499" b="1" dirty="0">
                <a:latin typeface="+mj-ea"/>
                <a:ea typeface="+mj-ea"/>
                <a:cs typeface="+mn-cs"/>
              </a:rPr>
              <a:t>营销思路的调整</a:t>
            </a:r>
          </a:p>
        </p:txBody>
      </p:sp>
      <p:sp>
        <p:nvSpPr>
          <p:cNvPr id="52" name="矩形 51"/>
          <p:cNvSpPr/>
          <p:nvPr/>
        </p:nvSpPr>
        <p:spPr>
          <a:xfrm>
            <a:off x="3222534" y="1449179"/>
            <a:ext cx="4695761" cy="507575"/>
          </a:xfrm>
          <a:prstGeom prst="rect">
            <a:avLst/>
          </a:prstGeom>
          <a:noFill/>
        </p:spPr>
        <p:txBody>
          <a:bodyPr wrap="square" rtlCol="0">
            <a:spAutoFit/>
          </a:bodyPr>
          <a:lstStyle/>
          <a:p>
            <a:pPr algn="just" defTabSz="685434" rtl="0">
              <a:defRPr/>
            </a:pPr>
            <a:r>
              <a:rPr lang="zh-CN" altLang="en-US" sz="1349" dirty="0">
                <a:latin typeface="+mj-ea"/>
                <a:ea typeface="+mj-ea"/>
                <a:cs typeface="+mn-cs"/>
              </a:rPr>
              <a:t>对市场费用进行承包，降低新客户的合作资金门槛。是促进业绩上升的主要因素。</a:t>
            </a:r>
          </a:p>
        </p:txBody>
      </p:sp>
      <p:sp>
        <p:nvSpPr>
          <p:cNvPr id="54" name="矩形 53"/>
          <p:cNvSpPr/>
          <p:nvPr/>
        </p:nvSpPr>
        <p:spPr>
          <a:xfrm>
            <a:off x="3222534" y="2295273"/>
            <a:ext cx="1531188" cy="323037"/>
          </a:xfrm>
          <a:prstGeom prst="rect">
            <a:avLst/>
          </a:prstGeom>
        </p:spPr>
        <p:txBody>
          <a:bodyPr wrap="none">
            <a:spAutoFit/>
          </a:bodyPr>
          <a:lstStyle/>
          <a:p>
            <a:pPr defTabSz="685434" rtl="0">
              <a:defRPr/>
            </a:pPr>
            <a:r>
              <a:rPr lang="zh-CN" altLang="en-US" sz="1499" b="1" dirty="0">
                <a:latin typeface="+mj-ea"/>
                <a:ea typeface="+mj-ea"/>
                <a:cs typeface="+mn-cs"/>
              </a:rPr>
              <a:t>提高了激励额度</a:t>
            </a:r>
          </a:p>
        </p:txBody>
      </p:sp>
      <p:sp>
        <p:nvSpPr>
          <p:cNvPr id="56" name="矩形 55"/>
          <p:cNvSpPr/>
          <p:nvPr/>
        </p:nvSpPr>
        <p:spPr>
          <a:xfrm>
            <a:off x="3222534" y="2548744"/>
            <a:ext cx="4695761" cy="715196"/>
          </a:xfrm>
          <a:prstGeom prst="rect">
            <a:avLst/>
          </a:prstGeom>
          <a:noFill/>
        </p:spPr>
        <p:txBody>
          <a:bodyPr wrap="square" rtlCol="0">
            <a:spAutoFit/>
          </a:bodyPr>
          <a:lstStyle/>
          <a:p>
            <a:pPr algn="just" defTabSz="685434" rtl="0">
              <a:defRPr/>
            </a:pPr>
            <a:r>
              <a:rPr lang="zh-CN" altLang="en-US" sz="1349" dirty="0">
                <a:latin typeface="+mj-ea"/>
                <a:ea typeface="+mj-ea"/>
                <a:cs typeface="+mn-cs"/>
              </a:rPr>
              <a:t>用提高提成比例和开发新客户给予额外奖励的“经济激励”手法，形成了“重奖之下必有勇夫”的积极心态，也是促成业绩的重要因素之一。</a:t>
            </a:r>
          </a:p>
        </p:txBody>
      </p:sp>
      <p:sp>
        <p:nvSpPr>
          <p:cNvPr id="57" name="矩形 56"/>
          <p:cNvSpPr/>
          <p:nvPr/>
        </p:nvSpPr>
        <p:spPr>
          <a:xfrm>
            <a:off x="3222534" y="3607849"/>
            <a:ext cx="2300630" cy="323037"/>
          </a:xfrm>
          <a:prstGeom prst="rect">
            <a:avLst/>
          </a:prstGeom>
        </p:spPr>
        <p:txBody>
          <a:bodyPr wrap="none">
            <a:spAutoFit/>
          </a:bodyPr>
          <a:lstStyle/>
          <a:p>
            <a:pPr defTabSz="685434" rtl="0">
              <a:defRPr/>
            </a:pPr>
            <a:r>
              <a:rPr lang="zh-CN" altLang="en-US" sz="1499" b="1" dirty="0">
                <a:latin typeface="+mj-ea"/>
                <a:ea typeface="+mj-ea"/>
                <a:cs typeface="+mn-cs"/>
              </a:rPr>
              <a:t>解决前期的一些遗留问题</a:t>
            </a:r>
          </a:p>
        </p:txBody>
      </p:sp>
      <p:sp>
        <p:nvSpPr>
          <p:cNvPr id="58" name="矩形 57"/>
          <p:cNvSpPr/>
          <p:nvPr/>
        </p:nvSpPr>
        <p:spPr>
          <a:xfrm>
            <a:off x="3222534" y="3880361"/>
            <a:ext cx="4695761" cy="715196"/>
          </a:xfrm>
          <a:prstGeom prst="rect">
            <a:avLst/>
          </a:prstGeom>
          <a:noFill/>
        </p:spPr>
        <p:txBody>
          <a:bodyPr wrap="square" rtlCol="0">
            <a:spAutoFit/>
          </a:bodyPr>
          <a:lstStyle/>
          <a:p>
            <a:pPr algn="just" defTabSz="685434" rtl="0">
              <a:defRPr/>
            </a:pPr>
            <a:r>
              <a:rPr lang="zh-CN" altLang="en-US" sz="1349" dirty="0">
                <a:latin typeface="+mj-ea"/>
                <a:ea typeface="+mj-ea"/>
                <a:cs typeface="+mn-cs"/>
              </a:rPr>
              <a:t>依据“轻重缓急”程序，采用“坚持公司利益原则，以有效依据处理”的指导思路，解决了前期的一些某某问题，促进了业绩的增长</a:t>
            </a:r>
          </a:p>
        </p:txBody>
      </p:sp>
    </p:spTree>
    <p:extLst>
      <p:ext uri="{BB962C8B-B14F-4D97-AF65-F5344CB8AC3E}">
        <p14:creationId xmlns:p14="http://schemas.microsoft.com/office/powerpoint/2010/main" val="5794330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1400"/>
                            </p:stCondLst>
                            <p:childTnLst>
                              <p:par>
                                <p:cTn id="25" presetID="31" presetClass="entr" presetSubtype="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1000" fill="hold"/>
                                        <p:tgtEl>
                                          <p:spTgt spid="39"/>
                                        </p:tgtEl>
                                        <p:attrNameLst>
                                          <p:attrName>ppt_w</p:attrName>
                                        </p:attrNameLst>
                                      </p:cBhvr>
                                      <p:tavLst>
                                        <p:tav tm="0">
                                          <p:val>
                                            <p:fltVal val="0"/>
                                          </p:val>
                                        </p:tav>
                                        <p:tav tm="100000">
                                          <p:val>
                                            <p:strVal val="#ppt_w"/>
                                          </p:val>
                                        </p:tav>
                                      </p:tavLst>
                                    </p:anim>
                                    <p:anim calcmode="lin" valueType="num">
                                      <p:cBhvr>
                                        <p:cTn id="28" dur="1000" fill="hold"/>
                                        <p:tgtEl>
                                          <p:spTgt spid="39"/>
                                        </p:tgtEl>
                                        <p:attrNameLst>
                                          <p:attrName>ppt_h</p:attrName>
                                        </p:attrNameLst>
                                      </p:cBhvr>
                                      <p:tavLst>
                                        <p:tav tm="0">
                                          <p:val>
                                            <p:fltVal val="0"/>
                                          </p:val>
                                        </p:tav>
                                        <p:tav tm="100000">
                                          <p:val>
                                            <p:strVal val="#ppt_h"/>
                                          </p:val>
                                        </p:tav>
                                      </p:tavLst>
                                    </p:anim>
                                    <p:anim calcmode="lin" valueType="num">
                                      <p:cBhvr>
                                        <p:cTn id="29" dur="1000" fill="hold"/>
                                        <p:tgtEl>
                                          <p:spTgt spid="39"/>
                                        </p:tgtEl>
                                        <p:attrNameLst>
                                          <p:attrName>style.rotation</p:attrName>
                                        </p:attrNameLst>
                                      </p:cBhvr>
                                      <p:tavLst>
                                        <p:tav tm="0">
                                          <p:val>
                                            <p:fltVal val="90"/>
                                          </p:val>
                                        </p:tav>
                                        <p:tav tm="100000">
                                          <p:val>
                                            <p:fltVal val="0"/>
                                          </p:val>
                                        </p:tav>
                                      </p:tavLst>
                                    </p:anim>
                                    <p:animEffect transition="in" filter="fade">
                                      <p:cBhvr>
                                        <p:cTn id="30" dur="1000"/>
                                        <p:tgtEl>
                                          <p:spTgt spid="39"/>
                                        </p:tgtEl>
                                      </p:cBhvr>
                                    </p:animEffect>
                                  </p:childTnLst>
                                </p:cTn>
                              </p:par>
                            </p:childTnLst>
                          </p:cTn>
                        </p:par>
                        <p:par>
                          <p:cTn id="31" fill="hold">
                            <p:stCondLst>
                              <p:cond delay="2400"/>
                            </p:stCondLst>
                            <p:childTnLst>
                              <p:par>
                                <p:cTn id="32" presetID="1" presetClass="entr" presetSubtype="0"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par>
                                <p:cTn id="34" presetID="56" presetClass="path" presetSubtype="0" accel="50000" decel="50000" fill="hold" grpId="1" nodeType="withEffect">
                                  <p:stCondLst>
                                    <p:cond delay="0"/>
                                  </p:stCondLst>
                                  <p:childTnLst>
                                    <p:animMotion origin="layout" path="M 3.33333E-6 2.39124E-6 L -0.2125 0.30176 " pathEditMode="relative" rAng="0" ptsTypes="AA">
                                      <p:cBhvr>
                                        <p:cTn id="35" dur="500" spd="-100000" fill="hold"/>
                                        <p:tgtEl>
                                          <p:spTgt spid="40"/>
                                        </p:tgtEl>
                                        <p:attrNameLst>
                                          <p:attrName>ppt_x</p:attrName>
                                          <p:attrName>ppt_y</p:attrName>
                                        </p:attrNameLst>
                                      </p:cBhvr>
                                      <p:rCtr x="-10625" y="15088"/>
                                    </p:animMotion>
                                  </p:childTnLst>
                                </p:cTn>
                              </p:par>
                              <p:par>
                                <p:cTn id="36" presetID="1" presetClass="entr" presetSubtype="0" fill="hold" grpId="0" nodeType="withEffect">
                                  <p:stCondLst>
                                    <p:cond delay="100"/>
                                  </p:stCondLst>
                                  <p:childTnLst>
                                    <p:set>
                                      <p:cBhvr>
                                        <p:cTn id="37" dur="1" fill="hold">
                                          <p:stCondLst>
                                            <p:cond delay="0"/>
                                          </p:stCondLst>
                                        </p:cTn>
                                        <p:tgtEl>
                                          <p:spTgt spid="41"/>
                                        </p:tgtEl>
                                        <p:attrNameLst>
                                          <p:attrName>style.visibility</p:attrName>
                                        </p:attrNameLst>
                                      </p:cBhvr>
                                      <p:to>
                                        <p:strVal val="visible"/>
                                      </p:to>
                                    </p:set>
                                  </p:childTnLst>
                                </p:cTn>
                              </p:par>
                              <p:par>
                                <p:cTn id="38" presetID="56" presetClass="path" presetSubtype="0" accel="50000" decel="50000" fill="hold" grpId="1" nodeType="withEffect">
                                  <p:stCondLst>
                                    <p:cond delay="100"/>
                                  </p:stCondLst>
                                  <p:childTnLst>
                                    <p:animMotion origin="layout" path="M 3.33333E-6 -9.19469E-7 L -0.21059 0.02499 " pathEditMode="relative" rAng="0" ptsTypes="AA">
                                      <p:cBhvr>
                                        <p:cTn id="39" dur="500" spd="-100000" fill="hold"/>
                                        <p:tgtEl>
                                          <p:spTgt spid="41"/>
                                        </p:tgtEl>
                                        <p:attrNameLst>
                                          <p:attrName>ppt_x</p:attrName>
                                          <p:attrName>ppt_y</p:attrName>
                                        </p:attrNameLst>
                                      </p:cBhvr>
                                      <p:rCtr x="-10538" y="1234"/>
                                    </p:animMotion>
                                  </p:childTnLst>
                                </p:cTn>
                              </p:par>
                              <p:par>
                                <p:cTn id="40" presetID="1" presetClass="entr" presetSubtype="0" fill="hold" grpId="0" nodeType="withEffect">
                                  <p:stCondLst>
                                    <p:cond delay="200"/>
                                  </p:stCondLst>
                                  <p:childTnLst>
                                    <p:set>
                                      <p:cBhvr>
                                        <p:cTn id="41" dur="1" fill="hold">
                                          <p:stCondLst>
                                            <p:cond delay="0"/>
                                          </p:stCondLst>
                                        </p:cTn>
                                        <p:tgtEl>
                                          <p:spTgt spid="42"/>
                                        </p:tgtEl>
                                        <p:attrNameLst>
                                          <p:attrName>style.visibility</p:attrName>
                                        </p:attrNameLst>
                                      </p:cBhvr>
                                      <p:to>
                                        <p:strVal val="visible"/>
                                      </p:to>
                                    </p:set>
                                  </p:childTnLst>
                                </p:cTn>
                              </p:par>
                              <p:par>
                                <p:cTn id="42" presetID="56" presetClass="path" presetSubtype="0" accel="50000" decel="50000" fill="hold" grpId="1" nodeType="withEffect">
                                  <p:stCondLst>
                                    <p:cond delay="200"/>
                                  </p:stCondLst>
                                  <p:childTnLst>
                                    <p:animMotion origin="layout" path="M 3.33333E-6 5.86239E-8 L -0.2125 -0.2382 " pathEditMode="relative" rAng="0" ptsTypes="AA">
                                      <p:cBhvr>
                                        <p:cTn id="43" dur="500" spd="-100000" fill="hold"/>
                                        <p:tgtEl>
                                          <p:spTgt spid="42"/>
                                        </p:tgtEl>
                                        <p:attrNameLst>
                                          <p:attrName>ppt_x</p:attrName>
                                          <p:attrName>ppt_y</p:attrName>
                                        </p:attrNameLst>
                                      </p:cBhvr>
                                      <p:rCtr x="-10625" y="-11910"/>
                                    </p:animMotion>
                                  </p:childTnLst>
                                </p:cTn>
                              </p:par>
                            </p:childTnLst>
                          </p:cTn>
                        </p:par>
                        <p:par>
                          <p:cTn id="44" fill="hold">
                            <p:stCondLst>
                              <p:cond delay="3100"/>
                            </p:stCondLst>
                            <p:childTnLst>
                              <p:par>
                                <p:cTn id="45" presetID="31" presetClass="entr" presetSubtype="0" fill="hold" grpId="0" nodeType="after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p:cTn id="47" dur="400" fill="hold"/>
                                        <p:tgtEl>
                                          <p:spTgt spid="43"/>
                                        </p:tgtEl>
                                        <p:attrNameLst>
                                          <p:attrName>ppt_w</p:attrName>
                                        </p:attrNameLst>
                                      </p:cBhvr>
                                      <p:tavLst>
                                        <p:tav tm="0">
                                          <p:val>
                                            <p:fltVal val="0"/>
                                          </p:val>
                                        </p:tav>
                                        <p:tav tm="100000">
                                          <p:val>
                                            <p:strVal val="#ppt_w"/>
                                          </p:val>
                                        </p:tav>
                                      </p:tavLst>
                                    </p:anim>
                                    <p:anim calcmode="lin" valueType="num">
                                      <p:cBhvr>
                                        <p:cTn id="48" dur="400" fill="hold"/>
                                        <p:tgtEl>
                                          <p:spTgt spid="43"/>
                                        </p:tgtEl>
                                        <p:attrNameLst>
                                          <p:attrName>ppt_h</p:attrName>
                                        </p:attrNameLst>
                                      </p:cBhvr>
                                      <p:tavLst>
                                        <p:tav tm="0">
                                          <p:val>
                                            <p:fltVal val="0"/>
                                          </p:val>
                                        </p:tav>
                                        <p:tav tm="100000">
                                          <p:val>
                                            <p:strVal val="#ppt_h"/>
                                          </p:val>
                                        </p:tav>
                                      </p:tavLst>
                                    </p:anim>
                                    <p:anim calcmode="lin" valueType="num">
                                      <p:cBhvr>
                                        <p:cTn id="49" dur="400" fill="hold"/>
                                        <p:tgtEl>
                                          <p:spTgt spid="43"/>
                                        </p:tgtEl>
                                        <p:attrNameLst>
                                          <p:attrName>style.rotation</p:attrName>
                                        </p:attrNameLst>
                                      </p:cBhvr>
                                      <p:tavLst>
                                        <p:tav tm="0">
                                          <p:val>
                                            <p:fltVal val="90"/>
                                          </p:val>
                                        </p:tav>
                                        <p:tav tm="100000">
                                          <p:val>
                                            <p:fltVal val="0"/>
                                          </p:val>
                                        </p:tav>
                                      </p:tavLst>
                                    </p:anim>
                                    <p:animEffect transition="in" filter="fade">
                                      <p:cBhvr>
                                        <p:cTn id="50" dur="400"/>
                                        <p:tgtEl>
                                          <p:spTgt spid="43"/>
                                        </p:tgtEl>
                                      </p:cBhvr>
                                    </p:animEffect>
                                  </p:childTnLst>
                                </p:cTn>
                              </p:par>
                            </p:childTnLst>
                          </p:cTn>
                        </p:par>
                        <p:par>
                          <p:cTn id="51" fill="hold">
                            <p:stCondLst>
                              <p:cond delay="3500"/>
                            </p:stCondLst>
                            <p:childTnLst>
                              <p:par>
                                <p:cTn id="52" presetID="22" presetClass="entr" presetSubtype="8" fill="hold" grpId="0"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500"/>
                                        <p:tgtEl>
                                          <p:spTgt spid="52"/>
                                        </p:tgtEl>
                                      </p:cBhvr>
                                    </p:animEffect>
                                  </p:childTnLst>
                                </p:cTn>
                              </p:par>
                            </p:childTnLst>
                          </p:cTn>
                        </p:par>
                        <p:par>
                          <p:cTn id="55" fill="hold">
                            <p:stCondLst>
                              <p:cond delay="4000"/>
                            </p:stCondLst>
                            <p:childTnLst>
                              <p:par>
                                <p:cTn id="56" presetID="31" presetClass="entr" presetSubtype="0"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400" fill="hold"/>
                                        <p:tgtEl>
                                          <p:spTgt spid="54"/>
                                        </p:tgtEl>
                                        <p:attrNameLst>
                                          <p:attrName>ppt_w</p:attrName>
                                        </p:attrNameLst>
                                      </p:cBhvr>
                                      <p:tavLst>
                                        <p:tav tm="0">
                                          <p:val>
                                            <p:fltVal val="0"/>
                                          </p:val>
                                        </p:tav>
                                        <p:tav tm="100000">
                                          <p:val>
                                            <p:strVal val="#ppt_w"/>
                                          </p:val>
                                        </p:tav>
                                      </p:tavLst>
                                    </p:anim>
                                    <p:anim calcmode="lin" valueType="num">
                                      <p:cBhvr>
                                        <p:cTn id="59" dur="400" fill="hold"/>
                                        <p:tgtEl>
                                          <p:spTgt spid="54"/>
                                        </p:tgtEl>
                                        <p:attrNameLst>
                                          <p:attrName>ppt_h</p:attrName>
                                        </p:attrNameLst>
                                      </p:cBhvr>
                                      <p:tavLst>
                                        <p:tav tm="0">
                                          <p:val>
                                            <p:fltVal val="0"/>
                                          </p:val>
                                        </p:tav>
                                        <p:tav tm="100000">
                                          <p:val>
                                            <p:strVal val="#ppt_h"/>
                                          </p:val>
                                        </p:tav>
                                      </p:tavLst>
                                    </p:anim>
                                    <p:anim calcmode="lin" valueType="num">
                                      <p:cBhvr>
                                        <p:cTn id="60" dur="400" fill="hold"/>
                                        <p:tgtEl>
                                          <p:spTgt spid="54"/>
                                        </p:tgtEl>
                                        <p:attrNameLst>
                                          <p:attrName>style.rotation</p:attrName>
                                        </p:attrNameLst>
                                      </p:cBhvr>
                                      <p:tavLst>
                                        <p:tav tm="0">
                                          <p:val>
                                            <p:fltVal val="90"/>
                                          </p:val>
                                        </p:tav>
                                        <p:tav tm="100000">
                                          <p:val>
                                            <p:fltVal val="0"/>
                                          </p:val>
                                        </p:tav>
                                      </p:tavLst>
                                    </p:anim>
                                    <p:animEffect transition="in" filter="fade">
                                      <p:cBhvr>
                                        <p:cTn id="61" dur="400"/>
                                        <p:tgtEl>
                                          <p:spTgt spid="54"/>
                                        </p:tgtEl>
                                      </p:cBhvr>
                                    </p:animEffect>
                                  </p:childTnLst>
                                </p:cTn>
                              </p:par>
                            </p:childTnLst>
                          </p:cTn>
                        </p:par>
                        <p:par>
                          <p:cTn id="62" fill="hold">
                            <p:stCondLst>
                              <p:cond delay="4400"/>
                            </p:stCondLst>
                            <p:childTnLst>
                              <p:par>
                                <p:cTn id="63" presetID="22" presetClass="entr" presetSubtype="8"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Effect transition="in" filter="wipe(left)">
                                      <p:cBhvr>
                                        <p:cTn id="65" dur="500"/>
                                        <p:tgtEl>
                                          <p:spTgt spid="56"/>
                                        </p:tgtEl>
                                      </p:cBhvr>
                                    </p:animEffect>
                                  </p:childTnLst>
                                </p:cTn>
                              </p:par>
                            </p:childTnLst>
                          </p:cTn>
                        </p:par>
                        <p:par>
                          <p:cTn id="66" fill="hold">
                            <p:stCondLst>
                              <p:cond delay="4900"/>
                            </p:stCondLst>
                            <p:childTnLst>
                              <p:par>
                                <p:cTn id="67" presetID="31" presetClass="entr" presetSubtype="0"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 calcmode="lin" valueType="num">
                                      <p:cBhvr>
                                        <p:cTn id="69" dur="400" fill="hold"/>
                                        <p:tgtEl>
                                          <p:spTgt spid="57"/>
                                        </p:tgtEl>
                                        <p:attrNameLst>
                                          <p:attrName>ppt_w</p:attrName>
                                        </p:attrNameLst>
                                      </p:cBhvr>
                                      <p:tavLst>
                                        <p:tav tm="0">
                                          <p:val>
                                            <p:fltVal val="0"/>
                                          </p:val>
                                        </p:tav>
                                        <p:tav tm="100000">
                                          <p:val>
                                            <p:strVal val="#ppt_w"/>
                                          </p:val>
                                        </p:tav>
                                      </p:tavLst>
                                    </p:anim>
                                    <p:anim calcmode="lin" valueType="num">
                                      <p:cBhvr>
                                        <p:cTn id="70" dur="400" fill="hold"/>
                                        <p:tgtEl>
                                          <p:spTgt spid="57"/>
                                        </p:tgtEl>
                                        <p:attrNameLst>
                                          <p:attrName>ppt_h</p:attrName>
                                        </p:attrNameLst>
                                      </p:cBhvr>
                                      <p:tavLst>
                                        <p:tav tm="0">
                                          <p:val>
                                            <p:fltVal val="0"/>
                                          </p:val>
                                        </p:tav>
                                        <p:tav tm="100000">
                                          <p:val>
                                            <p:strVal val="#ppt_h"/>
                                          </p:val>
                                        </p:tav>
                                      </p:tavLst>
                                    </p:anim>
                                    <p:anim calcmode="lin" valueType="num">
                                      <p:cBhvr>
                                        <p:cTn id="71" dur="400" fill="hold"/>
                                        <p:tgtEl>
                                          <p:spTgt spid="57"/>
                                        </p:tgtEl>
                                        <p:attrNameLst>
                                          <p:attrName>style.rotation</p:attrName>
                                        </p:attrNameLst>
                                      </p:cBhvr>
                                      <p:tavLst>
                                        <p:tav tm="0">
                                          <p:val>
                                            <p:fltVal val="90"/>
                                          </p:val>
                                        </p:tav>
                                        <p:tav tm="100000">
                                          <p:val>
                                            <p:fltVal val="0"/>
                                          </p:val>
                                        </p:tav>
                                      </p:tavLst>
                                    </p:anim>
                                    <p:animEffect transition="in" filter="fade">
                                      <p:cBhvr>
                                        <p:cTn id="72" dur="400"/>
                                        <p:tgtEl>
                                          <p:spTgt spid="57"/>
                                        </p:tgtEl>
                                      </p:cBhvr>
                                    </p:animEffect>
                                  </p:childTnLst>
                                </p:cTn>
                              </p:par>
                            </p:childTnLst>
                          </p:cTn>
                        </p:par>
                        <p:par>
                          <p:cTn id="73" fill="hold">
                            <p:stCondLst>
                              <p:cond delay="5300"/>
                            </p:stCondLst>
                            <p:childTnLst>
                              <p:par>
                                <p:cTn id="74" presetID="22" presetClass="entr" presetSubtype="8"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Effect transition="in" filter="wipe(left)">
                                      <p:cBhvr>
                                        <p:cTn id="7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8" grpId="0" animBg="1"/>
      <p:bldP spid="39" grpId="0" animBg="1"/>
      <p:bldP spid="40" grpId="0" animBg="1"/>
      <p:bldP spid="40" grpId="1" animBg="1"/>
      <p:bldP spid="41" grpId="0" animBg="1"/>
      <p:bldP spid="41" grpId="1" animBg="1"/>
      <p:bldP spid="42" grpId="0" animBg="1"/>
      <p:bldP spid="42" grpId="1" animBg="1"/>
      <p:bldP spid="43" grpId="0"/>
      <p:bldP spid="52" grpId="0"/>
      <p:bldP spid="54" grpId="0"/>
      <p:bldP spid="56" grpId="0"/>
      <p:bldP spid="57" grpId="0"/>
      <p:bldP spid="58"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grpSp>
        <p:nvGrpSpPr>
          <p:cNvPr id="5" name="组合 4"/>
          <p:cNvGrpSpPr/>
          <p:nvPr/>
        </p:nvGrpSpPr>
        <p:grpSpPr>
          <a:xfrm>
            <a:off x="2246698" y="964540"/>
            <a:ext cx="5375181" cy="1681816"/>
            <a:chOff x="2056198" y="1098312"/>
            <a:chExt cx="5375181" cy="1681816"/>
          </a:xfrm>
        </p:grpSpPr>
        <p:grpSp>
          <p:nvGrpSpPr>
            <p:cNvPr id="6" name="组合 5"/>
            <p:cNvGrpSpPr/>
            <p:nvPr/>
          </p:nvGrpSpPr>
          <p:grpSpPr>
            <a:xfrm rot="20248206">
              <a:off x="2143316" y="1367218"/>
              <a:ext cx="961633" cy="1412910"/>
              <a:chOff x="1401019" y="1050556"/>
              <a:chExt cx="1803331" cy="2808312"/>
            </a:xfrm>
          </p:grpSpPr>
          <p:sp>
            <p:nvSpPr>
              <p:cNvPr id="11" name="圆角矩形 10"/>
              <p:cNvSpPr/>
              <p:nvPr/>
            </p:nvSpPr>
            <p:spPr>
              <a:xfrm>
                <a:off x="1401019" y="1050556"/>
                <a:ext cx="1803331" cy="2808312"/>
              </a:xfrm>
              <a:prstGeom prst="roundRect">
                <a:avLst>
                  <a:gd name="adj" fmla="val 12132"/>
                </a:avLst>
              </a:prstGeom>
              <a:solidFill>
                <a:srgbClr val="922E17"/>
              </a:solidFill>
              <a:ln w="25400" cap="flat" cmpd="sng" algn="ctr">
                <a:solidFill>
                  <a:srgbClr val="922E17"/>
                </a:solidFill>
                <a:prstDash val="solid"/>
              </a:ln>
              <a:effectLst/>
            </p:spPr>
            <p:txBody>
              <a:bodyPr rtlCol="0" anchor="ctr"/>
              <a:lstStyle/>
              <a:p>
                <a:pPr algn="ctr">
                  <a:defRPr/>
                </a:pPr>
                <a:endParaRPr lang="zh-CN" altLang="en-US" kern="0">
                  <a:solidFill>
                    <a:sysClr val="window" lastClr="FFFFFF"/>
                  </a:solidFill>
                </a:endParaRPr>
              </a:p>
            </p:txBody>
          </p:sp>
          <p:sp>
            <p:nvSpPr>
              <p:cNvPr id="12" name="圆角矩形 11"/>
              <p:cNvSpPr/>
              <p:nvPr/>
            </p:nvSpPr>
            <p:spPr>
              <a:xfrm>
                <a:off x="1480545" y="1111681"/>
                <a:ext cx="1656184" cy="2691298"/>
              </a:xfrm>
              <a:prstGeom prst="roundRect">
                <a:avLst>
                  <a:gd name="adj" fmla="val 12132"/>
                </a:avLst>
              </a:prstGeom>
              <a:solidFill>
                <a:srgbClr val="922E17"/>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grpSp>
        <p:sp>
          <p:nvSpPr>
            <p:cNvPr id="7" name="TextBox 72"/>
            <p:cNvSpPr txBox="1"/>
            <p:nvPr/>
          </p:nvSpPr>
          <p:spPr>
            <a:xfrm rot="20248206">
              <a:off x="2056198" y="1098312"/>
              <a:ext cx="829980" cy="1604414"/>
            </a:xfrm>
            <a:prstGeom prst="rect">
              <a:avLst/>
            </a:prstGeom>
            <a:noFill/>
          </p:spPr>
          <p:txBody>
            <a:bodyPr wrap="square" rtlCol="0">
              <a:spAutoFit/>
            </a:bodyPr>
            <a:lstStyle/>
            <a:p>
              <a:pPr algn="just">
                <a:lnSpc>
                  <a:spcPct val="130000"/>
                </a:lnSpc>
                <a:defRPr/>
              </a:pPr>
              <a:r>
                <a:rPr lang="en-US" altLang="zh-CN" sz="8800" b="1" kern="0" dirty="0">
                  <a:solidFill>
                    <a:sysClr val="window" lastClr="FFFFFF"/>
                  </a:solidFill>
                  <a:latin typeface="Gungsuh" pitchFamily="18" charset="-127"/>
                  <a:ea typeface="Gungsuh" pitchFamily="18" charset="-127"/>
                </a:rPr>
                <a:t>A</a:t>
              </a:r>
              <a:endParaRPr lang="en-US" altLang="zh-CN" sz="8800" b="1" kern="0" dirty="0" smtClean="0">
                <a:solidFill>
                  <a:sysClr val="window" lastClr="FFFFFF"/>
                </a:solidFill>
                <a:latin typeface="Gungsuh" pitchFamily="18" charset="-127"/>
                <a:ea typeface="Gungsuh" pitchFamily="18" charset="-127"/>
              </a:endParaRPr>
            </a:p>
          </p:txBody>
        </p:sp>
        <p:sp>
          <p:nvSpPr>
            <p:cNvPr id="8" name="TextBox 75"/>
            <p:cNvSpPr txBox="1"/>
            <p:nvPr/>
          </p:nvSpPr>
          <p:spPr>
            <a:xfrm>
              <a:off x="3626707" y="2019550"/>
              <a:ext cx="3804672" cy="523220"/>
            </a:xfrm>
            <a:prstGeom prst="rect">
              <a:avLst/>
            </a:prstGeom>
            <a:noFill/>
          </p:spPr>
          <p:txBody>
            <a:bodyPr wrap="square" rtlCol="0">
              <a:spAutoFit/>
            </a:bodyPr>
            <a:lstStyle/>
            <a:p>
              <a:r>
                <a:rPr lang="en-US" altLang="zh-CN" sz="1400" b="1" dirty="0">
                  <a:solidFill>
                    <a:prstClr val="black"/>
                  </a:solidFill>
                </a:rPr>
                <a:t>· </a:t>
              </a:r>
              <a:r>
                <a:rPr lang="zh-CN" altLang="en-US" sz="1400" b="1" dirty="0">
                  <a:solidFill>
                    <a:prstClr val="black"/>
                  </a:solidFill>
                </a:rPr>
                <a:t>在此添加文字介绍在此添加文字介绍文字</a:t>
              </a:r>
              <a:endParaRPr lang="en-US" altLang="zh-CN" sz="1400" b="1" dirty="0">
                <a:solidFill>
                  <a:prstClr val="black"/>
                </a:solidFill>
              </a:endParaRPr>
            </a:p>
            <a:p>
              <a:r>
                <a:rPr lang="en-US" altLang="zh-CN" sz="1400" b="1" dirty="0">
                  <a:solidFill>
                    <a:prstClr val="black"/>
                  </a:solidFill>
                </a:rPr>
                <a:t>· </a:t>
              </a:r>
              <a:r>
                <a:rPr lang="zh-CN" altLang="en-US" sz="1400" b="1" dirty="0">
                  <a:solidFill>
                    <a:prstClr val="black"/>
                  </a:solidFill>
                </a:rPr>
                <a:t>在此添加文字介绍在此添加文字介绍</a:t>
              </a:r>
              <a:r>
                <a:rPr lang="zh-CN" altLang="en-US" sz="1400" b="1" dirty="0" smtClean="0">
                  <a:solidFill>
                    <a:prstClr val="black"/>
                  </a:solidFill>
                </a:rPr>
                <a:t>文字</a:t>
              </a:r>
              <a:endParaRPr lang="en-US" altLang="zh-CN" sz="1400" b="1" dirty="0">
                <a:solidFill>
                  <a:prstClr val="black"/>
                </a:solidFill>
              </a:endParaRPr>
            </a:p>
          </p:txBody>
        </p:sp>
        <p:sp>
          <p:nvSpPr>
            <p:cNvPr id="9" name="TextBox 76"/>
            <p:cNvSpPr txBox="1"/>
            <p:nvPr/>
          </p:nvSpPr>
          <p:spPr>
            <a:xfrm>
              <a:off x="3626707" y="1613972"/>
              <a:ext cx="2292781" cy="338554"/>
            </a:xfrm>
            <a:prstGeom prst="rect">
              <a:avLst/>
            </a:prstGeom>
            <a:noFill/>
          </p:spPr>
          <p:txBody>
            <a:bodyPr wrap="square" rtlCol="0">
              <a:spAutoFit/>
            </a:bodyPr>
            <a:lstStyle/>
            <a:p>
              <a:pPr>
                <a:lnSpc>
                  <a:spcPct val="80000"/>
                </a:lnSpc>
                <a:defRPr/>
              </a:pPr>
              <a:r>
                <a:rPr lang="zh-CN" altLang="en-US" sz="2000" b="1" kern="0" dirty="0" smtClean="0">
                  <a:solidFill>
                    <a:srgbClr val="291618"/>
                  </a:solidFill>
                  <a:latin typeface="+mn-ea"/>
                </a:rPr>
                <a:t>标题文字</a:t>
              </a:r>
              <a:endParaRPr lang="zh-CN" altLang="en-US" sz="2000" b="1" kern="0" dirty="0">
                <a:solidFill>
                  <a:srgbClr val="291618"/>
                </a:solidFill>
                <a:latin typeface="+mn-ea"/>
              </a:endParaRPr>
            </a:p>
          </p:txBody>
        </p:sp>
        <p:cxnSp>
          <p:nvCxnSpPr>
            <p:cNvPr id="10" name="直接连接符 9"/>
            <p:cNvCxnSpPr/>
            <p:nvPr/>
          </p:nvCxnSpPr>
          <p:spPr>
            <a:xfrm>
              <a:off x="3692081" y="1928296"/>
              <a:ext cx="3595282" cy="0"/>
            </a:xfrm>
            <a:prstGeom prst="line">
              <a:avLst/>
            </a:prstGeom>
            <a:noFill/>
            <a:ln w="19050" cap="flat" cmpd="sng" algn="ctr">
              <a:solidFill>
                <a:srgbClr val="291618"/>
              </a:solidFill>
              <a:prstDash val="solid"/>
              <a:headEnd type="oval" w="med" len="med"/>
              <a:tailEnd type="oval" w="med" len="med"/>
            </a:ln>
            <a:effectLst/>
          </p:spPr>
        </p:cxnSp>
      </p:grpSp>
      <p:grpSp>
        <p:nvGrpSpPr>
          <p:cNvPr id="13" name="组合 12"/>
          <p:cNvGrpSpPr/>
          <p:nvPr/>
        </p:nvGrpSpPr>
        <p:grpSpPr>
          <a:xfrm>
            <a:off x="2653203" y="2572902"/>
            <a:ext cx="5375181" cy="1661464"/>
            <a:chOff x="2653203" y="2572902"/>
            <a:chExt cx="5375181" cy="1661464"/>
          </a:xfrm>
        </p:grpSpPr>
        <p:grpSp>
          <p:nvGrpSpPr>
            <p:cNvPr id="14" name="组合 13"/>
            <p:cNvGrpSpPr/>
            <p:nvPr/>
          </p:nvGrpSpPr>
          <p:grpSpPr>
            <a:xfrm rot="20248206">
              <a:off x="2742036" y="2821456"/>
              <a:ext cx="961633" cy="1412910"/>
              <a:chOff x="1403649" y="1052735"/>
              <a:chExt cx="1803331" cy="2808312"/>
            </a:xfrm>
          </p:grpSpPr>
          <p:sp>
            <p:nvSpPr>
              <p:cNvPr id="19" name="圆角矩形 18"/>
              <p:cNvSpPr/>
              <p:nvPr/>
            </p:nvSpPr>
            <p:spPr>
              <a:xfrm>
                <a:off x="1403649" y="1052735"/>
                <a:ext cx="1803331" cy="2808312"/>
              </a:xfrm>
              <a:prstGeom prst="roundRect">
                <a:avLst>
                  <a:gd name="adj" fmla="val 12132"/>
                </a:avLst>
              </a:prstGeom>
              <a:solidFill>
                <a:srgbClr val="922E17"/>
              </a:solidFill>
              <a:ln w="25400" cap="flat" cmpd="sng" algn="ctr">
                <a:noFill/>
                <a:prstDash val="solid"/>
              </a:ln>
              <a:effectLst/>
            </p:spPr>
            <p:txBody>
              <a:bodyPr rtlCol="0" anchor="ctr"/>
              <a:lstStyle/>
              <a:p>
                <a:pPr algn="ctr">
                  <a:defRPr/>
                </a:pPr>
                <a:endParaRPr lang="zh-CN" altLang="en-US" kern="0">
                  <a:solidFill>
                    <a:sysClr val="window" lastClr="FFFFFF"/>
                  </a:solidFill>
                </a:endParaRPr>
              </a:p>
            </p:txBody>
          </p:sp>
          <p:sp>
            <p:nvSpPr>
              <p:cNvPr id="20" name="圆角矩形 19"/>
              <p:cNvSpPr/>
              <p:nvPr/>
            </p:nvSpPr>
            <p:spPr>
              <a:xfrm>
                <a:off x="1480545" y="1111680"/>
                <a:ext cx="1656184" cy="2691297"/>
              </a:xfrm>
              <a:prstGeom prst="roundRect">
                <a:avLst>
                  <a:gd name="adj" fmla="val 12132"/>
                </a:avLst>
              </a:prstGeom>
              <a:solidFill>
                <a:srgbClr val="922E17"/>
              </a:solidFill>
              <a:ln w="25400" cap="flat" cmpd="sng" algn="ctr">
                <a:solidFill>
                  <a:sysClr val="window" lastClr="FFFFFF"/>
                </a:solidFill>
                <a:prstDash val="solid"/>
              </a:ln>
              <a:effectLst/>
            </p:spPr>
            <p:txBody>
              <a:bodyPr rtlCol="0" anchor="ctr"/>
              <a:lstStyle/>
              <a:p>
                <a:pPr algn="ctr">
                  <a:defRPr/>
                </a:pPr>
                <a:endParaRPr lang="zh-CN" altLang="en-US" kern="0">
                  <a:solidFill>
                    <a:sysClr val="window" lastClr="FFFFFF"/>
                  </a:solidFill>
                </a:endParaRPr>
              </a:p>
            </p:txBody>
          </p:sp>
        </p:grpSp>
        <p:sp>
          <p:nvSpPr>
            <p:cNvPr id="15" name="TextBox 82"/>
            <p:cNvSpPr txBox="1"/>
            <p:nvPr/>
          </p:nvSpPr>
          <p:spPr>
            <a:xfrm rot="20248206">
              <a:off x="2653203" y="2572902"/>
              <a:ext cx="829980" cy="1604414"/>
            </a:xfrm>
            <a:prstGeom prst="rect">
              <a:avLst/>
            </a:prstGeom>
            <a:noFill/>
          </p:spPr>
          <p:txBody>
            <a:bodyPr wrap="square" rtlCol="0">
              <a:spAutoFit/>
            </a:bodyPr>
            <a:lstStyle/>
            <a:p>
              <a:pPr algn="just">
                <a:lnSpc>
                  <a:spcPct val="130000"/>
                </a:lnSpc>
                <a:defRPr/>
              </a:pPr>
              <a:r>
                <a:rPr lang="en-US" altLang="zh-CN" sz="8800" b="1" kern="0" dirty="0" smtClean="0">
                  <a:solidFill>
                    <a:sysClr val="window" lastClr="FFFFFF"/>
                  </a:solidFill>
                  <a:latin typeface="Gungsuh" pitchFamily="18" charset="-127"/>
                  <a:ea typeface="Gungsuh" pitchFamily="18" charset="-127"/>
                </a:rPr>
                <a:t>B</a:t>
              </a:r>
            </a:p>
          </p:txBody>
        </p:sp>
        <p:sp>
          <p:nvSpPr>
            <p:cNvPr id="16" name="TextBox 85"/>
            <p:cNvSpPr txBox="1"/>
            <p:nvPr/>
          </p:nvSpPr>
          <p:spPr>
            <a:xfrm>
              <a:off x="4223712" y="3473312"/>
              <a:ext cx="3804672" cy="523220"/>
            </a:xfrm>
            <a:prstGeom prst="rect">
              <a:avLst/>
            </a:prstGeom>
            <a:noFill/>
          </p:spPr>
          <p:txBody>
            <a:bodyPr wrap="square" rtlCol="0">
              <a:spAutoFit/>
            </a:bodyPr>
            <a:lstStyle/>
            <a:p>
              <a:r>
                <a:rPr lang="en-US" altLang="zh-CN" sz="1400" b="1" dirty="0">
                  <a:solidFill>
                    <a:prstClr val="black"/>
                  </a:solidFill>
                </a:rPr>
                <a:t>· </a:t>
              </a:r>
              <a:r>
                <a:rPr lang="zh-CN" altLang="en-US" sz="1400" b="1" dirty="0">
                  <a:solidFill>
                    <a:prstClr val="black"/>
                  </a:solidFill>
                </a:rPr>
                <a:t>在此添加文字介绍在此添加文字介绍文字</a:t>
              </a:r>
              <a:endParaRPr lang="en-US" altLang="zh-CN" sz="1400" b="1" dirty="0">
                <a:solidFill>
                  <a:prstClr val="black"/>
                </a:solidFill>
              </a:endParaRPr>
            </a:p>
            <a:p>
              <a:r>
                <a:rPr lang="en-US" altLang="zh-CN" sz="1400" b="1" dirty="0">
                  <a:solidFill>
                    <a:prstClr val="black"/>
                  </a:solidFill>
                </a:rPr>
                <a:t>· </a:t>
              </a:r>
              <a:r>
                <a:rPr lang="zh-CN" altLang="en-US" sz="1400" b="1" dirty="0">
                  <a:solidFill>
                    <a:prstClr val="black"/>
                  </a:solidFill>
                </a:rPr>
                <a:t>在此添加文字介绍在此添加文字介绍</a:t>
              </a:r>
              <a:r>
                <a:rPr lang="zh-CN" altLang="en-US" sz="1400" b="1" dirty="0" smtClean="0">
                  <a:solidFill>
                    <a:prstClr val="black"/>
                  </a:solidFill>
                </a:rPr>
                <a:t>文字</a:t>
              </a:r>
              <a:endParaRPr lang="en-US" altLang="zh-CN" sz="1400" b="1" dirty="0">
                <a:solidFill>
                  <a:prstClr val="black"/>
                </a:solidFill>
              </a:endParaRPr>
            </a:p>
          </p:txBody>
        </p:sp>
        <p:sp>
          <p:nvSpPr>
            <p:cNvPr id="17" name="TextBox 86"/>
            <p:cNvSpPr txBox="1"/>
            <p:nvPr/>
          </p:nvSpPr>
          <p:spPr>
            <a:xfrm>
              <a:off x="4223712" y="3067734"/>
              <a:ext cx="2292781" cy="338554"/>
            </a:xfrm>
            <a:prstGeom prst="rect">
              <a:avLst/>
            </a:prstGeom>
            <a:noFill/>
          </p:spPr>
          <p:txBody>
            <a:bodyPr wrap="square" rtlCol="0">
              <a:spAutoFit/>
            </a:bodyPr>
            <a:lstStyle/>
            <a:p>
              <a:pPr>
                <a:lnSpc>
                  <a:spcPct val="80000"/>
                </a:lnSpc>
                <a:defRPr/>
              </a:pPr>
              <a:r>
                <a:rPr lang="zh-CN" altLang="en-US" sz="2000" b="1" kern="0" dirty="0">
                  <a:solidFill>
                    <a:srgbClr val="922E17"/>
                  </a:solidFill>
                  <a:latin typeface="+mn-ea"/>
                </a:rPr>
                <a:t>标题文字</a:t>
              </a:r>
            </a:p>
          </p:txBody>
        </p:sp>
        <p:cxnSp>
          <p:nvCxnSpPr>
            <p:cNvPr id="18" name="直接连接符 17"/>
            <p:cNvCxnSpPr/>
            <p:nvPr/>
          </p:nvCxnSpPr>
          <p:spPr>
            <a:xfrm>
              <a:off x="4289086" y="3382058"/>
              <a:ext cx="3595282" cy="0"/>
            </a:xfrm>
            <a:prstGeom prst="line">
              <a:avLst/>
            </a:prstGeom>
            <a:noFill/>
            <a:ln w="19050" cap="flat" cmpd="sng" algn="ctr">
              <a:solidFill>
                <a:schemeClr val="tx1"/>
              </a:solidFill>
              <a:prstDash val="solid"/>
              <a:headEnd type="oval" w="med" len="med"/>
              <a:tailEnd type="oval" w="med" len="med"/>
            </a:ln>
            <a:effectLst/>
          </p:spPr>
        </p:cxnSp>
      </p:grpSp>
    </p:spTree>
    <p:extLst>
      <p:ext uri="{BB962C8B-B14F-4D97-AF65-F5344CB8AC3E}">
        <p14:creationId xmlns:p14="http://schemas.microsoft.com/office/powerpoint/2010/main" val="32853763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childTnLst>
                          </p:cTn>
                        </p:par>
                        <p:par>
                          <p:cTn id="23" fill="hold">
                            <p:stCondLst>
                              <p:cond delay="1400"/>
                            </p:stCondLst>
                            <p:childTnLst>
                              <p:par>
                                <p:cTn id="24" presetID="2" presetClass="entr" presetSubtype="2"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Oval 7"/>
          <p:cNvSpPr>
            <a:spLocks noChangeArrowheads="1"/>
          </p:cNvSpPr>
          <p:nvPr/>
        </p:nvSpPr>
        <p:spPr bwMode="auto">
          <a:xfrm>
            <a:off x="1116186" y="1563638"/>
            <a:ext cx="1150937" cy="1150937"/>
          </a:xfrm>
          <a:prstGeom prst="ellipse">
            <a:avLst/>
          </a:prstGeom>
          <a:noFill/>
          <a:ln w="9525">
            <a:solidFill>
              <a:srgbClr val="922E1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b="1" dirty="0" smtClean="0">
                <a:latin typeface="微软雅黑" panose="020B0503020204020204" pitchFamily="34" charset="-122"/>
                <a:ea typeface="微软雅黑" panose="020B0503020204020204" pitchFamily="34" charset="-122"/>
              </a:rPr>
              <a:t> 标题</a:t>
            </a:r>
            <a:endParaRPr lang="en-US" altLang="zh-CN" b="1" dirty="0">
              <a:latin typeface="微软雅黑" panose="020B0503020204020204" pitchFamily="34" charset="-122"/>
              <a:ea typeface="微软雅黑" panose="020B0503020204020204" pitchFamily="34" charset="-122"/>
            </a:endParaRPr>
          </a:p>
        </p:txBody>
      </p:sp>
      <p:sp>
        <p:nvSpPr>
          <p:cNvPr id="6" name="Oval 8"/>
          <p:cNvSpPr>
            <a:spLocks noChangeArrowheads="1"/>
          </p:cNvSpPr>
          <p:nvPr/>
        </p:nvSpPr>
        <p:spPr bwMode="auto">
          <a:xfrm>
            <a:off x="7092280" y="1635075"/>
            <a:ext cx="1008063" cy="1008063"/>
          </a:xfrm>
          <a:prstGeom prst="ellipse">
            <a:avLst/>
          </a:prstGeom>
          <a:solidFill>
            <a:srgbClr val="922E17"/>
          </a:solidFill>
          <a:ln>
            <a:noFill/>
          </a:ln>
          <a:effectLst/>
          <a:extLst/>
        </p:spPr>
        <p:txBody>
          <a:bodyPr wrap="none" anchor="ctr"/>
          <a:lstStyle/>
          <a:p>
            <a:r>
              <a:rPr lang="zh-CN" altLang="en-US" dirty="0" smtClean="0">
                <a:solidFill>
                  <a:schemeClr val="accent2"/>
                </a:solidFill>
                <a:latin typeface="微软雅黑" panose="020B0503020204020204" pitchFamily="34" charset="-122"/>
                <a:ea typeface="微软雅黑" panose="020B0503020204020204" pitchFamily="34" charset="-122"/>
              </a:rPr>
              <a:t>内容</a:t>
            </a:r>
            <a:endParaRPr lang="en-US" altLang="zh-CN" dirty="0">
              <a:solidFill>
                <a:schemeClr val="accent2"/>
              </a:solidFill>
              <a:latin typeface="微软雅黑" panose="020B0503020204020204" pitchFamily="34" charset="-122"/>
              <a:ea typeface="微软雅黑" panose="020B0503020204020204" pitchFamily="34" charset="-122"/>
            </a:endParaRPr>
          </a:p>
        </p:txBody>
      </p:sp>
      <p:sp>
        <p:nvSpPr>
          <p:cNvPr id="7" name="Line 9"/>
          <p:cNvSpPr>
            <a:spLocks noChangeShapeType="1"/>
          </p:cNvSpPr>
          <p:nvPr/>
        </p:nvSpPr>
        <p:spPr bwMode="auto">
          <a:xfrm flipH="1">
            <a:off x="2483023" y="2139900"/>
            <a:ext cx="4465241" cy="0"/>
          </a:xfrm>
          <a:prstGeom prst="line">
            <a:avLst/>
          </a:prstGeom>
          <a:noFill/>
          <a:ln w="12700">
            <a:solidFill>
              <a:srgbClr val="922E17"/>
            </a:solidFill>
            <a:prstDash val="sys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8" name="Rectangle 10"/>
          <p:cNvSpPr>
            <a:spLocks noChangeArrowheads="1"/>
          </p:cNvSpPr>
          <p:nvPr/>
        </p:nvSpPr>
        <p:spPr bwMode="auto">
          <a:xfrm>
            <a:off x="2483023" y="1635075"/>
            <a:ext cx="518477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400" dirty="0" smtClean="0">
                <a:solidFill>
                  <a:srgbClr val="922E17"/>
                </a:solidFill>
                <a:latin typeface="微软雅黑" panose="020B0503020204020204" pitchFamily="34" charset="-122"/>
                <a:ea typeface="微软雅黑" panose="020B0503020204020204" pitchFamily="34" charset="-122"/>
              </a:rPr>
              <a:t>请输入文字内容及说明</a:t>
            </a:r>
            <a:endParaRPr lang="en-US" altLang="zh-CN" sz="1400" dirty="0">
              <a:solidFill>
                <a:srgbClr val="922E17"/>
              </a:solidFill>
              <a:latin typeface="微软雅黑" panose="020B0503020204020204" pitchFamily="34" charset="-122"/>
              <a:ea typeface="微软雅黑" panose="020B0503020204020204" pitchFamily="34" charset="-122"/>
            </a:endParaRPr>
          </a:p>
        </p:txBody>
      </p:sp>
      <p:sp>
        <p:nvSpPr>
          <p:cNvPr id="9" name="Oval 12"/>
          <p:cNvSpPr>
            <a:spLocks noChangeArrowheads="1"/>
          </p:cNvSpPr>
          <p:nvPr/>
        </p:nvSpPr>
        <p:spPr bwMode="auto">
          <a:xfrm>
            <a:off x="5220121" y="3146375"/>
            <a:ext cx="1008062" cy="1008063"/>
          </a:xfrm>
          <a:prstGeom prst="ellipse">
            <a:avLst/>
          </a:prstGeom>
          <a:solidFill>
            <a:srgbClr val="922E17"/>
          </a:solidFill>
          <a:ln>
            <a:noFill/>
          </a:ln>
          <a:effectLst/>
          <a:extLst/>
        </p:spPr>
        <p:txBody>
          <a:bodyPr wrap="none" anchor="ctr"/>
          <a:lstStyle/>
          <a:p>
            <a:r>
              <a:rPr lang="zh-CN" altLang="en-US" dirty="0" smtClean="0">
                <a:solidFill>
                  <a:schemeClr val="accent2"/>
                </a:solidFill>
                <a:latin typeface="微软雅黑" panose="020B0503020204020204" pitchFamily="34" charset="-122"/>
                <a:ea typeface="微软雅黑" panose="020B0503020204020204" pitchFamily="34" charset="-122"/>
              </a:rPr>
              <a:t>内容</a:t>
            </a:r>
            <a:endParaRPr lang="en-US" altLang="zh-CN" dirty="0">
              <a:solidFill>
                <a:schemeClr val="accent2"/>
              </a:solidFill>
              <a:latin typeface="微软雅黑" panose="020B0503020204020204" pitchFamily="34" charset="-122"/>
              <a:ea typeface="微软雅黑" panose="020B0503020204020204" pitchFamily="34" charset="-122"/>
            </a:endParaRPr>
          </a:p>
        </p:txBody>
      </p:sp>
      <p:sp>
        <p:nvSpPr>
          <p:cNvPr id="10" name="Line 13"/>
          <p:cNvSpPr>
            <a:spLocks noChangeShapeType="1"/>
          </p:cNvSpPr>
          <p:nvPr/>
        </p:nvSpPr>
        <p:spPr bwMode="auto">
          <a:xfrm flipH="1">
            <a:off x="2483023" y="3651200"/>
            <a:ext cx="2592387" cy="0"/>
          </a:xfrm>
          <a:prstGeom prst="line">
            <a:avLst/>
          </a:prstGeom>
          <a:noFill/>
          <a:ln w="12700">
            <a:solidFill>
              <a:srgbClr val="922E17"/>
            </a:solidFill>
            <a:prstDash val="sysDash"/>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sp>
        <p:nvSpPr>
          <p:cNvPr id="11" name="Rectangle 14"/>
          <p:cNvSpPr>
            <a:spLocks noChangeArrowheads="1"/>
          </p:cNvSpPr>
          <p:nvPr/>
        </p:nvSpPr>
        <p:spPr bwMode="auto">
          <a:xfrm>
            <a:off x="2483023" y="3146375"/>
            <a:ext cx="288131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400" dirty="0">
                <a:solidFill>
                  <a:srgbClr val="922E17"/>
                </a:solidFill>
                <a:latin typeface="微软雅黑" panose="020B0503020204020204" pitchFamily="34" charset="-122"/>
                <a:ea typeface="微软雅黑" panose="020B0503020204020204" pitchFamily="34" charset="-122"/>
              </a:rPr>
              <a:t>请输入文字</a:t>
            </a:r>
            <a:r>
              <a:rPr lang="zh-CN" altLang="en-US" sz="1400" dirty="0" smtClean="0">
                <a:solidFill>
                  <a:srgbClr val="922E17"/>
                </a:solidFill>
                <a:latin typeface="微软雅黑" panose="020B0503020204020204" pitchFamily="34" charset="-122"/>
                <a:ea typeface="微软雅黑" panose="020B0503020204020204" pitchFamily="34" charset="-122"/>
              </a:rPr>
              <a:t>内容</a:t>
            </a:r>
            <a:endParaRPr lang="en-US" altLang="zh-CN" sz="1400" dirty="0">
              <a:solidFill>
                <a:srgbClr val="922E17"/>
              </a:solidFill>
              <a:latin typeface="微软雅黑" panose="020B0503020204020204" pitchFamily="34" charset="-122"/>
              <a:ea typeface="微软雅黑" panose="020B0503020204020204" pitchFamily="34" charset="-122"/>
            </a:endParaRPr>
          </a:p>
        </p:txBody>
      </p:sp>
      <p:sp>
        <p:nvSpPr>
          <p:cNvPr id="12" name="Oval 15"/>
          <p:cNvSpPr>
            <a:spLocks noChangeArrowheads="1"/>
          </p:cNvSpPr>
          <p:nvPr/>
        </p:nvSpPr>
        <p:spPr bwMode="auto">
          <a:xfrm>
            <a:off x="1116186" y="3073326"/>
            <a:ext cx="1150937" cy="1150938"/>
          </a:xfrm>
          <a:prstGeom prst="ellipse">
            <a:avLst/>
          </a:prstGeom>
          <a:noFill/>
          <a:ln w="9525">
            <a:solidFill>
              <a:srgbClr val="922E1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Oval 16"/>
          <p:cNvSpPr>
            <a:spLocks noChangeArrowheads="1"/>
          </p:cNvSpPr>
          <p:nvPr/>
        </p:nvSpPr>
        <p:spPr bwMode="auto">
          <a:xfrm>
            <a:off x="1187623" y="3144764"/>
            <a:ext cx="1008063" cy="1008062"/>
          </a:xfrm>
          <a:prstGeom prst="ellipse">
            <a:avLst/>
          </a:prstGeom>
          <a:solidFill>
            <a:srgbClr val="922E17"/>
          </a:solidFill>
          <a:ln>
            <a:noFill/>
          </a:ln>
          <a:effectLst/>
          <a:extLst/>
        </p:spPr>
        <p:txBody>
          <a:bodyPr wrap="none" anchor="ctr"/>
          <a:lstStyle/>
          <a:p>
            <a:r>
              <a:rPr lang="zh-CN" altLang="en-US" dirty="0" smtClean="0">
                <a:solidFill>
                  <a:schemeClr val="accent2"/>
                </a:solidFill>
                <a:latin typeface="微软雅黑" panose="020B0503020204020204" pitchFamily="34" charset="-122"/>
                <a:ea typeface="微软雅黑" panose="020B0503020204020204" pitchFamily="34" charset="-122"/>
              </a:rPr>
              <a:t>标题</a:t>
            </a:r>
            <a:endParaRPr lang="en-US" altLang="zh-CN" dirty="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40126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14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1900"/>
                            </p:stCondLst>
                            <p:childTnLst>
                              <p:par>
                                <p:cTn id="31" presetID="2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right)">
                                      <p:cBhvr>
                                        <p:cTn id="33" dur="500"/>
                                        <p:tgtEl>
                                          <p:spTgt spid="7"/>
                                        </p:tgtEl>
                                      </p:cBhvr>
                                    </p:animEffect>
                                  </p:childTnLst>
                                </p:cTn>
                              </p:par>
                            </p:childTnLst>
                          </p:cTn>
                        </p:par>
                        <p:par>
                          <p:cTn id="34" fill="hold">
                            <p:stCondLst>
                              <p:cond delay="2400"/>
                            </p:stCondLst>
                            <p:childTnLst>
                              <p:par>
                                <p:cTn id="35" presetID="22" presetClass="entr" presetSubtype="2"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right)">
                                      <p:cBhvr>
                                        <p:cTn id="37" dur="500"/>
                                        <p:tgtEl>
                                          <p:spTgt spid="8"/>
                                        </p:tgtEl>
                                      </p:cBhvr>
                                    </p:animEffect>
                                  </p:childTnLst>
                                </p:cTn>
                              </p:par>
                            </p:childTnLst>
                          </p:cTn>
                        </p:par>
                        <p:par>
                          <p:cTn id="38" fill="hold">
                            <p:stCondLst>
                              <p:cond delay="2900"/>
                            </p:stCondLst>
                            <p:childTnLst>
                              <p:par>
                                <p:cTn id="39" presetID="10"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par>
                          <p:cTn id="42" fill="hold">
                            <p:stCondLst>
                              <p:cond delay="3400"/>
                            </p:stCondLst>
                            <p:childTnLst>
                              <p:par>
                                <p:cTn id="43" presetID="2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3900"/>
                            </p:stCondLst>
                            <p:childTnLst>
                              <p:par>
                                <p:cTn id="47" presetID="22" presetClass="entr" presetSubtype="2"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right)">
                                      <p:cBhvr>
                                        <p:cTn id="49" dur="500"/>
                                        <p:tgtEl>
                                          <p:spTgt spid="11"/>
                                        </p:tgtEl>
                                      </p:cBhvr>
                                    </p:animEffect>
                                  </p:childTnLst>
                                </p:cTn>
                              </p:par>
                            </p:childTnLst>
                          </p:cTn>
                        </p:par>
                        <p:par>
                          <p:cTn id="50" fill="hold">
                            <p:stCondLst>
                              <p:cond delay="4400"/>
                            </p:stCondLst>
                            <p:childTnLst>
                              <p:par>
                                <p:cTn id="51" presetID="10" presetClass="entr" presetSubtype="0"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par>
                          <p:cTn id="54" fill="hold">
                            <p:stCondLst>
                              <p:cond delay="4900"/>
                            </p:stCondLst>
                            <p:childTnLst>
                              <p:par>
                                <p:cTn id="55" presetID="10"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animBg="1"/>
      <p:bldP spid="7" grpId="0" animBg="1"/>
      <p:bldP spid="8" grpId="0"/>
      <p:bldP spid="9" grpId="0" animBg="1"/>
      <p:bldP spid="10" grpId="0" animBg="1"/>
      <p:bldP spid="11" grpId="0"/>
      <p:bldP spid="12" grpId="0" animBg="1"/>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椭圆 4"/>
          <p:cNvSpPr/>
          <p:nvPr/>
        </p:nvSpPr>
        <p:spPr>
          <a:xfrm>
            <a:off x="2283620" y="1487820"/>
            <a:ext cx="975804" cy="976994"/>
          </a:xfrm>
          <a:prstGeom prst="ellipse">
            <a:avLst/>
          </a:prstGeom>
          <a:solidFill>
            <a:srgbClr val="922E17"/>
          </a:solidFill>
          <a:ln w="9525">
            <a:noFill/>
          </a:ln>
        </p:spPr>
        <p:txBody>
          <a:bodyPr/>
          <a:lstStyle/>
          <a:p>
            <a:pPr lvl="0" eaLnBrk="1" hangingPunct="1"/>
            <a:endParaRPr lang="zh-CN" altLang="en-US" sz="1012" dirty="0"/>
          </a:p>
        </p:txBody>
      </p:sp>
      <p:sp>
        <p:nvSpPr>
          <p:cNvPr id="6" name="TextBox 4"/>
          <p:cNvSpPr txBox="1"/>
          <p:nvPr/>
        </p:nvSpPr>
        <p:spPr>
          <a:xfrm>
            <a:off x="2464502" y="1538990"/>
            <a:ext cx="706863" cy="669094"/>
          </a:xfrm>
          <a:prstGeom prst="rect">
            <a:avLst/>
          </a:prstGeom>
          <a:noFill/>
        </p:spPr>
        <p:txBody>
          <a:bodyPr wrap="square" rtlCol="0">
            <a:spAutoFit/>
          </a:bodyPr>
          <a:lstStyle/>
          <a:p>
            <a:pPr defTabSz="685434" rtl="0">
              <a:defRPr/>
            </a:pPr>
            <a:r>
              <a:rPr lang="en-US" altLang="zh-CN" sz="3748" b="1" dirty="0">
                <a:solidFill>
                  <a:schemeClr val="accent2"/>
                </a:solidFill>
                <a:latin typeface="+mj-ea"/>
                <a:ea typeface="+mj-ea"/>
                <a:cs typeface="+mn-cs"/>
              </a:rPr>
              <a:t>3</a:t>
            </a:r>
            <a:r>
              <a:rPr lang="zh-CN" altLang="en-US" sz="1349" b="1" dirty="0">
                <a:solidFill>
                  <a:schemeClr val="accent2"/>
                </a:solidFill>
                <a:latin typeface="+mj-ea"/>
                <a:ea typeface="+mj-ea"/>
                <a:cs typeface="+mn-cs"/>
              </a:rPr>
              <a:t>件</a:t>
            </a:r>
          </a:p>
        </p:txBody>
      </p:sp>
      <p:sp>
        <p:nvSpPr>
          <p:cNvPr id="7" name="TextBox 5"/>
          <p:cNvSpPr txBox="1"/>
          <p:nvPr/>
        </p:nvSpPr>
        <p:spPr>
          <a:xfrm>
            <a:off x="2346216" y="2030463"/>
            <a:ext cx="801823" cy="415242"/>
          </a:xfrm>
          <a:prstGeom prst="rect">
            <a:avLst/>
          </a:prstGeom>
          <a:noFill/>
        </p:spPr>
        <p:txBody>
          <a:bodyPr wrap="none" rtlCol="0">
            <a:spAutoFit/>
          </a:bodyPr>
          <a:lstStyle/>
          <a:p>
            <a:pPr algn="ctr" defTabSz="685434" rtl="0">
              <a:defRPr/>
            </a:pPr>
            <a:r>
              <a:rPr lang="zh-CN" altLang="en-US" sz="1049" dirty="0">
                <a:solidFill>
                  <a:schemeClr val="accent2"/>
                </a:solidFill>
                <a:latin typeface="+mn-ea"/>
                <a:ea typeface="+mn-ea"/>
                <a:cs typeface="+mn-cs"/>
              </a:rPr>
              <a:t>完成了</a:t>
            </a:r>
            <a:r>
              <a:rPr lang="en-US" altLang="zh-CN" sz="1049" dirty="0">
                <a:solidFill>
                  <a:schemeClr val="accent2"/>
                </a:solidFill>
                <a:latin typeface="+mn-ea"/>
                <a:ea typeface="+mn-ea"/>
                <a:cs typeface="+mn-cs"/>
              </a:rPr>
              <a:t>3</a:t>
            </a:r>
            <a:r>
              <a:rPr lang="zh-CN" altLang="en-US" sz="1049" dirty="0">
                <a:solidFill>
                  <a:schemeClr val="accent2"/>
                </a:solidFill>
                <a:latin typeface="+mn-ea"/>
                <a:ea typeface="+mn-ea"/>
                <a:cs typeface="+mn-cs"/>
              </a:rPr>
              <a:t>件</a:t>
            </a:r>
            <a:endParaRPr lang="en-US" altLang="zh-CN" sz="1049" dirty="0">
              <a:solidFill>
                <a:schemeClr val="accent2"/>
              </a:solidFill>
              <a:latin typeface="+mn-ea"/>
              <a:ea typeface="+mn-ea"/>
              <a:cs typeface="+mn-cs"/>
            </a:endParaRPr>
          </a:p>
          <a:p>
            <a:pPr algn="ctr" defTabSz="685434" rtl="0">
              <a:defRPr/>
            </a:pPr>
            <a:r>
              <a:rPr lang="zh-CN" altLang="en-US" sz="1049" dirty="0">
                <a:solidFill>
                  <a:schemeClr val="accent2"/>
                </a:solidFill>
                <a:latin typeface="+mn-ea"/>
                <a:ea typeface="+mn-ea"/>
                <a:cs typeface="+mn-cs"/>
              </a:rPr>
              <a:t>大事</a:t>
            </a:r>
          </a:p>
        </p:txBody>
      </p:sp>
      <p:sp>
        <p:nvSpPr>
          <p:cNvPr id="8" name="椭圆 7"/>
          <p:cNvSpPr/>
          <p:nvPr/>
        </p:nvSpPr>
        <p:spPr>
          <a:xfrm>
            <a:off x="3377235" y="1487820"/>
            <a:ext cx="976995" cy="976994"/>
          </a:xfrm>
          <a:prstGeom prst="ellipse">
            <a:avLst/>
          </a:prstGeom>
          <a:solidFill>
            <a:srgbClr val="922E17"/>
          </a:solidFill>
          <a:ln w="9525">
            <a:noFill/>
          </a:ln>
        </p:spPr>
        <p:txBody>
          <a:bodyPr/>
          <a:lstStyle/>
          <a:p>
            <a:pPr lvl="0" eaLnBrk="1" hangingPunct="1"/>
            <a:endParaRPr lang="zh-CN" altLang="en-US" sz="1012" dirty="0"/>
          </a:p>
        </p:txBody>
      </p:sp>
      <p:sp>
        <p:nvSpPr>
          <p:cNvPr id="9" name="TextBox 7"/>
          <p:cNvSpPr txBox="1"/>
          <p:nvPr/>
        </p:nvSpPr>
        <p:spPr>
          <a:xfrm>
            <a:off x="3590246" y="1587781"/>
            <a:ext cx="574773" cy="553678"/>
          </a:xfrm>
          <a:prstGeom prst="rect">
            <a:avLst/>
          </a:prstGeom>
          <a:noFill/>
        </p:spPr>
        <p:txBody>
          <a:bodyPr wrap="square" rtlCol="0">
            <a:spAutoFit/>
          </a:bodyPr>
          <a:lstStyle/>
          <a:p>
            <a:pPr defTabSz="685434" rtl="0">
              <a:defRPr/>
            </a:pPr>
            <a:r>
              <a:rPr lang="zh-CN" altLang="en-US" sz="2998" b="1" dirty="0">
                <a:solidFill>
                  <a:schemeClr val="accent2"/>
                </a:solidFill>
                <a:latin typeface="+mj-ea"/>
                <a:ea typeface="+mj-ea"/>
                <a:cs typeface="+mn-cs"/>
              </a:rPr>
              <a:t>奖</a:t>
            </a:r>
          </a:p>
        </p:txBody>
      </p:sp>
      <p:sp>
        <p:nvSpPr>
          <p:cNvPr id="10" name="TextBox 8"/>
          <p:cNvSpPr txBox="1"/>
          <p:nvPr/>
        </p:nvSpPr>
        <p:spPr>
          <a:xfrm>
            <a:off x="3504094" y="2009042"/>
            <a:ext cx="723276" cy="415242"/>
          </a:xfrm>
          <a:prstGeom prst="rect">
            <a:avLst/>
          </a:prstGeom>
          <a:noFill/>
        </p:spPr>
        <p:txBody>
          <a:bodyPr wrap="none" rtlCol="0">
            <a:spAutoFit/>
          </a:bodyPr>
          <a:lstStyle/>
          <a:p>
            <a:pPr algn="ctr" defTabSz="685434" rtl="0">
              <a:defRPr/>
            </a:pPr>
            <a:r>
              <a:rPr lang="zh-CN" altLang="en-US" sz="1049" dirty="0">
                <a:solidFill>
                  <a:schemeClr val="accent2"/>
                </a:solidFill>
                <a:latin typeface="+mn-ea"/>
                <a:ea typeface="+mn-ea"/>
                <a:cs typeface="+mn-cs"/>
              </a:rPr>
              <a:t>首次获得</a:t>
            </a:r>
            <a:endParaRPr lang="en-US" altLang="zh-CN" sz="1049" dirty="0">
              <a:solidFill>
                <a:schemeClr val="accent2"/>
              </a:solidFill>
              <a:latin typeface="+mn-ea"/>
              <a:ea typeface="+mn-ea"/>
              <a:cs typeface="+mn-cs"/>
            </a:endParaRPr>
          </a:p>
          <a:p>
            <a:pPr algn="ctr" defTabSz="685434" rtl="0">
              <a:defRPr/>
            </a:pPr>
            <a:r>
              <a:rPr lang="zh-CN" altLang="en-US" sz="1049" dirty="0">
                <a:solidFill>
                  <a:schemeClr val="accent2"/>
                </a:solidFill>
                <a:latin typeface="+mn-ea"/>
                <a:ea typeface="+mn-ea"/>
                <a:cs typeface="+mn-cs"/>
              </a:rPr>
              <a:t>某某奖</a:t>
            </a:r>
          </a:p>
        </p:txBody>
      </p:sp>
      <p:sp>
        <p:nvSpPr>
          <p:cNvPr id="11" name="椭圆 10"/>
          <p:cNvSpPr/>
          <p:nvPr/>
        </p:nvSpPr>
        <p:spPr>
          <a:xfrm>
            <a:off x="4524400" y="1487820"/>
            <a:ext cx="976995" cy="976994"/>
          </a:xfrm>
          <a:prstGeom prst="ellipse">
            <a:avLst/>
          </a:prstGeom>
          <a:solidFill>
            <a:srgbClr val="922E17"/>
          </a:solidFill>
          <a:ln w="9525">
            <a:noFill/>
          </a:ln>
        </p:spPr>
        <p:txBody>
          <a:bodyPr/>
          <a:lstStyle/>
          <a:p>
            <a:pPr lvl="0" eaLnBrk="1" hangingPunct="1"/>
            <a:endParaRPr lang="zh-CN" altLang="en-US" sz="1012" dirty="0"/>
          </a:p>
        </p:txBody>
      </p:sp>
      <p:sp>
        <p:nvSpPr>
          <p:cNvPr id="12" name="TextBox 10"/>
          <p:cNvSpPr txBox="1"/>
          <p:nvPr/>
        </p:nvSpPr>
        <p:spPr>
          <a:xfrm>
            <a:off x="4689811" y="1540181"/>
            <a:ext cx="829434" cy="622927"/>
          </a:xfrm>
          <a:prstGeom prst="rect">
            <a:avLst/>
          </a:prstGeom>
          <a:noFill/>
        </p:spPr>
        <p:txBody>
          <a:bodyPr wrap="square" rtlCol="0">
            <a:spAutoFit/>
          </a:bodyPr>
          <a:lstStyle/>
          <a:p>
            <a:pPr defTabSz="685434" rtl="0">
              <a:defRPr/>
            </a:pPr>
            <a:r>
              <a:rPr lang="en-US" altLang="zh-CN" sz="3448" b="1" dirty="0">
                <a:solidFill>
                  <a:schemeClr val="accent2"/>
                </a:solidFill>
                <a:latin typeface="+mj-ea"/>
                <a:ea typeface="+mj-ea"/>
                <a:cs typeface="+mn-cs"/>
              </a:rPr>
              <a:t>5</a:t>
            </a:r>
            <a:r>
              <a:rPr lang="zh-CN" altLang="en-US" sz="1049" b="1" dirty="0">
                <a:solidFill>
                  <a:schemeClr val="accent2"/>
                </a:solidFill>
                <a:latin typeface="+mj-ea"/>
                <a:ea typeface="+mj-ea"/>
                <a:cs typeface="+mn-cs"/>
              </a:rPr>
              <a:t>百万</a:t>
            </a:r>
          </a:p>
        </p:txBody>
      </p:sp>
      <p:sp>
        <p:nvSpPr>
          <p:cNvPr id="13" name="TextBox 11"/>
          <p:cNvSpPr txBox="1"/>
          <p:nvPr/>
        </p:nvSpPr>
        <p:spPr>
          <a:xfrm>
            <a:off x="4595239" y="1975722"/>
            <a:ext cx="857928" cy="415242"/>
          </a:xfrm>
          <a:prstGeom prst="rect">
            <a:avLst/>
          </a:prstGeom>
          <a:noFill/>
        </p:spPr>
        <p:txBody>
          <a:bodyPr wrap="none" rtlCol="0">
            <a:spAutoFit/>
          </a:bodyPr>
          <a:lstStyle/>
          <a:p>
            <a:pPr algn="ctr" defTabSz="685434" rtl="0">
              <a:defRPr/>
            </a:pPr>
            <a:r>
              <a:rPr lang="zh-CN" altLang="en-US" sz="1049" dirty="0">
                <a:solidFill>
                  <a:schemeClr val="accent2"/>
                </a:solidFill>
                <a:latin typeface="+mn-ea"/>
                <a:ea typeface="+mn-ea"/>
                <a:cs typeface="+mn-cs"/>
              </a:rPr>
              <a:t>销售额突破</a:t>
            </a:r>
            <a:endParaRPr lang="en-US" altLang="zh-CN" sz="1049" dirty="0">
              <a:solidFill>
                <a:schemeClr val="accent2"/>
              </a:solidFill>
              <a:latin typeface="+mn-ea"/>
              <a:ea typeface="+mn-ea"/>
              <a:cs typeface="+mn-cs"/>
            </a:endParaRPr>
          </a:p>
          <a:p>
            <a:pPr algn="ctr" defTabSz="685434" rtl="0">
              <a:defRPr/>
            </a:pPr>
            <a:r>
              <a:rPr lang="en-US" altLang="zh-CN" sz="1049" dirty="0">
                <a:solidFill>
                  <a:schemeClr val="accent2"/>
                </a:solidFill>
                <a:latin typeface="+mn-ea"/>
                <a:ea typeface="+mn-ea"/>
                <a:cs typeface="+mn-cs"/>
              </a:rPr>
              <a:t>500</a:t>
            </a:r>
            <a:r>
              <a:rPr lang="zh-CN" altLang="en-US" sz="1049" dirty="0">
                <a:solidFill>
                  <a:schemeClr val="accent2"/>
                </a:solidFill>
                <a:latin typeface="+mn-ea"/>
                <a:ea typeface="+mn-ea"/>
                <a:cs typeface="+mn-cs"/>
              </a:rPr>
              <a:t>万</a:t>
            </a:r>
          </a:p>
        </p:txBody>
      </p:sp>
      <p:sp>
        <p:nvSpPr>
          <p:cNvPr id="14" name="椭圆 13"/>
          <p:cNvSpPr/>
          <p:nvPr/>
        </p:nvSpPr>
        <p:spPr>
          <a:xfrm>
            <a:off x="1012695" y="1487820"/>
            <a:ext cx="975804" cy="976994"/>
          </a:xfrm>
          <a:prstGeom prst="ellipse">
            <a:avLst/>
          </a:prstGeom>
          <a:solidFill>
            <a:srgbClr val="922E17"/>
          </a:solidFill>
          <a:ln w="9525">
            <a:noFill/>
          </a:ln>
        </p:spPr>
        <p:txBody>
          <a:bodyPr/>
          <a:lstStyle/>
          <a:p>
            <a:pPr lvl="0" eaLnBrk="1" hangingPunct="1"/>
            <a:endParaRPr lang="zh-CN" altLang="en-US" sz="1012" dirty="0"/>
          </a:p>
        </p:txBody>
      </p:sp>
      <p:sp>
        <p:nvSpPr>
          <p:cNvPr id="15" name="TextBox 13"/>
          <p:cNvSpPr txBox="1"/>
          <p:nvPr/>
        </p:nvSpPr>
        <p:spPr>
          <a:xfrm>
            <a:off x="1040065" y="1597301"/>
            <a:ext cx="931774" cy="669158"/>
          </a:xfrm>
          <a:prstGeom prst="rect">
            <a:avLst/>
          </a:prstGeom>
          <a:noFill/>
        </p:spPr>
        <p:txBody>
          <a:bodyPr wrap="square" rtlCol="0">
            <a:spAutoFit/>
          </a:bodyPr>
          <a:lstStyle/>
          <a:p>
            <a:pPr defTabSz="685434" rtl="0">
              <a:defRPr/>
            </a:pPr>
            <a:r>
              <a:rPr lang="en-US" altLang="zh-CN" sz="2699" b="1" dirty="0">
                <a:solidFill>
                  <a:srgbClr val="F8F8F8"/>
                </a:solidFill>
                <a:latin typeface="+mj-ea"/>
                <a:ea typeface="+mj-ea"/>
                <a:cs typeface="+mn-cs"/>
              </a:rPr>
              <a:t>105</a:t>
            </a:r>
            <a:r>
              <a:rPr lang="en-US" altLang="zh-CN" sz="1049" b="1" dirty="0">
                <a:solidFill>
                  <a:srgbClr val="F8F8F8"/>
                </a:solidFill>
                <a:latin typeface="+mj-ea"/>
                <a:ea typeface="+mj-ea"/>
                <a:cs typeface="+mn-cs"/>
              </a:rPr>
              <a:t>%</a:t>
            </a:r>
            <a:endParaRPr lang="zh-CN" altLang="en-US" sz="1049" b="1" dirty="0">
              <a:solidFill>
                <a:srgbClr val="F8F8F8"/>
              </a:solidFill>
              <a:latin typeface="+mj-ea"/>
              <a:ea typeface="+mj-ea"/>
              <a:cs typeface="+mn-cs"/>
            </a:endParaRPr>
          </a:p>
        </p:txBody>
      </p:sp>
      <p:sp>
        <p:nvSpPr>
          <p:cNvPr id="16" name="TextBox 14"/>
          <p:cNvSpPr txBox="1"/>
          <p:nvPr/>
        </p:nvSpPr>
        <p:spPr>
          <a:xfrm>
            <a:off x="1016803" y="1975722"/>
            <a:ext cx="992580" cy="415242"/>
          </a:xfrm>
          <a:prstGeom prst="rect">
            <a:avLst/>
          </a:prstGeom>
          <a:noFill/>
        </p:spPr>
        <p:txBody>
          <a:bodyPr wrap="none" rtlCol="0">
            <a:spAutoFit/>
          </a:bodyPr>
          <a:lstStyle/>
          <a:p>
            <a:pPr algn="ctr" defTabSz="685434" rtl="0">
              <a:defRPr/>
            </a:pPr>
            <a:r>
              <a:rPr lang="zh-CN" altLang="en-US" sz="1049" dirty="0">
                <a:solidFill>
                  <a:srgbClr val="F8F8F8"/>
                </a:solidFill>
                <a:latin typeface="+mn-ea"/>
                <a:ea typeface="+mn-ea"/>
                <a:cs typeface="+mn-cs"/>
              </a:rPr>
              <a:t>完成季度计划</a:t>
            </a:r>
            <a:endParaRPr lang="en-US" altLang="zh-CN" sz="1049" dirty="0">
              <a:solidFill>
                <a:srgbClr val="F8F8F8"/>
              </a:solidFill>
              <a:latin typeface="+mn-ea"/>
              <a:ea typeface="+mn-ea"/>
              <a:cs typeface="+mn-cs"/>
            </a:endParaRPr>
          </a:p>
          <a:p>
            <a:pPr algn="ctr" defTabSz="685434" rtl="0">
              <a:defRPr/>
            </a:pPr>
            <a:r>
              <a:rPr lang="en-US" altLang="zh-CN" sz="1049" dirty="0">
                <a:solidFill>
                  <a:srgbClr val="F8F8F8"/>
                </a:solidFill>
                <a:latin typeface="+mn-ea"/>
                <a:ea typeface="+mn-ea"/>
                <a:cs typeface="+mn-cs"/>
              </a:rPr>
              <a:t>105%</a:t>
            </a:r>
            <a:endParaRPr lang="zh-CN" altLang="en-US" sz="1049" dirty="0">
              <a:solidFill>
                <a:srgbClr val="F8F8F8"/>
              </a:solidFill>
              <a:latin typeface="+mn-ea"/>
              <a:ea typeface="+mn-ea"/>
              <a:cs typeface="+mn-cs"/>
            </a:endParaRPr>
          </a:p>
        </p:txBody>
      </p:sp>
      <p:sp>
        <p:nvSpPr>
          <p:cNvPr id="17" name="TextBox 15"/>
          <p:cNvSpPr txBox="1"/>
          <p:nvPr/>
        </p:nvSpPr>
        <p:spPr>
          <a:xfrm>
            <a:off x="827054" y="2626655"/>
            <a:ext cx="4762401" cy="1400704"/>
          </a:xfrm>
          <a:prstGeom prst="rect">
            <a:avLst/>
          </a:prstGeom>
          <a:noFill/>
          <a:ln w="9525">
            <a:noFill/>
          </a:ln>
        </p:spPr>
        <p:txBody>
          <a:bodyPr>
            <a:spAutoFit/>
          </a:bodyPr>
          <a:lstStyle/>
          <a:p>
            <a:pPr lvl="0" algn="just" eaLnBrk="1" hangingPunct="1">
              <a:lnSpc>
                <a:spcPct val="120000"/>
              </a:lnSpc>
            </a:pPr>
            <a:r>
              <a:rPr lang="zh-CN" altLang="en-US" sz="1012" dirty="0">
                <a:latin typeface="微软雅黑" panose="020B0503020204020204" pitchFamily="34" charset="-122"/>
                <a:ea typeface="微软雅黑" panose="020B0503020204020204" pitchFamily="34" charset="-122"/>
              </a:rPr>
              <a:t>这里用一段简要的话描述出前段时间的工作亮点，重点内容可以在上方圆内突显出来，选用一些有代表性的图片放到左边，既重点突出，又生动好看。</a:t>
            </a:r>
            <a:endParaRPr lang="en-US" altLang="zh-CN" sz="1012" dirty="0">
              <a:latin typeface="微软雅黑" panose="020B0503020204020204" pitchFamily="34" charset="-122"/>
              <a:ea typeface="微软雅黑" panose="020B0503020204020204" pitchFamily="34" charset="-122"/>
            </a:endParaRPr>
          </a:p>
          <a:p>
            <a:pPr lvl="0" algn="just" eaLnBrk="1" hangingPunct="1">
              <a:lnSpc>
                <a:spcPct val="120000"/>
              </a:lnSpc>
            </a:pPr>
            <a:r>
              <a:rPr lang="zh-CN" altLang="en-US" sz="1012" dirty="0">
                <a:latin typeface="微软雅黑" panose="020B0503020204020204" pitchFamily="34" charset="-122"/>
                <a:ea typeface="微软雅黑" panose="020B0503020204020204" pitchFamily="34" charset="-122"/>
              </a:rPr>
              <a:t>这里用一段简要的话描述出前段时间的工作亮点，重点内容可以在上方圆内突显出来，选用一些有代表性的图片放到左边，既重点突出，又生动好看。</a:t>
            </a:r>
          </a:p>
          <a:p>
            <a:pPr lvl="0" algn="just" eaLnBrk="1" hangingPunct="1">
              <a:lnSpc>
                <a:spcPct val="120000"/>
              </a:lnSpc>
            </a:pPr>
            <a:r>
              <a:rPr lang="zh-CN" altLang="en-US" sz="1012" dirty="0">
                <a:latin typeface="微软雅黑" panose="020B0503020204020204" pitchFamily="34" charset="-122"/>
                <a:ea typeface="微软雅黑" panose="020B0503020204020204" pitchFamily="34" charset="-122"/>
              </a:rPr>
              <a:t>这里用一段简要的话描述出前段时间的工作亮点，重点内容可以在上方圆内突显出来，选用一些有代表性的图片放到左边，既重点突出，又生动好看。</a:t>
            </a:r>
          </a:p>
          <a:p>
            <a:pPr lvl="0" algn="just" eaLnBrk="1" hangingPunct="1">
              <a:lnSpc>
                <a:spcPct val="120000"/>
              </a:lnSpc>
            </a:pPr>
            <a:endParaRPr lang="zh-CN" altLang="en-US" sz="1012" dirty="0">
              <a:latin typeface="微软雅黑" panose="020B0503020204020204" pitchFamily="34" charset="-122"/>
              <a:ea typeface="微软雅黑" panose="020B0503020204020204" pitchFamily="34" charset="-122"/>
            </a:endParaRPr>
          </a:p>
        </p:txBody>
      </p:sp>
      <p:sp>
        <p:nvSpPr>
          <p:cNvPr id="18" name="矩形 17"/>
          <p:cNvSpPr/>
          <p:nvPr/>
        </p:nvSpPr>
        <p:spPr bwMode="auto">
          <a:xfrm>
            <a:off x="6298698" y="525735"/>
            <a:ext cx="1998019" cy="1337566"/>
          </a:xfrm>
          <a:prstGeom prst="rect">
            <a:avLst/>
          </a:prstGeom>
          <a:blipFill>
            <a:blip r:embed="rId2"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cs typeface="+mn-cs"/>
            </a:endParaRPr>
          </a:p>
        </p:txBody>
      </p:sp>
      <p:sp>
        <p:nvSpPr>
          <p:cNvPr id="19" name="矩形 18"/>
          <p:cNvSpPr/>
          <p:nvPr/>
        </p:nvSpPr>
        <p:spPr bwMode="auto">
          <a:xfrm>
            <a:off x="6298698" y="1989441"/>
            <a:ext cx="1998019" cy="1337566"/>
          </a:xfrm>
          <a:prstGeom prst="rect">
            <a:avLst/>
          </a:prstGeom>
          <a:blipFill>
            <a:blip r:embed="rId3"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cs typeface="+mn-cs"/>
            </a:endParaRPr>
          </a:p>
        </p:txBody>
      </p:sp>
      <p:sp>
        <p:nvSpPr>
          <p:cNvPr id="20" name="矩形 19"/>
          <p:cNvSpPr/>
          <p:nvPr/>
        </p:nvSpPr>
        <p:spPr bwMode="auto">
          <a:xfrm>
            <a:off x="6298698" y="3451958"/>
            <a:ext cx="1998019" cy="1337566"/>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solidFill>
              <a:schemeClr val="bg2">
                <a:lumMod val="40000"/>
                <a:lumOff val="60000"/>
              </a:schemeClr>
            </a:solidFill>
            <a:prstDash val="solid"/>
            <a:round/>
            <a:headEnd type="none" w="med" len="med"/>
            <a:tailEnd type="none" w="med" len="med"/>
          </a:ln>
          <a:effectLst/>
        </p:spPr>
        <p:txBody>
          <a:bodyPr vert="horz" wrap="square" lIns="68544" tIns="34272" rIns="68544" bIns="34272" numCol="1" rtlCol="0" anchor="t" anchorCtr="0" compatLnSpc="1"/>
          <a:lstStyle/>
          <a:p>
            <a:pPr defTabSz="685434" rtl="0">
              <a:defRPr/>
            </a:pPr>
            <a:endParaRPr lang="zh-CN" altLang="en-US" sz="1349">
              <a:cs typeface="+mn-cs"/>
            </a:endParaRPr>
          </a:p>
        </p:txBody>
      </p:sp>
    </p:spTree>
    <p:extLst>
      <p:ext uri="{BB962C8B-B14F-4D97-AF65-F5344CB8AC3E}">
        <p14:creationId xmlns:p14="http://schemas.microsoft.com/office/powerpoint/2010/main" val="21360345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5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Scale>
                                      <p:cBhvr>
                                        <p:cTn id="21"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4"/>
                                        </p:tgtEl>
                                        <p:attrNameLst>
                                          <p:attrName>ppt_x</p:attrName>
                                          <p:attrName>ppt_y</p:attrName>
                                        </p:attrNameLst>
                                      </p:cBhvr>
                                    </p:animMotion>
                                    <p:animEffect transition="in" filter="fade">
                                      <p:cBhvr>
                                        <p:cTn id="23" dur="1000"/>
                                        <p:tgtEl>
                                          <p:spTgt spid="14"/>
                                        </p:tgtEl>
                                      </p:cBhvr>
                                    </p:animEffect>
                                  </p:childTnLst>
                                </p:cTn>
                              </p:par>
                              <p:par>
                                <p:cTn id="24" presetID="52" presetClass="entr" presetSubtype="0" fill="hold" grpId="0" nodeType="withEffect">
                                  <p:stCondLst>
                                    <p:cond delay="200"/>
                                  </p:stCondLst>
                                  <p:childTnLst>
                                    <p:set>
                                      <p:cBhvr>
                                        <p:cTn id="25" dur="1" fill="hold">
                                          <p:stCondLst>
                                            <p:cond delay="0"/>
                                          </p:stCondLst>
                                        </p:cTn>
                                        <p:tgtEl>
                                          <p:spTgt spid="5"/>
                                        </p:tgtEl>
                                        <p:attrNameLst>
                                          <p:attrName>style.visibility</p:attrName>
                                        </p:attrNameLst>
                                      </p:cBhvr>
                                      <p:to>
                                        <p:strVal val="visible"/>
                                      </p:to>
                                    </p:set>
                                    <p:animScale>
                                      <p:cBhvr>
                                        <p:cTn id="2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5"/>
                                        </p:tgtEl>
                                        <p:attrNameLst>
                                          <p:attrName>ppt_x</p:attrName>
                                          <p:attrName>ppt_y</p:attrName>
                                        </p:attrNameLst>
                                      </p:cBhvr>
                                    </p:animMotion>
                                    <p:animEffect transition="in" filter="fade">
                                      <p:cBhvr>
                                        <p:cTn id="28" dur="1000"/>
                                        <p:tgtEl>
                                          <p:spTgt spid="5"/>
                                        </p:tgtEl>
                                      </p:cBhvr>
                                    </p:animEffect>
                                  </p:childTnLst>
                                </p:cTn>
                              </p:par>
                              <p:par>
                                <p:cTn id="29" presetID="52" presetClass="entr" presetSubtype="0" fill="hold" grpId="0" nodeType="withEffect">
                                  <p:stCondLst>
                                    <p:cond delay="400"/>
                                  </p:stCondLst>
                                  <p:childTnLst>
                                    <p:set>
                                      <p:cBhvr>
                                        <p:cTn id="30" dur="1" fill="hold">
                                          <p:stCondLst>
                                            <p:cond delay="0"/>
                                          </p:stCondLst>
                                        </p:cTn>
                                        <p:tgtEl>
                                          <p:spTgt spid="8"/>
                                        </p:tgtEl>
                                        <p:attrNameLst>
                                          <p:attrName>style.visibility</p:attrName>
                                        </p:attrNameLst>
                                      </p:cBhvr>
                                      <p:to>
                                        <p:strVal val="visible"/>
                                      </p:to>
                                    </p:set>
                                    <p:animScale>
                                      <p:cBhvr>
                                        <p:cTn id="3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8"/>
                                        </p:tgtEl>
                                        <p:attrNameLst>
                                          <p:attrName>ppt_x</p:attrName>
                                          <p:attrName>ppt_y</p:attrName>
                                        </p:attrNameLst>
                                      </p:cBhvr>
                                    </p:animMotion>
                                    <p:animEffect transition="in" filter="fade">
                                      <p:cBhvr>
                                        <p:cTn id="33" dur="1000"/>
                                        <p:tgtEl>
                                          <p:spTgt spid="8"/>
                                        </p:tgtEl>
                                      </p:cBhvr>
                                    </p:animEffect>
                                  </p:childTnLst>
                                </p:cTn>
                              </p:par>
                              <p:par>
                                <p:cTn id="34" presetID="52" presetClass="entr" presetSubtype="0" fill="hold" grpId="0" nodeType="withEffect">
                                  <p:stCondLst>
                                    <p:cond delay="600"/>
                                  </p:stCondLst>
                                  <p:childTnLst>
                                    <p:set>
                                      <p:cBhvr>
                                        <p:cTn id="35" dur="1" fill="hold">
                                          <p:stCondLst>
                                            <p:cond delay="0"/>
                                          </p:stCondLst>
                                        </p:cTn>
                                        <p:tgtEl>
                                          <p:spTgt spid="11"/>
                                        </p:tgtEl>
                                        <p:attrNameLst>
                                          <p:attrName>style.visibility</p:attrName>
                                        </p:attrNameLst>
                                      </p:cBhvr>
                                      <p:to>
                                        <p:strVal val="visible"/>
                                      </p:to>
                                    </p:set>
                                    <p:animScale>
                                      <p:cBhvr>
                                        <p:cTn id="3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1"/>
                                        </p:tgtEl>
                                        <p:attrNameLst>
                                          <p:attrName>ppt_x</p:attrName>
                                          <p:attrName>ppt_y</p:attrName>
                                        </p:attrNameLst>
                                      </p:cBhvr>
                                    </p:animMotion>
                                    <p:animEffect transition="in" filter="fade">
                                      <p:cBhvr>
                                        <p:cTn id="38" dur="1000"/>
                                        <p:tgtEl>
                                          <p:spTgt spid="11"/>
                                        </p:tgtEl>
                                      </p:cBhvr>
                                    </p:animEffect>
                                  </p:childTnLst>
                                </p:cTn>
                              </p:par>
                            </p:childTnLst>
                          </p:cTn>
                        </p:par>
                        <p:par>
                          <p:cTn id="39" fill="hold">
                            <p:stCondLst>
                              <p:cond delay="2500"/>
                            </p:stCondLst>
                            <p:childTnLst>
                              <p:par>
                                <p:cTn id="40" presetID="31"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90"/>
                                          </p:val>
                                        </p:tav>
                                        <p:tav tm="100000">
                                          <p:val>
                                            <p:fltVal val="0"/>
                                          </p:val>
                                        </p:tav>
                                      </p:tavLst>
                                    </p:anim>
                                    <p:animEffect transition="in" filter="fade">
                                      <p:cBhvr>
                                        <p:cTn id="45" dur="500"/>
                                        <p:tgtEl>
                                          <p:spTgt spid="15"/>
                                        </p:tgtEl>
                                      </p:cBhvr>
                                    </p:animEffect>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up)">
                                      <p:cBhvr>
                                        <p:cTn id="49" dur="300"/>
                                        <p:tgtEl>
                                          <p:spTgt spid="16"/>
                                        </p:tgtEl>
                                      </p:cBhvr>
                                    </p:animEffect>
                                  </p:childTnLst>
                                </p:cTn>
                              </p:par>
                            </p:childTnLst>
                          </p:cTn>
                        </p:par>
                        <p:par>
                          <p:cTn id="50" fill="hold">
                            <p:stCondLst>
                              <p:cond delay="3300"/>
                            </p:stCondLst>
                            <p:childTnLst>
                              <p:par>
                                <p:cTn id="51" presetID="31" presetClass="entr" presetSubtype="0"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 calcmode="lin" valueType="num">
                                      <p:cBhvr>
                                        <p:cTn id="55" dur="500" fill="hold"/>
                                        <p:tgtEl>
                                          <p:spTgt spid="6"/>
                                        </p:tgtEl>
                                        <p:attrNameLst>
                                          <p:attrName>style.rotation</p:attrName>
                                        </p:attrNameLst>
                                      </p:cBhvr>
                                      <p:tavLst>
                                        <p:tav tm="0">
                                          <p:val>
                                            <p:fltVal val="90"/>
                                          </p:val>
                                        </p:tav>
                                        <p:tav tm="100000">
                                          <p:val>
                                            <p:fltVal val="0"/>
                                          </p:val>
                                        </p:tav>
                                      </p:tavLst>
                                    </p:anim>
                                    <p:animEffect transition="in" filter="fade">
                                      <p:cBhvr>
                                        <p:cTn id="56" dur="500"/>
                                        <p:tgtEl>
                                          <p:spTgt spid="6"/>
                                        </p:tgtEl>
                                      </p:cBhvr>
                                    </p:animEffect>
                                  </p:childTnLst>
                                </p:cTn>
                              </p:par>
                            </p:childTnLst>
                          </p:cTn>
                        </p:par>
                        <p:par>
                          <p:cTn id="57" fill="hold">
                            <p:stCondLst>
                              <p:cond delay="3800"/>
                            </p:stCondLst>
                            <p:childTnLst>
                              <p:par>
                                <p:cTn id="58" presetID="22" presetClass="entr" presetSubtype="1"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up)">
                                      <p:cBhvr>
                                        <p:cTn id="60" dur="300"/>
                                        <p:tgtEl>
                                          <p:spTgt spid="7"/>
                                        </p:tgtEl>
                                      </p:cBhvr>
                                    </p:animEffect>
                                  </p:childTnLst>
                                </p:cTn>
                              </p:par>
                            </p:childTnLst>
                          </p:cTn>
                        </p:par>
                        <p:par>
                          <p:cTn id="61" fill="hold">
                            <p:stCondLst>
                              <p:cond delay="4100"/>
                            </p:stCondLst>
                            <p:childTnLst>
                              <p:par>
                                <p:cTn id="62" presetID="31"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p:cTn id="64" dur="500" fill="hold"/>
                                        <p:tgtEl>
                                          <p:spTgt spid="9"/>
                                        </p:tgtEl>
                                        <p:attrNameLst>
                                          <p:attrName>ppt_w</p:attrName>
                                        </p:attrNameLst>
                                      </p:cBhvr>
                                      <p:tavLst>
                                        <p:tav tm="0">
                                          <p:val>
                                            <p:fltVal val="0"/>
                                          </p:val>
                                        </p:tav>
                                        <p:tav tm="100000">
                                          <p:val>
                                            <p:strVal val="#ppt_w"/>
                                          </p:val>
                                        </p:tav>
                                      </p:tavLst>
                                    </p:anim>
                                    <p:anim calcmode="lin" valueType="num">
                                      <p:cBhvr>
                                        <p:cTn id="65" dur="500" fill="hold"/>
                                        <p:tgtEl>
                                          <p:spTgt spid="9"/>
                                        </p:tgtEl>
                                        <p:attrNameLst>
                                          <p:attrName>ppt_h</p:attrName>
                                        </p:attrNameLst>
                                      </p:cBhvr>
                                      <p:tavLst>
                                        <p:tav tm="0">
                                          <p:val>
                                            <p:fltVal val="0"/>
                                          </p:val>
                                        </p:tav>
                                        <p:tav tm="100000">
                                          <p:val>
                                            <p:strVal val="#ppt_h"/>
                                          </p:val>
                                        </p:tav>
                                      </p:tavLst>
                                    </p:anim>
                                    <p:anim calcmode="lin" valueType="num">
                                      <p:cBhvr>
                                        <p:cTn id="66" dur="500" fill="hold"/>
                                        <p:tgtEl>
                                          <p:spTgt spid="9"/>
                                        </p:tgtEl>
                                        <p:attrNameLst>
                                          <p:attrName>style.rotation</p:attrName>
                                        </p:attrNameLst>
                                      </p:cBhvr>
                                      <p:tavLst>
                                        <p:tav tm="0">
                                          <p:val>
                                            <p:fltVal val="90"/>
                                          </p:val>
                                        </p:tav>
                                        <p:tav tm="100000">
                                          <p:val>
                                            <p:fltVal val="0"/>
                                          </p:val>
                                        </p:tav>
                                      </p:tavLst>
                                    </p:anim>
                                    <p:animEffect transition="in" filter="fade">
                                      <p:cBhvr>
                                        <p:cTn id="67" dur="500"/>
                                        <p:tgtEl>
                                          <p:spTgt spid="9"/>
                                        </p:tgtEl>
                                      </p:cBhvr>
                                    </p:animEffect>
                                  </p:childTnLst>
                                </p:cTn>
                              </p:par>
                            </p:childTnLst>
                          </p:cTn>
                        </p:par>
                        <p:par>
                          <p:cTn id="68" fill="hold">
                            <p:stCondLst>
                              <p:cond delay="4600"/>
                            </p:stCondLst>
                            <p:childTnLst>
                              <p:par>
                                <p:cTn id="69" presetID="22" presetClass="entr" presetSubtype="1"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up)">
                                      <p:cBhvr>
                                        <p:cTn id="71" dur="300"/>
                                        <p:tgtEl>
                                          <p:spTgt spid="10"/>
                                        </p:tgtEl>
                                      </p:cBhvr>
                                    </p:animEffect>
                                  </p:childTnLst>
                                </p:cTn>
                              </p:par>
                            </p:childTnLst>
                          </p:cTn>
                        </p:par>
                        <p:par>
                          <p:cTn id="72" fill="hold">
                            <p:stCondLst>
                              <p:cond delay="4900"/>
                            </p:stCondLst>
                            <p:childTnLst>
                              <p:par>
                                <p:cTn id="73" presetID="31"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500" fill="hold"/>
                                        <p:tgtEl>
                                          <p:spTgt spid="12"/>
                                        </p:tgtEl>
                                        <p:attrNameLst>
                                          <p:attrName>ppt_w</p:attrName>
                                        </p:attrNameLst>
                                      </p:cBhvr>
                                      <p:tavLst>
                                        <p:tav tm="0">
                                          <p:val>
                                            <p:fltVal val="0"/>
                                          </p:val>
                                        </p:tav>
                                        <p:tav tm="100000">
                                          <p:val>
                                            <p:strVal val="#ppt_w"/>
                                          </p:val>
                                        </p:tav>
                                      </p:tavLst>
                                    </p:anim>
                                    <p:anim calcmode="lin" valueType="num">
                                      <p:cBhvr>
                                        <p:cTn id="76" dur="500" fill="hold"/>
                                        <p:tgtEl>
                                          <p:spTgt spid="12"/>
                                        </p:tgtEl>
                                        <p:attrNameLst>
                                          <p:attrName>ppt_h</p:attrName>
                                        </p:attrNameLst>
                                      </p:cBhvr>
                                      <p:tavLst>
                                        <p:tav tm="0">
                                          <p:val>
                                            <p:fltVal val="0"/>
                                          </p:val>
                                        </p:tav>
                                        <p:tav tm="100000">
                                          <p:val>
                                            <p:strVal val="#ppt_h"/>
                                          </p:val>
                                        </p:tav>
                                      </p:tavLst>
                                    </p:anim>
                                    <p:anim calcmode="lin" valueType="num">
                                      <p:cBhvr>
                                        <p:cTn id="77" dur="500" fill="hold"/>
                                        <p:tgtEl>
                                          <p:spTgt spid="12"/>
                                        </p:tgtEl>
                                        <p:attrNameLst>
                                          <p:attrName>style.rotation</p:attrName>
                                        </p:attrNameLst>
                                      </p:cBhvr>
                                      <p:tavLst>
                                        <p:tav tm="0">
                                          <p:val>
                                            <p:fltVal val="90"/>
                                          </p:val>
                                        </p:tav>
                                        <p:tav tm="100000">
                                          <p:val>
                                            <p:fltVal val="0"/>
                                          </p:val>
                                        </p:tav>
                                      </p:tavLst>
                                    </p:anim>
                                    <p:animEffect transition="in" filter="fade">
                                      <p:cBhvr>
                                        <p:cTn id="78" dur="500"/>
                                        <p:tgtEl>
                                          <p:spTgt spid="12"/>
                                        </p:tgtEl>
                                      </p:cBhvr>
                                    </p:animEffect>
                                  </p:childTnLst>
                                </p:cTn>
                              </p:par>
                            </p:childTnLst>
                          </p:cTn>
                        </p:par>
                        <p:par>
                          <p:cTn id="79" fill="hold">
                            <p:stCondLst>
                              <p:cond delay="5400"/>
                            </p:stCondLst>
                            <p:childTnLst>
                              <p:par>
                                <p:cTn id="80" presetID="22" presetClass="entr" presetSubtype="1"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wipe(up)">
                                      <p:cBhvr>
                                        <p:cTn id="82" dur="300"/>
                                        <p:tgtEl>
                                          <p:spTgt spid="13"/>
                                        </p:tgtEl>
                                      </p:cBhvr>
                                    </p:animEffect>
                                  </p:childTnLst>
                                </p:cTn>
                              </p:par>
                            </p:childTnLst>
                          </p:cTn>
                        </p:par>
                        <p:par>
                          <p:cTn id="83" fill="hold">
                            <p:stCondLst>
                              <p:cond delay="5700"/>
                            </p:stCondLst>
                            <p:childTnLst>
                              <p:par>
                                <p:cTn id="84" presetID="22" presetClass="entr" presetSubtype="1"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wipe(up)">
                                      <p:cBhvr>
                                        <p:cTn id="86" dur="500"/>
                                        <p:tgtEl>
                                          <p:spTgt spid="17"/>
                                        </p:tgtEl>
                                      </p:cBhvr>
                                    </p:animEffect>
                                  </p:childTnLst>
                                </p:cTn>
                              </p:par>
                            </p:childTnLst>
                          </p:cTn>
                        </p:par>
                        <p:par>
                          <p:cTn id="87" fill="hold">
                            <p:stCondLst>
                              <p:cond delay="6200"/>
                            </p:stCondLst>
                            <p:childTnLst>
                              <p:par>
                                <p:cTn id="88" presetID="22" presetClass="entr" presetSubtype="2" fill="hold" grpId="0" nodeType="after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wipe(right)">
                                      <p:cBhvr>
                                        <p:cTn id="90" dur="300"/>
                                        <p:tgtEl>
                                          <p:spTgt spid="18"/>
                                        </p:tgtEl>
                                      </p:cBhvr>
                                    </p:animEffect>
                                  </p:childTnLst>
                                </p:cTn>
                              </p:par>
                              <p:par>
                                <p:cTn id="91" presetID="22" presetClass="entr" presetSubtype="2" fill="hold" grpId="0" nodeType="withEffect">
                                  <p:stCondLst>
                                    <p:cond delay="200"/>
                                  </p:stCondLst>
                                  <p:childTnLst>
                                    <p:set>
                                      <p:cBhvr>
                                        <p:cTn id="92" dur="1" fill="hold">
                                          <p:stCondLst>
                                            <p:cond delay="0"/>
                                          </p:stCondLst>
                                        </p:cTn>
                                        <p:tgtEl>
                                          <p:spTgt spid="19"/>
                                        </p:tgtEl>
                                        <p:attrNameLst>
                                          <p:attrName>style.visibility</p:attrName>
                                        </p:attrNameLst>
                                      </p:cBhvr>
                                      <p:to>
                                        <p:strVal val="visible"/>
                                      </p:to>
                                    </p:set>
                                    <p:animEffect transition="in" filter="wipe(right)">
                                      <p:cBhvr>
                                        <p:cTn id="93" dur="300"/>
                                        <p:tgtEl>
                                          <p:spTgt spid="19"/>
                                        </p:tgtEl>
                                      </p:cBhvr>
                                    </p:animEffect>
                                  </p:childTnLst>
                                </p:cTn>
                              </p:par>
                              <p:par>
                                <p:cTn id="94" presetID="22" presetClass="entr" presetSubtype="2" fill="hold" grpId="0" nodeType="withEffect">
                                  <p:stCondLst>
                                    <p:cond delay="400"/>
                                  </p:stCondLst>
                                  <p:childTnLst>
                                    <p:set>
                                      <p:cBhvr>
                                        <p:cTn id="95" dur="1" fill="hold">
                                          <p:stCondLst>
                                            <p:cond delay="0"/>
                                          </p:stCondLst>
                                        </p:cTn>
                                        <p:tgtEl>
                                          <p:spTgt spid="20"/>
                                        </p:tgtEl>
                                        <p:attrNameLst>
                                          <p:attrName>style.visibility</p:attrName>
                                        </p:attrNameLst>
                                      </p:cBhvr>
                                      <p:to>
                                        <p:strVal val="visible"/>
                                      </p:to>
                                    </p:set>
                                    <p:animEffect transition="in" filter="wipe(right)">
                                      <p:cBhvr>
                                        <p:cTn id="96" dur="3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p:bldP spid="7" grpId="0"/>
      <p:bldP spid="8" grpId="0" animBg="1"/>
      <p:bldP spid="9" grpId="0"/>
      <p:bldP spid="10" grpId="0"/>
      <p:bldP spid="11" grpId="0" animBg="1"/>
      <p:bldP spid="12" grpId="0"/>
      <p:bldP spid="13" grpId="0"/>
      <p:bldP spid="14" grpId="0" animBg="1"/>
      <p:bldP spid="15" grpId="0"/>
      <p:bldP spid="16" grpId="0"/>
      <p:bldP spid="17" grpId="0"/>
      <p:bldP spid="18" grpId="0" animBg="1"/>
      <p:bldP spid="19" grpId="0" animBg="1"/>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screen">
            <a:extLst>
              <a:ext uri="{BEBA8EAE-BF5A-486C-A8C5-ECC9F3942E4B}">
                <a14:imgProps xmlns:a14="http://schemas.microsoft.com/office/drawing/2010/main">
                  <a14:imgLayer r:embed="rId5">
                    <a14:imgEffect>
                      <a14:artisticBlur radius="39"/>
                    </a14:imgEffect>
                  </a14:imgLayer>
                </a14:imgProps>
              </a:ext>
              <a:ext uri="{28A0092B-C50C-407E-A947-70E740481C1C}">
                <a14:useLocalDpi xmlns:a14="http://schemas.microsoft.com/office/drawing/2010/main"/>
              </a:ext>
            </a:extLst>
          </a:blip>
          <a:srcRect/>
          <a:stretch/>
        </p:blipFill>
        <p:spPr>
          <a:xfrm>
            <a:off x="0" y="0"/>
            <a:ext cx="9144000" cy="5145088"/>
          </a:xfrm>
          <a:prstGeom prst="rect">
            <a:avLst/>
          </a:prstGeom>
        </p:spPr>
      </p:pic>
      <p:sp>
        <p:nvSpPr>
          <p:cNvPr id="21" name="Freeform 5"/>
          <p:cNvSpPr/>
          <p:nvPr/>
        </p:nvSpPr>
        <p:spPr>
          <a:xfrm>
            <a:off x="8233646" y="1702651"/>
            <a:ext cx="909164" cy="1856408"/>
          </a:xfrm>
          <a:custGeom>
            <a:avLst/>
            <a:gdLst/>
            <a:ahLst/>
            <a:cxnLst>
              <a:cxn ang="0">
                <a:pos x="1212850" y="2476500"/>
              </a:cxn>
              <a:cxn ang="0">
                <a:pos x="19017" y="1273020"/>
              </a:cxn>
              <a:cxn ang="0">
                <a:pos x="19017" y="1202770"/>
              </a:cxn>
              <a:cxn ang="0">
                <a:pos x="1212850" y="0"/>
              </a:cxn>
              <a:cxn ang="0">
                <a:pos x="1212850" y="2476500"/>
              </a:cxn>
            </a:cxnLst>
            <a:rect l="0" t="0" r="0" b="0"/>
            <a:pathLst>
              <a:path w="1722" h="3490">
                <a:moveTo>
                  <a:pt x="1722" y="3490"/>
                </a:moveTo>
                <a:lnTo>
                  <a:pt x="27" y="1794"/>
                </a:lnTo>
                <a:cubicBezTo>
                  <a:pt x="0" y="1767"/>
                  <a:pt x="0" y="1723"/>
                  <a:pt x="27" y="1695"/>
                </a:cubicBezTo>
                <a:lnTo>
                  <a:pt x="1722" y="0"/>
                </a:lnTo>
                <a:lnTo>
                  <a:pt x="1722" y="3490"/>
                </a:lnTo>
                <a:close/>
              </a:path>
            </a:pathLst>
          </a:custGeom>
          <a:solidFill>
            <a:srgbClr val="291618"/>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4" name="Freeform 6"/>
          <p:cNvSpPr/>
          <p:nvPr/>
        </p:nvSpPr>
        <p:spPr>
          <a:xfrm>
            <a:off x="8236027" y="1331369"/>
            <a:ext cx="906784" cy="1856408"/>
          </a:xfrm>
          <a:custGeom>
            <a:avLst/>
            <a:gdLst/>
            <a:ahLst/>
            <a:cxnLst>
              <a:cxn ang="0">
                <a:pos x="1209675" y="2476500"/>
              </a:cxn>
              <a:cxn ang="0">
                <a:pos x="22532" y="1279407"/>
              </a:cxn>
              <a:cxn ang="0">
                <a:pos x="22532" y="1197093"/>
              </a:cxn>
              <a:cxn ang="0">
                <a:pos x="1209675" y="0"/>
              </a:cxn>
              <a:cxn ang="0">
                <a:pos x="1209675" y="2476500"/>
              </a:cxn>
            </a:cxnLst>
            <a:rect l="0" t="0" r="0" b="0"/>
            <a:pathLst>
              <a:path w="1718" h="3490">
                <a:moveTo>
                  <a:pt x="1718" y="3490"/>
                </a:moveTo>
                <a:lnTo>
                  <a:pt x="32" y="1803"/>
                </a:lnTo>
                <a:cubicBezTo>
                  <a:pt x="0" y="1771"/>
                  <a:pt x="0" y="1719"/>
                  <a:pt x="32" y="1687"/>
                </a:cubicBezTo>
                <a:lnTo>
                  <a:pt x="1718" y="0"/>
                </a:lnTo>
                <a:lnTo>
                  <a:pt x="1718" y="3490"/>
                </a:lnTo>
                <a:close/>
              </a:path>
            </a:pathLst>
          </a:custGeom>
          <a:solidFill>
            <a:srgbClr val="922E17"/>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6" name="TextBox 25"/>
          <p:cNvSpPr txBox="1"/>
          <p:nvPr/>
        </p:nvSpPr>
        <p:spPr>
          <a:xfrm>
            <a:off x="3084493" y="2651085"/>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业绩概况</a:t>
            </a:r>
          </a:p>
        </p:txBody>
      </p:sp>
      <p:sp>
        <p:nvSpPr>
          <p:cNvPr id="27" name="TextBox 26"/>
          <p:cNvSpPr txBox="1"/>
          <p:nvPr/>
        </p:nvSpPr>
        <p:spPr>
          <a:xfrm>
            <a:off x="4687431" y="2651085"/>
            <a:ext cx="1206665"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工作亮点</a:t>
            </a:r>
          </a:p>
        </p:txBody>
      </p:sp>
      <p:sp>
        <p:nvSpPr>
          <p:cNvPr id="30" name="Freeform 21"/>
          <p:cNvSpPr>
            <a:spLocks noEditPoints="1"/>
          </p:cNvSpPr>
          <p:nvPr/>
        </p:nvSpPr>
        <p:spPr>
          <a:xfrm>
            <a:off x="2872673"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1" name="Freeform 22"/>
          <p:cNvSpPr>
            <a:spLocks noEditPoints="1"/>
          </p:cNvSpPr>
          <p:nvPr/>
        </p:nvSpPr>
        <p:spPr>
          <a:xfrm>
            <a:off x="4464899"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32" name="矩形 31"/>
          <p:cNvSpPr/>
          <p:nvPr/>
        </p:nvSpPr>
        <p:spPr>
          <a:xfrm>
            <a:off x="2766762" y="1834741"/>
            <a:ext cx="5259823" cy="692177"/>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498" b="1" smtClean="0">
                <a:solidFill>
                  <a:srgbClr val="F3F4F6"/>
                </a:solidFill>
                <a:latin typeface="微软雅黑"/>
              </a:rPr>
              <a:t>输入文本标题</a:t>
            </a:r>
            <a:endParaRPr lang="zh-CN" altLang="en-US" sz="4498" b="1" dirty="0">
              <a:solidFill>
                <a:srgbClr val="F3F4F6"/>
              </a:solidFill>
              <a:latin typeface="微软雅黑"/>
            </a:endParaRPr>
          </a:p>
        </p:txBody>
      </p:sp>
      <p:sp>
        <p:nvSpPr>
          <p:cNvPr id="36" name="Freeform 5"/>
          <p:cNvSpPr/>
          <p:nvPr/>
        </p:nvSpPr>
        <p:spPr>
          <a:xfrm>
            <a:off x="1074576" y="1795471"/>
            <a:ext cx="1444666" cy="1445856"/>
          </a:xfrm>
          <a:custGeom>
            <a:avLst/>
            <a:gd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0" b="0"/>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alpha val="100000"/>
            </a:srgb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4" name="TextBox 13"/>
          <p:cNvSpPr txBox="1"/>
          <p:nvPr/>
        </p:nvSpPr>
        <p:spPr>
          <a:xfrm>
            <a:off x="6345108" y="2651085"/>
            <a:ext cx="1519637"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不足之处</a:t>
            </a:r>
          </a:p>
        </p:txBody>
      </p:sp>
      <p:sp>
        <p:nvSpPr>
          <p:cNvPr id="15" name="Freeform 22"/>
          <p:cNvSpPr>
            <a:spLocks noEditPoints="1"/>
          </p:cNvSpPr>
          <p:nvPr/>
        </p:nvSpPr>
        <p:spPr>
          <a:xfrm>
            <a:off x="6121387" y="2699875"/>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6" name="TextBox 15"/>
          <p:cNvSpPr txBox="1"/>
          <p:nvPr/>
        </p:nvSpPr>
        <p:spPr>
          <a:xfrm>
            <a:off x="3084493" y="2987856"/>
            <a:ext cx="2027769" cy="323037"/>
          </a:xfrm>
          <a:prstGeom prst="rect">
            <a:avLst/>
          </a:prstGeom>
          <a:noFill/>
        </p:spPr>
        <p:txBody>
          <a:bodyPr wrap="square" rtlCol="0">
            <a:spAutoFit/>
          </a:bodyPr>
          <a:lstStyle/>
          <a:p>
            <a:pPr defTabSz="685434" fontAlgn="base">
              <a:spcBef>
                <a:spcPct val="0"/>
              </a:spcBef>
              <a:spcAft>
                <a:spcPct val="0"/>
              </a:spcAft>
              <a:defRPr/>
            </a:pPr>
            <a:r>
              <a:rPr lang="zh-CN" altLang="en-US" sz="1499" dirty="0">
                <a:solidFill>
                  <a:srgbClr val="F3F4F6"/>
                </a:solidFill>
                <a:latin typeface="微软雅黑"/>
              </a:rPr>
              <a:t>影响业绩的正面因素</a:t>
            </a:r>
          </a:p>
        </p:txBody>
      </p:sp>
      <p:sp>
        <p:nvSpPr>
          <p:cNvPr id="17" name="TextBox 16"/>
          <p:cNvSpPr txBox="1"/>
          <p:nvPr/>
        </p:nvSpPr>
        <p:spPr>
          <a:xfrm>
            <a:off x="5616824" y="2987856"/>
            <a:ext cx="2086080" cy="323037"/>
          </a:xfrm>
          <a:prstGeom prst="rect">
            <a:avLst/>
          </a:prstGeom>
          <a:noFill/>
          <a:ln w="9525">
            <a:noFill/>
          </a:ln>
        </p:spPr>
        <p:txBody>
          <a:bodyPr>
            <a:spAutoFit/>
          </a:bodyPr>
          <a:lstStyle/>
          <a:p>
            <a:pPr defTabSz="685434" fontAlgn="base">
              <a:spcBef>
                <a:spcPct val="0"/>
              </a:spcBef>
              <a:spcAft>
                <a:spcPct val="0"/>
              </a:spcAft>
            </a:pPr>
            <a:r>
              <a:rPr lang="zh-CN" altLang="en-US" sz="1499" dirty="0">
                <a:solidFill>
                  <a:srgbClr val="F3F4F6"/>
                </a:solidFill>
                <a:latin typeface="微软雅黑" panose="020B0503020204020204" pitchFamily="34" charset="-122"/>
              </a:rPr>
              <a:t>影响业绩的负面因素</a:t>
            </a:r>
          </a:p>
        </p:txBody>
      </p:sp>
      <p:sp>
        <p:nvSpPr>
          <p:cNvPr id="18" name="Freeform 21"/>
          <p:cNvSpPr>
            <a:spLocks noEditPoints="1"/>
          </p:cNvSpPr>
          <p:nvPr/>
        </p:nvSpPr>
        <p:spPr>
          <a:xfrm>
            <a:off x="2872673"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19" name="Freeform 22"/>
          <p:cNvSpPr>
            <a:spLocks noEditPoints="1"/>
          </p:cNvSpPr>
          <p:nvPr/>
        </p:nvSpPr>
        <p:spPr>
          <a:xfrm>
            <a:off x="5393104" y="3037837"/>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accent2">
              <a:alpha val="100000"/>
            </a:schemeClr>
          </a:solidFill>
          <a:ln w="9525">
            <a:noFill/>
          </a:ln>
        </p:spPr>
        <p:txBody>
          <a:bodyPr/>
          <a:lstStyle/>
          <a:p>
            <a:pPr defTabSz="685434" fontAlgn="base">
              <a:spcBef>
                <a:spcPct val="0"/>
              </a:spcBef>
              <a:spcAft>
                <a:spcPct val="0"/>
              </a:spcAft>
            </a:pPr>
            <a:endParaRPr lang="zh-CN" altLang="en-US" sz="1349">
              <a:solidFill>
                <a:srgbClr val="424554"/>
              </a:solidFill>
              <a:ea typeface="宋体" panose="02010600030101010101" pitchFamily="2" charset="-122"/>
            </a:endParaRPr>
          </a:p>
        </p:txBody>
      </p:sp>
      <p:sp>
        <p:nvSpPr>
          <p:cNvPr id="20" name="Freeform 7"/>
          <p:cNvSpPr>
            <a:spLocks noEditPoints="1"/>
          </p:cNvSpPr>
          <p:nvPr/>
        </p:nvSpPr>
        <p:spPr>
          <a:xfrm>
            <a:off x="1441097" y="2181033"/>
            <a:ext cx="841333" cy="738993"/>
          </a:xfrm>
          <a:custGeom>
            <a:avLst/>
            <a:gdLst/>
            <a:ahLst/>
            <a:cxnLst>
              <a:cxn ang="0">
                <a:pos x="38606" y="781266"/>
              </a:cxn>
              <a:cxn ang="0">
                <a:pos x="801082" y="587309"/>
              </a:cxn>
              <a:cxn ang="0">
                <a:pos x="733521" y="808456"/>
              </a:cxn>
              <a:cxn ang="0">
                <a:pos x="710357" y="616312"/>
              </a:cxn>
              <a:cxn ang="0">
                <a:pos x="712287" y="444107"/>
              </a:cxn>
              <a:cxn ang="0">
                <a:pos x="691054" y="451358"/>
              </a:cxn>
              <a:cxn ang="0">
                <a:pos x="706497" y="476735"/>
              </a:cxn>
              <a:cxn ang="0">
                <a:pos x="723869" y="471297"/>
              </a:cxn>
              <a:cxn ang="0">
                <a:pos x="619632" y="494862"/>
              </a:cxn>
              <a:cxn ang="0">
                <a:pos x="629284" y="527490"/>
              </a:cxn>
              <a:cxn ang="0">
                <a:pos x="640866" y="514802"/>
              </a:cxn>
              <a:cxn ang="0">
                <a:pos x="565583" y="558306"/>
              </a:cxn>
              <a:cxn ang="0">
                <a:pos x="555932" y="574620"/>
              </a:cxn>
              <a:cxn ang="0">
                <a:pos x="582956" y="587309"/>
              </a:cxn>
              <a:cxn ang="0">
                <a:pos x="592608" y="570995"/>
              </a:cxn>
              <a:cxn ang="0">
                <a:pos x="532768" y="652566"/>
              </a:cxn>
              <a:cxn ang="0">
                <a:pos x="561723" y="672505"/>
              </a:cxn>
              <a:cxn ang="0">
                <a:pos x="563653" y="656191"/>
              </a:cxn>
              <a:cxn ang="0">
                <a:pos x="536629" y="735949"/>
              </a:cxn>
              <a:cxn ang="0">
                <a:pos x="542419" y="755888"/>
              </a:cxn>
              <a:cxn ang="0">
                <a:pos x="571374" y="743200"/>
              </a:cxn>
              <a:cxn ang="0">
                <a:pos x="565583" y="726885"/>
              </a:cxn>
              <a:cxn ang="0">
                <a:pos x="579096" y="826583"/>
              </a:cxn>
              <a:cxn ang="0">
                <a:pos x="615772" y="822958"/>
              </a:cxn>
              <a:cxn ang="0">
                <a:pos x="604190" y="808456"/>
              </a:cxn>
              <a:cxn ang="0">
                <a:pos x="640866" y="884589"/>
              </a:cxn>
              <a:cxn ang="0">
                <a:pos x="658239" y="895465"/>
              </a:cxn>
              <a:cxn ang="0">
                <a:pos x="673681" y="871900"/>
              </a:cxn>
              <a:cxn ang="0">
                <a:pos x="658239" y="861024"/>
              </a:cxn>
              <a:cxn ang="0">
                <a:pos x="737382" y="926280"/>
              </a:cxn>
              <a:cxn ang="0">
                <a:pos x="756685" y="929906"/>
              </a:cxn>
              <a:cxn ang="0">
                <a:pos x="745103" y="899090"/>
              </a:cxn>
              <a:cxn ang="0">
                <a:pos x="822316" y="931719"/>
              </a:cxn>
              <a:cxn ang="0">
                <a:pos x="845479" y="928093"/>
              </a:cxn>
              <a:cxn ang="0">
                <a:pos x="841619" y="899090"/>
              </a:cxn>
              <a:cxn ang="0">
                <a:pos x="822316" y="902716"/>
              </a:cxn>
              <a:cxn ang="0">
                <a:pos x="924623" y="902716"/>
              </a:cxn>
              <a:cxn ang="0">
                <a:pos x="941995" y="891840"/>
              </a:cxn>
              <a:cxn ang="0">
                <a:pos x="913041" y="875525"/>
              </a:cxn>
              <a:cxn ang="0">
                <a:pos x="994114" y="851961"/>
              </a:cxn>
              <a:cxn ang="0">
                <a:pos x="1005696" y="837459"/>
              </a:cxn>
              <a:cxn ang="0">
                <a:pos x="986393" y="815707"/>
              </a:cxn>
              <a:cxn ang="0">
                <a:pos x="974811" y="828396"/>
              </a:cxn>
              <a:cxn ang="0">
                <a:pos x="1048163" y="766764"/>
              </a:cxn>
              <a:cxn ang="0">
                <a:pos x="1053954" y="746825"/>
              </a:cxn>
              <a:cxn ang="0">
                <a:pos x="1021138" y="750450"/>
              </a:cxn>
              <a:cxn ang="0">
                <a:pos x="1063605" y="685194"/>
              </a:cxn>
              <a:cxn ang="0">
                <a:pos x="1063605" y="667067"/>
              </a:cxn>
              <a:cxn ang="0">
                <a:pos x="1032720" y="663442"/>
              </a:cxn>
              <a:cxn ang="0">
                <a:pos x="1032720" y="681568"/>
              </a:cxn>
              <a:cxn ang="0">
                <a:pos x="1044302" y="585496"/>
              </a:cxn>
              <a:cxn ang="0">
                <a:pos x="1034651" y="567369"/>
              </a:cxn>
              <a:cxn ang="0">
                <a:pos x="1013417" y="592747"/>
              </a:cxn>
              <a:cxn ang="0">
                <a:pos x="997975" y="516614"/>
              </a:cxn>
              <a:cxn ang="0">
                <a:pos x="984462" y="503926"/>
              </a:cxn>
              <a:cxn ang="0">
                <a:pos x="959368" y="520240"/>
              </a:cxn>
              <a:cxn ang="0">
                <a:pos x="972880" y="532929"/>
              </a:cxn>
              <a:cxn ang="0">
                <a:pos x="914971" y="456796"/>
              </a:cxn>
              <a:cxn ang="0">
                <a:pos x="895668" y="449545"/>
              </a:cxn>
              <a:cxn ang="0">
                <a:pos x="893737" y="480361"/>
              </a:cxn>
              <a:cxn ang="0">
                <a:pos x="797222" y="377038"/>
              </a:cxn>
              <a:cxn ang="0">
                <a:pos x="625423" y="14501"/>
              </a:cxn>
              <a:cxn ang="0">
                <a:pos x="52119" y="250150"/>
              </a:cxn>
            </a:cxnLst>
            <a:rect l="0" t="0" r="0" b="0"/>
            <a:pathLst>
              <a:path w="581" h="544">
                <a:moveTo>
                  <a:pt x="47" y="404"/>
                </a:moveTo>
                <a:cubicBezTo>
                  <a:pt x="75" y="401"/>
                  <a:pt x="104" y="400"/>
                  <a:pt x="133" y="399"/>
                </a:cubicBezTo>
                <a:cubicBezTo>
                  <a:pt x="115" y="397"/>
                  <a:pt x="98" y="396"/>
                  <a:pt x="80" y="394"/>
                </a:cubicBezTo>
                <a:cubicBezTo>
                  <a:pt x="66" y="392"/>
                  <a:pt x="53" y="382"/>
                  <a:pt x="53" y="367"/>
                </a:cubicBezTo>
                <a:cubicBezTo>
                  <a:pt x="53" y="345"/>
                  <a:pt x="53" y="324"/>
                  <a:pt x="53" y="302"/>
                </a:cubicBezTo>
                <a:cubicBezTo>
                  <a:pt x="53" y="287"/>
                  <a:pt x="65" y="277"/>
                  <a:pt x="80" y="275"/>
                </a:cubicBezTo>
                <a:cubicBezTo>
                  <a:pt x="134" y="270"/>
                  <a:pt x="187" y="268"/>
                  <a:pt x="241" y="269"/>
                </a:cubicBezTo>
                <a:cubicBezTo>
                  <a:pt x="222" y="300"/>
                  <a:pt x="211" y="337"/>
                  <a:pt x="211" y="376"/>
                </a:cubicBezTo>
                <a:cubicBezTo>
                  <a:pt x="211" y="432"/>
                  <a:pt x="233" y="483"/>
                  <a:pt x="270" y="520"/>
                </a:cubicBezTo>
                <a:cubicBezTo>
                  <a:pt x="272" y="522"/>
                  <a:pt x="275" y="524"/>
                  <a:pt x="277" y="526"/>
                </a:cubicBezTo>
                <a:cubicBezTo>
                  <a:pt x="200" y="533"/>
                  <a:pt x="123" y="531"/>
                  <a:pt x="47" y="523"/>
                </a:cubicBezTo>
                <a:cubicBezTo>
                  <a:pt x="32" y="521"/>
                  <a:pt x="20" y="511"/>
                  <a:pt x="20" y="496"/>
                </a:cubicBezTo>
                <a:cubicBezTo>
                  <a:pt x="20" y="474"/>
                  <a:pt x="20" y="453"/>
                  <a:pt x="20" y="431"/>
                </a:cubicBezTo>
                <a:cubicBezTo>
                  <a:pt x="20" y="416"/>
                  <a:pt x="32" y="406"/>
                  <a:pt x="47" y="404"/>
                </a:cubicBezTo>
                <a:close/>
                <a:moveTo>
                  <a:pt x="399" y="239"/>
                </a:moveTo>
                <a:lnTo>
                  <a:pt x="399" y="239"/>
                </a:lnTo>
                <a:cubicBezTo>
                  <a:pt x="410" y="237"/>
                  <a:pt x="422" y="237"/>
                  <a:pt x="432" y="239"/>
                </a:cubicBezTo>
                <a:cubicBezTo>
                  <a:pt x="432" y="245"/>
                  <a:pt x="431" y="251"/>
                  <a:pt x="431" y="257"/>
                </a:cubicBezTo>
                <a:cubicBezTo>
                  <a:pt x="421" y="255"/>
                  <a:pt x="411" y="255"/>
                  <a:pt x="401" y="257"/>
                </a:cubicBezTo>
                <a:cubicBezTo>
                  <a:pt x="401" y="251"/>
                  <a:pt x="400" y="245"/>
                  <a:pt x="399" y="239"/>
                </a:cubicBezTo>
                <a:close/>
                <a:moveTo>
                  <a:pt x="461" y="347"/>
                </a:moveTo>
                <a:lnTo>
                  <a:pt x="461" y="347"/>
                </a:lnTo>
                <a:lnTo>
                  <a:pt x="422" y="347"/>
                </a:lnTo>
                <a:lnTo>
                  <a:pt x="422" y="340"/>
                </a:lnTo>
                <a:cubicBezTo>
                  <a:pt x="422" y="333"/>
                  <a:pt x="421" y="329"/>
                  <a:pt x="420" y="327"/>
                </a:cubicBezTo>
                <a:cubicBezTo>
                  <a:pt x="420" y="325"/>
                  <a:pt x="418" y="324"/>
                  <a:pt x="415" y="324"/>
                </a:cubicBezTo>
                <a:cubicBezTo>
                  <a:pt x="412" y="324"/>
                  <a:pt x="411" y="325"/>
                  <a:pt x="409" y="326"/>
                </a:cubicBezTo>
                <a:cubicBezTo>
                  <a:pt x="408" y="328"/>
                  <a:pt x="408" y="331"/>
                  <a:pt x="408" y="335"/>
                </a:cubicBezTo>
                <a:cubicBezTo>
                  <a:pt x="408" y="341"/>
                  <a:pt x="409" y="345"/>
                  <a:pt x="411" y="348"/>
                </a:cubicBezTo>
                <a:cubicBezTo>
                  <a:pt x="414" y="350"/>
                  <a:pt x="421" y="355"/>
                  <a:pt x="432" y="362"/>
                </a:cubicBezTo>
                <a:cubicBezTo>
                  <a:pt x="442" y="368"/>
                  <a:pt x="449" y="372"/>
                  <a:pt x="453" y="376"/>
                </a:cubicBezTo>
                <a:cubicBezTo>
                  <a:pt x="456" y="379"/>
                  <a:pt x="459" y="383"/>
                  <a:pt x="462" y="389"/>
                </a:cubicBezTo>
                <a:cubicBezTo>
                  <a:pt x="464" y="395"/>
                  <a:pt x="465" y="402"/>
                  <a:pt x="465" y="411"/>
                </a:cubicBezTo>
                <a:cubicBezTo>
                  <a:pt x="465" y="425"/>
                  <a:pt x="462" y="436"/>
                  <a:pt x="455" y="444"/>
                </a:cubicBezTo>
                <a:cubicBezTo>
                  <a:pt x="449" y="452"/>
                  <a:pt x="439" y="456"/>
                  <a:pt x="425" y="458"/>
                </a:cubicBezTo>
                <a:lnTo>
                  <a:pt x="425" y="473"/>
                </a:lnTo>
                <a:lnTo>
                  <a:pt x="407" y="473"/>
                </a:lnTo>
                <a:lnTo>
                  <a:pt x="407" y="458"/>
                </a:lnTo>
                <a:cubicBezTo>
                  <a:pt x="397" y="457"/>
                  <a:pt x="388" y="453"/>
                  <a:pt x="380" y="446"/>
                </a:cubicBezTo>
                <a:cubicBezTo>
                  <a:pt x="372" y="439"/>
                  <a:pt x="368" y="427"/>
                  <a:pt x="368" y="409"/>
                </a:cubicBezTo>
                <a:lnTo>
                  <a:pt x="368" y="402"/>
                </a:lnTo>
                <a:lnTo>
                  <a:pt x="407" y="402"/>
                </a:lnTo>
                <a:lnTo>
                  <a:pt x="407" y="411"/>
                </a:lnTo>
                <a:cubicBezTo>
                  <a:pt x="407" y="422"/>
                  <a:pt x="408" y="428"/>
                  <a:pt x="408" y="431"/>
                </a:cubicBezTo>
                <a:cubicBezTo>
                  <a:pt x="409" y="433"/>
                  <a:pt x="411" y="435"/>
                  <a:pt x="414" y="435"/>
                </a:cubicBezTo>
                <a:cubicBezTo>
                  <a:pt x="417" y="435"/>
                  <a:pt x="419" y="434"/>
                  <a:pt x="420" y="432"/>
                </a:cubicBezTo>
                <a:cubicBezTo>
                  <a:pt x="421" y="430"/>
                  <a:pt x="422" y="427"/>
                  <a:pt x="422" y="424"/>
                </a:cubicBezTo>
                <a:cubicBezTo>
                  <a:pt x="422" y="415"/>
                  <a:pt x="421" y="409"/>
                  <a:pt x="420" y="405"/>
                </a:cubicBezTo>
                <a:cubicBezTo>
                  <a:pt x="419" y="401"/>
                  <a:pt x="415" y="397"/>
                  <a:pt x="408" y="393"/>
                </a:cubicBezTo>
                <a:cubicBezTo>
                  <a:pt x="396" y="385"/>
                  <a:pt x="388" y="380"/>
                  <a:pt x="383" y="376"/>
                </a:cubicBezTo>
                <a:cubicBezTo>
                  <a:pt x="379" y="373"/>
                  <a:pt x="375" y="368"/>
                  <a:pt x="372" y="362"/>
                </a:cubicBezTo>
                <a:cubicBezTo>
                  <a:pt x="369" y="355"/>
                  <a:pt x="368" y="348"/>
                  <a:pt x="368" y="340"/>
                </a:cubicBezTo>
                <a:cubicBezTo>
                  <a:pt x="368" y="328"/>
                  <a:pt x="371" y="319"/>
                  <a:pt x="377" y="313"/>
                </a:cubicBezTo>
                <a:cubicBezTo>
                  <a:pt x="384" y="306"/>
                  <a:pt x="394" y="302"/>
                  <a:pt x="407" y="300"/>
                </a:cubicBezTo>
                <a:lnTo>
                  <a:pt x="407" y="288"/>
                </a:lnTo>
                <a:lnTo>
                  <a:pt x="425" y="288"/>
                </a:lnTo>
                <a:lnTo>
                  <a:pt x="425" y="300"/>
                </a:lnTo>
                <a:cubicBezTo>
                  <a:pt x="437" y="302"/>
                  <a:pt x="446" y="306"/>
                  <a:pt x="452" y="312"/>
                </a:cubicBezTo>
                <a:cubicBezTo>
                  <a:pt x="458" y="319"/>
                  <a:pt x="461" y="328"/>
                  <a:pt x="461" y="339"/>
                </a:cubicBezTo>
                <a:cubicBezTo>
                  <a:pt x="461" y="341"/>
                  <a:pt x="461" y="344"/>
                  <a:pt x="461" y="347"/>
                </a:cubicBezTo>
                <a:close/>
                <a:moveTo>
                  <a:pt x="371" y="245"/>
                </a:moveTo>
                <a:lnTo>
                  <a:pt x="371" y="245"/>
                </a:lnTo>
                <a:lnTo>
                  <a:pt x="370" y="245"/>
                </a:lnTo>
                <a:lnTo>
                  <a:pt x="370" y="245"/>
                </a:lnTo>
                <a:lnTo>
                  <a:pt x="369" y="245"/>
                </a:lnTo>
                <a:lnTo>
                  <a:pt x="368" y="246"/>
                </a:lnTo>
                <a:lnTo>
                  <a:pt x="367" y="246"/>
                </a:lnTo>
                <a:lnTo>
                  <a:pt x="366" y="246"/>
                </a:lnTo>
                <a:lnTo>
                  <a:pt x="365" y="246"/>
                </a:lnTo>
                <a:lnTo>
                  <a:pt x="365" y="247"/>
                </a:lnTo>
                <a:lnTo>
                  <a:pt x="364" y="247"/>
                </a:lnTo>
                <a:lnTo>
                  <a:pt x="363" y="247"/>
                </a:lnTo>
                <a:lnTo>
                  <a:pt x="362" y="248"/>
                </a:lnTo>
                <a:lnTo>
                  <a:pt x="362" y="248"/>
                </a:lnTo>
                <a:lnTo>
                  <a:pt x="361" y="248"/>
                </a:lnTo>
                <a:lnTo>
                  <a:pt x="360" y="249"/>
                </a:lnTo>
                <a:lnTo>
                  <a:pt x="359" y="249"/>
                </a:lnTo>
                <a:lnTo>
                  <a:pt x="358" y="249"/>
                </a:lnTo>
                <a:lnTo>
                  <a:pt x="358" y="250"/>
                </a:lnTo>
                <a:lnTo>
                  <a:pt x="357" y="250"/>
                </a:lnTo>
                <a:lnTo>
                  <a:pt x="356" y="250"/>
                </a:lnTo>
                <a:lnTo>
                  <a:pt x="355" y="251"/>
                </a:lnTo>
                <a:lnTo>
                  <a:pt x="355" y="251"/>
                </a:lnTo>
                <a:lnTo>
                  <a:pt x="362" y="265"/>
                </a:lnTo>
                <a:lnTo>
                  <a:pt x="362" y="265"/>
                </a:lnTo>
                <a:lnTo>
                  <a:pt x="363" y="265"/>
                </a:lnTo>
                <a:lnTo>
                  <a:pt x="363" y="264"/>
                </a:lnTo>
                <a:lnTo>
                  <a:pt x="364" y="264"/>
                </a:lnTo>
                <a:lnTo>
                  <a:pt x="365" y="264"/>
                </a:lnTo>
                <a:lnTo>
                  <a:pt x="365" y="264"/>
                </a:lnTo>
                <a:lnTo>
                  <a:pt x="366" y="263"/>
                </a:lnTo>
                <a:lnTo>
                  <a:pt x="367" y="263"/>
                </a:lnTo>
                <a:lnTo>
                  <a:pt x="368" y="263"/>
                </a:lnTo>
                <a:lnTo>
                  <a:pt x="368" y="262"/>
                </a:lnTo>
                <a:lnTo>
                  <a:pt x="369" y="262"/>
                </a:lnTo>
                <a:lnTo>
                  <a:pt x="370" y="262"/>
                </a:lnTo>
                <a:lnTo>
                  <a:pt x="370" y="262"/>
                </a:lnTo>
                <a:lnTo>
                  <a:pt x="371" y="261"/>
                </a:lnTo>
                <a:lnTo>
                  <a:pt x="372" y="261"/>
                </a:lnTo>
                <a:lnTo>
                  <a:pt x="372" y="261"/>
                </a:lnTo>
                <a:lnTo>
                  <a:pt x="373" y="261"/>
                </a:lnTo>
                <a:lnTo>
                  <a:pt x="374" y="260"/>
                </a:lnTo>
                <a:lnTo>
                  <a:pt x="375" y="260"/>
                </a:lnTo>
                <a:lnTo>
                  <a:pt x="375" y="260"/>
                </a:lnTo>
                <a:lnTo>
                  <a:pt x="376" y="260"/>
                </a:lnTo>
                <a:lnTo>
                  <a:pt x="371" y="245"/>
                </a:lnTo>
                <a:close/>
                <a:moveTo>
                  <a:pt x="327" y="268"/>
                </a:moveTo>
                <a:lnTo>
                  <a:pt x="327" y="268"/>
                </a:lnTo>
                <a:lnTo>
                  <a:pt x="326" y="269"/>
                </a:lnTo>
                <a:lnTo>
                  <a:pt x="326" y="269"/>
                </a:lnTo>
                <a:lnTo>
                  <a:pt x="325" y="270"/>
                </a:lnTo>
                <a:lnTo>
                  <a:pt x="324" y="270"/>
                </a:lnTo>
                <a:lnTo>
                  <a:pt x="324" y="271"/>
                </a:lnTo>
                <a:lnTo>
                  <a:pt x="323" y="271"/>
                </a:lnTo>
                <a:lnTo>
                  <a:pt x="323" y="272"/>
                </a:lnTo>
                <a:lnTo>
                  <a:pt x="322" y="272"/>
                </a:lnTo>
                <a:lnTo>
                  <a:pt x="321" y="273"/>
                </a:lnTo>
                <a:lnTo>
                  <a:pt x="321" y="273"/>
                </a:lnTo>
                <a:lnTo>
                  <a:pt x="320" y="274"/>
                </a:lnTo>
                <a:lnTo>
                  <a:pt x="319" y="275"/>
                </a:lnTo>
                <a:lnTo>
                  <a:pt x="319" y="275"/>
                </a:lnTo>
                <a:lnTo>
                  <a:pt x="318" y="276"/>
                </a:lnTo>
                <a:lnTo>
                  <a:pt x="318" y="276"/>
                </a:lnTo>
                <a:lnTo>
                  <a:pt x="317" y="277"/>
                </a:lnTo>
                <a:lnTo>
                  <a:pt x="316" y="277"/>
                </a:lnTo>
                <a:lnTo>
                  <a:pt x="316" y="278"/>
                </a:lnTo>
                <a:lnTo>
                  <a:pt x="315" y="279"/>
                </a:lnTo>
                <a:lnTo>
                  <a:pt x="315" y="279"/>
                </a:lnTo>
                <a:lnTo>
                  <a:pt x="314" y="280"/>
                </a:lnTo>
                <a:lnTo>
                  <a:pt x="326" y="291"/>
                </a:lnTo>
                <a:lnTo>
                  <a:pt x="326" y="290"/>
                </a:lnTo>
                <a:lnTo>
                  <a:pt x="327" y="290"/>
                </a:lnTo>
                <a:lnTo>
                  <a:pt x="327" y="289"/>
                </a:lnTo>
                <a:lnTo>
                  <a:pt x="328" y="289"/>
                </a:lnTo>
                <a:lnTo>
                  <a:pt x="328" y="288"/>
                </a:lnTo>
                <a:lnTo>
                  <a:pt x="329" y="288"/>
                </a:lnTo>
                <a:lnTo>
                  <a:pt x="329" y="287"/>
                </a:lnTo>
                <a:lnTo>
                  <a:pt x="330" y="287"/>
                </a:lnTo>
                <a:lnTo>
                  <a:pt x="330" y="286"/>
                </a:lnTo>
                <a:lnTo>
                  <a:pt x="331" y="286"/>
                </a:lnTo>
                <a:lnTo>
                  <a:pt x="331" y="285"/>
                </a:lnTo>
                <a:lnTo>
                  <a:pt x="332" y="285"/>
                </a:lnTo>
                <a:lnTo>
                  <a:pt x="332" y="284"/>
                </a:lnTo>
                <a:lnTo>
                  <a:pt x="333" y="284"/>
                </a:lnTo>
                <a:lnTo>
                  <a:pt x="334" y="283"/>
                </a:lnTo>
                <a:lnTo>
                  <a:pt x="334" y="283"/>
                </a:lnTo>
                <a:lnTo>
                  <a:pt x="335" y="282"/>
                </a:lnTo>
                <a:lnTo>
                  <a:pt x="335" y="282"/>
                </a:lnTo>
                <a:lnTo>
                  <a:pt x="336" y="281"/>
                </a:lnTo>
                <a:lnTo>
                  <a:pt x="336" y="281"/>
                </a:lnTo>
                <a:lnTo>
                  <a:pt x="337" y="281"/>
                </a:lnTo>
                <a:lnTo>
                  <a:pt x="327" y="268"/>
                </a:lnTo>
                <a:close/>
                <a:moveTo>
                  <a:pt x="294" y="306"/>
                </a:moveTo>
                <a:lnTo>
                  <a:pt x="294" y="306"/>
                </a:lnTo>
                <a:lnTo>
                  <a:pt x="294" y="307"/>
                </a:lnTo>
                <a:lnTo>
                  <a:pt x="293" y="308"/>
                </a:lnTo>
                <a:lnTo>
                  <a:pt x="293" y="308"/>
                </a:lnTo>
                <a:lnTo>
                  <a:pt x="292" y="309"/>
                </a:lnTo>
                <a:lnTo>
                  <a:pt x="292" y="310"/>
                </a:lnTo>
                <a:lnTo>
                  <a:pt x="292" y="310"/>
                </a:lnTo>
                <a:lnTo>
                  <a:pt x="291" y="311"/>
                </a:lnTo>
                <a:lnTo>
                  <a:pt x="291" y="312"/>
                </a:lnTo>
                <a:lnTo>
                  <a:pt x="290" y="313"/>
                </a:lnTo>
                <a:lnTo>
                  <a:pt x="290" y="313"/>
                </a:lnTo>
                <a:lnTo>
                  <a:pt x="290" y="314"/>
                </a:lnTo>
                <a:lnTo>
                  <a:pt x="289" y="315"/>
                </a:lnTo>
                <a:lnTo>
                  <a:pt x="289" y="316"/>
                </a:lnTo>
                <a:lnTo>
                  <a:pt x="288" y="316"/>
                </a:lnTo>
                <a:lnTo>
                  <a:pt x="288" y="317"/>
                </a:lnTo>
                <a:lnTo>
                  <a:pt x="288" y="318"/>
                </a:lnTo>
                <a:lnTo>
                  <a:pt x="287" y="319"/>
                </a:lnTo>
                <a:lnTo>
                  <a:pt x="287" y="319"/>
                </a:lnTo>
                <a:lnTo>
                  <a:pt x="287" y="320"/>
                </a:lnTo>
                <a:lnTo>
                  <a:pt x="286" y="321"/>
                </a:lnTo>
                <a:lnTo>
                  <a:pt x="286" y="321"/>
                </a:lnTo>
                <a:lnTo>
                  <a:pt x="301" y="328"/>
                </a:lnTo>
                <a:lnTo>
                  <a:pt x="301" y="327"/>
                </a:lnTo>
                <a:lnTo>
                  <a:pt x="301" y="327"/>
                </a:lnTo>
                <a:lnTo>
                  <a:pt x="302" y="326"/>
                </a:lnTo>
                <a:lnTo>
                  <a:pt x="302" y="325"/>
                </a:lnTo>
                <a:lnTo>
                  <a:pt x="302" y="325"/>
                </a:lnTo>
                <a:lnTo>
                  <a:pt x="302" y="324"/>
                </a:lnTo>
                <a:lnTo>
                  <a:pt x="303" y="323"/>
                </a:lnTo>
                <a:lnTo>
                  <a:pt x="303" y="323"/>
                </a:lnTo>
                <a:lnTo>
                  <a:pt x="303" y="322"/>
                </a:lnTo>
                <a:lnTo>
                  <a:pt x="304" y="321"/>
                </a:lnTo>
                <a:lnTo>
                  <a:pt x="304" y="321"/>
                </a:lnTo>
                <a:lnTo>
                  <a:pt x="304" y="320"/>
                </a:lnTo>
                <a:lnTo>
                  <a:pt x="305" y="319"/>
                </a:lnTo>
                <a:lnTo>
                  <a:pt x="305" y="319"/>
                </a:lnTo>
                <a:lnTo>
                  <a:pt x="305" y="318"/>
                </a:lnTo>
                <a:lnTo>
                  <a:pt x="306" y="317"/>
                </a:lnTo>
                <a:lnTo>
                  <a:pt x="306" y="317"/>
                </a:lnTo>
                <a:lnTo>
                  <a:pt x="307" y="316"/>
                </a:lnTo>
                <a:lnTo>
                  <a:pt x="307" y="315"/>
                </a:lnTo>
                <a:lnTo>
                  <a:pt x="307" y="315"/>
                </a:lnTo>
                <a:lnTo>
                  <a:pt x="307" y="314"/>
                </a:lnTo>
                <a:lnTo>
                  <a:pt x="294" y="306"/>
                </a:lnTo>
                <a:close/>
                <a:moveTo>
                  <a:pt x="277" y="354"/>
                </a:moveTo>
                <a:lnTo>
                  <a:pt x="277" y="354"/>
                </a:lnTo>
                <a:lnTo>
                  <a:pt x="277" y="354"/>
                </a:lnTo>
                <a:lnTo>
                  <a:pt x="276" y="355"/>
                </a:lnTo>
                <a:lnTo>
                  <a:pt x="276" y="356"/>
                </a:lnTo>
                <a:lnTo>
                  <a:pt x="276" y="357"/>
                </a:lnTo>
                <a:lnTo>
                  <a:pt x="276" y="358"/>
                </a:lnTo>
                <a:lnTo>
                  <a:pt x="276" y="359"/>
                </a:lnTo>
                <a:lnTo>
                  <a:pt x="276" y="360"/>
                </a:lnTo>
                <a:lnTo>
                  <a:pt x="276" y="360"/>
                </a:lnTo>
                <a:lnTo>
                  <a:pt x="276" y="361"/>
                </a:lnTo>
                <a:lnTo>
                  <a:pt x="276" y="362"/>
                </a:lnTo>
                <a:lnTo>
                  <a:pt x="275" y="363"/>
                </a:lnTo>
                <a:lnTo>
                  <a:pt x="275" y="364"/>
                </a:lnTo>
                <a:lnTo>
                  <a:pt x="275" y="365"/>
                </a:lnTo>
                <a:lnTo>
                  <a:pt x="275" y="366"/>
                </a:lnTo>
                <a:lnTo>
                  <a:pt x="275" y="367"/>
                </a:lnTo>
                <a:lnTo>
                  <a:pt x="275" y="367"/>
                </a:lnTo>
                <a:lnTo>
                  <a:pt x="275" y="368"/>
                </a:lnTo>
                <a:lnTo>
                  <a:pt x="275" y="369"/>
                </a:lnTo>
                <a:lnTo>
                  <a:pt x="275" y="370"/>
                </a:lnTo>
                <a:lnTo>
                  <a:pt x="275" y="370"/>
                </a:lnTo>
                <a:lnTo>
                  <a:pt x="291" y="371"/>
                </a:lnTo>
                <a:lnTo>
                  <a:pt x="291" y="371"/>
                </a:lnTo>
                <a:lnTo>
                  <a:pt x="291" y="370"/>
                </a:lnTo>
                <a:lnTo>
                  <a:pt x="291" y="369"/>
                </a:lnTo>
                <a:lnTo>
                  <a:pt x="291" y="368"/>
                </a:lnTo>
                <a:lnTo>
                  <a:pt x="291" y="368"/>
                </a:lnTo>
                <a:lnTo>
                  <a:pt x="291" y="367"/>
                </a:lnTo>
                <a:lnTo>
                  <a:pt x="291" y="366"/>
                </a:lnTo>
                <a:lnTo>
                  <a:pt x="291" y="365"/>
                </a:lnTo>
                <a:lnTo>
                  <a:pt x="291" y="365"/>
                </a:lnTo>
                <a:lnTo>
                  <a:pt x="291" y="364"/>
                </a:lnTo>
                <a:lnTo>
                  <a:pt x="291" y="363"/>
                </a:lnTo>
                <a:lnTo>
                  <a:pt x="291" y="362"/>
                </a:lnTo>
                <a:lnTo>
                  <a:pt x="292" y="362"/>
                </a:lnTo>
                <a:lnTo>
                  <a:pt x="292" y="361"/>
                </a:lnTo>
                <a:lnTo>
                  <a:pt x="292" y="360"/>
                </a:lnTo>
                <a:lnTo>
                  <a:pt x="292" y="359"/>
                </a:lnTo>
                <a:lnTo>
                  <a:pt x="292" y="358"/>
                </a:lnTo>
                <a:lnTo>
                  <a:pt x="292" y="358"/>
                </a:lnTo>
                <a:lnTo>
                  <a:pt x="292" y="357"/>
                </a:lnTo>
                <a:lnTo>
                  <a:pt x="292" y="356"/>
                </a:lnTo>
                <a:lnTo>
                  <a:pt x="277" y="354"/>
                </a:lnTo>
                <a:close/>
                <a:moveTo>
                  <a:pt x="278" y="404"/>
                </a:moveTo>
                <a:lnTo>
                  <a:pt x="278" y="404"/>
                </a:lnTo>
                <a:lnTo>
                  <a:pt x="278" y="404"/>
                </a:lnTo>
                <a:lnTo>
                  <a:pt x="278" y="405"/>
                </a:lnTo>
                <a:lnTo>
                  <a:pt x="278" y="406"/>
                </a:lnTo>
                <a:lnTo>
                  <a:pt x="278" y="407"/>
                </a:lnTo>
                <a:lnTo>
                  <a:pt x="278" y="408"/>
                </a:lnTo>
                <a:lnTo>
                  <a:pt x="279" y="408"/>
                </a:lnTo>
                <a:lnTo>
                  <a:pt x="279" y="409"/>
                </a:lnTo>
                <a:lnTo>
                  <a:pt x="279" y="410"/>
                </a:lnTo>
                <a:lnTo>
                  <a:pt x="279" y="411"/>
                </a:lnTo>
                <a:lnTo>
                  <a:pt x="279" y="412"/>
                </a:lnTo>
                <a:lnTo>
                  <a:pt x="280" y="412"/>
                </a:lnTo>
                <a:lnTo>
                  <a:pt x="280" y="413"/>
                </a:lnTo>
                <a:lnTo>
                  <a:pt x="280" y="414"/>
                </a:lnTo>
                <a:lnTo>
                  <a:pt x="280" y="415"/>
                </a:lnTo>
                <a:lnTo>
                  <a:pt x="281" y="416"/>
                </a:lnTo>
                <a:lnTo>
                  <a:pt x="281" y="417"/>
                </a:lnTo>
                <a:lnTo>
                  <a:pt x="281" y="417"/>
                </a:lnTo>
                <a:lnTo>
                  <a:pt x="281" y="418"/>
                </a:lnTo>
                <a:lnTo>
                  <a:pt x="282" y="419"/>
                </a:lnTo>
                <a:lnTo>
                  <a:pt x="282" y="420"/>
                </a:lnTo>
                <a:lnTo>
                  <a:pt x="282" y="420"/>
                </a:lnTo>
                <a:lnTo>
                  <a:pt x="297" y="415"/>
                </a:lnTo>
                <a:lnTo>
                  <a:pt x="297" y="415"/>
                </a:lnTo>
                <a:lnTo>
                  <a:pt x="297" y="414"/>
                </a:lnTo>
                <a:lnTo>
                  <a:pt x="296" y="413"/>
                </a:lnTo>
                <a:lnTo>
                  <a:pt x="296" y="413"/>
                </a:lnTo>
                <a:lnTo>
                  <a:pt x="296" y="412"/>
                </a:lnTo>
                <a:lnTo>
                  <a:pt x="296" y="411"/>
                </a:lnTo>
                <a:lnTo>
                  <a:pt x="296" y="410"/>
                </a:lnTo>
                <a:lnTo>
                  <a:pt x="295" y="410"/>
                </a:lnTo>
                <a:lnTo>
                  <a:pt x="295" y="409"/>
                </a:lnTo>
                <a:lnTo>
                  <a:pt x="295" y="408"/>
                </a:lnTo>
                <a:lnTo>
                  <a:pt x="295" y="408"/>
                </a:lnTo>
                <a:lnTo>
                  <a:pt x="295" y="407"/>
                </a:lnTo>
                <a:lnTo>
                  <a:pt x="294" y="406"/>
                </a:lnTo>
                <a:lnTo>
                  <a:pt x="294" y="405"/>
                </a:lnTo>
                <a:lnTo>
                  <a:pt x="294" y="405"/>
                </a:lnTo>
                <a:lnTo>
                  <a:pt x="294" y="404"/>
                </a:lnTo>
                <a:lnTo>
                  <a:pt x="294" y="403"/>
                </a:lnTo>
                <a:lnTo>
                  <a:pt x="294" y="402"/>
                </a:lnTo>
                <a:lnTo>
                  <a:pt x="293" y="402"/>
                </a:lnTo>
                <a:lnTo>
                  <a:pt x="293" y="401"/>
                </a:lnTo>
                <a:lnTo>
                  <a:pt x="293" y="401"/>
                </a:lnTo>
                <a:lnTo>
                  <a:pt x="278" y="404"/>
                </a:lnTo>
                <a:close/>
                <a:moveTo>
                  <a:pt x="296" y="451"/>
                </a:moveTo>
                <a:lnTo>
                  <a:pt x="296" y="451"/>
                </a:lnTo>
                <a:lnTo>
                  <a:pt x="297" y="451"/>
                </a:lnTo>
                <a:lnTo>
                  <a:pt x="297" y="452"/>
                </a:lnTo>
                <a:lnTo>
                  <a:pt x="298" y="452"/>
                </a:lnTo>
                <a:lnTo>
                  <a:pt x="298" y="453"/>
                </a:lnTo>
                <a:lnTo>
                  <a:pt x="298" y="454"/>
                </a:lnTo>
                <a:lnTo>
                  <a:pt x="299" y="454"/>
                </a:lnTo>
                <a:lnTo>
                  <a:pt x="299" y="455"/>
                </a:lnTo>
                <a:lnTo>
                  <a:pt x="300" y="456"/>
                </a:lnTo>
                <a:lnTo>
                  <a:pt x="300" y="456"/>
                </a:lnTo>
                <a:lnTo>
                  <a:pt x="301" y="457"/>
                </a:lnTo>
                <a:lnTo>
                  <a:pt x="301" y="458"/>
                </a:lnTo>
                <a:lnTo>
                  <a:pt x="302" y="458"/>
                </a:lnTo>
                <a:lnTo>
                  <a:pt x="302" y="459"/>
                </a:lnTo>
                <a:lnTo>
                  <a:pt x="303" y="460"/>
                </a:lnTo>
                <a:lnTo>
                  <a:pt x="303" y="460"/>
                </a:lnTo>
                <a:lnTo>
                  <a:pt x="304" y="461"/>
                </a:lnTo>
                <a:lnTo>
                  <a:pt x="304" y="462"/>
                </a:lnTo>
                <a:lnTo>
                  <a:pt x="305" y="462"/>
                </a:lnTo>
                <a:lnTo>
                  <a:pt x="305" y="463"/>
                </a:lnTo>
                <a:lnTo>
                  <a:pt x="306" y="464"/>
                </a:lnTo>
                <a:lnTo>
                  <a:pt x="306" y="464"/>
                </a:lnTo>
                <a:lnTo>
                  <a:pt x="319" y="454"/>
                </a:lnTo>
                <a:lnTo>
                  <a:pt x="318" y="454"/>
                </a:lnTo>
                <a:lnTo>
                  <a:pt x="318" y="453"/>
                </a:lnTo>
                <a:lnTo>
                  <a:pt x="317" y="452"/>
                </a:lnTo>
                <a:lnTo>
                  <a:pt x="317" y="452"/>
                </a:lnTo>
                <a:lnTo>
                  <a:pt x="316" y="451"/>
                </a:lnTo>
                <a:lnTo>
                  <a:pt x="316" y="451"/>
                </a:lnTo>
                <a:lnTo>
                  <a:pt x="315" y="450"/>
                </a:lnTo>
                <a:lnTo>
                  <a:pt x="315" y="449"/>
                </a:lnTo>
                <a:lnTo>
                  <a:pt x="315" y="449"/>
                </a:lnTo>
                <a:lnTo>
                  <a:pt x="314" y="448"/>
                </a:lnTo>
                <a:lnTo>
                  <a:pt x="314" y="448"/>
                </a:lnTo>
                <a:lnTo>
                  <a:pt x="313" y="447"/>
                </a:lnTo>
                <a:lnTo>
                  <a:pt x="313" y="446"/>
                </a:lnTo>
                <a:lnTo>
                  <a:pt x="312" y="446"/>
                </a:lnTo>
                <a:lnTo>
                  <a:pt x="312" y="445"/>
                </a:lnTo>
                <a:lnTo>
                  <a:pt x="312" y="445"/>
                </a:lnTo>
                <a:lnTo>
                  <a:pt x="311" y="444"/>
                </a:lnTo>
                <a:lnTo>
                  <a:pt x="311" y="443"/>
                </a:lnTo>
                <a:lnTo>
                  <a:pt x="310" y="443"/>
                </a:lnTo>
                <a:lnTo>
                  <a:pt x="310" y="442"/>
                </a:lnTo>
                <a:lnTo>
                  <a:pt x="310" y="442"/>
                </a:lnTo>
                <a:lnTo>
                  <a:pt x="296" y="451"/>
                </a:lnTo>
                <a:close/>
                <a:moveTo>
                  <a:pt x="331" y="487"/>
                </a:moveTo>
                <a:lnTo>
                  <a:pt x="331" y="487"/>
                </a:lnTo>
                <a:lnTo>
                  <a:pt x="331" y="488"/>
                </a:lnTo>
                <a:lnTo>
                  <a:pt x="332" y="488"/>
                </a:lnTo>
                <a:lnTo>
                  <a:pt x="332" y="489"/>
                </a:lnTo>
                <a:lnTo>
                  <a:pt x="333" y="489"/>
                </a:lnTo>
                <a:lnTo>
                  <a:pt x="334" y="489"/>
                </a:lnTo>
                <a:lnTo>
                  <a:pt x="334" y="490"/>
                </a:lnTo>
                <a:lnTo>
                  <a:pt x="335" y="490"/>
                </a:lnTo>
                <a:lnTo>
                  <a:pt x="336" y="491"/>
                </a:lnTo>
                <a:lnTo>
                  <a:pt x="336" y="491"/>
                </a:lnTo>
                <a:lnTo>
                  <a:pt x="337" y="492"/>
                </a:lnTo>
                <a:lnTo>
                  <a:pt x="338" y="492"/>
                </a:lnTo>
                <a:lnTo>
                  <a:pt x="339" y="493"/>
                </a:lnTo>
                <a:lnTo>
                  <a:pt x="339" y="493"/>
                </a:lnTo>
                <a:lnTo>
                  <a:pt x="340" y="494"/>
                </a:lnTo>
                <a:lnTo>
                  <a:pt x="341" y="494"/>
                </a:lnTo>
                <a:lnTo>
                  <a:pt x="341" y="495"/>
                </a:lnTo>
                <a:lnTo>
                  <a:pt x="342" y="495"/>
                </a:lnTo>
                <a:lnTo>
                  <a:pt x="343" y="495"/>
                </a:lnTo>
                <a:lnTo>
                  <a:pt x="344" y="496"/>
                </a:lnTo>
                <a:lnTo>
                  <a:pt x="344" y="496"/>
                </a:lnTo>
                <a:lnTo>
                  <a:pt x="345" y="497"/>
                </a:lnTo>
                <a:lnTo>
                  <a:pt x="353" y="483"/>
                </a:lnTo>
                <a:lnTo>
                  <a:pt x="352" y="482"/>
                </a:lnTo>
                <a:lnTo>
                  <a:pt x="351" y="482"/>
                </a:lnTo>
                <a:lnTo>
                  <a:pt x="351" y="482"/>
                </a:lnTo>
                <a:lnTo>
                  <a:pt x="350" y="481"/>
                </a:lnTo>
                <a:lnTo>
                  <a:pt x="350" y="481"/>
                </a:lnTo>
                <a:lnTo>
                  <a:pt x="349" y="481"/>
                </a:lnTo>
                <a:lnTo>
                  <a:pt x="348" y="480"/>
                </a:lnTo>
                <a:lnTo>
                  <a:pt x="348" y="480"/>
                </a:lnTo>
                <a:lnTo>
                  <a:pt x="347" y="479"/>
                </a:lnTo>
                <a:lnTo>
                  <a:pt x="346" y="479"/>
                </a:lnTo>
                <a:lnTo>
                  <a:pt x="346" y="479"/>
                </a:lnTo>
                <a:lnTo>
                  <a:pt x="345" y="478"/>
                </a:lnTo>
                <a:lnTo>
                  <a:pt x="345" y="478"/>
                </a:lnTo>
                <a:lnTo>
                  <a:pt x="344" y="477"/>
                </a:lnTo>
                <a:lnTo>
                  <a:pt x="343" y="477"/>
                </a:lnTo>
                <a:lnTo>
                  <a:pt x="343" y="477"/>
                </a:lnTo>
                <a:lnTo>
                  <a:pt x="342" y="476"/>
                </a:lnTo>
                <a:lnTo>
                  <a:pt x="342" y="476"/>
                </a:lnTo>
                <a:lnTo>
                  <a:pt x="341" y="475"/>
                </a:lnTo>
                <a:lnTo>
                  <a:pt x="340" y="475"/>
                </a:lnTo>
                <a:lnTo>
                  <a:pt x="340" y="475"/>
                </a:lnTo>
                <a:lnTo>
                  <a:pt x="331" y="487"/>
                </a:lnTo>
                <a:close/>
                <a:moveTo>
                  <a:pt x="376" y="509"/>
                </a:moveTo>
                <a:lnTo>
                  <a:pt x="376" y="509"/>
                </a:lnTo>
                <a:lnTo>
                  <a:pt x="376" y="510"/>
                </a:lnTo>
                <a:lnTo>
                  <a:pt x="377" y="510"/>
                </a:lnTo>
                <a:lnTo>
                  <a:pt x="378" y="510"/>
                </a:lnTo>
                <a:lnTo>
                  <a:pt x="379" y="510"/>
                </a:lnTo>
                <a:lnTo>
                  <a:pt x="379" y="510"/>
                </a:lnTo>
                <a:lnTo>
                  <a:pt x="380" y="511"/>
                </a:lnTo>
                <a:lnTo>
                  <a:pt x="381" y="511"/>
                </a:lnTo>
                <a:lnTo>
                  <a:pt x="382" y="511"/>
                </a:lnTo>
                <a:lnTo>
                  <a:pt x="383" y="511"/>
                </a:lnTo>
                <a:lnTo>
                  <a:pt x="384" y="511"/>
                </a:lnTo>
                <a:lnTo>
                  <a:pt x="384" y="512"/>
                </a:lnTo>
                <a:lnTo>
                  <a:pt x="385" y="512"/>
                </a:lnTo>
                <a:lnTo>
                  <a:pt x="386" y="512"/>
                </a:lnTo>
                <a:lnTo>
                  <a:pt x="387" y="512"/>
                </a:lnTo>
                <a:lnTo>
                  <a:pt x="388" y="512"/>
                </a:lnTo>
                <a:lnTo>
                  <a:pt x="389" y="512"/>
                </a:lnTo>
                <a:lnTo>
                  <a:pt x="389" y="513"/>
                </a:lnTo>
                <a:lnTo>
                  <a:pt x="390" y="513"/>
                </a:lnTo>
                <a:lnTo>
                  <a:pt x="391" y="513"/>
                </a:lnTo>
                <a:lnTo>
                  <a:pt x="392" y="513"/>
                </a:lnTo>
                <a:lnTo>
                  <a:pt x="392" y="513"/>
                </a:lnTo>
                <a:lnTo>
                  <a:pt x="395" y="497"/>
                </a:lnTo>
                <a:lnTo>
                  <a:pt x="394" y="497"/>
                </a:lnTo>
                <a:lnTo>
                  <a:pt x="394" y="497"/>
                </a:lnTo>
                <a:lnTo>
                  <a:pt x="393" y="497"/>
                </a:lnTo>
                <a:lnTo>
                  <a:pt x="392" y="497"/>
                </a:lnTo>
                <a:lnTo>
                  <a:pt x="391" y="497"/>
                </a:lnTo>
                <a:lnTo>
                  <a:pt x="391" y="497"/>
                </a:lnTo>
                <a:lnTo>
                  <a:pt x="390" y="496"/>
                </a:lnTo>
                <a:lnTo>
                  <a:pt x="389" y="496"/>
                </a:lnTo>
                <a:lnTo>
                  <a:pt x="388" y="496"/>
                </a:lnTo>
                <a:lnTo>
                  <a:pt x="388" y="496"/>
                </a:lnTo>
                <a:lnTo>
                  <a:pt x="387" y="496"/>
                </a:lnTo>
                <a:lnTo>
                  <a:pt x="386" y="496"/>
                </a:lnTo>
                <a:lnTo>
                  <a:pt x="385" y="496"/>
                </a:lnTo>
                <a:lnTo>
                  <a:pt x="385" y="495"/>
                </a:lnTo>
                <a:lnTo>
                  <a:pt x="384" y="495"/>
                </a:lnTo>
                <a:lnTo>
                  <a:pt x="383" y="495"/>
                </a:lnTo>
                <a:lnTo>
                  <a:pt x="382" y="495"/>
                </a:lnTo>
                <a:lnTo>
                  <a:pt x="382" y="495"/>
                </a:lnTo>
                <a:lnTo>
                  <a:pt x="381" y="494"/>
                </a:lnTo>
                <a:lnTo>
                  <a:pt x="380" y="494"/>
                </a:lnTo>
                <a:lnTo>
                  <a:pt x="380" y="494"/>
                </a:lnTo>
                <a:lnTo>
                  <a:pt x="376" y="509"/>
                </a:lnTo>
                <a:close/>
                <a:moveTo>
                  <a:pt x="426" y="514"/>
                </a:moveTo>
                <a:lnTo>
                  <a:pt x="426" y="514"/>
                </a:lnTo>
                <a:lnTo>
                  <a:pt x="426" y="514"/>
                </a:lnTo>
                <a:lnTo>
                  <a:pt x="427" y="514"/>
                </a:lnTo>
                <a:lnTo>
                  <a:pt x="428" y="514"/>
                </a:lnTo>
                <a:lnTo>
                  <a:pt x="429" y="514"/>
                </a:lnTo>
                <a:lnTo>
                  <a:pt x="430" y="514"/>
                </a:lnTo>
                <a:lnTo>
                  <a:pt x="431" y="513"/>
                </a:lnTo>
                <a:lnTo>
                  <a:pt x="431" y="513"/>
                </a:lnTo>
                <a:lnTo>
                  <a:pt x="432" y="513"/>
                </a:lnTo>
                <a:lnTo>
                  <a:pt x="433" y="513"/>
                </a:lnTo>
                <a:lnTo>
                  <a:pt x="434" y="513"/>
                </a:lnTo>
                <a:lnTo>
                  <a:pt x="435" y="513"/>
                </a:lnTo>
                <a:lnTo>
                  <a:pt x="436" y="513"/>
                </a:lnTo>
                <a:lnTo>
                  <a:pt x="437" y="513"/>
                </a:lnTo>
                <a:lnTo>
                  <a:pt x="438" y="512"/>
                </a:lnTo>
                <a:lnTo>
                  <a:pt x="438" y="512"/>
                </a:lnTo>
                <a:lnTo>
                  <a:pt x="439" y="512"/>
                </a:lnTo>
                <a:lnTo>
                  <a:pt x="440" y="512"/>
                </a:lnTo>
                <a:lnTo>
                  <a:pt x="441" y="512"/>
                </a:lnTo>
                <a:lnTo>
                  <a:pt x="442" y="512"/>
                </a:lnTo>
                <a:lnTo>
                  <a:pt x="443" y="511"/>
                </a:lnTo>
                <a:lnTo>
                  <a:pt x="443" y="511"/>
                </a:lnTo>
                <a:lnTo>
                  <a:pt x="439" y="496"/>
                </a:lnTo>
                <a:lnTo>
                  <a:pt x="439" y="496"/>
                </a:lnTo>
                <a:lnTo>
                  <a:pt x="438" y="496"/>
                </a:lnTo>
                <a:lnTo>
                  <a:pt x="438" y="496"/>
                </a:lnTo>
                <a:lnTo>
                  <a:pt x="437" y="496"/>
                </a:lnTo>
                <a:lnTo>
                  <a:pt x="436" y="496"/>
                </a:lnTo>
                <a:lnTo>
                  <a:pt x="435" y="497"/>
                </a:lnTo>
                <a:lnTo>
                  <a:pt x="435" y="497"/>
                </a:lnTo>
                <a:lnTo>
                  <a:pt x="434" y="497"/>
                </a:lnTo>
                <a:lnTo>
                  <a:pt x="433" y="497"/>
                </a:lnTo>
                <a:lnTo>
                  <a:pt x="432" y="497"/>
                </a:lnTo>
                <a:lnTo>
                  <a:pt x="432" y="497"/>
                </a:lnTo>
                <a:lnTo>
                  <a:pt x="431" y="497"/>
                </a:lnTo>
                <a:lnTo>
                  <a:pt x="430" y="497"/>
                </a:lnTo>
                <a:lnTo>
                  <a:pt x="429" y="498"/>
                </a:lnTo>
                <a:lnTo>
                  <a:pt x="429" y="498"/>
                </a:lnTo>
                <a:lnTo>
                  <a:pt x="428" y="498"/>
                </a:lnTo>
                <a:lnTo>
                  <a:pt x="427" y="498"/>
                </a:lnTo>
                <a:lnTo>
                  <a:pt x="426" y="498"/>
                </a:lnTo>
                <a:lnTo>
                  <a:pt x="426" y="498"/>
                </a:lnTo>
                <a:lnTo>
                  <a:pt x="425" y="498"/>
                </a:lnTo>
                <a:lnTo>
                  <a:pt x="424" y="498"/>
                </a:lnTo>
                <a:lnTo>
                  <a:pt x="426" y="514"/>
                </a:lnTo>
                <a:close/>
                <a:moveTo>
                  <a:pt x="474" y="500"/>
                </a:moveTo>
                <a:lnTo>
                  <a:pt x="474" y="500"/>
                </a:lnTo>
                <a:lnTo>
                  <a:pt x="474" y="500"/>
                </a:lnTo>
                <a:lnTo>
                  <a:pt x="475" y="500"/>
                </a:lnTo>
                <a:lnTo>
                  <a:pt x="476" y="499"/>
                </a:lnTo>
                <a:lnTo>
                  <a:pt x="477" y="499"/>
                </a:lnTo>
                <a:lnTo>
                  <a:pt x="477" y="499"/>
                </a:lnTo>
                <a:lnTo>
                  <a:pt x="478" y="498"/>
                </a:lnTo>
                <a:lnTo>
                  <a:pt x="479" y="498"/>
                </a:lnTo>
                <a:lnTo>
                  <a:pt x="480" y="497"/>
                </a:lnTo>
                <a:lnTo>
                  <a:pt x="480" y="497"/>
                </a:lnTo>
                <a:lnTo>
                  <a:pt x="481" y="497"/>
                </a:lnTo>
                <a:lnTo>
                  <a:pt x="482" y="496"/>
                </a:lnTo>
                <a:lnTo>
                  <a:pt x="483" y="496"/>
                </a:lnTo>
                <a:lnTo>
                  <a:pt x="483" y="495"/>
                </a:lnTo>
                <a:lnTo>
                  <a:pt x="484" y="495"/>
                </a:lnTo>
                <a:lnTo>
                  <a:pt x="485" y="495"/>
                </a:lnTo>
                <a:lnTo>
                  <a:pt x="485" y="494"/>
                </a:lnTo>
                <a:lnTo>
                  <a:pt x="486" y="494"/>
                </a:lnTo>
                <a:lnTo>
                  <a:pt x="487" y="493"/>
                </a:lnTo>
                <a:lnTo>
                  <a:pt x="488" y="493"/>
                </a:lnTo>
                <a:lnTo>
                  <a:pt x="488" y="492"/>
                </a:lnTo>
                <a:lnTo>
                  <a:pt x="489" y="492"/>
                </a:lnTo>
                <a:lnTo>
                  <a:pt x="480" y="479"/>
                </a:lnTo>
                <a:lnTo>
                  <a:pt x="480" y="479"/>
                </a:lnTo>
                <a:lnTo>
                  <a:pt x="479" y="479"/>
                </a:lnTo>
                <a:lnTo>
                  <a:pt x="478" y="480"/>
                </a:lnTo>
                <a:lnTo>
                  <a:pt x="478" y="480"/>
                </a:lnTo>
                <a:lnTo>
                  <a:pt x="477" y="481"/>
                </a:lnTo>
                <a:lnTo>
                  <a:pt x="476" y="481"/>
                </a:lnTo>
                <a:lnTo>
                  <a:pt x="476" y="481"/>
                </a:lnTo>
                <a:lnTo>
                  <a:pt x="475" y="482"/>
                </a:lnTo>
                <a:lnTo>
                  <a:pt x="475" y="482"/>
                </a:lnTo>
                <a:lnTo>
                  <a:pt x="474" y="482"/>
                </a:lnTo>
                <a:lnTo>
                  <a:pt x="473" y="483"/>
                </a:lnTo>
                <a:lnTo>
                  <a:pt x="473" y="483"/>
                </a:lnTo>
                <a:lnTo>
                  <a:pt x="472" y="484"/>
                </a:lnTo>
                <a:lnTo>
                  <a:pt x="471" y="484"/>
                </a:lnTo>
                <a:lnTo>
                  <a:pt x="471" y="484"/>
                </a:lnTo>
                <a:lnTo>
                  <a:pt x="470" y="485"/>
                </a:lnTo>
                <a:lnTo>
                  <a:pt x="469" y="485"/>
                </a:lnTo>
                <a:lnTo>
                  <a:pt x="469" y="485"/>
                </a:lnTo>
                <a:lnTo>
                  <a:pt x="468" y="486"/>
                </a:lnTo>
                <a:lnTo>
                  <a:pt x="467" y="486"/>
                </a:lnTo>
                <a:lnTo>
                  <a:pt x="467" y="486"/>
                </a:lnTo>
                <a:lnTo>
                  <a:pt x="474" y="500"/>
                </a:lnTo>
                <a:close/>
                <a:moveTo>
                  <a:pt x="515" y="470"/>
                </a:moveTo>
                <a:lnTo>
                  <a:pt x="515" y="470"/>
                </a:lnTo>
                <a:lnTo>
                  <a:pt x="515" y="470"/>
                </a:lnTo>
                <a:lnTo>
                  <a:pt x="515" y="469"/>
                </a:lnTo>
                <a:lnTo>
                  <a:pt x="516" y="469"/>
                </a:lnTo>
                <a:lnTo>
                  <a:pt x="516" y="468"/>
                </a:lnTo>
                <a:lnTo>
                  <a:pt x="517" y="467"/>
                </a:lnTo>
                <a:lnTo>
                  <a:pt x="518" y="467"/>
                </a:lnTo>
                <a:lnTo>
                  <a:pt x="518" y="466"/>
                </a:lnTo>
                <a:lnTo>
                  <a:pt x="519" y="466"/>
                </a:lnTo>
                <a:lnTo>
                  <a:pt x="519" y="465"/>
                </a:lnTo>
                <a:lnTo>
                  <a:pt x="520" y="464"/>
                </a:lnTo>
                <a:lnTo>
                  <a:pt x="520" y="464"/>
                </a:lnTo>
                <a:lnTo>
                  <a:pt x="521" y="463"/>
                </a:lnTo>
                <a:lnTo>
                  <a:pt x="521" y="462"/>
                </a:lnTo>
                <a:lnTo>
                  <a:pt x="522" y="462"/>
                </a:lnTo>
                <a:lnTo>
                  <a:pt x="522" y="461"/>
                </a:lnTo>
                <a:lnTo>
                  <a:pt x="523" y="460"/>
                </a:lnTo>
                <a:lnTo>
                  <a:pt x="523" y="460"/>
                </a:lnTo>
                <a:lnTo>
                  <a:pt x="524" y="459"/>
                </a:lnTo>
                <a:lnTo>
                  <a:pt x="524" y="458"/>
                </a:lnTo>
                <a:lnTo>
                  <a:pt x="525" y="458"/>
                </a:lnTo>
                <a:lnTo>
                  <a:pt x="525" y="457"/>
                </a:lnTo>
                <a:lnTo>
                  <a:pt x="512" y="448"/>
                </a:lnTo>
                <a:lnTo>
                  <a:pt x="512" y="448"/>
                </a:lnTo>
                <a:lnTo>
                  <a:pt x="512" y="449"/>
                </a:lnTo>
                <a:lnTo>
                  <a:pt x="511" y="449"/>
                </a:lnTo>
                <a:lnTo>
                  <a:pt x="511" y="450"/>
                </a:lnTo>
                <a:lnTo>
                  <a:pt x="510" y="451"/>
                </a:lnTo>
                <a:lnTo>
                  <a:pt x="510" y="451"/>
                </a:lnTo>
                <a:lnTo>
                  <a:pt x="509" y="452"/>
                </a:lnTo>
                <a:lnTo>
                  <a:pt x="509" y="452"/>
                </a:lnTo>
                <a:lnTo>
                  <a:pt x="508" y="453"/>
                </a:lnTo>
                <a:lnTo>
                  <a:pt x="508" y="454"/>
                </a:lnTo>
                <a:lnTo>
                  <a:pt x="507" y="454"/>
                </a:lnTo>
                <a:lnTo>
                  <a:pt x="507" y="455"/>
                </a:lnTo>
                <a:lnTo>
                  <a:pt x="507" y="455"/>
                </a:lnTo>
                <a:lnTo>
                  <a:pt x="506" y="456"/>
                </a:lnTo>
                <a:lnTo>
                  <a:pt x="506" y="456"/>
                </a:lnTo>
                <a:lnTo>
                  <a:pt x="505" y="457"/>
                </a:lnTo>
                <a:lnTo>
                  <a:pt x="505" y="457"/>
                </a:lnTo>
                <a:lnTo>
                  <a:pt x="504" y="458"/>
                </a:lnTo>
                <a:lnTo>
                  <a:pt x="504" y="459"/>
                </a:lnTo>
                <a:lnTo>
                  <a:pt x="503" y="459"/>
                </a:lnTo>
                <a:lnTo>
                  <a:pt x="503" y="459"/>
                </a:lnTo>
                <a:lnTo>
                  <a:pt x="515" y="470"/>
                </a:lnTo>
                <a:close/>
                <a:moveTo>
                  <a:pt x="541" y="428"/>
                </a:moveTo>
                <a:lnTo>
                  <a:pt x="541" y="428"/>
                </a:lnTo>
                <a:lnTo>
                  <a:pt x="542" y="427"/>
                </a:lnTo>
                <a:lnTo>
                  <a:pt x="542" y="426"/>
                </a:lnTo>
                <a:lnTo>
                  <a:pt x="542" y="425"/>
                </a:lnTo>
                <a:lnTo>
                  <a:pt x="543" y="425"/>
                </a:lnTo>
                <a:lnTo>
                  <a:pt x="543" y="424"/>
                </a:lnTo>
                <a:lnTo>
                  <a:pt x="543" y="423"/>
                </a:lnTo>
                <a:lnTo>
                  <a:pt x="543" y="422"/>
                </a:lnTo>
                <a:lnTo>
                  <a:pt x="544" y="421"/>
                </a:lnTo>
                <a:lnTo>
                  <a:pt x="544" y="421"/>
                </a:lnTo>
                <a:lnTo>
                  <a:pt x="544" y="420"/>
                </a:lnTo>
                <a:lnTo>
                  <a:pt x="545" y="419"/>
                </a:lnTo>
                <a:lnTo>
                  <a:pt x="545" y="418"/>
                </a:lnTo>
                <a:lnTo>
                  <a:pt x="545" y="417"/>
                </a:lnTo>
                <a:lnTo>
                  <a:pt x="545" y="417"/>
                </a:lnTo>
                <a:lnTo>
                  <a:pt x="546" y="416"/>
                </a:lnTo>
                <a:lnTo>
                  <a:pt x="546" y="415"/>
                </a:lnTo>
                <a:lnTo>
                  <a:pt x="546" y="414"/>
                </a:lnTo>
                <a:lnTo>
                  <a:pt x="546" y="413"/>
                </a:lnTo>
                <a:lnTo>
                  <a:pt x="546" y="412"/>
                </a:lnTo>
                <a:lnTo>
                  <a:pt x="547" y="412"/>
                </a:lnTo>
                <a:lnTo>
                  <a:pt x="547" y="412"/>
                </a:lnTo>
                <a:lnTo>
                  <a:pt x="531" y="408"/>
                </a:lnTo>
                <a:lnTo>
                  <a:pt x="531" y="408"/>
                </a:lnTo>
                <a:lnTo>
                  <a:pt x="531" y="408"/>
                </a:lnTo>
                <a:lnTo>
                  <a:pt x="531" y="409"/>
                </a:lnTo>
                <a:lnTo>
                  <a:pt x="531" y="410"/>
                </a:lnTo>
                <a:lnTo>
                  <a:pt x="531" y="410"/>
                </a:lnTo>
                <a:lnTo>
                  <a:pt x="530" y="411"/>
                </a:lnTo>
                <a:lnTo>
                  <a:pt x="530" y="412"/>
                </a:lnTo>
                <a:lnTo>
                  <a:pt x="530" y="413"/>
                </a:lnTo>
                <a:lnTo>
                  <a:pt x="530" y="413"/>
                </a:lnTo>
                <a:lnTo>
                  <a:pt x="529" y="414"/>
                </a:lnTo>
                <a:lnTo>
                  <a:pt x="529" y="415"/>
                </a:lnTo>
                <a:lnTo>
                  <a:pt x="529" y="416"/>
                </a:lnTo>
                <a:lnTo>
                  <a:pt x="529" y="416"/>
                </a:lnTo>
                <a:lnTo>
                  <a:pt x="528" y="417"/>
                </a:lnTo>
                <a:lnTo>
                  <a:pt x="528" y="418"/>
                </a:lnTo>
                <a:lnTo>
                  <a:pt x="528" y="418"/>
                </a:lnTo>
                <a:lnTo>
                  <a:pt x="528" y="419"/>
                </a:lnTo>
                <a:lnTo>
                  <a:pt x="527" y="420"/>
                </a:lnTo>
                <a:lnTo>
                  <a:pt x="527" y="420"/>
                </a:lnTo>
                <a:lnTo>
                  <a:pt x="527" y="421"/>
                </a:lnTo>
                <a:lnTo>
                  <a:pt x="527" y="422"/>
                </a:lnTo>
                <a:lnTo>
                  <a:pt x="541" y="428"/>
                </a:lnTo>
                <a:close/>
                <a:moveTo>
                  <a:pt x="551" y="378"/>
                </a:moveTo>
                <a:lnTo>
                  <a:pt x="551" y="378"/>
                </a:lnTo>
                <a:lnTo>
                  <a:pt x="551" y="378"/>
                </a:lnTo>
                <a:lnTo>
                  <a:pt x="551" y="377"/>
                </a:lnTo>
                <a:lnTo>
                  <a:pt x="551" y="376"/>
                </a:lnTo>
                <a:lnTo>
                  <a:pt x="551" y="375"/>
                </a:lnTo>
                <a:lnTo>
                  <a:pt x="551" y="375"/>
                </a:lnTo>
                <a:lnTo>
                  <a:pt x="551" y="374"/>
                </a:lnTo>
                <a:lnTo>
                  <a:pt x="551" y="373"/>
                </a:lnTo>
                <a:lnTo>
                  <a:pt x="551" y="372"/>
                </a:lnTo>
                <a:lnTo>
                  <a:pt x="551" y="371"/>
                </a:lnTo>
                <a:lnTo>
                  <a:pt x="551" y="370"/>
                </a:lnTo>
                <a:lnTo>
                  <a:pt x="551" y="369"/>
                </a:lnTo>
                <a:lnTo>
                  <a:pt x="551" y="368"/>
                </a:lnTo>
                <a:lnTo>
                  <a:pt x="551" y="367"/>
                </a:lnTo>
                <a:lnTo>
                  <a:pt x="551" y="367"/>
                </a:lnTo>
                <a:lnTo>
                  <a:pt x="551" y="366"/>
                </a:lnTo>
                <a:lnTo>
                  <a:pt x="551" y="365"/>
                </a:lnTo>
                <a:lnTo>
                  <a:pt x="551" y="364"/>
                </a:lnTo>
                <a:lnTo>
                  <a:pt x="551" y="363"/>
                </a:lnTo>
                <a:lnTo>
                  <a:pt x="551" y="362"/>
                </a:lnTo>
                <a:lnTo>
                  <a:pt x="550" y="362"/>
                </a:lnTo>
                <a:lnTo>
                  <a:pt x="535" y="363"/>
                </a:lnTo>
                <a:lnTo>
                  <a:pt x="535" y="364"/>
                </a:lnTo>
                <a:lnTo>
                  <a:pt x="535" y="365"/>
                </a:lnTo>
                <a:lnTo>
                  <a:pt x="535" y="365"/>
                </a:lnTo>
                <a:lnTo>
                  <a:pt x="535" y="366"/>
                </a:lnTo>
                <a:lnTo>
                  <a:pt x="535" y="367"/>
                </a:lnTo>
                <a:lnTo>
                  <a:pt x="535" y="368"/>
                </a:lnTo>
                <a:lnTo>
                  <a:pt x="535" y="368"/>
                </a:lnTo>
                <a:lnTo>
                  <a:pt x="535" y="369"/>
                </a:lnTo>
                <a:lnTo>
                  <a:pt x="535" y="370"/>
                </a:lnTo>
                <a:lnTo>
                  <a:pt x="535" y="371"/>
                </a:lnTo>
                <a:lnTo>
                  <a:pt x="535" y="372"/>
                </a:lnTo>
                <a:lnTo>
                  <a:pt x="535" y="372"/>
                </a:lnTo>
                <a:lnTo>
                  <a:pt x="535" y="373"/>
                </a:lnTo>
                <a:lnTo>
                  <a:pt x="535" y="374"/>
                </a:lnTo>
                <a:lnTo>
                  <a:pt x="535" y="375"/>
                </a:lnTo>
                <a:lnTo>
                  <a:pt x="535" y="376"/>
                </a:lnTo>
                <a:lnTo>
                  <a:pt x="535" y="376"/>
                </a:lnTo>
                <a:lnTo>
                  <a:pt x="535" y="377"/>
                </a:lnTo>
                <a:lnTo>
                  <a:pt x="535" y="378"/>
                </a:lnTo>
                <a:lnTo>
                  <a:pt x="535" y="378"/>
                </a:lnTo>
                <a:lnTo>
                  <a:pt x="551" y="378"/>
                </a:lnTo>
                <a:close/>
                <a:moveTo>
                  <a:pt x="543" y="329"/>
                </a:moveTo>
                <a:lnTo>
                  <a:pt x="543" y="329"/>
                </a:lnTo>
                <a:lnTo>
                  <a:pt x="543" y="328"/>
                </a:lnTo>
                <a:lnTo>
                  <a:pt x="542" y="327"/>
                </a:lnTo>
                <a:lnTo>
                  <a:pt x="542" y="326"/>
                </a:lnTo>
                <a:lnTo>
                  <a:pt x="542" y="326"/>
                </a:lnTo>
                <a:lnTo>
                  <a:pt x="541" y="325"/>
                </a:lnTo>
                <a:lnTo>
                  <a:pt x="541" y="324"/>
                </a:lnTo>
                <a:lnTo>
                  <a:pt x="541" y="323"/>
                </a:lnTo>
                <a:lnTo>
                  <a:pt x="540" y="323"/>
                </a:lnTo>
                <a:lnTo>
                  <a:pt x="540" y="322"/>
                </a:lnTo>
                <a:lnTo>
                  <a:pt x="540" y="321"/>
                </a:lnTo>
                <a:lnTo>
                  <a:pt x="539" y="320"/>
                </a:lnTo>
                <a:lnTo>
                  <a:pt x="539" y="319"/>
                </a:lnTo>
                <a:lnTo>
                  <a:pt x="539" y="319"/>
                </a:lnTo>
                <a:lnTo>
                  <a:pt x="538" y="318"/>
                </a:lnTo>
                <a:lnTo>
                  <a:pt x="538" y="317"/>
                </a:lnTo>
                <a:lnTo>
                  <a:pt x="538" y="316"/>
                </a:lnTo>
                <a:lnTo>
                  <a:pt x="537" y="316"/>
                </a:lnTo>
                <a:lnTo>
                  <a:pt x="537" y="315"/>
                </a:lnTo>
                <a:lnTo>
                  <a:pt x="537" y="314"/>
                </a:lnTo>
                <a:lnTo>
                  <a:pt x="536" y="313"/>
                </a:lnTo>
                <a:lnTo>
                  <a:pt x="536" y="313"/>
                </a:lnTo>
                <a:lnTo>
                  <a:pt x="522" y="321"/>
                </a:lnTo>
                <a:lnTo>
                  <a:pt x="522" y="321"/>
                </a:lnTo>
                <a:lnTo>
                  <a:pt x="522" y="321"/>
                </a:lnTo>
                <a:lnTo>
                  <a:pt x="523" y="322"/>
                </a:lnTo>
                <a:lnTo>
                  <a:pt x="523" y="323"/>
                </a:lnTo>
                <a:lnTo>
                  <a:pt x="523" y="323"/>
                </a:lnTo>
                <a:lnTo>
                  <a:pt x="524" y="324"/>
                </a:lnTo>
                <a:lnTo>
                  <a:pt x="524" y="325"/>
                </a:lnTo>
                <a:lnTo>
                  <a:pt x="524" y="325"/>
                </a:lnTo>
                <a:lnTo>
                  <a:pt x="525" y="326"/>
                </a:lnTo>
                <a:lnTo>
                  <a:pt x="525" y="327"/>
                </a:lnTo>
                <a:lnTo>
                  <a:pt x="525" y="327"/>
                </a:lnTo>
                <a:lnTo>
                  <a:pt x="525" y="328"/>
                </a:lnTo>
                <a:lnTo>
                  <a:pt x="526" y="329"/>
                </a:lnTo>
                <a:lnTo>
                  <a:pt x="526" y="329"/>
                </a:lnTo>
                <a:lnTo>
                  <a:pt x="526" y="330"/>
                </a:lnTo>
                <a:lnTo>
                  <a:pt x="527" y="331"/>
                </a:lnTo>
                <a:lnTo>
                  <a:pt x="527" y="331"/>
                </a:lnTo>
                <a:lnTo>
                  <a:pt x="527" y="332"/>
                </a:lnTo>
                <a:lnTo>
                  <a:pt x="527" y="333"/>
                </a:lnTo>
                <a:lnTo>
                  <a:pt x="528" y="334"/>
                </a:lnTo>
                <a:lnTo>
                  <a:pt x="528" y="334"/>
                </a:lnTo>
                <a:lnTo>
                  <a:pt x="543" y="329"/>
                </a:lnTo>
                <a:close/>
                <a:moveTo>
                  <a:pt x="517" y="285"/>
                </a:moveTo>
                <a:lnTo>
                  <a:pt x="517" y="285"/>
                </a:lnTo>
                <a:lnTo>
                  <a:pt x="517" y="285"/>
                </a:lnTo>
                <a:lnTo>
                  <a:pt x="516" y="285"/>
                </a:lnTo>
                <a:lnTo>
                  <a:pt x="516" y="284"/>
                </a:lnTo>
                <a:lnTo>
                  <a:pt x="515" y="283"/>
                </a:lnTo>
                <a:lnTo>
                  <a:pt x="515" y="283"/>
                </a:lnTo>
                <a:lnTo>
                  <a:pt x="514" y="282"/>
                </a:lnTo>
                <a:lnTo>
                  <a:pt x="514" y="282"/>
                </a:lnTo>
                <a:lnTo>
                  <a:pt x="513" y="281"/>
                </a:lnTo>
                <a:lnTo>
                  <a:pt x="513" y="280"/>
                </a:lnTo>
                <a:lnTo>
                  <a:pt x="512" y="280"/>
                </a:lnTo>
                <a:lnTo>
                  <a:pt x="511" y="279"/>
                </a:lnTo>
                <a:lnTo>
                  <a:pt x="511" y="279"/>
                </a:lnTo>
                <a:lnTo>
                  <a:pt x="510" y="278"/>
                </a:lnTo>
                <a:lnTo>
                  <a:pt x="510" y="277"/>
                </a:lnTo>
                <a:lnTo>
                  <a:pt x="509" y="277"/>
                </a:lnTo>
                <a:lnTo>
                  <a:pt x="508" y="276"/>
                </a:lnTo>
                <a:lnTo>
                  <a:pt x="508" y="276"/>
                </a:lnTo>
                <a:lnTo>
                  <a:pt x="507" y="275"/>
                </a:lnTo>
                <a:lnTo>
                  <a:pt x="507" y="275"/>
                </a:lnTo>
                <a:lnTo>
                  <a:pt x="506" y="274"/>
                </a:lnTo>
                <a:lnTo>
                  <a:pt x="505" y="273"/>
                </a:lnTo>
                <a:lnTo>
                  <a:pt x="495" y="285"/>
                </a:lnTo>
                <a:lnTo>
                  <a:pt x="495" y="286"/>
                </a:lnTo>
                <a:lnTo>
                  <a:pt x="496" y="286"/>
                </a:lnTo>
                <a:lnTo>
                  <a:pt x="496" y="287"/>
                </a:lnTo>
                <a:lnTo>
                  <a:pt x="497" y="287"/>
                </a:lnTo>
                <a:lnTo>
                  <a:pt x="497" y="288"/>
                </a:lnTo>
                <a:lnTo>
                  <a:pt x="498" y="288"/>
                </a:lnTo>
                <a:lnTo>
                  <a:pt x="499" y="289"/>
                </a:lnTo>
                <a:lnTo>
                  <a:pt x="499" y="289"/>
                </a:lnTo>
                <a:lnTo>
                  <a:pt x="500" y="290"/>
                </a:lnTo>
                <a:lnTo>
                  <a:pt x="500" y="290"/>
                </a:lnTo>
                <a:lnTo>
                  <a:pt x="501" y="291"/>
                </a:lnTo>
                <a:lnTo>
                  <a:pt x="501" y="291"/>
                </a:lnTo>
                <a:lnTo>
                  <a:pt x="502" y="292"/>
                </a:lnTo>
                <a:lnTo>
                  <a:pt x="502" y="292"/>
                </a:lnTo>
                <a:lnTo>
                  <a:pt x="503" y="293"/>
                </a:lnTo>
                <a:lnTo>
                  <a:pt x="503" y="294"/>
                </a:lnTo>
                <a:lnTo>
                  <a:pt x="504" y="294"/>
                </a:lnTo>
                <a:lnTo>
                  <a:pt x="504" y="295"/>
                </a:lnTo>
                <a:lnTo>
                  <a:pt x="505" y="295"/>
                </a:lnTo>
                <a:lnTo>
                  <a:pt x="505" y="296"/>
                </a:lnTo>
                <a:lnTo>
                  <a:pt x="505" y="296"/>
                </a:lnTo>
                <a:lnTo>
                  <a:pt x="517" y="285"/>
                </a:lnTo>
                <a:close/>
                <a:moveTo>
                  <a:pt x="478" y="254"/>
                </a:moveTo>
                <a:lnTo>
                  <a:pt x="478" y="254"/>
                </a:lnTo>
                <a:lnTo>
                  <a:pt x="477" y="254"/>
                </a:lnTo>
                <a:lnTo>
                  <a:pt x="477" y="254"/>
                </a:lnTo>
                <a:lnTo>
                  <a:pt x="476" y="253"/>
                </a:lnTo>
                <a:lnTo>
                  <a:pt x="475" y="253"/>
                </a:lnTo>
                <a:lnTo>
                  <a:pt x="474" y="252"/>
                </a:lnTo>
                <a:lnTo>
                  <a:pt x="474" y="252"/>
                </a:lnTo>
                <a:lnTo>
                  <a:pt x="473" y="252"/>
                </a:lnTo>
                <a:lnTo>
                  <a:pt x="472" y="251"/>
                </a:lnTo>
                <a:lnTo>
                  <a:pt x="471" y="251"/>
                </a:lnTo>
                <a:lnTo>
                  <a:pt x="471" y="251"/>
                </a:lnTo>
                <a:lnTo>
                  <a:pt x="470" y="250"/>
                </a:lnTo>
                <a:lnTo>
                  <a:pt x="469" y="250"/>
                </a:lnTo>
                <a:lnTo>
                  <a:pt x="468" y="250"/>
                </a:lnTo>
                <a:lnTo>
                  <a:pt x="468" y="249"/>
                </a:lnTo>
                <a:lnTo>
                  <a:pt x="467" y="249"/>
                </a:lnTo>
                <a:lnTo>
                  <a:pt x="466" y="249"/>
                </a:lnTo>
                <a:lnTo>
                  <a:pt x="465" y="248"/>
                </a:lnTo>
                <a:lnTo>
                  <a:pt x="465" y="248"/>
                </a:lnTo>
                <a:lnTo>
                  <a:pt x="464" y="248"/>
                </a:lnTo>
                <a:lnTo>
                  <a:pt x="463" y="247"/>
                </a:lnTo>
                <a:lnTo>
                  <a:pt x="462" y="247"/>
                </a:lnTo>
                <a:lnTo>
                  <a:pt x="457" y="262"/>
                </a:lnTo>
                <a:lnTo>
                  <a:pt x="457" y="262"/>
                </a:lnTo>
                <a:lnTo>
                  <a:pt x="458" y="262"/>
                </a:lnTo>
                <a:lnTo>
                  <a:pt x="459" y="263"/>
                </a:lnTo>
                <a:lnTo>
                  <a:pt x="459" y="263"/>
                </a:lnTo>
                <a:lnTo>
                  <a:pt x="460" y="263"/>
                </a:lnTo>
                <a:lnTo>
                  <a:pt x="461" y="264"/>
                </a:lnTo>
                <a:lnTo>
                  <a:pt x="461" y="264"/>
                </a:lnTo>
                <a:lnTo>
                  <a:pt x="462" y="264"/>
                </a:lnTo>
                <a:lnTo>
                  <a:pt x="463" y="264"/>
                </a:lnTo>
                <a:lnTo>
                  <a:pt x="463" y="265"/>
                </a:lnTo>
                <a:lnTo>
                  <a:pt x="464" y="265"/>
                </a:lnTo>
                <a:lnTo>
                  <a:pt x="465" y="265"/>
                </a:lnTo>
                <a:lnTo>
                  <a:pt x="465" y="266"/>
                </a:lnTo>
                <a:lnTo>
                  <a:pt x="466" y="266"/>
                </a:lnTo>
                <a:lnTo>
                  <a:pt x="467" y="266"/>
                </a:lnTo>
                <a:lnTo>
                  <a:pt x="467" y="267"/>
                </a:lnTo>
                <a:lnTo>
                  <a:pt x="468" y="267"/>
                </a:lnTo>
                <a:lnTo>
                  <a:pt x="469" y="267"/>
                </a:lnTo>
                <a:lnTo>
                  <a:pt x="469" y="268"/>
                </a:lnTo>
                <a:lnTo>
                  <a:pt x="470" y="268"/>
                </a:lnTo>
                <a:lnTo>
                  <a:pt x="470" y="268"/>
                </a:lnTo>
                <a:lnTo>
                  <a:pt x="478" y="254"/>
                </a:lnTo>
                <a:close/>
                <a:moveTo>
                  <a:pt x="413" y="208"/>
                </a:moveTo>
                <a:lnTo>
                  <a:pt x="413" y="208"/>
                </a:lnTo>
                <a:cubicBezTo>
                  <a:pt x="320" y="208"/>
                  <a:pt x="245" y="284"/>
                  <a:pt x="245" y="376"/>
                </a:cubicBezTo>
                <a:cubicBezTo>
                  <a:pt x="245" y="469"/>
                  <a:pt x="320" y="544"/>
                  <a:pt x="413" y="544"/>
                </a:cubicBezTo>
                <a:cubicBezTo>
                  <a:pt x="506" y="544"/>
                  <a:pt x="581" y="469"/>
                  <a:pt x="581" y="376"/>
                </a:cubicBezTo>
                <a:cubicBezTo>
                  <a:pt x="581" y="284"/>
                  <a:pt x="506" y="208"/>
                  <a:pt x="413" y="208"/>
                </a:cubicBezTo>
                <a:close/>
                <a:moveTo>
                  <a:pt x="27" y="138"/>
                </a:moveTo>
                <a:lnTo>
                  <a:pt x="27" y="138"/>
                </a:lnTo>
                <a:cubicBezTo>
                  <a:pt x="60" y="135"/>
                  <a:pt x="93" y="134"/>
                  <a:pt x="125" y="133"/>
                </a:cubicBezTo>
                <a:cubicBezTo>
                  <a:pt x="103" y="131"/>
                  <a:pt x="81" y="130"/>
                  <a:pt x="59" y="127"/>
                </a:cubicBezTo>
                <a:cubicBezTo>
                  <a:pt x="44" y="126"/>
                  <a:pt x="32" y="115"/>
                  <a:pt x="32" y="100"/>
                </a:cubicBezTo>
                <a:cubicBezTo>
                  <a:pt x="32" y="79"/>
                  <a:pt x="32" y="57"/>
                  <a:pt x="32" y="35"/>
                </a:cubicBezTo>
                <a:cubicBezTo>
                  <a:pt x="32" y="21"/>
                  <a:pt x="44" y="10"/>
                  <a:pt x="59" y="8"/>
                </a:cubicBezTo>
                <a:cubicBezTo>
                  <a:pt x="147" y="0"/>
                  <a:pt x="235" y="0"/>
                  <a:pt x="324" y="8"/>
                </a:cubicBezTo>
                <a:cubicBezTo>
                  <a:pt x="338" y="10"/>
                  <a:pt x="350" y="21"/>
                  <a:pt x="350" y="35"/>
                </a:cubicBezTo>
                <a:cubicBezTo>
                  <a:pt x="350" y="57"/>
                  <a:pt x="350" y="79"/>
                  <a:pt x="350" y="100"/>
                </a:cubicBezTo>
                <a:cubicBezTo>
                  <a:pt x="350" y="115"/>
                  <a:pt x="338" y="126"/>
                  <a:pt x="324" y="127"/>
                </a:cubicBezTo>
                <a:cubicBezTo>
                  <a:pt x="292" y="131"/>
                  <a:pt x="260" y="133"/>
                  <a:pt x="228" y="134"/>
                </a:cubicBezTo>
                <a:cubicBezTo>
                  <a:pt x="249" y="135"/>
                  <a:pt x="270" y="137"/>
                  <a:pt x="292" y="138"/>
                </a:cubicBezTo>
                <a:cubicBezTo>
                  <a:pt x="307" y="140"/>
                  <a:pt x="319" y="151"/>
                  <a:pt x="319" y="165"/>
                </a:cubicBezTo>
                <a:lnTo>
                  <a:pt x="319" y="197"/>
                </a:lnTo>
                <a:cubicBezTo>
                  <a:pt x="301" y="207"/>
                  <a:pt x="284" y="219"/>
                  <a:pt x="270" y="233"/>
                </a:cubicBezTo>
                <a:cubicBezTo>
                  <a:pt x="261" y="242"/>
                  <a:pt x="253" y="251"/>
                  <a:pt x="246" y="261"/>
                </a:cubicBezTo>
                <a:cubicBezTo>
                  <a:pt x="173" y="267"/>
                  <a:pt x="100" y="265"/>
                  <a:pt x="27" y="257"/>
                </a:cubicBezTo>
                <a:cubicBezTo>
                  <a:pt x="13" y="256"/>
                  <a:pt x="0" y="245"/>
                  <a:pt x="0" y="230"/>
                </a:cubicBezTo>
                <a:cubicBezTo>
                  <a:pt x="0" y="209"/>
                  <a:pt x="0" y="187"/>
                  <a:pt x="0" y="165"/>
                </a:cubicBezTo>
                <a:cubicBezTo>
                  <a:pt x="0" y="151"/>
                  <a:pt x="13" y="140"/>
                  <a:pt x="27" y="138"/>
                </a:cubicBezTo>
                <a:close/>
              </a:path>
            </a:pathLst>
          </a:custGeom>
          <a:solidFill>
            <a:schemeClr val="accent2">
              <a:alpha val="100000"/>
            </a:schemeClr>
          </a:solidFill>
          <a:ln w="9525">
            <a:noFill/>
          </a:ln>
        </p:spPr>
        <p:txBody>
          <a:bodyPr/>
          <a:lstStyle/>
          <a:p>
            <a:endParaRPr lang="zh-CN" altLang="en-US" sz="1012"/>
          </a:p>
        </p:txBody>
      </p:sp>
    </p:spTree>
    <p:extLst>
      <p:ext uri="{BB962C8B-B14F-4D97-AF65-F5344CB8AC3E}">
        <p14:creationId xmlns:p14="http://schemas.microsoft.com/office/powerpoint/2010/main" val="17402415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barn(outHorizontal)">
                                      <p:cBhvr>
                                        <p:cTn id="7" dur="500"/>
                                        <p:tgtEl>
                                          <p:spTgt spid="36"/>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90"/>
                                          </p:val>
                                        </p:tav>
                                        <p:tav tm="100000">
                                          <p:val>
                                            <p:fltVal val="0"/>
                                          </p:val>
                                        </p:tav>
                                      </p:tavLst>
                                    </p:anim>
                                    <p:animEffect transition="in" filter="fade">
                                      <p:cBhvr>
                                        <p:cTn id="14" dur="500"/>
                                        <p:tgtEl>
                                          <p:spTgt spid="20"/>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by="(-#ppt_w*2)" calcmode="lin" valueType="num">
                                      <p:cBhvr rctx="PPT">
                                        <p:cTn id="18" dur="300" autoRev="1" fill="hold">
                                          <p:stCondLst>
                                            <p:cond delay="0"/>
                                          </p:stCondLst>
                                        </p:cTn>
                                        <p:tgtEl>
                                          <p:spTgt spid="32"/>
                                        </p:tgtEl>
                                        <p:attrNameLst>
                                          <p:attrName>ppt_w</p:attrName>
                                        </p:attrNameLst>
                                      </p:cBhvr>
                                    </p:anim>
                                    <p:anim by="(#ppt_w*0.50)" calcmode="lin" valueType="num">
                                      <p:cBhvr>
                                        <p:cTn id="19" dur="300" decel="50000" autoRev="1" fill="hold">
                                          <p:stCondLst>
                                            <p:cond delay="0"/>
                                          </p:stCondLst>
                                        </p:cTn>
                                        <p:tgtEl>
                                          <p:spTgt spid="32"/>
                                        </p:tgtEl>
                                        <p:attrNameLst>
                                          <p:attrName>ppt_x</p:attrName>
                                        </p:attrNameLst>
                                      </p:cBhvr>
                                    </p:anim>
                                    <p:anim from="(-#ppt_h/2)" to="(#ppt_y)" calcmode="lin" valueType="num">
                                      <p:cBhvr>
                                        <p:cTn id="20" dur="600" fill="hold">
                                          <p:stCondLst>
                                            <p:cond delay="0"/>
                                          </p:stCondLst>
                                        </p:cTn>
                                        <p:tgtEl>
                                          <p:spTgt spid="32"/>
                                        </p:tgtEl>
                                        <p:attrNameLst>
                                          <p:attrName>ppt_y</p:attrName>
                                        </p:attrNameLst>
                                      </p:cBhvr>
                                    </p:anim>
                                    <p:animRot by="21600000">
                                      <p:cBhvr>
                                        <p:cTn id="21" dur="600" fill="hold">
                                          <p:stCondLst>
                                            <p:cond delay="0"/>
                                          </p:stCondLst>
                                        </p:cTn>
                                        <p:tgtEl>
                                          <p:spTgt spid="32"/>
                                        </p:tgtEl>
                                        <p:attrNameLst>
                                          <p:attrName>r</p:attrName>
                                        </p:attrNameLst>
                                      </p:cBhvr>
                                    </p:animRot>
                                  </p:childTnLst>
                                </p:cTn>
                              </p:par>
                            </p:childTnLst>
                          </p:cTn>
                        </p:par>
                        <p:par>
                          <p:cTn id="22" fill="hold">
                            <p:stCondLst>
                              <p:cond delay="1900"/>
                            </p:stCondLst>
                            <p:childTnLst>
                              <p:par>
                                <p:cTn id="23" presetID="2" presetClass="entr" presetSubtype="1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0-#ppt_w/2"/>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12" fill="hold" nodeType="withEffect">
                                  <p:stCondLst>
                                    <p:cond delay="10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000"/>
                            </p:stCondLst>
                            <p:childTnLst>
                              <p:par>
                                <p:cTn id="39" presetID="2" presetClass="entr" presetSubtype="2"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1+#ppt_w/2"/>
                                          </p:val>
                                        </p:tav>
                                        <p:tav tm="100000">
                                          <p:val>
                                            <p:strVal val="#ppt_x"/>
                                          </p:val>
                                        </p:tav>
                                      </p:tavLst>
                                    </p:anim>
                                    <p:anim calcmode="lin" valueType="num">
                                      <p:cBhvr additive="base">
                                        <p:cTn id="42" dur="500" fill="hold"/>
                                        <p:tgtEl>
                                          <p:spTgt spid="24"/>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20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500" fill="hold"/>
                                        <p:tgtEl>
                                          <p:spTgt spid="21"/>
                                        </p:tgtEl>
                                        <p:attrNameLst>
                                          <p:attrName>ppt_x</p:attrName>
                                        </p:attrNameLst>
                                      </p:cBhvr>
                                      <p:tavLst>
                                        <p:tav tm="0">
                                          <p:val>
                                            <p:strVal val="1+#ppt_w/2"/>
                                          </p:val>
                                        </p:tav>
                                        <p:tav tm="100000">
                                          <p:val>
                                            <p:strVal val="#ppt_x"/>
                                          </p:val>
                                        </p:tav>
                                      </p:tavLst>
                                    </p:anim>
                                    <p:anim calcmode="lin" valueType="num">
                                      <p:cBhvr additive="base">
                                        <p:cTn id="46" dur="5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12" fill="hold" nodeType="withEffect">
                                  <p:stCondLst>
                                    <p:cond delay="10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1+#ppt_h/2"/>
                                          </p:val>
                                        </p:tav>
                                        <p:tav tm="100000">
                                          <p:val>
                                            <p:strVal val="#ppt_y"/>
                                          </p:val>
                                        </p:tav>
                                      </p:tavLst>
                                    </p:anim>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700"/>
                            </p:stCondLst>
                            <p:childTnLst>
                              <p:par>
                                <p:cTn id="55" presetID="2" presetClass="entr" presetSubtype="12" fill="hold"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1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0-#ppt_w/2"/>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childTnLst>
                          </p:cTn>
                        </p:par>
                        <p:par>
                          <p:cTn id="63" fill="hold">
                            <p:stCondLst>
                              <p:cond delay="4300"/>
                            </p:stCondLst>
                            <p:childTnLst>
                              <p:par>
                                <p:cTn id="64" presetID="22" presetClass="entr" presetSubtype="8"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left)">
                                      <p:cBhvr>
                                        <p:cTn id="66" dur="500"/>
                                        <p:tgtEl>
                                          <p:spTgt spid="1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2" grpId="0"/>
      <p:bldP spid="14"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8194" name="矩形 39"/>
          <p:cNvSpPr/>
          <p:nvPr/>
        </p:nvSpPr>
        <p:spPr>
          <a:xfrm>
            <a:off x="1" y="5064415"/>
            <a:ext cx="9142810" cy="78540"/>
          </a:xfrm>
          <a:prstGeom prst="rect">
            <a:avLst/>
          </a:prstGeom>
          <a:solidFill>
            <a:srgbClr val="922E17"/>
          </a:solidFill>
          <a:ln w="9525">
            <a:noFill/>
          </a:ln>
        </p:spPr>
        <p:txBody>
          <a:bodyPr/>
          <a:lstStyle/>
          <a:p>
            <a:pPr defTabSz="685434" fontAlgn="base">
              <a:spcBef>
                <a:spcPct val="0"/>
              </a:spcBef>
              <a:spcAft>
                <a:spcPct val="0"/>
              </a:spcAft>
            </a:pPr>
            <a:endParaRPr lang="zh-CN" altLang="en-US" sz="1349" dirty="0">
              <a:solidFill>
                <a:srgbClr val="424554"/>
              </a:solidFill>
              <a:ea typeface="宋体" panose="02010600030101010101" pitchFamily="2" charset="-122"/>
            </a:endParaRPr>
          </a:p>
        </p:txBody>
      </p:sp>
      <p:sp>
        <p:nvSpPr>
          <p:cNvPr id="33" name="TextBox 31"/>
          <p:cNvSpPr txBox="1"/>
          <p:nvPr/>
        </p:nvSpPr>
        <p:spPr>
          <a:xfrm>
            <a:off x="698500" y="96838"/>
            <a:ext cx="5208588" cy="523875"/>
          </a:xfrm>
          <a:prstGeom prst="rect">
            <a:avLst/>
          </a:prstGeom>
          <a:noFill/>
          <a:ln w="9525">
            <a:noFill/>
          </a:ln>
        </p:spPr>
        <p:txBody>
          <a:bodyPr>
            <a:spAutoFit/>
          </a:bodyPr>
          <a:lstStyle/>
          <a:p>
            <a:pPr lvl="0" eaLnBrk="1" hangingPunct="1"/>
            <a:r>
              <a:rPr lang="zh-CN" altLang="en-US" sz="2800" b="1" smtClean="0">
                <a:solidFill>
                  <a:schemeClr val="bg2"/>
                </a:solidFill>
                <a:latin typeface="微软雅黑" panose="020B0503020204020204" pitchFamily="34" charset="-122"/>
                <a:ea typeface="微软雅黑" panose="020B0503020204020204" pitchFamily="34" charset="-122"/>
              </a:rPr>
              <a:t>添加文本标题</a:t>
            </a:r>
            <a:endParaRPr lang="zh-CN" altLang="en-US" sz="2800" b="1" dirty="0">
              <a:solidFill>
                <a:schemeClr val="bg2"/>
              </a:solidFill>
              <a:latin typeface="微软雅黑" panose="020B0503020204020204" pitchFamily="34" charset="-122"/>
              <a:ea typeface="微软雅黑" panose="020B0503020204020204" pitchFamily="34" charset="-122"/>
            </a:endParaRPr>
          </a:p>
        </p:txBody>
      </p:sp>
      <p:sp>
        <p:nvSpPr>
          <p:cNvPr id="35" name="Freeform 5"/>
          <p:cNvSpPr>
            <a:spLocks noEditPoints="1"/>
          </p:cNvSpPr>
          <p:nvPr/>
        </p:nvSpPr>
        <p:spPr>
          <a:xfrm>
            <a:off x="204788" y="112713"/>
            <a:ext cx="493712" cy="492125"/>
          </a:xfrm>
          <a:custGeom>
            <a:avLst/>
            <a:gd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0" b="0"/>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rgbClr val="922E17"/>
          </a:solidFill>
          <a:ln w="9525">
            <a:noFill/>
          </a:ln>
        </p:spPr>
        <p:txBody>
          <a:bodyPr/>
          <a:lstStyle/>
          <a:p>
            <a:endParaRPr lang="zh-CN" altLang="en-US"/>
          </a:p>
        </p:txBody>
      </p:sp>
      <p:sp>
        <p:nvSpPr>
          <p:cNvPr id="5" name="Oval 2"/>
          <p:cNvSpPr>
            <a:spLocks noChangeArrowheads="1"/>
          </p:cNvSpPr>
          <p:nvPr/>
        </p:nvSpPr>
        <p:spPr bwMode="auto">
          <a:xfrm>
            <a:off x="2733996" y="1285108"/>
            <a:ext cx="3465468" cy="3273665"/>
          </a:xfrm>
          <a:prstGeom prst="ellipse">
            <a:avLst/>
          </a:prstGeom>
          <a:noFill/>
          <a:ln w="12700" cap="flat" cmpd="sng">
            <a:solidFill>
              <a:srgbClr val="922E17"/>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sp>
        <p:nvSpPr>
          <p:cNvPr id="6" name="Oval 3"/>
          <p:cNvSpPr>
            <a:spLocks noChangeArrowheads="1"/>
          </p:cNvSpPr>
          <p:nvPr/>
        </p:nvSpPr>
        <p:spPr bwMode="auto">
          <a:xfrm>
            <a:off x="2935182" y="1477692"/>
            <a:ext cx="3019813" cy="2907644"/>
          </a:xfrm>
          <a:prstGeom prst="ellipse">
            <a:avLst/>
          </a:prstGeom>
          <a:noFill/>
          <a:ln w="12700" cap="flat" cmpd="sng">
            <a:solidFill>
              <a:srgbClr val="922E17"/>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sp>
        <p:nvSpPr>
          <p:cNvPr id="7" name="Oval 4"/>
          <p:cNvSpPr>
            <a:spLocks noChangeArrowheads="1"/>
          </p:cNvSpPr>
          <p:nvPr/>
        </p:nvSpPr>
        <p:spPr bwMode="auto">
          <a:xfrm>
            <a:off x="3159022" y="1678712"/>
            <a:ext cx="2572128" cy="2476784"/>
          </a:xfrm>
          <a:prstGeom prst="ellipse">
            <a:avLst/>
          </a:prstGeom>
          <a:noFill/>
          <a:ln w="12700" cap="flat" cmpd="sng">
            <a:solidFill>
              <a:srgbClr val="922E17"/>
            </a:solidFill>
            <a:prstDash val="sysDot"/>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grpSp>
        <p:nvGrpSpPr>
          <p:cNvPr id="8" name="组合 7"/>
          <p:cNvGrpSpPr/>
          <p:nvPr/>
        </p:nvGrpSpPr>
        <p:grpSpPr>
          <a:xfrm>
            <a:off x="2398739" y="987351"/>
            <a:ext cx="4045471" cy="3496172"/>
            <a:chOff x="2427287" y="1527771"/>
            <a:chExt cx="4418013" cy="4073523"/>
          </a:xfrm>
        </p:grpSpPr>
        <p:sp>
          <p:nvSpPr>
            <p:cNvPr id="9" name="AutoShape 5"/>
            <p:cNvSpPr>
              <a:spLocks noChangeArrowheads="1"/>
            </p:cNvSpPr>
            <p:nvPr/>
          </p:nvSpPr>
          <p:spPr bwMode="auto">
            <a:xfrm rot="9044364">
              <a:off x="2427287" y="3731219"/>
              <a:ext cx="1871663" cy="1857375"/>
            </a:xfrm>
            <a:prstGeom prst="chevron">
              <a:avLst>
                <a:gd name="adj" fmla="val 28631"/>
              </a:avLst>
            </a:prstGeom>
            <a:solidFill>
              <a:srgbClr val="922E17"/>
            </a:solidFill>
            <a:ln w="9525">
              <a:noFill/>
              <a:miter lim="800000"/>
              <a:headEnd/>
              <a:tailEnd/>
            </a:ln>
            <a:effectLst/>
            <a:scene3d>
              <a:camera prst="orthographicFront">
                <a:rot lat="0" lon="0" rev="0"/>
              </a:camera>
              <a:lightRig rig="balanced" dir="b">
                <a:rot lat="0" lon="0" rev="8700000"/>
              </a:lightRig>
            </a:scene3d>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sp>
          <p:nvSpPr>
            <p:cNvPr id="10" name="AutoShape 6"/>
            <p:cNvSpPr>
              <a:spLocks noChangeArrowheads="1"/>
            </p:cNvSpPr>
            <p:nvPr/>
          </p:nvSpPr>
          <p:spPr bwMode="auto">
            <a:xfrm rot="16200000">
              <a:off x="3704432" y="1536501"/>
              <a:ext cx="1873250" cy="1855790"/>
            </a:xfrm>
            <a:prstGeom prst="chevron">
              <a:avLst>
                <a:gd name="adj" fmla="val 28679"/>
              </a:avLst>
            </a:prstGeom>
            <a:solidFill>
              <a:srgbClr val="922E17"/>
            </a:solidFill>
            <a:ln w="9525">
              <a:noFill/>
              <a:miter lim="800000"/>
              <a:headEnd/>
              <a:tailEnd/>
            </a:ln>
            <a:effectLst/>
            <a:scene3d>
              <a:camera prst="orthographicFront">
                <a:rot lat="0" lon="0" rev="0"/>
              </a:camera>
              <a:lightRig rig="balanced" dir="b">
                <a:rot lat="0" lon="0" rev="8700000"/>
              </a:lightRig>
            </a:scene3d>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sp>
          <p:nvSpPr>
            <p:cNvPr id="11" name="AutoShape 7"/>
            <p:cNvSpPr>
              <a:spLocks noChangeArrowheads="1"/>
            </p:cNvSpPr>
            <p:nvPr/>
          </p:nvSpPr>
          <p:spPr bwMode="auto">
            <a:xfrm rot="1788254">
              <a:off x="4973637" y="3743919"/>
              <a:ext cx="1871663" cy="1857375"/>
            </a:xfrm>
            <a:prstGeom prst="chevron">
              <a:avLst>
                <a:gd name="adj" fmla="val 28631"/>
              </a:avLst>
            </a:prstGeom>
            <a:solidFill>
              <a:srgbClr val="922E17"/>
            </a:solidFill>
            <a:ln w="9525">
              <a:noFill/>
              <a:miter lim="800000"/>
              <a:headEnd/>
              <a:tailEnd/>
            </a:ln>
            <a:effectLst/>
            <a:scene3d>
              <a:camera prst="orthographicFront">
                <a:rot lat="0" lon="0" rev="0"/>
              </a:camera>
              <a:lightRig rig="balanced" dir="b">
                <a:rot lat="0" lon="0" rev="8700000"/>
              </a:lightRig>
            </a:scene3d>
            <a:sp3d/>
          </p:spPr>
          <p:txBody>
            <a:bodyPr wrap="none" anchor="ctr">
              <a:flatTx/>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ABB58B"/>
                </a:solidFill>
                <a:effectLst/>
                <a:uLnTx/>
                <a:uFillTx/>
                <a:latin typeface="微软雅黑" pitchFamily="34" charset="-122"/>
              </a:endParaRPr>
            </a:p>
          </p:txBody>
        </p:sp>
      </p:grpSp>
      <p:sp>
        <p:nvSpPr>
          <p:cNvPr id="12" name="Rectangle 8"/>
          <p:cNvSpPr>
            <a:spLocks noChangeArrowheads="1"/>
          </p:cNvSpPr>
          <p:nvPr/>
        </p:nvSpPr>
        <p:spPr bwMode="auto">
          <a:xfrm>
            <a:off x="3756099" y="1491289"/>
            <a:ext cx="1504950" cy="338554"/>
          </a:xfrm>
          <a:prstGeom prst="rect">
            <a:avLst/>
          </a:prstGeom>
          <a:noFill/>
          <a:ln w="9525">
            <a:noFill/>
            <a:miter lim="800000"/>
            <a:headEnd/>
            <a:tailEnd/>
          </a:ln>
          <a:effectLst/>
        </p:spPr>
        <p:txBody>
          <a:bodyPr>
            <a:spAutoFit/>
          </a:bodyPr>
          <a:lstStyle/>
          <a:p>
            <a:pPr defTabSz="914400" eaLnBrk="0" hangingPunct="0"/>
            <a:r>
              <a:rPr lang="zh-CN" altLang="en-US" sz="1600" dirty="0">
                <a:solidFill>
                  <a:srgbClr val="FFFBFC"/>
                </a:solidFill>
                <a:latin typeface="微软雅黑" pitchFamily="34" charset="-122"/>
              </a:rPr>
              <a:t>点击输入文字</a:t>
            </a:r>
          </a:p>
        </p:txBody>
      </p:sp>
      <p:sp>
        <p:nvSpPr>
          <p:cNvPr id="13" name="Text Box 9"/>
          <p:cNvSpPr txBox="1">
            <a:spLocks noChangeArrowheads="1"/>
          </p:cNvSpPr>
          <p:nvPr/>
        </p:nvSpPr>
        <p:spPr bwMode="auto">
          <a:xfrm>
            <a:off x="5851039" y="771550"/>
            <a:ext cx="1804988" cy="1160318"/>
          </a:xfrm>
          <a:prstGeom prst="rect">
            <a:avLst/>
          </a:prstGeom>
          <a:noFill/>
          <a:ln w="9525">
            <a:noFill/>
            <a:miter lim="800000"/>
            <a:headEnd/>
            <a:tailEnd/>
          </a:ln>
          <a:effectLst/>
        </p:spPr>
        <p:txBody>
          <a:bodyPr>
            <a:spAutoFit/>
          </a:bodyPr>
          <a:lstStyle/>
          <a:p>
            <a:pPr marL="120650" indent="-120650" defTabSz="914400" eaLnBrk="0" hangingPunct="0">
              <a:buFont typeface="Wingdings" pitchFamily="2" charset="2"/>
              <a:buNone/>
            </a:pPr>
            <a:r>
              <a:rPr lang="zh-CN" altLang="en-US" sz="1400" b="1" dirty="0">
                <a:solidFill>
                  <a:srgbClr val="080808"/>
                </a:solidFill>
                <a:latin typeface="微软雅黑" pitchFamily="34" charset="-122"/>
              </a:rPr>
              <a:t> </a:t>
            </a:r>
            <a:r>
              <a:rPr lang="zh-CN" altLang="en-US" sz="1600" b="1" dirty="0">
                <a:solidFill>
                  <a:srgbClr val="080808"/>
                </a:solidFill>
                <a:latin typeface="微软雅黑" pitchFamily="34" charset="-122"/>
              </a:rPr>
              <a:t>点击输入文本</a:t>
            </a:r>
          </a:p>
          <a:p>
            <a:pPr marL="120650" indent="-120650" defTabSz="914400" eaLnBrk="0" hangingPunct="0">
              <a:buFont typeface="Wingdings" pitchFamily="2" charset="2"/>
              <a:buNone/>
            </a:pPr>
            <a:endParaRPr lang="zh-CN" altLang="en-US" sz="1000" b="1" dirty="0">
              <a:solidFill>
                <a:srgbClr val="080808"/>
              </a:solidFill>
              <a:latin typeface="微软雅黑" pitchFamily="34" charset="-122"/>
            </a:endParaRPr>
          </a:p>
          <a:p>
            <a:pPr marL="120650" indent="-120650" defTabSz="914400">
              <a:lnSpc>
                <a:spcPct val="60000"/>
              </a:lnSpc>
              <a:spcBef>
                <a:spcPct val="50000"/>
              </a:spcBef>
              <a:buClr>
                <a:srgbClr val="1F3F5F"/>
              </a:buClr>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p:txBody>
      </p:sp>
      <p:sp>
        <p:nvSpPr>
          <p:cNvPr id="14" name="Rectangle 10"/>
          <p:cNvSpPr>
            <a:spLocks noChangeArrowheads="1"/>
          </p:cNvSpPr>
          <p:nvPr/>
        </p:nvSpPr>
        <p:spPr bwMode="auto">
          <a:xfrm>
            <a:off x="2627784" y="3702051"/>
            <a:ext cx="1504950" cy="338554"/>
          </a:xfrm>
          <a:prstGeom prst="rect">
            <a:avLst/>
          </a:prstGeom>
          <a:noFill/>
          <a:ln w="9525">
            <a:noFill/>
            <a:miter lim="800000"/>
            <a:headEnd/>
            <a:tailEnd/>
          </a:ln>
          <a:effectLst/>
        </p:spPr>
        <p:txBody>
          <a:bodyPr>
            <a:spAutoFit/>
          </a:bodyPr>
          <a:lstStyle/>
          <a:p>
            <a:pPr defTabSz="914400" eaLnBrk="0" hangingPunct="0"/>
            <a:r>
              <a:rPr lang="zh-CN" altLang="en-US" sz="1600" dirty="0">
                <a:solidFill>
                  <a:srgbClr val="FFFBFC"/>
                </a:solidFill>
                <a:latin typeface="微软雅黑" pitchFamily="34" charset="-122"/>
              </a:rPr>
              <a:t>点击输入文字</a:t>
            </a:r>
            <a:endParaRPr lang="zh-CN" altLang="en-US" sz="1800" dirty="0">
              <a:solidFill>
                <a:srgbClr val="ABB58B"/>
              </a:solidFill>
              <a:latin typeface="微软雅黑" pitchFamily="34" charset="-122"/>
            </a:endParaRPr>
          </a:p>
        </p:txBody>
      </p:sp>
      <p:sp>
        <p:nvSpPr>
          <p:cNvPr id="15" name="Rectangle 11"/>
          <p:cNvSpPr>
            <a:spLocks noChangeArrowheads="1"/>
          </p:cNvSpPr>
          <p:nvPr/>
        </p:nvSpPr>
        <p:spPr bwMode="auto">
          <a:xfrm>
            <a:off x="4905304" y="3702051"/>
            <a:ext cx="1504950" cy="338554"/>
          </a:xfrm>
          <a:prstGeom prst="rect">
            <a:avLst/>
          </a:prstGeom>
          <a:noFill/>
          <a:ln w="9525">
            <a:noFill/>
            <a:miter lim="800000"/>
            <a:headEnd/>
            <a:tailEnd/>
          </a:ln>
          <a:effectLst/>
        </p:spPr>
        <p:txBody>
          <a:bodyPr>
            <a:spAutoFit/>
          </a:bodyPr>
          <a:lstStyle/>
          <a:p>
            <a:pPr defTabSz="914400" eaLnBrk="0" hangingPunct="0"/>
            <a:r>
              <a:rPr lang="zh-CN" altLang="en-US" sz="1600" dirty="0">
                <a:solidFill>
                  <a:srgbClr val="FFFBFC"/>
                </a:solidFill>
                <a:latin typeface="微软雅黑" pitchFamily="34" charset="-122"/>
              </a:rPr>
              <a:t>点击输入文字</a:t>
            </a:r>
            <a:endParaRPr lang="zh-CN" altLang="en-US" sz="1800" dirty="0">
              <a:solidFill>
                <a:srgbClr val="ABB58B"/>
              </a:solidFill>
              <a:latin typeface="微软雅黑" pitchFamily="34" charset="-122"/>
            </a:endParaRPr>
          </a:p>
        </p:txBody>
      </p:sp>
      <p:sp>
        <p:nvSpPr>
          <p:cNvPr id="16" name="Text Box 12"/>
          <p:cNvSpPr txBox="1">
            <a:spLocks noChangeArrowheads="1"/>
          </p:cNvSpPr>
          <p:nvPr/>
        </p:nvSpPr>
        <p:spPr bwMode="auto">
          <a:xfrm>
            <a:off x="6583438" y="3365924"/>
            <a:ext cx="1804987" cy="1221873"/>
          </a:xfrm>
          <a:prstGeom prst="rect">
            <a:avLst/>
          </a:prstGeom>
          <a:noFill/>
          <a:ln w="9525">
            <a:noFill/>
            <a:miter lim="800000"/>
            <a:headEnd/>
            <a:tailEnd/>
          </a:ln>
          <a:effectLst/>
        </p:spPr>
        <p:txBody>
          <a:bodyPr>
            <a:spAutoFit/>
          </a:bodyPr>
          <a:lstStyle/>
          <a:p>
            <a:pPr marL="120650" indent="-120650" defTabSz="914400" eaLnBrk="0" hangingPunct="0">
              <a:buFont typeface="Wingdings" pitchFamily="2" charset="2"/>
              <a:buNone/>
            </a:pPr>
            <a:r>
              <a:rPr lang="zh-CN" altLang="en-US" sz="1400" b="1" dirty="0">
                <a:solidFill>
                  <a:srgbClr val="080808"/>
                </a:solidFill>
                <a:latin typeface="微软雅黑" pitchFamily="34" charset="-122"/>
              </a:rPr>
              <a:t> </a:t>
            </a:r>
            <a:r>
              <a:rPr lang="zh-CN" altLang="en-US" sz="1600" b="1" dirty="0">
                <a:solidFill>
                  <a:srgbClr val="080808"/>
                </a:solidFill>
                <a:latin typeface="微软雅黑" pitchFamily="34" charset="-122"/>
              </a:rPr>
              <a:t>点击输入文本</a:t>
            </a:r>
          </a:p>
          <a:p>
            <a:pPr marL="120650" indent="-120650" defTabSz="914400" eaLnBrk="0" hangingPunct="0">
              <a:buFont typeface="Wingdings" pitchFamily="2" charset="2"/>
              <a:buNone/>
            </a:pPr>
            <a:endParaRPr lang="zh-CN" altLang="en-US" sz="1400" b="1" dirty="0">
              <a:solidFill>
                <a:srgbClr val="080808"/>
              </a:solidFill>
              <a:latin typeface="微软雅黑" pitchFamily="34" charset="-122"/>
            </a:endParaRPr>
          </a:p>
          <a:p>
            <a:pPr marL="120650" indent="-120650" defTabSz="914400">
              <a:lnSpc>
                <a:spcPct val="60000"/>
              </a:lnSpc>
              <a:spcBef>
                <a:spcPct val="50000"/>
              </a:spcBef>
              <a:buClr>
                <a:srgbClr val="1F3F5F"/>
              </a:buClr>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p:txBody>
      </p:sp>
      <p:sp>
        <p:nvSpPr>
          <p:cNvPr id="17" name="Text Box 13"/>
          <p:cNvSpPr txBox="1">
            <a:spLocks noChangeArrowheads="1"/>
          </p:cNvSpPr>
          <p:nvPr/>
        </p:nvSpPr>
        <p:spPr bwMode="auto">
          <a:xfrm>
            <a:off x="687464" y="2807123"/>
            <a:ext cx="1804987" cy="1160318"/>
          </a:xfrm>
          <a:prstGeom prst="rect">
            <a:avLst/>
          </a:prstGeom>
          <a:noFill/>
          <a:ln w="9525">
            <a:noFill/>
            <a:miter lim="800000"/>
            <a:headEnd/>
            <a:tailEnd/>
          </a:ln>
          <a:effectLst/>
        </p:spPr>
        <p:txBody>
          <a:bodyPr>
            <a:spAutoFit/>
          </a:bodyPr>
          <a:lstStyle/>
          <a:p>
            <a:pPr marL="120650" indent="-120650" defTabSz="914400" eaLnBrk="0" hangingPunct="0">
              <a:buFont typeface="Wingdings" pitchFamily="2" charset="2"/>
              <a:buNone/>
            </a:pPr>
            <a:r>
              <a:rPr lang="zh-CN" altLang="en-US" sz="1400" b="1" dirty="0">
                <a:solidFill>
                  <a:srgbClr val="080808"/>
                </a:solidFill>
                <a:latin typeface="微软雅黑" pitchFamily="34" charset="-122"/>
              </a:rPr>
              <a:t> </a:t>
            </a:r>
            <a:r>
              <a:rPr lang="zh-CN" altLang="en-US" sz="1600" b="1" dirty="0">
                <a:solidFill>
                  <a:srgbClr val="080808"/>
                </a:solidFill>
                <a:latin typeface="微软雅黑" pitchFamily="34" charset="-122"/>
              </a:rPr>
              <a:t>点击输入文本</a:t>
            </a:r>
          </a:p>
          <a:p>
            <a:pPr marL="120650" indent="-120650" defTabSz="914400" eaLnBrk="0" hangingPunct="0">
              <a:buFont typeface="Wingdings" pitchFamily="2" charset="2"/>
              <a:buNone/>
            </a:pPr>
            <a:endParaRPr lang="zh-CN" altLang="en-US" sz="1000" b="1" dirty="0">
              <a:solidFill>
                <a:srgbClr val="080808"/>
              </a:solidFill>
              <a:latin typeface="微软雅黑" pitchFamily="34" charset="-122"/>
            </a:endParaRPr>
          </a:p>
          <a:p>
            <a:pPr marL="120650" indent="-120650" defTabSz="914400">
              <a:lnSpc>
                <a:spcPct val="60000"/>
              </a:lnSpc>
              <a:spcBef>
                <a:spcPct val="50000"/>
              </a:spcBef>
              <a:buClr>
                <a:srgbClr val="1F3F5F"/>
              </a:buClr>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a:p>
            <a:pPr marL="120650" indent="-120650" defTabSz="914400">
              <a:buFontTx/>
              <a:buChar char="•"/>
            </a:pPr>
            <a:r>
              <a:rPr lang="zh-CN" altLang="en-US" sz="1400" dirty="0">
                <a:solidFill>
                  <a:srgbClr val="080808"/>
                </a:solidFill>
                <a:latin typeface="微软雅黑" pitchFamily="34" charset="-122"/>
              </a:rPr>
              <a:t>点击输入文字</a:t>
            </a:r>
          </a:p>
        </p:txBody>
      </p:sp>
      <p:sp>
        <p:nvSpPr>
          <p:cNvPr id="18" name="Text Box 14"/>
          <p:cNvSpPr txBox="1">
            <a:spLocks noChangeArrowheads="1"/>
          </p:cNvSpPr>
          <p:nvPr/>
        </p:nvSpPr>
        <p:spPr bwMode="auto">
          <a:xfrm>
            <a:off x="3847132" y="2906121"/>
            <a:ext cx="1804988" cy="276999"/>
          </a:xfrm>
          <a:prstGeom prst="rect">
            <a:avLst/>
          </a:prstGeom>
          <a:noFill/>
          <a:ln w="9525">
            <a:noFill/>
            <a:miter lim="800000"/>
            <a:headEnd/>
            <a:tailEnd/>
          </a:ln>
          <a:effectLst/>
        </p:spPr>
        <p:txBody>
          <a:bodyPr>
            <a:spAutoFit/>
          </a:bodyPr>
          <a:lstStyle/>
          <a:p>
            <a:pPr defTabSz="914400">
              <a:lnSpc>
                <a:spcPct val="60000"/>
              </a:lnSpc>
              <a:spcBef>
                <a:spcPct val="50000"/>
              </a:spcBef>
              <a:buClr>
                <a:srgbClr val="1F3F5F"/>
              </a:buClr>
            </a:pPr>
            <a:r>
              <a:rPr lang="zh-CN" altLang="en-US" sz="2000" dirty="0" smtClean="0">
                <a:solidFill>
                  <a:srgbClr val="1C1C1C"/>
                </a:solidFill>
                <a:latin typeface="微软雅黑" pitchFamily="34" charset="-122"/>
              </a:rPr>
              <a:t>填加标题</a:t>
            </a:r>
            <a:endParaRPr lang="zh-CN" altLang="en-US" sz="2000" dirty="0">
              <a:solidFill>
                <a:srgbClr val="1C1C1C"/>
              </a:solidFill>
              <a:latin typeface="微软雅黑" pitchFamily="34" charset="-122"/>
            </a:endParaRPr>
          </a:p>
        </p:txBody>
      </p:sp>
    </p:spTree>
    <p:extLst>
      <p:ext uri="{BB962C8B-B14F-4D97-AF65-F5344CB8AC3E}">
        <p14:creationId xmlns:p14="http://schemas.microsoft.com/office/powerpoint/2010/main" val="23819076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300" fill="hold"/>
                                        <p:tgtEl>
                                          <p:spTgt spid="35"/>
                                        </p:tgtEl>
                                        <p:attrNameLst>
                                          <p:attrName>ppt_w</p:attrName>
                                        </p:attrNameLst>
                                      </p:cBhvr>
                                      <p:tavLst>
                                        <p:tav tm="0">
                                          <p:val>
                                            <p:fltVal val="0"/>
                                          </p:val>
                                        </p:tav>
                                        <p:tav tm="100000">
                                          <p:val>
                                            <p:strVal val="#ppt_w"/>
                                          </p:val>
                                        </p:tav>
                                      </p:tavLst>
                                    </p:anim>
                                    <p:anim calcmode="lin" valueType="num">
                                      <p:cBhvr>
                                        <p:cTn id="8" dur="300" fill="hold"/>
                                        <p:tgtEl>
                                          <p:spTgt spid="35"/>
                                        </p:tgtEl>
                                        <p:attrNameLst>
                                          <p:attrName>ppt_h</p:attrName>
                                        </p:attrNameLst>
                                      </p:cBhvr>
                                      <p:tavLst>
                                        <p:tav tm="0">
                                          <p:val>
                                            <p:fltVal val="0"/>
                                          </p:val>
                                        </p:tav>
                                        <p:tav tm="100000">
                                          <p:val>
                                            <p:strVal val="#ppt_h"/>
                                          </p:val>
                                        </p:tav>
                                      </p:tavLst>
                                    </p:anim>
                                    <p:animEffect transition="in" filter="fade">
                                      <p:cBhvr>
                                        <p:cTn id="9" dur="300"/>
                                        <p:tgtEl>
                                          <p:spTgt spid="35"/>
                                        </p:tgtEl>
                                      </p:cBhvr>
                                    </p:animEffect>
                                  </p:childTnLst>
                                </p:cTn>
                              </p:par>
                            </p:childTnLst>
                          </p:cTn>
                        </p:par>
                        <p:par>
                          <p:cTn id="10" fill="hold">
                            <p:stCondLst>
                              <p:cond delay="3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33"/>
                                        </p:tgtEl>
                                        <p:attrNameLst>
                                          <p:attrName>style.visibility</p:attrName>
                                        </p:attrNameLst>
                                      </p:cBhvr>
                                      <p:to>
                                        <p:strVal val="visible"/>
                                      </p:to>
                                    </p:set>
                                    <p:anim calcmode="lin" valueType="num">
                                      <p:cBhvr>
                                        <p:cTn id="13" dur="4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4" dur="400" fill="hold"/>
                                        <p:tgtEl>
                                          <p:spTgt spid="33"/>
                                        </p:tgtEl>
                                        <p:attrNameLst>
                                          <p:attrName>ppt_y</p:attrName>
                                        </p:attrNameLst>
                                      </p:cBhvr>
                                      <p:tavLst>
                                        <p:tav tm="0">
                                          <p:val>
                                            <p:strVal val="#ppt_y"/>
                                          </p:val>
                                        </p:tav>
                                        <p:tav tm="100000">
                                          <p:val>
                                            <p:strVal val="#ppt_y"/>
                                          </p:val>
                                        </p:tav>
                                      </p:tavLst>
                                    </p:anim>
                                    <p:anim calcmode="lin" valueType="num">
                                      <p:cBhvr>
                                        <p:cTn id="15" dur="4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6" dur="4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400" tmFilter="0,0; .5, 1; 1, 1"/>
                                        <p:tgtEl>
                                          <p:spTgt spid="33"/>
                                        </p:tgtEl>
                                      </p:cBhvr>
                                    </p:animEffect>
                                  </p:childTnLst>
                                </p:cTn>
                              </p:par>
                            </p:childTnLst>
                          </p:cTn>
                        </p:par>
                        <p:par>
                          <p:cTn id="18" fill="hold">
                            <p:stCondLst>
                              <p:cond delay="900"/>
                            </p:stCondLst>
                            <p:childTnLst>
                              <p:par>
                                <p:cTn id="19" presetID="49" presetClass="entr" presetSubtype="0" decel="10000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ppt_w</p:attrName>
                                        </p:attrNameLst>
                                      </p:cBhvr>
                                      <p:tavLst>
                                        <p:tav tm="0">
                                          <p:val>
                                            <p:fltVal val="0"/>
                                          </p:val>
                                        </p:tav>
                                        <p:tav tm="100000">
                                          <p:val>
                                            <p:strVal val="#ppt_w"/>
                                          </p:val>
                                        </p:tav>
                                      </p:tavLst>
                                    </p:anim>
                                    <p:anim calcmode="lin" valueType="num">
                                      <p:cBhvr>
                                        <p:cTn id="22" dur="1000" fill="hold"/>
                                        <p:tgtEl>
                                          <p:spTgt spid="8"/>
                                        </p:tgtEl>
                                        <p:attrNameLst>
                                          <p:attrName>ppt_h</p:attrName>
                                        </p:attrNameLst>
                                      </p:cBhvr>
                                      <p:tavLst>
                                        <p:tav tm="0">
                                          <p:val>
                                            <p:fltVal val="0"/>
                                          </p:val>
                                        </p:tav>
                                        <p:tav tm="100000">
                                          <p:val>
                                            <p:strVal val="#ppt_h"/>
                                          </p:val>
                                        </p:tav>
                                      </p:tavLst>
                                    </p:anim>
                                    <p:anim calcmode="lin" valueType="num">
                                      <p:cBhvr>
                                        <p:cTn id="23" dur="1000" fill="hold"/>
                                        <p:tgtEl>
                                          <p:spTgt spid="8"/>
                                        </p:tgtEl>
                                        <p:attrNameLst>
                                          <p:attrName>style.rotation</p:attrName>
                                        </p:attrNameLst>
                                      </p:cBhvr>
                                      <p:tavLst>
                                        <p:tav tm="0">
                                          <p:val>
                                            <p:fltVal val="360"/>
                                          </p:val>
                                        </p:tav>
                                        <p:tav tm="100000">
                                          <p:val>
                                            <p:fltVal val="0"/>
                                          </p:val>
                                        </p:tav>
                                      </p:tavLst>
                                    </p:anim>
                                    <p:animEffect transition="in" filter="fade">
                                      <p:cBhvr>
                                        <p:cTn id="24" dur="1000"/>
                                        <p:tgtEl>
                                          <p:spTgt spid="8"/>
                                        </p:tgtEl>
                                      </p:cBhvr>
                                    </p:animEffect>
                                  </p:childTnLst>
                                </p:cTn>
                              </p:par>
                            </p:childTnLst>
                          </p:cTn>
                        </p:par>
                        <p:par>
                          <p:cTn id="25" fill="hold">
                            <p:stCondLst>
                              <p:cond delay="1900"/>
                            </p:stCondLst>
                            <p:childTnLst>
                              <p:par>
                                <p:cTn id="26" presetID="2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childTnLst>
                          </p:cTn>
                        </p:par>
                        <p:par>
                          <p:cTn id="30" fill="hold">
                            <p:stCondLst>
                              <p:cond delay="2400"/>
                            </p:stCondLst>
                            <p:childTnLst>
                              <p:par>
                                <p:cTn id="31" presetID="23" presetClass="entr" presetSubtype="16"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childTnLst>
                                </p:cTn>
                              </p:par>
                            </p:childTnLst>
                          </p:cTn>
                        </p:par>
                        <p:par>
                          <p:cTn id="35" fill="hold">
                            <p:stCondLst>
                              <p:cond delay="2900"/>
                            </p:stCondLst>
                            <p:childTnLst>
                              <p:par>
                                <p:cTn id="36" presetID="23" presetClass="entr" presetSubtype="16" fill="hold" grpId="0"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p:cTn id="38" dur="500" fill="hold"/>
                                        <p:tgtEl>
                                          <p:spTgt spid="5"/>
                                        </p:tgtEl>
                                        <p:attrNameLst>
                                          <p:attrName>ppt_w</p:attrName>
                                        </p:attrNameLst>
                                      </p:cBhvr>
                                      <p:tavLst>
                                        <p:tav tm="0">
                                          <p:val>
                                            <p:fltVal val="0"/>
                                          </p:val>
                                        </p:tav>
                                        <p:tav tm="100000">
                                          <p:val>
                                            <p:strVal val="#ppt_w"/>
                                          </p:val>
                                        </p:tav>
                                      </p:tavLst>
                                    </p:anim>
                                    <p:anim calcmode="lin" valueType="num">
                                      <p:cBhvr>
                                        <p:cTn id="39" dur="500" fill="hold"/>
                                        <p:tgtEl>
                                          <p:spTgt spid="5"/>
                                        </p:tgtEl>
                                        <p:attrNameLst>
                                          <p:attrName>ppt_h</p:attrName>
                                        </p:attrNameLst>
                                      </p:cBhvr>
                                      <p:tavLst>
                                        <p:tav tm="0">
                                          <p:val>
                                            <p:fltVal val="0"/>
                                          </p:val>
                                        </p:tav>
                                        <p:tav tm="100000">
                                          <p:val>
                                            <p:strVal val="#ppt_h"/>
                                          </p:val>
                                        </p:tav>
                                      </p:tavLst>
                                    </p:anim>
                                  </p:childTnLst>
                                </p:cTn>
                              </p:par>
                            </p:childTnLst>
                          </p:cTn>
                        </p:par>
                        <p:par>
                          <p:cTn id="40" fill="hold">
                            <p:stCondLst>
                              <p:cond delay="3400"/>
                            </p:stCondLst>
                            <p:childTnLst>
                              <p:par>
                                <p:cTn id="41" presetID="12" presetClass="entr" presetSubtype="4"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slide(fromBottom)">
                                      <p:cBhvr>
                                        <p:cTn id="43" dur="500"/>
                                        <p:tgtEl>
                                          <p:spTgt spid="12"/>
                                        </p:tgtEl>
                                      </p:cBhvr>
                                    </p:animEffect>
                                  </p:childTnLst>
                                </p:cTn>
                              </p:par>
                            </p:childTnLst>
                          </p:cTn>
                        </p:par>
                        <p:par>
                          <p:cTn id="44" fill="hold">
                            <p:stCondLst>
                              <p:cond delay="3900"/>
                            </p:stCondLst>
                            <p:childTnLst>
                              <p:par>
                                <p:cTn id="45" presetID="1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slide(fromBottom)">
                                      <p:cBhvr>
                                        <p:cTn id="47" dur="500"/>
                                        <p:tgtEl>
                                          <p:spTgt spid="14"/>
                                        </p:tgtEl>
                                      </p:cBhvr>
                                    </p:animEffect>
                                  </p:childTnLst>
                                </p:cTn>
                              </p:par>
                            </p:childTnLst>
                          </p:cTn>
                        </p:par>
                        <p:par>
                          <p:cTn id="48" fill="hold">
                            <p:stCondLst>
                              <p:cond delay="4400"/>
                            </p:stCondLst>
                            <p:childTnLst>
                              <p:par>
                                <p:cTn id="49" presetID="12" presetClass="entr" presetSubtype="4"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slide(fromBottom)">
                                      <p:cBhvr>
                                        <p:cTn id="51" dur="500"/>
                                        <p:tgtEl>
                                          <p:spTgt spid="15"/>
                                        </p:tgtEl>
                                      </p:cBhvr>
                                    </p:animEffect>
                                  </p:childTnLst>
                                </p:cTn>
                              </p:par>
                            </p:childTnLst>
                          </p:cTn>
                        </p:par>
                        <p:par>
                          <p:cTn id="52" fill="hold">
                            <p:stCondLst>
                              <p:cond delay="4900"/>
                            </p:stCondLst>
                            <p:childTnLst>
                              <p:par>
                                <p:cTn id="53" presetID="1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slide(fromBottom)">
                                      <p:cBhvr>
                                        <p:cTn id="55" dur="500"/>
                                        <p:tgtEl>
                                          <p:spTgt spid="18"/>
                                        </p:tgtEl>
                                      </p:cBhvr>
                                    </p:animEffect>
                                  </p:childTnLst>
                                </p:cTn>
                              </p:par>
                            </p:childTnLst>
                          </p:cTn>
                        </p:par>
                        <p:par>
                          <p:cTn id="56" fill="hold">
                            <p:stCondLst>
                              <p:cond delay="5400"/>
                            </p:stCondLst>
                            <p:childTnLst>
                              <p:par>
                                <p:cTn id="57" presetID="37"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900" decel="100000" fill="hold"/>
                                        <p:tgtEl>
                                          <p:spTgt spid="17"/>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63" fill="hold">
                            <p:stCondLst>
                              <p:cond delay="6400"/>
                            </p:stCondLst>
                            <p:childTnLst>
                              <p:par>
                                <p:cTn id="64" presetID="37"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1000"/>
                                        <p:tgtEl>
                                          <p:spTgt spid="13"/>
                                        </p:tgtEl>
                                      </p:cBhvr>
                                    </p:animEffect>
                                    <p:anim calcmode="lin" valueType="num">
                                      <p:cBhvr>
                                        <p:cTn id="67" dur="1000" fill="hold"/>
                                        <p:tgtEl>
                                          <p:spTgt spid="13"/>
                                        </p:tgtEl>
                                        <p:attrNameLst>
                                          <p:attrName>ppt_x</p:attrName>
                                        </p:attrNameLst>
                                      </p:cBhvr>
                                      <p:tavLst>
                                        <p:tav tm="0">
                                          <p:val>
                                            <p:strVal val="#ppt_x"/>
                                          </p:val>
                                        </p:tav>
                                        <p:tav tm="100000">
                                          <p:val>
                                            <p:strVal val="#ppt_x"/>
                                          </p:val>
                                        </p:tav>
                                      </p:tavLst>
                                    </p:anim>
                                    <p:anim calcmode="lin" valueType="num">
                                      <p:cBhvr>
                                        <p:cTn id="68" dur="900" decel="100000" fill="hold"/>
                                        <p:tgtEl>
                                          <p:spTgt spid="13"/>
                                        </p:tgtEl>
                                        <p:attrNameLst>
                                          <p:attrName>ppt_y</p:attrName>
                                        </p:attrNameLst>
                                      </p:cBhvr>
                                      <p:tavLst>
                                        <p:tav tm="0">
                                          <p:val>
                                            <p:strVal val="#ppt_y+1"/>
                                          </p:val>
                                        </p:tav>
                                        <p:tav tm="100000">
                                          <p:val>
                                            <p:strVal val="#ppt_y-.03"/>
                                          </p:val>
                                        </p:tav>
                                      </p:tavLst>
                                    </p:anim>
                                    <p:anim calcmode="lin" valueType="num">
                                      <p:cBhvr>
                                        <p:cTn id="69"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70" fill="hold">
                            <p:stCondLst>
                              <p:cond delay="7400"/>
                            </p:stCondLst>
                            <p:childTnLst>
                              <p:par>
                                <p:cTn id="71" presetID="3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900" decel="100000" fill="hold"/>
                                        <p:tgtEl>
                                          <p:spTgt spid="16"/>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 grpId="0" animBg="1"/>
      <p:bldP spid="6" grpId="0" animBg="1"/>
      <p:bldP spid="7" grpId="0" animBg="1"/>
      <p:bldP spid="12" grpId="0"/>
      <p:bldP spid="13" grpId="0"/>
      <p:bldP spid="14" grpId="0"/>
      <p:bldP spid="15" grpId="0"/>
      <p:bldP spid="16" grpId="0"/>
      <p:bldP spid="17" grpId="0"/>
      <p:bldP spid="18"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自定义 1">
      <a:dk1>
        <a:srgbClr val="424554"/>
      </a:dk1>
      <a:lt1>
        <a:srgbClr val="44A6BA"/>
      </a:lt1>
      <a:dk2>
        <a:srgbClr val="E34B07"/>
      </a:dk2>
      <a:lt2>
        <a:srgbClr val="605958"/>
      </a:lt2>
      <a:accent1>
        <a:srgbClr val="F38D16"/>
      </a:accent1>
      <a:accent2>
        <a:srgbClr val="F3F4F6"/>
      </a:accent2>
      <a:accent3>
        <a:srgbClr val="42494D"/>
      </a:accent3>
      <a:accent4>
        <a:srgbClr val="424554"/>
      </a:accent4>
      <a:accent5>
        <a:srgbClr val="44A6BA"/>
      </a:accent5>
      <a:accent6>
        <a:srgbClr val="E34B07"/>
      </a:accent6>
      <a:hlink>
        <a:srgbClr val="F38D16"/>
      </a:hlink>
      <a:folHlink>
        <a:srgbClr val="605958"/>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TotalTime>
  <Words>3484</Words>
  <Application>Microsoft Office PowerPoint</Application>
  <PresentationFormat>自定义</PresentationFormat>
  <Paragraphs>335</Paragraphs>
  <Slides>30</Slides>
  <Notes>5</Notes>
  <HiddenSlides>0</HiddenSlides>
  <MMClips>0</MMClips>
  <ScaleCrop>false</ScaleCrop>
  <HeadingPairs>
    <vt:vector size="4" baseType="variant">
      <vt:variant>
        <vt:lpstr>主题</vt:lpstr>
      </vt:variant>
      <vt:variant>
        <vt:i4>3</vt:i4>
      </vt:variant>
      <vt:variant>
        <vt:lpstr>幻灯片标题</vt:lpstr>
      </vt:variant>
      <vt:variant>
        <vt:i4>30</vt:i4>
      </vt:variant>
    </vt:vector>
  </HeadingPairs>
  <TitlesOfParts>
    <vt:vector size="33" baseType="lpstr">
      <vt:lpstr>第一PPT，www.1ppt.com</vt:lpstr>
      <vt:lpstr>第一PPT，www.1ppt.com </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司法</dc:title>
  <dc:creator>第一PPT</dc:creator>
  <cp:keywords>www.1ppt.com</cp:keywords>
  <cp:lastModifiedBy>Windows User</cp:lastModifiedBy>
  <cp:revision>21</cp:revision>
  <dcterms:created xsi:type="dcterms:W3CDTF">2017-01-14T09:35:14Z</dcterms:created>
  <dcterms:modified xsi:type="dcterms:W3CDTF">2019-03-19T00:52:32Z</dcterms:modified>
</cp:coreProperties>
</file>