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90" r:id="rId2"/>
  </p:sldMasterIdLst>
  <p:notesMasterIdLst>
    <p:notesMasterId r:id="rId31"/>
  </p:notesMasterIdLst>
  <p:sldIdLst>
    <p:sldId id="316" r:id="rId3"/>
    <p:sldId id="311" r:id="rId4"/>
    <p:sldId id="257" r:id="rId5"/>
    <p:sldId id="275" r:id="rId6"/>
    <p:sldId id="258" r:id="rId7"/>
    <p:sldId id="281" r:id="rId8"/>
    <p:sldId id="277" r:id="rId9"/>
    <p:sldId id="306" r:id="rId10"/>
    <p:sldId id="280" r:id="rId11"/>
    <p:sldId id="284" r:id="rId12"/>
    <p:sldId id="282" r:id="rId13"/>
    <p:sldId id="283" r:id="rId14"/>
    <p:sldId id="261" r:id="rId15"/>
    <p:sldId id="307" r:id="rId16"/>
    <p:sldId id="287" r:id="rId17"/>
    <p:sldId id="288" r:id="rId18"/>
    <p:sldId id="292" r:id="rId19"/>
    <p:sldId id="290" r:id="rId20"/>
    <p:sldId id="308" r:id="rId21"/>
    <p:sldId id="296" r:id="rId22"/>
    <p:sldId id="297" r:id="rId23"/>
    <p:sldId id="298" r:id="rId24"/>
    <p:sldId id="309" r:id="rId25"/>
    <p:sldId id="301" r:id="rId26"/>
    <p:sldId id="303" r:id="rId27"/>
    <p:sldId id="304" r:id="rId28"/>
    <p:sldId id="310" r:id="rId29"/>
    <p:sldId id="317" r:id="rId30"/>
  </p:sldIdLst>
  <p:sldSz cx="9144000" cy="5143500" type="screen16x9"/>
  <p:notesSz cx="6858000" cy="9144000"/>
  <p:defaultTextStyle>
    <a:defPPr>
      <a:defRPr lang="zh-CN"/>
    </a:defPPr>
    <a:lvl1pPr marL="0" algn="l" defTabSz="816397" rtl="0" eaLnBrk="1" latinLnBrk="0" hangingPunct="1">
      <a:defRPr sz="1575" kern="1200">
        <a:solidFill>
          <a:schemeClr val="tx1"/>
        </a:solidFill>
        <a:latin typeface="+mn-lt"/>
        <a:ea typeface="+mn-ea"/>
        <a:cs typeface="+mn-cs"/>
      </a:defRPr>
    </a:lvl1pPr>
    <a:lvl2pPr marL="408199" algn="l" defTabSz="816397" rtl="0" eaLnBrk="1" latinLnBrk="0" hangingPunct="1">
      <a:defRPr sz="1575" kern="1200">
        <a:solidFill>
          <a:schemeClr val="tx1"/>
        </a:solidFill>
        <a:latin typeface="+mn-lt"/>
        <a:ea typeface="+mn-ea"/>
        <a:cs typeface="+mn-cs"/>
      </a:defRPr>
    </a:lvl2pPr>
    <a:lvl3pPr marL="816397" algn="l" defTabSz="816397" rtl="0" eaLnBrk="1" latinLnBrk="0" hangingPunct="1">
      <a:defRPr sz="1575" kern="1200">
        <a:solidFill>
          <a:schemeClr val="tx1"/>
        </a:solidFill>
        <a:latin typeface="+mn-lt"/>
        <a:ea typeface="+mn-ea"/>
        <a:cs typeface="+mn-cs"/>
      </a:defRPr>
    </a:lvl3pPr>
    <a:lvl4pPr marL="1224596" algn="l" defTabSz="816397" rtl="0" eaLnBrk="1" latinLnBrk="0" hangingPunct="1">
      <a:defRPr sz="1575" kern="1200">
        <a:solidFill>
          <a:schemeClr val="tx1"/>
        </a:solidFill>
        <a:latin typeface="+mn-lt"/>
        <a:ea typeface="+mn-ea"/>
        <a:cs typeface="+mn-cs"/>
      </a:defRPr>
    </a:lvl4pPr>
    <a:lvl5pPr marL="1632794" algn="l" defTabSz="816397" rtl="0" eaLnBrk="1" latinLnBrk="0" hangingPunct="1">
      <a:defRPr sz="1575" kern="1200">
        <a:solidFill>
          <a:schemeClr val="tx1"/>
        </a:solidFill>
        <a:latin typeface="+mn-lt"/>
        <a:ea typeface="+mn-ea"/>
        <a:cs typeface="+mn-cs"/>
      </a:defRPr>
    </a:lvl5pPr>
    <a:lvl6pPr marL="2040992" algn="l" defTabSz="816397" rtl="0" eaLnBrk="1" latinLnBrk="0" hangingPunct="1">
      <a:defRPr sz="1575" kern="1200">
        <a:solidFill>
          <a:schemeClr val="tx1"/>
        </a:solidFill>
        <a:latin typeface="+mn-lt"/>
        <a:ea typeface="+mn-ea"/>
        <a:cs typeface="+mn-cs"/>
      </a:defRPr>
    </a:lvl6pPr>
    <a:lvl7pPr marL="2449191" algn="l" defTabSz="816397" rtl="0" eaLnBrk="1" latinLnBrk="0" hangingPunct="1">
      <a:defRPr sz="1575" kern="1200">
        <a:solidFill>
          <a:schemeClr val="tx1"/>
        </a:solidFill>
        <a:latin typeface="+mn-lt"/>
        <a:ea typeface="+mn-ea"/>
        <a:cs typeface="+mn-cs"/>
      </a:defRPr>
    </a:lvl7pPr>
    <a:lvl8pPr marL="2857389" algn="l" defTabSz="816397" rtl="0" eaLnBrk="1" latinLnBrk="0" hangingPunct="1">
      <a:defRPr sz="1575" kern="1200">
        <a:solidFill>
          <a:schemeClr val="tx1"/>
        </a:solidFill>
        <a:latin typeface="+mn-lt"/>
        <a:ea typeface="+mn-ea"/>
        <a:cs typeface="+mn-cs"/>
      </a:defRPr>
    </a:lvl8pPr>
    <a:lvl9pPr marL="3265588" algn="l" defTabSz="816397" rtl="0" eaLnBrk="1" latinLnBrk="0" hangingPunct="1">
      <a:defRPr sz="15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0000"/>
    <a:srgbClr val="A40000"/>
    <a:srgbClr val="D20000"/>
    <a:srgbClr val="DE0000"/>
    <a:srgbClr val="FF3F3F"/>
    <a:srgbClr val="F7F7F7"/>
    <a:srgbClr val="D3133C"/>
    <a:srgbClr val="F9F9F9"/>
    <a:srgbClr val="E4E4E4"/>
    <a:srgbClr val="CA1C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21" autoAdjust="0"/>
    <p:restoredTop sz="94667" autoAdjust="0"/>
  </p:normalViewPr>
  <p:slideViewPr>
    <p:cSldViewPr>
      <p:cViewPr varScale="1">
        <p:scale>
          <a:sx n="74" d="100"/>
          <a:sy n="74" d="100"/>
        </p:scale>
        <p:origin x="-102" y="-149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600EA-C80B-4463-BA7F-F7A5A4D4D639}" type="datetimeFigureOut">
              <a:rPr lang="zh-CN" altLang="en-US" smtClean="0"/>
              <a:t>2019/3/19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8EDA8-AA38-4EC8-A4A2-C9E52DD3CC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088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97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1pPr>
    <a:lvl2pPr marL="408199" algn="l" defTabSz="816397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2pPr>
    <a:lvl3pPr marL="816397" algn="l" defTabSz="816397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3pPr>
    <a:lvl4pPr marL="1224596" algn="l" defTabSz="816397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4pPr>
    <a:lvl5pPr marL="1632794" algn="l" defTabSz="816397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5pPr>
    <a:lvl6pPr marL="2040992" algn="l" defTabSz="816397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6pPr>
    <a:lvl7pPr marL="2449191" algn="l" defTabSz="816397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7pPr>
    <a:lvl8pPr marL="2857389" algn="l" defTabSz="816397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8pPr>
    <a:lvl9pPr marL="3265588" algn="l" defTabSz="816397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82796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7837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92162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874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8601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04352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EBB3A-D6CC-4186-90DB-758CD0665105}" type="slidenum">
              <a:rPr lang="id-ID" smtClean="0"/>
              <a:pPr/>
              <a:t>15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557292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66033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7697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918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02530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87824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027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89940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2450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EBB3A-D6CC-4186-90DB-758CD0665105}" type="slidenum">
              <a:rPr lang="id-ID" smtClean="0"/>
              <a:pPr/>
              <a:t>24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255114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12898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451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488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7052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5508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544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14550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3084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2384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342809" indent="0" algn="ctr">
              <a:buNone/>
              <a:defRPr/>
            </a:lvl2pPr>
            <a:lvl3pPr marL="685617" indent="0" algn="ctr">
              <a:buNone/>
              <a:defRPr/>
            </a:lvl3pPr>
            <a:lvl4pPr marL="1028426" indent="0" algn="ctr">
              <a:buNone/>
              <a:defRPr/>
            </a:lvl4pPr>
            <a:lvl5pPr marL="1371234" indent="0" algn="ctr">
              <a:buNone/>
              <a:defRPr/>
            </a:lvl5pPr>
            <a:lvl6pPr marL="1714043" indent="0" algn="ctr">
              <a:buNone/>
              <a:defRPr/>
            </a:lvl6pPr>
            <a:lvl7pPr marL="2056851" indent="0" algn="ctr">
              <a:buNone/>
              <a:defRPr/>
            </a:lvl7pPr>
            <a:lvl8pPr marL="2399660" indent="0" algn="ctr">
              <a:buNone/>
              <a:defRPr/>
            </a:lvl8pPr>
            <a:lvl9pPr marL="2742468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810368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983615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579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729704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610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2839244" y="1038687"/>
            <a:ext cx="1738058" cy="1736470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350">
                <a:ln>
                  <a:noFill/>
                </a:ln>
                <a:solidFill>
                  <a:schemeClr val="tx1"/>
                </a:solidFill>
                <a:latin typeface="Lato Light"/>
                <a:cs typeface="Lato Light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4627290" y="1046384"/>
            <a:ext cx="3521375" cy="3518158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350">
                <a:ln>
                  <a:noFill/>
                </a:ln>
                <a:solidFill>
                  <a:schemeClr val="tx1"/>
                </a:solidFill>
                <a:latin typeface="Lato Light"/>
                <a:cs typeface="Lato Light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1048270" y="2828073"/>
            <a:ext cx="1738058" cy="1736471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350">
                <a:ln>
                  <a:noFill/>
                </a:ln>
                <a:solidFill>
                  <a:schemeClr val="tx1"/>
                </a:solidFill>
                <a:latin typeface="Lato Light"/>
                <a:cs typeface="Lato Light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89658218"/>
      </p:ext>
    </p:extLst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9267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318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2420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6114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6524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303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9977337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6475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4293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2832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5233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424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3305175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2999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/>
            </a:lvl1pPr>
            <a:lvl2pPr marL="342809" indent="0">
              <a:buNone/>
              <a:defRPr sz="1350"/>
            </a:lvl2pPr>
            <a:lvl3pPr marL="685617" indent="0">
              <a:buNone/>
              <a:defRPr sz="1200"/>
            </a:lvl3pPr>
            <a:lvl4pPr marL="1028426" indent="0">
              <a:buNone/>
              <a:defRPr sz="1050"/>
            </a:lvl4pPr>
            <a:lvl5pPr marL="1371234" indent="0">
              <a:buNone/>
              <a:defRPr sz="1050"/>
            </a:lvl5pPr>
            <a:lvl6pPr marL="1714043" indent="0">
              <a:buNone/>
              <a:defRPr sz="1050"/>
            </a:lvl6pPr>
            <a:lvl7pPr marL="2056851" indent="0">
              <a:buNone/>
              <a:defRPr sz="1050"/>
            </a:lvl7pPr>
            <a:lvl8pPr marL="2399660" indent="0">
              <a:buNone/>
              <a:defRPr sz="1050"/>
            </a:lvl8pPr>
            <a:lvl9pPr marL="2742468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64447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  <a:prstGeom prst="rect">
            <a:avLst/>
          </a:prstGeom>
        </p:spPr>
        <p:txBody>
          <a:bodyPr/>
          <a:lstStyle>
            <a:lvl1pPr>
              <a:defRPr sz="2099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  <a:prstGeom prst="rect">
            <a:avLst/>
          </a:prstGeom>
        </p:spPr>
        <p:txBody>
          <a:bodyPr/>
          <a:lstStyle>
            <a:lvl1pPr>
              <a:defRPr sz="2099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251127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39791" cy="4798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809" indent="0">
              <a:buNone/>
              <a:defRPr sz="1500" b="1"/>
            </a:lvl2pPr>
            <a:lvl3pPr marL="685617" indent="0">
              <a:buNone/>
              <a:defRPr sz="1350" b="1"/>
            </a:lvl3pPr>
            <a:lvl4pPr marL="1028426" indent="0">
              <a:buNone/>
              <a:defRPr sz="1200" b="1"/>
            </a:lvl4pPr>
            <a:lvl5pPr marL="1371234" indent="0">
              <a:buNone/>
              <a:defRPr sz="1200" b="1"/>
            </a:lvl5pPr>
            <a:lvl6pPr marL="1714043" indent="0">
              <a:buNone/>
              <a:defRPr sz="1200" b="1"/>
            </a:lvl6pPr>
            <a:lvl7pPr marL="2056851" indent="0">
              <a:buNone/>
              <a:defRPr sz="1200" b="1"/>
            </a:lvl7pPr>
            <a:lvl8pPr marL="2399660" indent="0">
              <a:buNone/>
              <a:defRPr sz="1200" b="1"/>
            </a:lvl8pPr>
            <a:lvl9pPr marL="2742468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39791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9" y="1151335"/>
            <a:ext cx="4042171" cy="4798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809" indent="0">
              <a:buNone/>
              <a:defRPr sz="1500" b="1"/>
            </a:lvl2pPr>
            <a:lvl3pPr marL="685617" indent="0">
              <a:buNone/>
              <a:defRPr sz="1350" b="1"/>
            </a:lvl3pPr>
            <a:lvl4pPr marL="1028426" indent="0">
              <a:buNone/>
              <a:defRPr sz="1200" b="1"/>
            </a:lvl4pPr>
            <a:lvl5pPr marL="1371234" indent="0">
              <a:buNone/>
              <a:defRPr sz="1200" b="1"/>
            </a:lvl5pPr>
            <a:lvl6pPr marL="1714043" indent="0">
              <a:buNone/>
              <a:defRPr sz="1200" b="1"/>
            </a:lvl6pPr>
            <a:lvl7pPr marL="2056851" indent="0">
              <a:buNone/>
              <a:defRPr sz="1200" b="1"/>
            </a:lvl7pPr>
            <a:lvl8pPr marL="2399660" indent="0">
              <a:buNone/>
              <a:defRPr sz="1200" b="1"/>
            </a:lvl8pPr>
            <a:lvl9pPr marL="2742468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9" y="1631157"/>
            <a:ext cx="4042171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" name="矩形 7"/>
          <p:cNvSpPr/>
          <p:nvPr userDrawn="1"/>
        </p:nvSpPr>
        <p:spPr>
          <a:xfrm>
            <a:off x="179512" y="473199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65467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3793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1888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8"/>
            <a:ext cx="3008710" cy="871537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48" y="204788"/>
            <a:ext cx="5111353" cy="4389835"/>
          </a:xfrm>
          <a:prstGeom prst="rect">
            <a:avLst/>
          </a:prstGeom>
        </p:spPr>
        <p:txBody>
          <a:bodyPr/>
          <a:lstStyle>
            <a:lvl1pPr>
              <a:defRPr sz="2399"/>
            </a:lvl1pPr>
            <a:lvl2pPr>
              <a:defRPr sz="2099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7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809" indent="0">
              <a:buNone/>
              <a:defRPr sz="900"/>
            </a:lvl2pPr>
            <a:lvl3pPr marL="685617" indent="0">
              <a:buNone/>
              <a:defRPr sz="750"/>
            </a:lvl3pPr>
            <a:lvl4pPr marL="1028426" indent="0">
              <a:buNone/>
              <a:defRPr sz="675"/>
            </a:lvl4pPr>
            <a:lvl5pPr marL="1371234" indent="0">
              <a:buNone/>
              <a:defRPr sz="675"/>
            </a:lvl5pPr>
            <a:lvl6pPr marL="1714043" indent="0">
              <a:buNone/>
              <a:defRPr sz="675"/>
            </a:lvl6pPr>
            <a:lvl7pPr marL="2056851" indent="0">
              <a:buNone/>
              <a:defRPr sz="675"/>
            </a:lvl7pPr>
            <a:lvl8pPr marL="2399660" indent="0">
              <a:buNone/>
              <a:defRPr sz="675"/>
            </a:lvl8pPr>
            <a:lvl9pPr marL="2742468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91556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3600451"/>
            <a:ext cx="5486400" cy="425053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459582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99"/>
            </a:lvl1pPr>
            <a:lvl2pPr marL="342809" indent="0">
              <a:buNone/>
              <a:defRPr sz="2099"/>
            </a:lvl2pPr>
            <a:lvl3pPr marL="685617" indent="0">
              <a:buNone/>
              <a:defRPr sz="1800"/>
            </a:lvl3pPr>
            <a:lvl4pPr marL="1028426" indent="0">
              <a:buNone/>
              <a:defRPr sz="1500"/>
            </a:lvl4pPr>
            <a:lvl5pPr marL="1371234" indent="0">
              <a:buNone/>
              <a:defRPr sz="1500"/>
            </a:lvl5pPr>
            <a:lvl6pPr marL="1714043" indent="0">
              <a:buNone/>
              <a:defRPr sz="1500"/>
            </a:lvl6pPr>
            <a:lvl7pPr marL="2056851" indent="0">
              <a:buNone/>
              <a:defRPr sz="1500"/>
            </a:lvl7pPr>
            <a:lvl8pPr marL="2399660" indent="0">
              <a:buNone/>
              <a:defRPr sz="1500"/>
            </a:lvl8pPr>
            <a:lvl9pPr marL="2742468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4025504"/>
            <a:ext cx="5486400" cy="6036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809" indent="0">
              <a:buNone/>
              <a:defRPr sz="900"/>
            </a:lvl2pPr>
            <a:lvl3pPr marL="685617" indent="0">
              <a:buNone/>
              <a:defRPr sz="750"/>
            </a:lvl3pPr>
            <a:lvl4pPr marL="1028426" indent="0">
              <a:buNone/>
              <a:defRPr sz="675"/>
            </a:lvl4pPr>
            <a:lvl5pPr marL="1371234" indent="0">
              <a:buNone/>
              <a:defRPr sz="675"/>
            </a:lvl5pPr>
            <a:lvl6pPr marL="1714043" indent="0">
              <a:buNone/>
              <a:defRPr sz="675"/>
            </a:lvl6pPr>
            <a:lvl7pPr marL="2056851" indent="0">
              <a:buNone/>
              <a:defRPr sz="675"/>
            </a:lvl7pPr>
            <a:lvl8pPr marL="2399660" indent="0">
              <a:buNone/>
              <a:defRPr sz="675"/>
            </a:lvl8pPr>
            <a:lvl9pPr marL="2742468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692499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图片1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7835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61" r:id="rId13"/>
  </p:sldLayoutIdLst>
  <p:transition spd="slow">
    <p:randomBar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99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99">
          <a:solidFill>
            <a:schemeClr val="tx2"/>
          </a:solidFill>
          <a:latin typeface="Arial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99">
          <a:solidFill>
            <a:schemeClr val="tx2"/>
          </a:solidFill>
          <a:latin typeface="Arial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99">
          <a:solidFill>
            <a:schemeClr val="tx2"/>
          </a:solidFill>
          <a:latin typeface="Arial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99">
          <a:solidFill>
            <a:schemeClr val="tx2"/>
          </a:solidFill>
          <a:latin typeface="Arial" charset="0"/>
          <a:ea typeface="宋体" charset="-122"/>
        </a:defRPr>
      </a:lvl5pPr>
      <a:lvl6pPr marL="342809" algn="ctr" rtl="0" fontAlgn="base">
        <a:spcBef>
          <a:spcPct val="0"/>
        </a:spcBef>
        <a:spcAft>
          <a:spcPct val="0"/>
        </a:spcAft>
        <a:defRPr sz="3299">
          <a:solidFill>
            <a:schemeClr val="tx2"/>
          </a:solidFill>
          <a:latin typeface="Arial" charset="0"/>
          <a:ea typeface="宋体" charset="-122"/>
        </a:defRPr>
      </a:lvl6pPr>
      <a:lvl7pPr marL="685617" algn="ctr" rtl="0" fontAlgn="base">
        <a:spcBef>
          <a:spcPct val="0"/>
        </a:spcBef>
        <a:spcAft>
          <a:spcPct val="0"/>
        </a:spcAft>
        <a:defRPr sz="3299">
          <a:solidFill>
            <a:schemeClr val="tx2"/>
          </a:solidFill>
          <a:latin typeface="Arial" charset="0"/>
          <a:ea typeface="宋体" charset="-122"/>
        </a:defRPr>
      </a:lvl7pPr>
      <a:lvl8pPr marL="1028426" algn="ctr" rtl="0" fontAlgn="base">
        <a:spcBef>
          <a:spcPct val="0"/>
        </a:spcBef>
        <a:spcAft>
          <a:spcPct val="0"/>
        </a:spcAft>
        <a:defRPr sz="3299">
          <a:solidFill>
            <a:schemeClr val="tx2"/>
          </a:solidFill>
          <a:latin typeface="Arial" charset="0"/>
          <a:ea typeface="宋体" charset="-122"/>
        </a:defRPr>
      </a:lvl8pPr>
      <a:lvl9pPr marL="1371234" algn="ctr" rtl="0" fontAlgn="base">
        <a:spcBef>
          <a:spcPct val="0"/>
        </a:spcBef>
        <a:spcAft>
          <a:spcPct val="0"/>
        </a:spcAft>
        <a:defRPr sz="3299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257106" indent="-257106" algn="l" rtl="0" eaLnBrk="0" fontAlgn="base" hangingPunct="0">
        <a:spcBef>
          <a:spcPct val="20000"/>
        </a:spcBef>
        <a:spcAft>
          <a:spcPct val="0"/>
        </a:spcAft>
        <a:buChar char="•"/>
        <a:defRPr sz="2399">
          <a:solidFill>
            <a:schemeClr val="tx1"/>
          </a:solidFill>
          <a:latin typeface="+mn-lt"/>
          <a:ea typeface="+mn-ea"/>
          <a:cs typeface="+mn-cs"/>
        </a:defRPr>
      </a:lvl1pPr>
      <a:lvl2pPr marL="557064" indent="-214255" algn="l" rtl="0" eaLnBrk="0" fontAlgn="base" hangingPunct="0">
        <a:spcBef>
          <a:spcPct val="20000"/>
        </a:spcBef>
        <a:spcAft>
          <a:spcPct val="0"/>
        </a:spcAft>
        <a:buChar char="–"/>
        <a:defRPr sz="2099">
          <a:solidFill>
            <a:schemeClr val="tx1"/>
          </a:solidFill>
          <a:latin typeface="+mn-lt"/>
          <a:ea typeface="+mn-ea"/>
        </a:defRPr>
      </a:lvl2pPr>
      <a:lvl3pPr marL="857021" indent="-171404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1199830" indent="-171404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+mn-ea"/>
        </a:defRPr>
      </a:lvl4pPr>
      <a:lvl5pPr marL="1542639" indent="-171404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5pPr>
      <a:lvl6pPr marL="1885447" indent="-171404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228256" indent="-171404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571064" indent="-171404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2913873" indent="-171404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09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617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26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34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43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6851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0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468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299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9" y="0"/>
            <a:ext cx="9141321" cy="5143500"/>
          </a:xfrm>
          <a:prstGeom prst="rect">
            <a:avLst/>
          </a:prstGeom>
        </p:spPr>
      </p:pic>
      <p:sp>
        <p:nvSpPr>
          <p:cNvPr id="42" name="Freeform 9"/>
          <p:cNvSpPr>
            <a:spLocks noEditPoints="1"/>
          </p:cNvSpPr>
          <p:nvPr/>
        </p:nvSpPr>
        <p:spPr bwMode="auto">
          <a:xfrm>
            <a:off x="6185039" y="4736463"/>
            <a:ext cx="338378" cy="339995"/>
          </a:xfrm>
          <a:custGeom>
            <a:avLst/>
            <a:gdLst>
              <a:gd name="T0" fmla="*/ 207516880 w 490"/>
              <a:gd name="T1" fmla="*/ 146150200 h 490"/>
              <a:gd name="T2" fmla="*/ 207516880 w 490"/>
              <a:gd name="T3" fmla="*/ 106981690 h 490"/>
              <a:gd name="T4" fmla="*/ 190126861 w 490"/>
              <a:gd name="T5" fmla="*/ 106981690 h 490"/>
              <a:gd name="T6" fmla="*/ 190126861 w 490"/>
              <a:gd name="T7" fmla="*/ 146150200 h 490"/>
              <a:gd name="T8" fmla="*/ 143175105 w 490"/>
              <a:gd name="T9" fmla="*/ 192917989 h 490"/>
              <a:gd name="T10" fmla="*/ 142594955 w 490"/>
              <a:gd name="T11" fmla="*/ 192917989 h 490"/>
              <a:gd name="T12" fmla="*/ 142015567 w 490"/>
              <a:gd name="T13" fmla="*/ 192917989 h 490"/>
              <a:gd name="T14" fmla="*/ 142015567 w 490"/>
              <a:gd name="T15" fmla="*/ 192917989 h 490"/>
              <a:gd name="T16" fmla="*/ 140856030 w 490"/>
              <a:gd name="T17" fmla="*/ 192917989 h 490"/>
              <a:gd name="T18" fmla="*/ 93904274 w 490"/>
              <a:gd name="T19" fmla="*/ 146150200 h 490"/>
              <a:gd name="T20" fmla="*/ 93904274 w 490"/>
              <a:gd name="T21" fmla="*/ 106981690 h 490"/>
              <a:gd name="T22" fmla="*/ 76514255 w 490"/>
              <a:gd name="T23" fmla="*/ 106981690 h 490"/>
              <a:gd name="T24" fmla="*/ 76514255 w 490"/>
              <a:gd name="T25" fmla="*/ 146150200 h 490"/>
              <a:gd name="T26" fmla="*/ 131582013 w 490"/>
              <a:gd name="T27" fmla="*/ 209871284 h 490"/>
              <a:gd name="T28" fmla="*/ 131582013 w 490"/>
              <a:gd name="T29" fmla="*/ 237932569 h 490"/>
              <a:gd name="T30" fmla="*/ 92744736 w 490"/>
              <a:gd name="T31" fmla="*/ 249039795 h 490"/>
              <a:gd name="T32" fmla="*/ 191865787 w 490"/>
              <a:gd name="T33" fmla="*/ 249039795 h 490"/>
              <a:gd name="T34" fmla="*/ 152449122 w 490"/>
              <a:gd name="T35" fmla="*/ 237932569 h 490"/>
              <a:gd name="T36" fmla="*/ 152449122 w 490"/>
              <a:gd name="T37" fmla="*/ 210456197 h 490"/>
              <a:gd name="T38" fmla="*/ 207516880 w 490"/>
              <a:gd name="T39" fmla="*/ 146150200 h 490"/>
              <a:gd name="T40" fmla="*/ 141436179 w 490"/>
              <a:gd name="T41" fmla="*/ 176549607 h 490"/>
              <a:gd name="T42" fmla="*/ 142015567 w 490"/>
              <a:gd name="T43" fmla="*/ 176549607 h 490"/>
              <a:gd name="T44" fmla="*/ 142594955 w 490"/>
              <a:gd name="T45" fmla="*/ 176549607 h 490"/>
              <a:gd name="T46" fmla="*/ 173896380 w 490"/>
              <a:gd name="T47" fmla="*/ 144981139 h 490"/>
              <a:gd name="T48" fmla="*/ 173896380 w 490"/>
              <a:gd name="T49" fmla="*/ 68983005 h 490"/>
              <a:gd name="T50" fmla="*/ 142594955 w 490"/>
              <a:gd name="T51" fmla="*/ 37414537 h 490"/>
              <a:gd name="T52" fmla="*/ 142015567 w 490"/>
              <a:gd name="T53" fmla="*/ 37414537 h 490"/>
              <a:gd name="T54" fmla="*/ 141436179 w 490"/>
              <a:gd name="T55" fmla="*/ 37414537 h 490"/>
              <a:gd name="T56" fmla="*/ 110134755 w 490"/>
              <a:gd name="T57" fmla="*/ 68983005 h 490"/>
              <a:gd name="T58" fmla="*/ 110134755 w 490"/>
              <a:gd name="T59" fmla="*/ 144981139 h 490"/>
              <a:gd name="T60" fmla="*/ 141436179 w 490"/>
              <a:gd name="T61" fmla="*/ 176549607 h 490"/>
              <a:gd name="T62" fmla="*/ 142015567 w 490"/>
              <a:gd name="T63" fmla="*/ 0 h 490"/>
              <a:gd name="T64" fmla="*/ 284031134 w 490"/>
              <a:gd name="T65" fmla="*/ 143227166 h 490"/>
              <a:gd name="T66" fmla="*/ 142015567 w 490"/>
              <a:gd name="T67" fmla="*/ 286454332 h 490"/>
              <a:gd name="T68" fmla="*/ 0 w 490"/>
              <a:gd name="T69" fmla="*/ 143227166 h 490"/>
              <a:gd name="T70" fmla="*/ 142015567 w 490"/>
              <a:gd name="T71" fmla="*/ 0 h 49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90" h="490">
                <a:moveTo>
                  <a:pt x="358" y="250"/>
                </a:moveTo>
                <a:lnTo>
                  <a:pt x="358" y="183"/>
                </a:lnTo>
                <a:cubicBezTo>
                  <a:pt x="358" y="165"/>
                  <a:pt x="328" y="164"/>
                  <a:pt x="328" y="183"/>
                </a:cubicBezTo>
                <a:lnTo>
                  <a:pt x="328" y="250"/>
                </a:lnTo>
                <a:cubicBezTo>
                  <a:pt x="328" y="294"/>
                  <a:pt x="292" y="330"/>
                  <a:pt x="247" y="330"/>
                </a:cubicBezTo>
                <a:cubicBezTo>
                  <a:pt x="247" y="330"/>
                  <a:pt x="246" y="330"/>
                  <a:pt x="246" y="330"/>
                </a:cubicBezTo>
                <a:lnTo>
                  <a:pt x="245" y="330"/>
                </a:lnTo>
                <a:cubicBezTo>
                  <a:pt x="244" y="330"/>
                  <a:pt x="244" y="330"/>
                  <a:pt x="243" y="330"/>
                </a:cubicBezTo>
                <a:cubicBezTo>
                  <a:pt x="198" y="330"/>
                  <a:pt x="162" y="294"/>
                  <a:pt x="162" y="250"/>
                </a:cubicBezTo>
                <a:lnTo>
                  <a:pt x="162" y="183"/>
                </a:lnTo>
                <a:cubicBezTo>
                  <a:pt x="162" y="165"/>
                  <a:pt x="132" y="164"/>
                  <a:pt x="132" y="183"/>
                </a:cubicBezTo>
                <a:cubicBezTo>
                  <a:pt x="132" y="192"/>
                  <a:pt x="132" y="250"/>
                  <a:pt x="132" y="250"/>
                </a:cubicBezTo>
                <a:cubicBezTo>
                  <a:pt x="132" y="306"/>
                  <a:pt x="173" y="352"/>
                  <a:pt x="227" y="359"/>
                </a:cubicBezTo>
                <a:lnTo>
                  <a:pt x="227" y="407"/>
                </a:lnTo>
                <a:lnTo>
                  <a:pt x="160" y="426"/>
                </a:lnTo>
                <a:lnTo>
                  <a:pt x="331" y="426"/>
                </a:lnTo>
                <a:lnTo>
                  <a:pt x="263" y="407"/>
                </a:lnTo>
                <a:lnTo>
                  <a:pt x="263" y="360"/>
                </a:lnTo>
                <a:cubicBezTo>
                  <a:pt x="317" y="352"/>
                  <a:pt x="358" y="306"/>
                  <a:pt x="358" y="250"/>
                </a:cubicBezTo>
                <a:close/>
                <a:moveTo>
                  <a:pt x="244" y="302"/>
                </a:moveTo>
                <a:cubicBezTo>
                  <a:pt x="244" y="302"/>
                  <a:pt x="245" y="302"/>
                  <a:pt x="245" y="302"/>
                </a:cubicBezTo>
                <a:cubicBezTo>
                  <a:pt x="245" y="302"/>
                  <a:pt x="246" y="302"/>
                  <a:pt x="246" y="302"/>
                </a:cubicBezTo>
                <a:cubicBezTo>
                  <a:pt x="276" y="302"/>
                  <a:pt x="300" y="278"/>
                  <a:pt x="300" y="248"/>
                </a:cubicBezTo>
                <a:lnTo>
                  <a:pt x="300" y="118"/>
                </a:lnTo>
                <a:cubicBezTo>
                  <a:pt x="300" y="88"/>
                  <a:pt x="276" y="64"/>
                  <a:pt x="246" y="64"/>
                </a:cubicBezTo>
                <a:cubicBezTo>
                  <a:pt x="246" y="64"/>
                  <a:pt x="245" y="64"/>
                  <a:pt x="245" y="64"/>
                </a:cubicBezTo>
                <a:cubicBezTo>
                  <a:pt x="245" y="64"/>
                  <a:pt x="244" y="64"/>
                  <a:pt x="244" y="64"/>
                </a:cubicBezTo>
                <a:cubicBezTo>
                  <a:pt x="214" y="64"/>
                  <a:pt x="190" y="88"/>
                  <a:pt x="190" y="118"/>
                </a:cubicBezTo>
                <a:lnTo>
                  <a:pt x="190" y="248"/>
                </a:lnTo>
                <a:cubicBezTo>
                  <a:pt x="190" y="278"/>
                  <a:pt x="214" y="302"/>
                  <a:pt x="244" y="302"/>
                </a:cubicBezTo>
                <a:close/>
                <a:moveTo>
                  <a:pt x="245" y="0"/>
                </a:moveTo>
                <a:cubicBezTo>
                  <a:pt x="381" y="0"/>
                  <a:pt x="490" y="110"/>
                  <a:pt x="490" y="245"/>
                </a:cubicBezTo>
                <a:cubicBezTo>
                  <a:pt x="490" y="381"/>
                  <a:pt x="381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Freeform 10"/>
          <p:cNvSpPr>
            <a:spLocks noEditPoints="1"/>
          </p:cNvSpPr>
          <p:nvPr/>
        </p:nvSpPr>
        <p:spPr bwMode="auto">
          <a:xfrm>
            <a:off x="6185039" y="4371950"/>
            <a:ext cx="338378" cy="339995"/>
          </a:xfrm>
          <a:custGeom>
            <a:avLst/>
            <a:gdLst>
              <a:gd name="T0" fmla="*/ 142015567 w 490"/>
              <a:gd name="T1" fmla="*/ 0 h 490"/>
              <a:gd name="T2" fmla="*/ 284031134 w 490"/>
              <a:gd name="T3" fmla="*/ 143227166 h 490"/>
              <a:gd name="T4" fmla="*/ 142015567 w 490"/>
              <a:gd name="T5" fmla="*/ 286454332 h 490"/>
              <a:gd name="T6" fmla="*/ 0 w 490"/>
              <a:gd name="T7" fmla="*/ 143227166 h 490"/>
              <a:gd name="T8" fmla="*/ 142015567 w 490"/>
              <a:gd name="T9" fmla="*/ 0 h 490"/>
              <a:gd name="T10" fmla="*/ 252729710 w 490"/>
              <a:gd name="T11" fmla="*/ 146150200 h 490"/>
              <a:gd name="T12" fmla="*/ 247512933 w 490"/>
              <a:gd name="T13" fmla="*/ 149658148 h 490"/>
              <a:gd name="T14" fmla="*/ 228383988 w 490"/>
              <a:gd name="T15" fmla="*/ 149658148 h 490"/>
              <a:gd name="T16" fmla="*/ 223746599 w 490"/>
              <a:gd name="T17" fmla="*/ 147904174 h 490"/>
              <a:gd name="T18" fmla="*/ 142015567 w 490"/>
              <a:gd name="T19" fmla="*/ 61382962 h 490"/>
              <a:gd name="T20" fmla="*/ 60284535 w 490"/>
              <a:gd name="T21" fmla="*/ 147904174 h 490"/>
              <a:gd name="T22" fmla="*/ 55647146 w 490"/>
              <a:gd name="T23" fmla="*/ 149658148 h 490"/>
              <a:gd name="T24" fmla="*/ 36518202 w 490"/>
              <a:gd name="T25" fmla="*/ 149658148 h 490"/>
              <a:gd name="T26" fmla="*/ 31301425 w 490"/>
              <a:gd name="T27" fmla="*/ 146150200 h 490"/>
              <a:gd name="T28" fmla="*/ 32460962 w 490"/>
              <a:gd name="T29" fmla="*/ 139719218 h 490"/>
              <a:gd name="T30" fmla="*/ 136798790 w 490"/>
              <a:gd name="T31" fmla="*/ 30399407 h 490"/>
              <a:gd name="T32" fmla="*/ 142015567 w 490"/>
              <a:gd name="T33" fmla="*/ 28060520 h 490"/>
              <a:gd name="T34" fmla="*/ 147232344 w 490"/>
              <a:gd name="T35" fmla="*/ 30399407 h 490"/>
              <a:gd name="T36" fmla="*/ 251570172 w 490"/>
              <a:gd name="T37" fmla="*/ 139719218 h 490"/>
              <a:gd name="T38" fmla="*/ 252729710 w 490"/>
              <a:gd name="T39" fmla="*/ 146150200 h 490"/>
              <a:gd name="T40" fmla="*/ 65501312 w 490"/>
              <a:gd name="T41" fmla="*/ 156088365 h 490"/>
              <a:gd name="T42" fmla="*/ 65501312 w 490"/>
              <a:gd name="T43" fmla="*/ 156088365 h 490"/>
              <a:gd name="T44" fmla="*/ 65501312 w 490"/>
              <a:gd name="T45" fmla="*/ 221563422 h 490"/>
              <a:gd name="T46" fmla="*/ 74775329 w 490"/>
              <a:gd name="T47" fmla="*/ 232671413 h 490"/>
              <a:gd name="T48" fmla="*/ 117090457 w 490"/>
              <a:gd name="T49" fmla="*/ 232671413 h 490"/>
              <a:gd name="T50" fmla="*/ 117090457 w 490"/>
              <a:gd name="T51" fmla="*/ 161349522 h 490"/>
              <a:gd name="T52" fmla="*/ 128104161 w 490"/>
              <a:gd name="T53" fmla="*/ 150242296 h 490"/>
              <a:gd name="T54" fmla="*/ 155926973 w 490"/>
              <a:gd name="T55" fmla="*/ 150242296 h 490"/>
              <a:gd name="T56" fmla="*/ 166940677 w 490"/>
              <a:gd name="T57" fmla="*/ 161349522 h 490"/>
              <a:gd name="T58" fmla="*/ 166940677 w 490"/>
              <a:gd name="T59" fmla="*/ 232671413 h 490"/>
              <a:gd name="T60" fmla="*/ 209255805 w 490"/>
              <a:gd name="T61" fmla="*/ 232671413 h 490"/>
              <a:gd name="T62" fmla="*/ 218529822 w 490"/>
              <a:gd name="T63" fmla="*/ 221563422 h 490"/>
              <a:gd name="T64" fmla="*/ 218529822 w 490"/>
              <a:gd name="T65" fmla="*/ 156673278 h 490"/>
              <a:gd name="T66" fmla="*/ 142015567 w 490"/>
              <a:gd name="T67" fmla="*/ 75998135 h 490"/>
              <a:gd name="T68" fmla="*/ 65501312 w 490"/>
              <a:gd name="T69" fmla="*/ 156088365 h 49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Rectangle 4"/>
          <p:cNvSpPr txBox="1">
            <a:spLocks noChangeArrowheads="1"/>
          </p:cNvSpPr>
          <p:nvPr/>
        </p:nvSpPr>
        <p:spPr bwMode="auto">
          <a:xfrm>
            <a:off x="6784017" y="4786207"/>
            <a:ext cx="2538282" cy="26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zh-CN" altLang="en-US" sz="15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此处添加您的单位名称</a:t>
            </a:r>
          </a:p>
        </p:txBody>
      </p:sp>
      <p:sp>
        <p:nvSpPr>
          <p:cNvPr id="46" name="右箭头 45"/>
          <p:cNvSpPr/>
          <p:nvPr/>
        </p:nvSpPr>
        <p:spPr bwMode="auto">
          <a:xfrm flipH="1">
            <a:off x="3347863" y="821066"/>
            <a:ext cx="5816495" cy="3758316"/>
          </a:xfrm>
          <a:prstGeom prst="rightArrow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90500" prst="convex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auto">
          <a:xfrm>
            <a:off x="3923928" y="2183911"/>
            <a:ext cx="5005913" cy="507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Tx/>
              <a:buNone/>
            </a:pP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物流公司工作汇报</a:t>
            </a:r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模板</a:t>
            </a:r>
            <a:endParaRPr lang="zh-CN" altLang="en-US" sz="28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Rectangle 3"/>
          <p:cNvSpPr txBox="1">
            <a:spLocks noChangeArrowheads="1"/>
          </p:cNvSpPr>
          <p:nvPr/>
        </p:nvSpPr>
        <p:spPr bwMode="auto">
          <a:xfrm>
            <a:off x="4498749" y="2681492"/>
            <a:ext cx="4536504" cy="508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适用于工作计划</a:t>
            </a:r>
            <a:r>
              <a:rPr lang="en-US" altLang="zh-CN" sz="18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工作汇报</a:t>
            </a:r>
            <a:r>
              <a:rPr lang="en-US" altLang="zh-CN" sz="18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述职报告</a:t>
            </a:r>
            <a:endParaRPr lang="zh-CN" altLang="en-US" sz="18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1" name="Rectangle 4"/>
          <p:cNvSpPr txBox="1">
            <a:spLocks noChangeArrowheads="1"/>
          </p:cNvSpPr>
          <p:nvPr/>
        </p:nvSpPr>
        <p:spPr bwMode="auto">
          <a:xfrm>
            <a:off x="6793713" y="4380168"/>
            <a:ext cx="2538282" cy="26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zh-CN" altLang="en-US" sz="15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此处添加您的单位名称</a:t>
            </a:r>
          </a:p>
        </p:txBody>
      </p:sp>
    </p:spTree>
    <p:extLst>
      <p:ext uri="{BB962C8B-B14F-4D97-AF65-F5344CB8AC3E}">
        <p14:creationId xmlns:p14="http://schemas.microsoft.com/office/powerpoint/2010/main" val="15096503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/>
      <p:bldP spid="47" grpId="0"/>
      <p:bldP spid="54" grpId="0"/>
      <p:bldP spid="6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2823978" y="1572206"/>
            <a:ext cx="625282" cy="625506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sp>
        <p:nvSpPr>
          <p:cNvPr id="47" name="椭圆 46"/>
          <p:cNvSpPr/>
          <p:nvPr/>
        </p:nvSpPr>
        <p:spPr>
          <a:xfrm>
            <a:off x="2900001" y="1648257"/>
            <a:ext cx="473239" cy="47340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innerShdw blurRad="114300">
              <a:schemeClr val="accent6">
                <a:lumMod val="7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2" tIns="45686" rIns="91372" bIns="45686" rtlCol="0" anchor="ctr"/>
          <a:lstStyle/>
          <a:p>
            <a:pPr algn="ctr"/>
            <a:endParaRPr lang="zh-CN" altLang="en-US" sz="1181" dirty="0"/>
          </a:p>
        </p:txBody>
      </p:sp>
      <p:grpSp>
        <p:nvGrpSpPr>
          <p:cNvPr id="48" name="组合 47"/>
          <p:cNvGrpSpPr/>
          <p:nvPr/>
        </p:nvGrpSpPr>
        <p:grpSpPr>
          <a:xfrm>
            <a:off x="2812813" y="2610543"/>
            <a:ext cx="625282" cy="625506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49" name="同心圆 48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sp>
        <p:nvSpPr>
          <p:cNvPr id="51" name="椭圆 50"/>
          <p:cNvSpPr/>
          <p:nvPr/>
        </p:nvSpPr>
        <p:spPr>
          <a:xfrm>
            <a:off x="2888837" y="2686594"/>
            <a:ext cx="473239" cy="47340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innerShdw blurRad="114300">
              <a:schemeClr val="tx1">
                <a:lumMod val="50000"/>
                <a:lumOff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2" tIns="45686" rIns="91372" bIns="45686" rtlCol="0" anchor="ctr"/>
          <a:lstStyle/>
          <a:p>
            <a:pPr algn="ctr"/>
            <a:endParaRPr lang="zh-CN" altLang="en-US" sz="1181"/>
          </a:p>
        </p:txBody>
      </p:sp>
      <p:grpSp>
        <p:nvGrpSpPr>
          <p:cNvPr id="52" name="组合 51"/>
          <p:cNvGrpSpPr/>
          <p:nvPr/>
        </p:nvGrpSpPr>
        <p:grpSpPr>
          <a:xfrm>
            <a:off x="2812813" y="3600353"/>
            <a:ext cx="625282" cy="625506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1484232" y="1093652"/>
              <a:ext cx="1504272" cy="15042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sp>
        <p:nvSpPr>
          <p:cNvPr id="55" name="椭圆 54"/>
          <p:cNvSpPr/>
          <p:nvPr/>
        </p:nvSpPr>
        <p:spPr>
          <a:xfrm>
            <a:off x="2888837" y="3676404"/>
            <a:ext cx="473239" cy="47340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innerShdw blurRad="114300">
              <a:srgbClr val="D3133C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2" tIns="45686" rIns="91372" bIns="45686" rtlCol="0" anchor="ctr"/>
          <a:lstStyle/>
          <a:p>
            <a:pPr algn="ctr"/>
            <a:endParaRPr lang="zh-CN" altLang="en-US" sz="1181"/>
          </a:p>
        </p:txBody>
      </p:sp>
      <p:grpSp>
        <p:nvGrpSpPr>
          <p:cNvPr id="56" name="组合 55"/>
          <p:cNvGrpSpPr/>
          <p:nvPr/>
        </p:nvGrpSpPr>
        <p:grpSpPr>
          <a:xfrm>
            <a:off x="5975880" y="1572206"/>
            <a:ext cx="625282" cy="625506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57" name="同心圆 56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sp>
        <p:nvSpPr>
          <p:cNvPr id="59" name="椭圆 58"/>
          <p:cNvSpPr/>
          <p:nvPr/>
        </p:nvSpPr>
        <p:spPr>
          <a:xfrm>
            <a:off x="6051902" y="1648257"/>
            <a:ext cx="473239" cy="47340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innerShdw blurRad="114300">
              <a:schemeClr val="tx1">
                <a:lumMod val="50000"/>
                <a:lumOff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2" tIns="45686" rIns="91372" bIns="45686" rtlCol="0" anchor="ctr"/>
          <a:lstStyle/>
          <a:p>
            <a:pPr algn="ctr"/>
            <a:endParaRPr lang="zh-CN" altLang="en-US" sz="1181"/>
          </a:p>
        </p:txBody>
      </p:sp>
      <p:grpSp>
        <p:nvGrpSpPr>
          <p:cNvPr id="60" name="组合 59"/>
          <p:cNvGrpSpPr/>
          <p:nvPr/>
        </p:nvGrpSpPr>
        <p:grpSpPr>
          <a:xfrm>
            <a:off x="5964715" y="2610543"/>
            <a:ext cx="625282" cy="625506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61" name="同心圆 60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sp>
        <p:nvSpPr>
          <p:cNvPr id="63" name="椭圆 62"/>
          <p:cNvSpPr/>
          <p:nvPr/>
        </p:nvSpPr>
        <p:spPr>
          <a:xfrm>
            <a:off x="6040737" y="2686594"/>
            <a:ext cx="473239" cy="47340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innerShdw blurRad="114300">
              <a:srgbClr val="D3133C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2" tIns="45686" rIns="91372" bIns="45686" rtlCol="0" anchor="ctr"/>
          <a:lstStyle/>
          <a:p>
            <a:pPr algn="ctr"/>
            <a:endParaRPr lang="zh-CN" altLang="en-US" sz="1181"/>
          </a:p>
        </p:txBody>
      </p:sp>
      <p:grpSp>
        <p:nvGrpSpPr>
          <p:cNvPr id="64" name="组合 63"/>
          <p:cNvGrpSpPr/>
          <p:nvPr/>
        </p:nvGrpSpPr>
        <p:grpSpPr>
          <a:xfrm>
            <a:off x="5964715" y="3600353"/>
            <a:ext cx="625282" cy="625506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sp>
        <p:nvSpPr>
          <p:cNvPr id="67" name="椭圆 66"/>
          <p:cNvSpPr/>
          <p:nvPr/>
        </p:nvSpPr>
        <p:spPr>
          <a:xfrm>
            <a:off x="6040737" y="3676404"/>
            <a:ext cx="473239" cy="47340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innerShdw blurRad="114300">
              <a:schemeClr val="tx1">
                <a:lumMod val="50000"/>
                <a:lumOff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2" tIns="45686" rIns="91372" bIns="45686" rtlCol="0" anchor="ctr"/>
          <a:lstStyle/>
          <a:p>
            <a:pPr algn="ctr"/>
            <a:endParaRPr lang="zh-CN" altLang="en-US" sz="1181"/>
          </a:p>
        </p:txBody>
      </p:sp>
      <p:grpSp>
        <p:nvGrpSpPr>
          <p:cNvPr id="2051" name="组合 2050"/>
          <p:cNvGrpSpPr/>
          <p:nvPr/>
        </p:nvGrpSpPr>
        <p:grpSpPr>
          <a:xfrm>
            <a:off x="3388862" y="1262618"/>
            <a:ext cx="2519369" cy="3393596"/>
            <a:chOff x="3365268" y="1116367"/>
            <a:chExt cx="2520280" cy="3668014"/>
          </a:xfrm>
        </p:grpSpPr>
        <p:pic>
          <p:nvPicPr>
            <p:cNvPr id="4" name="Picture 46" descr="iPhone6_mockup_front_white.p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268" y="1116367"/>
              <a:ext cx="2520280" cy="3668014"/>
            </a:xfrm>
            <a:prstGeom prst="rect">
              <a:avLst/>
            </a:prstGeom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4573" y="1620423"/>
              <a:ext cx="1524154" cy="2592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049" name="组合 2048"/>
          <p:cNvGrpSpPr/>
          <p:nvPr/>
        </p:nvGrpSpPr>
        <p:grpSpPr>
          <a:xfrm>
            <a:off x="6726487" y="1540750"/>
            <a:ext cx="1310652" cy="2674465"/>
            <a:chOff x="6713191" y="1509563"/>
            <a:chExt cx="1311127" cy="2674467"/>
          </a:xfrm>
        </p:grpSpPr>
        <p:sp>
          <p:nvSpPr>
            <p:cNvPr id="80" name="TextBox 79"/>
            <p:cNvSpPr txBox="1"/>
            <p:nvPr/>
          </p:nvSpPr>
          <p:spPr>
            <a:xfrm>
              <a:off x="6713191" y="1749682"/>
              <a:ext cx="1311127" cy="339299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6727614" y="1509563"/>
              <a:ext cx="1008112" cy="276999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6713191" y="2804363"/>
              <a:ext cx="1311127" cy="339299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6727615" y="2571750"/>
              <a:ext cx="1008112" cy="276999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713191" y="3844731"/>
              <a:ext cx="1311127" cy="339299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6727615" y="3612118"/>
              <a:ext cx="1008112" cy="276999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2048" name="组合 2047"/>
          <p:cNvGrpSpPr/>
          <p:nvPr/>
        </p:nvGrpSpPr>
        <p:grpSpPr>
          <a:xfrm>
            <a:off x="1011825" y="1601733"/>
            <a:ext cx="1518896" cy="2636173"/>
            <a:chOff x="824932" y="1570544"/>
            <a:chExt cx="1519446" cy="2636178"/>
          </a:xfrm>
        </p:grpSpPr>
        <p:sp>
          <p:nvSpPr>
            <p:cNvPr id="86" name="TextBox 85"/>
            <p:cNvSpPr txBox="1"/>
            <p:nvPr/>
          </p:nvSpPr>
          <p:spPr>
            <a:xfrm>
              <a:off x="824932" y="1833186"/>
              <a:ext cx="1519446" cy="339300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331640" y="1570544"/>
              <a:ext cx="1008112" cy="277000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896940" y="2805428"/>
              <a:ext cx="1447438" cy="339300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331640" y="2587805"/>
              <a:ext cx="1008112" cy="277000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000462" y="3867422"/>
              <a:ext cx="1343916" cy="339300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331640" y="3634809"/>
              <a:ext cx="1008112" cy="277000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2054" name="TextBox 2053"/>
          <p:cNvSpPr txBox="1"/>
          <p:nvPr/>
        </p:nvSpPr>
        <p:spPr>
          <a:xfrm>
            <a:off x="2902814" y="1694666"/>
            <a:ext cx="473239" cy="403760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2024" dirty="0">
                <a:solidFill>
                  <a:schemeClr val="bg1"/>
                </a:solidFill>
                <a:latin typeface="Humnst777 BlkCn BT" panose="020B0803030504020204" pitchFamily="34" charset="0"/>
              </a:rPr>
              <a:t>01</a:t>
            </a:r>
            <a:endParaRPr lang="zh-CN" altLang="en-US" sz="2024" dirty="0">
              <a:solidFill>
                <a:schemeClr val="bg1"/>
              </a:solidFill>
              <a:latin typeface="Humnst777 BlkCn BT" panose="020B0803030504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899999" y="2679902"/>
            <a:ext cx="473239" cy="403760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2024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02</a:t>
            </a:r>
            <a:endParaRPr lang="zh-CN" altLang="en-US" sz="2024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2900001" y="3691442"/>
            <a:ext cx="473239" cy="403760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2024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03</a:t>
            </a:r>
            <a:endParaRPr lang="zh-CN" altLang="en-US" sz="2024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051902" y="3708963"/>
            <a:ext cx="473239" cy="403760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2024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06</a:t>
            </a:r>
            <a:endParaRPr lang="zh-CN" altLang="en-US" sz="2024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057274" y="2717058"/>
            <a:ext cx="473239" cy="403760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2024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05</a:t>
            </a:r>
            <a:endParaRPr lang="zh-CN" altLang="en-US" sz="2024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061156" y="1673753"/>
            <a:ext cx="473239" cy="403760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2024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04</a:t>
            </a:r>
            <a:endParaRPr lang="zh-CN" altLang="en-US" sz="2024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011825" y="454589"/>
            <a:ext cx="7368815" cy="369909"/>
          </a:xfrm>
          <a:prstGeom prst="rect">
            <a:avLst/>
          </a:prstGeom>
          <a:noFill/>
        </p:spPr>
        <p:txBody>
          <a:bodyPr wrap="square" lIns="80582" tIns="40291" rIns="80582" bIns="40291" rtlCol="0">
            <a:spAutoFit/>
          </a:bodyPr>
          <a:lstStyle/>
          <a:p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      </a:t>
            </a:r>
            <a:r>
              <a:rPr lang="zh-CN" altLang="en-US" sz="118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重点任务</a:t>
            </a:r>
            <a:r>
              <a:rPr lang="zh-CN" altLang="en-US" sz="187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 </a:t>
            </a:r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3674566" y="0"/>
            <a:ext cx="1662056" cy="1405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</p:spTree>
    <p:extLst>
      <p:ext uri="{BB962C8B-B14F-4D97-AF65-F5344CB8AC3E}">
        <p14:creationId xmlns:p14="http://schemas.microsoft.com/office/powerpoint/2010/main" val="36514069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8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80"/>
                            </p:stCondLst>
                            <p:childTnLst>
                              <p:par>
                                <p:cTn id="1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80"/>
                            </p:stCondLst>
                            <p:childTnLst>
                              <p:par>
                                <p:cTn id="32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180"/>
                            </p:stCondLst>
                            <p:childTnLst>
                              <p:par>
                                <p:cTn id="4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680"/>
                            </p:stCondLst>
                            <p:childTnLst>
                              <p:par>
                                <p:cTn id="58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180"/>
                            </p:stCondLst>
                            <p:childTnLst>
                              <p:par>
                                <p:cTn id="71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680"/>
                            </p:stCondLst>
                            <p:childTnLst>
                              <p:par>
                                <p:cTn id="84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180"/>
                            </p:stCondLst>
                            <p:childTnLst>
                              <p:par>
                                <p:cTn id="9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680"/>
                            </p:stCondLst>
                            <p:childTnLst>
                              <p:par>
                                <p:cTn id="10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1" grpId="0" animBg="1"/>
      <p:bldP spid="55" grpId="0" animBg="1"/>
      <p:bldP spid="59" grpId="0" animBg="1"/>
      <p:bldP spid="63" grpId="0" animBg="1"/>
      <p:bldP spid="67" grpId="0" animBg="1"/>
      <p:bldP spid="2054" grpId="0"/>
      <p:bldP spid="101" grpId="0"/>
      <p:bldP spid="102" grpId="0"/>
      <p:bldP spid="103" grpId="0"/>
      <p:bldP spid="104" grpId="0"/>
      <p:bldP spid="105" grpId="0"/>
      <p:bldP spid="68" grpId="0"/>
      <p:bldP spid="6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184762" y="1280986"/>
            <a:ext cx="589233" cy="589444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2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484232" y="1093651"/>
              <a:ext cx="1504274" cy="15042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sp>
        <p:nvSpPr>
          <p:cNvPr id="11" name="椭圆 10"/>
          <p:cNvSpPr/>
          <p:nvPr/>
        </p:nvSpPr>
        <p:spPr>
          <a:xfrm>
            <a:off x="5256400" y="1352651"/>
            <a:ext cx="445956" cy="44611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innerShdw blurRad="114300">
              <a:srgbClr val="D3133C">
                <a:alpha val="14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2" tIns="45686" rIns="91372" bIns="45686" rtlCol="0" anchor="ctr"/>
          <a:lstStyle/>
          <a:p>
            <a:pPr algn="ctr"/>
            <a:endParaRPr lang="zh-CN" altLang="en-US" sz="1181" dirty="0"/>
          </a:p>
        </p:txBody>
      </p:sp>
      <p:grpSp>
        <p:nvGrpSpPr>
          <p:cNvPr id="12" name="组合 11"/>
          <p:cNvGrpSpPr/>
          <p:nvPr/>
        </p:nvGrpSpPr>
        <p:grpSpPr>
          <a:xfrm>
            <a:off x="5173598" y="2075816"/>
            <a:ext cx="589233" cy="589444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sp>
        <p:nvSpPr>
          <p:cNvPr id="15" name="椭圆 14"/>
          <p:cNvSpPr/>
          <p:nvPr/>
        </p:nvSpPr>
        <p:spPr>
          <a:xfrm>
            <a:off x="5245236" y="2147481"/>
            <a:ext cx="445956" cy="44611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2" tIns="45686" rIns="91372" bIns="45686" rtlCol="0" anchor="ctr"/>
          <a:lstStyle/>
          <a:p>
            <a:pPr algn="ctr"/>
            <a:endParaRPr lang="zh-CN" altLang="en-US" sz="1181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173598" y="2870645"/>
            <a:ext cx="589233" cy="589444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sp>
        <p:nvSpPr>
          <p:cNvPr id="19" name="椭圆 18"/>
          <p:cNvSpPr/>
          <p:nvPr/>
        </p:nvSpPr>
        <p:spPr>
          <a:xfrm>
            <a:off x="5245236" y="2942310"/>
            <a:ext cx="445956" cy="44611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innerShdw blurRad="114300">
              <a:srgbClr val="D3133C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2" tIns="45686" rIns="91372" bIns="45686" rtlCol="0" anchor="ctr"/>
          <a:lstStyle/>
          <a:p>
            <a:pPr algn="ctr"/>
            <a:endParaRPr lang="zh-CN" altLang="en-US" sz="1181"/>
          </a:p>
        </p:txBody>
      </p:sp>
      <p:grpSp>
        <p:nvGrpSpPr>
          <p:cNvPr id="7" name="组合 6"/>
          <p:cNvGrpSpPr/>
          <p:nvPr/>
        </p:nvGrpSpPr>
        <p:grpSpPr>
          <a:xfrm>
            <a:off x="5982137" y="1275698"/>
            <a:ext cx="1572713" cy="565562"/>
            <a:chOff x="6084168" y="1274556"/>
            <a:chExt cx="1669538" cy="600165"/>
          </a:xfrm>
        </p:grpSpPr>
        <p:sp>
          <p:nvSpPr>
            <p:cNvPr id="21" name="TextBox 20"/>
            <p:cNvSpPr txBox="1"/>
            <p:nvPr/>
          </p:nvSpPr>
          <p:spPr>
            <a:xfrm>
              <a:off x="6084168" y="1514663"/>
              <a:ext cx="1669538" cy="360058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109640" y="1274556"/>
              <a:ext cx="1008112" cy="293947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982137" y="2150201"/>
            <a:ext cx="1572713" cy="544375"/>
            <a:chOff x="6084168" y="2547213"/>
            <a:chExt cx="1669538" cy="577681"/>
          </a:xfrm>
        </p:grpSpPr>
        <p:sp>
          <p:nvSpPr>
            <p:cNvPr id="23" name="TextBox 22"/>
            <p:cNvSpPr txBox="1"/>
            <p:nvPr/>
          </p:nvSpPr>
          <p:spPr>
            <a:xfrm>
              <a:off x="6084168" y="2764836"/>
              <a:ext cx="1669538" cy="360058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09640" y="2547213"/>
              <a:ext cx="1008112" cy="293946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82137" y="2897988"/>
            <a:ext cx="1572713" cy="558500"/>
            <a:chOff x="6084168" y="3766937"/>
            <a:chExt cx="1669538" cy="592671"/>
          </a:xfrm>
        </p:grpSpPr>
        <p:sp>
          <p:nvSpPr>
            <p:cNvPr id="25" name="TextBox 24"/>
            <p:cNvSpPr txBox="1"/>
            <p:nvPr/>
          </p:nvSpPr>
          <p:spPr>
            <a:xfrm>
              <a:off x="6084168" y="3999550"/>
              <a:ext cx="1669538" cy="360058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094400" y="3766937"/>
              <a:ext cx="1008112" cy="293947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256401" y="1364058"/>
            <a:ext cx="517594" cy="403760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2024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01</a:t>
            </a:r>
            <a:endParaRPr lang="zh-CN" altLang="en-US" sz="2024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40534" y="2158886"/>
            <a:ext cx="517594" cy="403760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2024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02</a:t>
            </a:r>
            <a:endParaRPr lang="zh-CN" altLang="en-US" sz="2024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32600" y="2970558"/>
            <a:ext cx="517594" cy="403760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2024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03</a:t>
            </a:r>
            <a:endParaRPr lang="zh-CN" altLang="en-US" sz="2024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184582" y="1453592"/>
            <a:ext cx="4574242" cy="2780665"/>
            <a:chOff x="857224" y="1876434"/>
            <a:chExt cx="3519051" cy="2124076"/>
          </a:xfrm>
        </p:grpSpPr>
        <p:grpSp>
          <p:nvGrpSpPr>
            <p:cNvPr id="98" name="Group 7"/>
            <p:cNvGrpSpPr/>
            <p:nvPr/>
          </p:nvGrpSpPr>
          <p:grpSpPr>
            <a:xfrm>
              <a:off x="857224" y="1876434"/>
              <a:ext cx="3519051" cy="2124076"/>
              <a:chOff x="4901105" y="2090748"/>
              <a:chExt cx="3519051" cy="2124076"/>
            </a:xfrm>
          </p:grpSpPr>
          <p:pic>
            <p:nvPicPr>
              <p:cNvPr id="100" name="Picture 53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01105" y="2090748"/>
                <a:ext cx="3519051" cy="21240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1" name="Rectangle 9"/>
              <p:cNvSpPr/>
              <p:nvPr/>
            </p:nvSpPr>
            <p:spPr>
              <a:xfrm>
                <a:off x="5330923" y="2195514"/>
                <a:ext cx="2675358" cy="1674094"/>
              </a:xfrm>
              <a:prstGeom prst="rect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81"/>
              </a:p>
            </p:txBody>
          </p:sp>
        </p:grpSp>
        <p:pic>
          <p:nvPicPr>
            <p:cNvPr id="99" name="图片 9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87042" y="1981200"/>
              <a:ext cx="2675358" cy="1713148"/>
            </a:xfrm>
            <a:custGeom>
              <a:avLst/>
              <a:gdLst>
                <a:gd name="connsiteX0" fmla="*/ 0 w 6715140"/>
                <a:gd name="connsiteY0" fmla="*/ 0 h 3214710"/>
                <a:gd name="connsiteX1" fmla="*/ 6715140 w 6715140"/>
                <a:gd name="connsiteY1" fmla="*/ 0 h 3214710"/>
                <a:gd name="connsiteX2" fmla="*/ 6715140 w 6715140"/>
                <a:gd name="connsiteY2" fmla="*/ 3214710 h 3214710"/>
                <a:gd name="connsiteX3" fmla="*/ 0 w 6715140"/>
                <a:gd name="connsiteY3" fmla="*/ 3214710 h 321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40" h="3214710">
                  <a:moveTo>
                    <a:pt x="0" y="0"/>
                  </a:moveTo>
                  <a:lnTo>
                    <a:pt x="6715140" y="0"/>
                  </a:lnTo>
                  <a:lnTo>
                    <a:pt x="6715140" y="3214710"/>
                  </a:lnTo>
                  <a:lnTo>
                    <a:pt x="0" y="3214710"/>
                  </a:lnTo>
                  <a:close/>
                </a:path>
              </a:pathLst>
            </a:custGeom>
          </p:spPr>
        </p:pic>
      </p:grpSp>
      <p:sp>
        <p:nvSpPr>
          <p:cNvPr id="42" name="Rectangle 19"/>
          <p:cNvSpPr>
            <a:spLocks noChangeArrowheads="1"/>
          </p:cNvSpPr>
          <p:nvPr/>
        </p:nvSpPr>
        <p:spPr bwMode="auto">
          <a:xfrm>
            <a:off x="31307007" y="796607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年</a:t>
            </a:r>
            <a:endParaRPr lang="zh-CN" altLang="zh-CN" sz="1181"/>
          </a:p>
        </p:txBody>
      </p:sp>
      <p:sp>
        <p:nvSpPr>
          <p:cNvPr id="43" name="Rectangle 20"/>
          <p:cNvSpPr>
            <a:spLocks noChangeArrowheads="1"/>
          </p:cNvSpPr>
          <p:nvPr/>
        </p:nvSpPr>
        <p:spPr bwMode="auto">
          <a:xfrm>
            <a:off x="35975742" y="796607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度</a:t>
            </a:r>
            <a:endParaRPr lang="zh-CN" altLang="zh-CN" sz="1181"/>
          </a:p>
        </p:txBody>
      </p:sp>
      <p:sp>
        <p:nvSpPr>
          <p:cNvPr id="44" name="Rectangle 21"/>
          <p:cNvSpPr>
            <a:spLocks noChangeArrowheads="1"/>
          </p:cNvSpPr>
          <p:nvPr/>
        </p:nvSpPr>
        <p:spPr bwMode="auto">
          <a:xfrm>
            <a:off x="40652414" y="796607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工</a:t>
            </a:r>
            <a:endParaRPr lang="zh-CN" altLang="zh-CN" sz="1181"/>
          </a:p>
        </p:txBody>
      </p:sp>
      <p:sp>
        <p:nvSpPr>
          <p:cNvPr id="45" name="Rectangle 22"/>
          <p:cNvSpPr>
            <a:spLocks noChangeArrowheads="1"/>
          </p:cNvSpPr>
          <p:nvPr/>
        </p:nvSpPr>
        <p:spPr bwMode="auto">
          <a:xfrm>
            <a:off x="45321149" y="796607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作</a:t>
            </a:r>
            <a:endParaRPr lang="zh-CN" altLang="zh-CN" sz="1181"/>
          </a:p>
        </p:txBody>
      </p:sp>
      <p:sp>
        <p:nvSpPr>
          <p:cNvPr id="46" name="Rectangle 23"/>
          <p:cNvSpPr>
            <a:spLocks noChangeArrowheads="1"/>
          </p:cNvSpPr>
          <p:nvPr/>
        </p:nvSpPr>
        <p:spPr bwMode="auto">
          <a:xfrm>
            <a:off x="49991473" y="796607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概</a:t>
            </a:r>
            <a:endParaRPr lang="zh-CN" altLang="zh-CN" sz="1181"/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54668142" y="796607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述</a:t>
            </a:r>
            <a:endParaRPr lang="zh-CN" altLang="zh-CN" sz="1181"/>
          </a:p>
        </p:txBody>
      </p:sp>
      <p:sp>
        <p:nvSpPr>
          <p:cNvPr id="48" name="Rectangle 25"/>
          <p:cNvSpPr>
            <a:spLocks noChangeArrowheads="1"/>
          </p:cNvSpPr>
          <p:nvPr/>
        </p:nvSpPr>
        <p:spPr bwMode="auto">
          <a:xfrm>
            <a:off x="63792967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年</a:t>
            </a:r>
            <a:endParaRPr lang="zh-CN" altLang="zh-CN" sz="1181"/>
          </a:p>
        </p:txBody>
      </p:sp>
      <p:sp>
        <p:nvSpPr>
          <p:cNvPr id="49" name="Rectangle 26"/>
          <p:cNvSpPr>
            <a:spLocks noChangeArrowheads="1"/>
          </p:cNvSpPr>
          <p:nvPr/>
        </p:nvSpPr>
        <p:spPr bwMode="auto">
          <a:xfrm>
            <a:off x="68461700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度</a:t>
            </a:r>
            <a:endParaRPr lang="zh-CN" altLang="zh-CN" sz="1181"/>
          </a:p>
        </p:txBody>
      </p:sp>
      <p:sp>
        <p:nvSpPr>
          <p:cNvPr id="50" name="Rectangle 27"/>
          <p:cNvSpPr>
            <a:spLocks noChangeArrowheads="1"/>
          </p:cNvSpPr>
          <p:nvPr/>
        </p:nvSpPr>
        <p:spPr bwMode="auto">
          <a:xfrm>
            <a:off x="73138372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工</a:t>
            </a:r>
            <a:endParaRPr lang="zh-CN" altLang="zh-CN" sz="1181"/>
          </a:p>
        </p:txBody>
      </p:sp>
      <p:sp>
        <p:nvSpPr>
          <p:cNvPr id="51" name="Rectangle 28"/>
          <p:cNvSpPr>
            <a:spLocks noChangeArrowheads="1"/>
          </p:cNvSpPr>
          <p:nvPr/>
        </p:nvSpPr>
        <p:spPr bwMode="auto">
          <a:xfrm>
            <a:off x="77808695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作</a:t>
            </a:r>
            <a:endParaRPr lang="zh-CN" altLang="zh-CN" sz="1181"/>
          </a:p>
        </p:txBody>
      </p:sp>
      <p:sp>
        <p:nvSpPr>
          <p:cNvPr id="52" name="Rectangle 29"/>
          <p:cNvSpPr>
            <a:spLocks noChangeArrowheads="1"/>
          </p:cNvSpPr>
          <p:nvPr/>
        </p:nvSpPr>
        <p:spPr bwMode="auto">
          <a:xfrm>
            <a:off x="82477432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概</a:t>
            </a:r>
            <a:endParaRPr lang="zh-CN" altLang="zh-CN" sz="1181"/>
          </a:p>
        </p:txBody>
      </p:sp>
      <p:sp>
        <p:nvSpPr>
          <p:cNvPr id="53" name="Rectangle 30"/>
          <p:cNvSpPr>
            <a:spLocks noChangeArrowheads="1"/>
          </p:cNvSpPr>
          <p:nvPr/>
        </p:nvSpPr>
        <p:spPr bwMode="auto">
          <a:xfrm>
            <a:off x="87154102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述</a:t>
            </a:r>
            <a:endParaRPr lang="zh-CN" altLang="zh-CN" sz="1181"/>
          </a:p>
        </p:txBody>
      </p:sp>
      <p:sp>
        <p:nvSpPr>
          <p:cNvPr id="54" name="Rectangle 31"/>
          <p:cNvSpPr>
            <a:spLocks noChangeArrowheads="1"/>
          </p:cNvSpPr>
          <p:nvPr/>
        </p:nvSpPr>
        <p:spPr bwMode="auto">
          <a:xfrm>
            <a:off x="96278925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年</a:t>
            </a:r>
            <a:endParaRPr lang="zh-CN" altLang="zh-CN" sz="1181"/>
          </a:p>
        </p:txBody>
      </p:sp>
      <p:sp>
        <p:nvSpPr>
          <p:cNvPr id="55" name="Rectangle 32"/>
          <p:cNvSpPr>
            <a:spLocks noChangeArrowheads="1"/>
          </p:cNvSpPr>
          <p:nvPr/>
        </p:nvSpPr>
        <p:spPr bwMode="auto">
          <a:xfrm>
            <a:off x="100949249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度</a:t>
            </a:r>
            <a:endParaRPr lang="zh-CN" altLang="zh-CN" sz="1181"/>
          </a:p>
        </p:txBody>
      </p:sp>
      <p:sp>
        <p:nvSpPr>
          <p:cNvPr id="59" name="Rectangle 33"/>
          <p:cNvSpPr>
            <a:spLocks noChangeArrowheads="1"/>
          </p:cNvSpPr>
          <p:nvPr/>
        </p:nvSpPr>
        <p:spPr bwMode="auto">
          <a:xfrm>
            <a:off x="105625920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工</a:t>
            </a:r>
            <a:endParaRPr lang="zh-CN" altLang="zh-CN" sz="1181"/>
          </a:p>
        </p:txBody>
      </p:sp>
      <p:sp>
        <p:nvSpPr>
          <p:cNvPr id="60" name="Rectangle 34"/>
          <p:cNvSpPr>
            <a:spLocks noChangeArrowheads="1"/>
          </p:cNvSpPr>
          <p:nvPr/>
        </p:nvSpPr>
        <p:spPr bwMode="auto">
          <a:xfrm>
            <a:off x="110294655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作</a:t>
            </a:r>
            <a:endParaRPr lang="zh-CN" altLang="zh-CN" sz="1181"/>
          </a:p>
        </p:txBody>
      </p:sp>
      <p:sp>
        <p:nvSpPr>
          <p:cNvPr id="61" name="Rectangle 35"/>
          <p:cNvSpPr>
            <a:spLocks noChangeArrowheads="1"/>
          </p:cNvSpPr>
          <p:nvPr/>
        </p:nvSpPr>
        <p:spPr bwMode="auto">
          <a:xfrm>
            <a:off x="114963393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概</a:t>
            </a:r>
            <a:endParaRPr lang="zh-CN" altLang="zh-CN" sz="1181"/>
          </a:p>
        </p:txBody>
      </p:sp>
      <p:sp>
        <p:nvSpPr>
          <p:cNvPr id="62" name="Rectangle 36"/>
          <p:cNvSpPr>
            <a:spLocks noChangeArrowheads="1"/>
          </p:cNvSpPr>
          <p:nvPr/>
        </p:nvSpPr>
        <p:spPr bwMode="auto">
          <a:xfrm>
            <a:off x="119640062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述</a:t>
            </a:r>
            <a:endParaRPr lang="zh-CN" altLang="zh-CN" sz="1181"/>
          </a:p>
        </p:txBody>
      </p:sp>
      <p:sp>
        <p:nvSpPr>
          <p:cNvPr id="63" name="Rectangle 37"/>
          <p:cNvSpPr>
            <a:spLocks noChangeArrowheads="1"/>
          </p:cNvSpPr>
          <p:nvPr/>
        </p:nvSpPr>
        <p:spPr bwMode="auto">
          <a:xfrm>
            <a:off x="128766473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年</a:t>
            </a:r>
            <a:endParaRPr lang="zh-CN" altLang="zh-CN" sz="1181"/>
          </a:p>
        </p:txBody>
      </p:sp>
      <p:sp>
        <p:nvSpPr>
          <p:cNvPr id="64" name="Rectangle 38"/>
          <p:cNvSpPr>
            <a:spLocks noChangeArrowheads="1"/>
          </p:cNvSpPr>
          <p:nvPr/>
        </p:nvSpPr>
        <p:spPr bwMode="auto">
          <a:xfrm>
            <a:off x="133435209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度</a:t>
            </a:r>
            <a:endParaRPr lang="zh-CN" altLang="zh-CN" sz="1181"/>
          </a:p>
        </p:txBody>
      </p:sp>
      <p:sp>
        <p:nvSpPr>
          <p:cNvPr id="65" name="Rectangle 39"/>
          <p:cNvSpPr>
            <a:spLocks noChangeArrowheads="1"/>
          </p:cNvSpPr>
          <p:nvPr/>
        </p:nvSpPr>
        <p:spPr bwMode="auto">
          <a:xfrm>
            <a:off x="138111881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工</a:t>
            </a:r>
            <a:endParaRPr lang="zh-CN" altLang="zh-CN" sz="1181"/>
          </a:p>
        </p:txBody>
      </p:sp>
      <p:sp>
        <p:nvSpPr>
          <p:cNvPr id="66" name="Rectangle 40"/>
          <p:cNvSpPr>
            <a:spLocks noChangeArrowheads="1"/>
          </p:cNvSpPr>
          <p:nvPr/>
        </p:nvSpPr>
        <p:spPr bwMode="auto">
          <a:xfrm>
            <a:off x="142780615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作</a:t>
            </a:r>
            <a:endParaRPr lang="zh-CN" altLang="zh-CN" sz="1181"/>
          </a:p>
        </p:txBody>
      </p:sp>
      <p:sp>
        <p:nvSpPr>
          <p:cNvPr id="67" name="Rectangle 41"/>
          <p:cNvSpPr>
            <a:spLocks noChangeArrowheads="1"/>
          </p:cNvSpPr>
          <p:nvPr/>
        </p:nvSpPr>
        <p:spPr bwMode="auto">
          <a:xfrm>
            <a:off x="147449351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概</a:t>
            </a:r>
            <a:endParaRPr lang="zh-CN" altLang="zh-CN" sz="1181"/>
          </a:p>
        </p:txBody>
      </p:sp>
      <p:sp>
        <p:nvSpPr>
          <p:cNvPr id="68" name="Rectangle 42"/>
          <p:cNvSpPr>
            <a:spLocks noChangeArrowheads="1"/>
          </p:cNvSpPr>
          <p:nvPr/>
        </p:nvSpPr>
        <p:spPr bwMode="auto">
          <a:xfrm>
            <a:off x="152126021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述</a:t>
            </a:r>
            <a:endParaRPr lang="zh-CN" altLang="zh-CN" sz="1181"/>
          </a:p>
        </p:txBody>
      </p:sp>
      <p:sp>
        <p:nvSpPr>
          <p:cNvPr id="71" name="Rectangle 43"/>
          <p:cNvSpPr>
            <a:spLocks noChangeArrowheads="1"/>
          </p:cNvSpPr>
          <p:nvPr/>
        </p:nvSpPr>
        <p:spPr bwMode="auto">
          <a:xfrm>
            <a:off x="161252431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年</a:t>
            </a:r>
            <a:endParaRPr lang="zh-CN" altLang="zh-CN" sz="1181"/>
          </a:p>
        </p:txBody>
      </p:sp>
      <p:sp>
        <p:nvSpPr>
          <p:cNvPr id="72" name="Rectangle 44"/>
          <p:cNvSpPr>
            <a:spLocks noChangeArrowheads="1"/>
          </p:cNvSpPr>
          <p:nvPr/>
        </p:nvSpPr>
        <p:spPr bwMode="auto">
          <a:xfrm>
            <a:off x="165921167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度</a:t>
            </a:r>
            <a:endParaRPr lang="zh-CN" altLang="zh-CN" sz="1181"/>
          </a:p>
        </p:txBody>
      </p:sp>
      <p:sp>
        <p:nvSpPr>
          <p:cNvPr id="73" name="Rectangle 45"/>
          <p:cNvSpPr>
            <a:spLocks noChangeArrowheads="1"/>
          </p:cNvSpPr>
          <p:nvPr/>
        </p:nvSpPr>
        <p:spPr bwMode="auto">
          <a:xfrm>
            <a:off x="170597838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工</a:t>
            </a:r>
            <a:endParaRPr lang="zh-CN" altLang="zh-CN" sz="1181"/>
          </a:p>
        </p:txBody>
      </p:sp>
      <p:sp>
        <p:nvSpPr>
          <p:cNvPr id="77" name="Rectangle 46"/>
          <p:cNvSpPr>
            <a:spLocks noChangeArrowheads="1"/>
          </p:cNvSpPr>
          <p:nvPr/>
        </p:nvSpPr>
        <p:spPr bwMode="auto">
          <a:xfrm>
            <a:off x="175266575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作</a:t>
            </a:r>
            <a:endParaRPr lang="zh-CN" altLang="zh-CN" sz="1181"/>
          </a:p>
        </p:txBody>
      </p:sp>
      <p:sp>
        <p:nvSpPr>
          <p:cNvPr id="83" name="Rectangle 47"/>
          <p:cNvSpPr>
            <a:spLocks noChangeArrowheads="1"/>
          </p:cNvSpPr>
          <p:nvPr/>
        </p:nvSpPr>
        <p:spPr bwMode="auto">
          <a:xfrm>
            <a:off x="179935311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概</a:t>
            </a:r>
            <a:endParaRPr lang="zh-CN" altLang="zh-CN" sz="1181"/>
          </a:p>
        </p:txBody>
      </p:sp>
      <p:sp>
        <p:nvSpPr>
          <p:cNvPr id="84" name="Rectangle 48"/>
          <p:cNvSpPr>
            <a:spLocks noChangeArrowheads="1"/>
          </p:cNvSpPr>
          <p:nvPr/>
        </p:nvSpPr>
        <p:spPr bwMode="auto">
          <a:xfrm>
            <a:off x="184611981" y="8112127"/>
            <a:ext cx="4509248" cy="541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5166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述</a:t>
            </a:r>
            <a:endParaRPr lang="zh-CN" altLang="zh-CN" sz="1181"/>
          </a:p>
        </p:txBody>
      </p:sp>
      <p:sp>
        <p:nvSpPr>
          <p:cNvPr id="86" name="Line 50"/>
          <p:cNvSpPr>
            <a:spLocks noChangeShapeType="1"/>
          </p:cNvSpPr>
          <p:nvPr/>
        </p:nvSpPr>
        <p:spPr bwMode="auto">
          <a:xfrm flipV="1">
            <a:off x="23410465" y="22174202"/>
            <a:ext cx="175412439" cy="46038"/>
          </a:xfrm>
          <a:prstGeom prst="line">
            <a:avLst/>
          </a:prstGeom>
          <a:noFill/>
          <a:ln w="152400" cap="flat">
            <a:solidFill>
              <a:srgbClr val="23191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372" tIns="45686" rIns="91372" bIns="45686" numCol="1" anchor="t" anchorCtr="0" compatLnSpc="1">
            <a:prstTxWarp prst="textNoShape">
              <a:avLst/>
            </a:prstTxWarp>
          </a:bodyPr>
          <a:lstStyle/>
          <a:p>
            <a:endParaRPr lang="zh-CN" altLang="en-US" sz="1181"/>
          </a:p>
        </p:txBody>
      </p:sp>
      <p:sp>
        <p:nvSpPr>
          <p:cNvPr id="88" name="Freeform 51"/>
          <p:cNvSpPr>
            <a:spLocks/>
          </p:cNvSpPr>
          <p:nvPr/>
        </p:nvSpPr>
        <p:spPr bwMode="auto">
          <a:xfrm>
            <a:off x="73825515" y="43011732"/>
            <a:ext cx="131319703" cy="17903826"/>
          </a:xfrm>
          <a:custGeom>
            <a:avLst/>
            <a:gdLst>
              <a:gd name="T0" fmla="*/ 0 w 17241"/>
              <a:gd name="T1" fmla="*/ 0 h 2350"/>
              <a:gd name="T2" fmla="*/ 16165 w 17241"/>
              <a:gd name="T3" fmla="*/ 0 h 2350"/>
              <a:gd name="T4" fmla="*/ 17241 w 17241"/>
              <a:gd name="T5" fmla="*/ 2350 h 2350"/>
              <a:gd name="T6" fmla="*/ 0 w 17241"/>
              <a:gd name="T7" fmla="*/ 2350 h 2350"/>
              <a:gd name="T8" fmla="*/ 0 w 17241"/>
              <a:gd name="T9" fmla="*/ 0 h 2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41" h="2350">
                <a:moveTo>
                  <a:pt x="0" y="0"/>
                </a:moveTo>
                <a:lnTo>
                  <a:pt x="16165" y="0"/>
                </a:lnTo>
                <a:lnTo>
                  <a:pt x="17241" y="2350"/>
                </a:lnTo>
                <a:lnTo>
                  <a:pt x="0" y="2350"/>
                </a:lnTo>
                <a:lnTo>
                  <a:pt x="0" y="0"/>
                </a:lnTo>
                <a:close/>
              </a:path>
            </a:pathLst>
          </a:custGeom>
          <a:noFill/>
          <a:ln w="152400" cap="flat">
            <a:solidFill>
              <a:srgbClr val="23191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72" tIns="45686" rIns="91372" bIns="45686" numCol="1" anchor="t" anchorCtr="0" compatLnSpc="1">
            <a:prstTxWarp prst="textNoShape">
              <a:avLst/>
            </a:prstTxWarp>
          </a:bodyPr>
          <a:lstStyle/>
          <a:p>
            <a:endParaRPr lang="zh-CN" altLang="en-US" sz="1181"/>
          </a:p>
        </p:txBody>
      </p:sp>
      <p:grpSp>
        <p:nvGrpSpPr>
          <p:cNvPr id="90" name="组合 89"/>
          <p:cNvGrpSpPr/>
          <p:nvPr/>
        </p:nvGrpSpPr>
        <p:grpSpPr>
          <a:xfrm>
            <a:off x="5173598" y="3582679"/>
            <a:ext cx="589233" cy="589444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92" name="同心圆 91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93" name="椭圆 92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sp>
        <p:nvSpPr>
          <p:cNvPr id="94" name="椭圆 93"/>
          <p:cNvSpPr/>
          <p:nvPr/>
        </p:nvSpPr>
        <p:spPr>
          <a:xfrm>
            <a:off x="5245236" y="3654343"/>
            <a:ext cx="445956" cy="44611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2" tIns="45686" rIns="91372" bIns="45686" rtlCol="0" anchor="ctr"/>
          <a:lstStyle/>
          <a:p>
            <a:pPr algn="ctr"/>
            <a:endParaRPr lang="zh-CN" altLang="en-US" sz="1181"/>
          </a:p>
        </p:txBody>
      </p:sp>
      <p:grpSp>
        <p:nvGrpSpPr>
          <p:cNvPr id="95" name="组合 94"/>
          <p:cNvGrpSpPr/>
          <p:nvPr/>
        </p:nvGrpSpPr>
        <p:grpSpPr>
          <a:xfrm>
            <a:off x="5982137" y="3610021"/>
            <a:ext cx="1572713" cy="558500"/>
            <a:chOff x="6084168" y="3766937"/>
            <a:chExt cx="1669538" cy="592671"/>
          </a:xfrm>
        </p:grpSpPr>
        <p:sp>
          <p:nvSpPr>
            <p:cNvPr id="96" name="TextBox 95"/>
            <p:cNvSpPr txBox="1"/>
            <p:nvPr/>
          </p:nvSpPr>
          <p:spPr>
            <a:xfrm>
              <a:off x="6084168" y="3999550"/>
              <a:ext cx="1669538" cy="360058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6094400" y="3766937"/>
              <a:ext cx="1008112" cy="293947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5245235" y="3682591"/>
            <a:ext cx="528760" cy="403760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2024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04</a:t>
            </a:r>
            <a:endParaRPr lang="zh-CN" altLang="en-US" sz="2024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011825" y="454589"/>
            <a:ext cx="7368815" cy="369909"/>
          </a:xfrm>
          <a:prstGeom prst="rect">
            <a:avLst/>
          </a:prstGeom>
          <a:noFill/>
        </p:spPr>
        <p:txBody>
          <a:bodyPr wrap="square" lIns="80582" tIns="40291" rIns="80582" bIns="40291" rtlCol="0">
            <a:spAutoFit/>
          </a:bodyPr>
          <a:lstStyle/>
          <a:p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      </a:t>
            </a:r>
            <a:r>
              <a:rPr lang="zh-CN" altLang="en-US" sz="118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</a:t>
            </a:r>
            <a:r>
              <a:rPr lang="zh-CN" altLang="en-US" sz="187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 </a:t>
            </a:r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3674566" y="0"/>
            <a:ext cx="1662056" cy="14050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</p:spTree>
    <p:extLst>
      <p:ext uri="{BB962C8B-B14F-4D97-AF65-F5344CB8AC3E}">
        <p14:creationId xmlns:p14="http://schemas.microsoft.com/office/powerpoint/2010/main" val="545492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1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10"/>
                            </p:stCondLst>
                            <p:childTnLst>
                              <p:par>
                                <p:cTn id="18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1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10"/>
                            </p:stCondLst>
                            <p:childTnLst>
                              <p:par>
                                <p:cTn id="36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10"/>
                            </p:stCondLst>
                            <p:childTnLst>
                              <p:par>
                                <p:cTn id="4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10"/>
                            </p:stCondLst>
                            <p:childTnLst>
                              <p:par>
                                <p:cTn id="54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71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210"/>
                            </p:stCondLst>
                            <p:childTnLst>
                              <p:par>
                                <p:cTn id="72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710"/>
                            </p:stCondLst>
                            <p:childTnLst>
                              <p:par>
                                <p:cTn id="8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9" grpId="0" animBg="1"/>
      <p:bldP spid="27" grpId="0"/>
      <p:bldP spid="28" grpId="0"/>
      <p:bldP spid="29" grpId="0"/>
      <p:bldP spid="94" grpId="0" animBg="1"/>
      <p:bldP spid="103" grpId="0"/>
      <p:bldP spid="74" grpId="0"/>
      <p:bldP spid="7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/>
          <p:cNvGrpSpPr/>
          <p:nvPr/>
        </p:nvGrpSpPr>
        <p:grpSpPr>
          <a:xfrm>
            <a:off x="1665209" y="2071040"/>
            <a:ext cx="963393" cy="897257"/>
            <a:chOff x="1664154" y="1934950"/>
            <a:chExt cx="963741" cy="897257"/>
          </a:xfrm>
        </p:grpSpPr>
        <p:grpSp>
          <p:nvGrpSpPr>
            <p:cNvPr id="11" name="组合 10"/>
            <p:cNvGrpSpPr/>
            <p:nvPr/>
          </p:nvGrpSpPr>
          <p:grpSpPr>
            <a:xfrm rot="18900000">
              <a:off x="1664154" y="1934950"/>
              <a:ext cx="897259" cy="897257"/>
              <a:chOff x="304800" y="673100"/>
              <a:chExt cx="4000500" cy="4000500"/>
            </a:xfrm>
            <a:effectLst>
              <a:outerShdw blurRad="444500" dist="254000" dir="48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" name="同心圆 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1807549" y="2188595"/>
              <a:ext cx="820346" cy="403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24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45%</a:t>
              </a:r>
              <a:endParaRPr lang="zh-CN" altLang="en-US" sz="2024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318000" y="2048713"/>
            <a:ext cx="896935" cy="897258"/>
            <a:chOff x="3293884" y="1912625"/>
            <a:chExt cx="897259" cy="897258"/>
          </a:xfrm>
        </p:grpSpPr>
        <p:grpSp>
          <p:nvGrpSpPr>
            <p:cNvPr id="22" name="组合 21"/>
            <p:cNvGrpSpPr/>
            <p:nvPr/>
          </p:nvGrpSpPr>
          <p:grpSpPr>
            <a:xfrm rot="18900000">
              <a:off x="3293884" y="1912625"/>
              <a:ext cx="897259" cy="897258"/>
              <a:chOff x="304800" y="673100"/>
              <a:chExt cx="4000500" cy="4000500"/>
            </a:xfrm>
            <a:effectLst>
              <a:outerShdw blurRad="444500" dist="254000" dir="528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" name="同心圆 2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66204" y="734505"/>
                <a:ext cx="3877703" cy="3877691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3404406" y="2161199"/>
              <a:ext cx="753231" cy="403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24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68%</a:t>
              </a:r>
              <a:endParaRPr lang="zh-CN" altLang="en-US" sz="2024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946392" y="2131801"/>
            <a:ext cx="941580" cy="897257"/>
            <a:chOff x="4849324" y="1995712"/>
            <a:chExt cx="941921" cy="897257"/>
          </a:xfrm>
        </p:grpSpPr>
        <p:grpSp>
          <p:nvGrpSpPr>
            <p:cNvPr id="28" name="组合 27"/>
            <p:cNvGrpSpPr/>
            <p:nvPr/>
          </p:nvGrpSpPr>
          <p:grpSpPr>
            <a:xfrm rot="18900000">
              <a:off x="4849324" y="1995712"/>
              <a:ext cx="897259" cy="897257"/>
              <a:chOff x="304800" y="673100"/>
              <a:chExt cx="4000500" cy="4000500"/>
            </a:xfrm>
            <a:effectLst>
              <a:outerShdw blurRad="444500" dist="254000" dir="564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2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4963049" y="2222298"/>
              <a:ext cx="828196" cy="403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24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79%</a:t>
              </a:r>
              <a:endParaRPr lang="zh-CN" altLang="en-US" sz="2024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502454" y="2165201"/>
            <a:ext cx="950696" cy="897257"/>
            <a:chOff x="6380261" y="2029113"/>
            <a:chExt cx="951040" cy="897257"/>
          </a:xfrm>
        </p:grpSpPr>
        <p:grpSp>
          <p:nvGrpSpPr>
            <p:cNvPr id="25" name="组合 24"/>
            <p:cNvGrpSpPr/>
            <p:nvPr/>
          </p:nvGrpSpPr>
          <p:grpSpPr>
            <a:xfrm rot="18900000">
              <a:off x="6380261" y="2029113"/>
              <a:ext cx="897259" cy="897257"/>
              <a:chOff x="304800" y="673100"/>
              <a:chExt cx="4000500" cy="4000500"/>
            </a:xfrm>
            <a:effectLst>
              <a:outerShdw blurRad="444500" dist="254000" dir="5700000" sx="104000" sy="104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6" name="同心圆 2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6501314" y="2303662"/>
              <a:ext cx="829987" cy="403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24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92%</a:t>
              </a:r>
              <a:endParaRPr lang="zh-CN" altLang="en-US" sz="2024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8" name="矩形 30"/>
          <p:cNvSpPr>
            <a:spLocks noChangeArrowheads="1"/>
          </p:cNvSpPr>
          <p:nvPr/>
        </p:nvSpPr>
        <p:spPr bwMode="auto">
          <a:xfrm>
            <a:off x="3104227" y="3366580"/>
            <a:ext cx="1484672" cy="1004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2841" tIns="51421" rIns="102841" bIns="51421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您的内容打在这里，或者通过复制您的文本后在此框中选择粘贴，并选择只保留文字。您的内容打在这里，</a:t>
            </a:r>
          </a:p>
        </p:txBody>
      </p:sp>
      <p:sp>
        <p:nvSpPr>
          <p:cNvPr id="61" name="矩形 30"/>
          <p:cNvSpPr>
            <a:spLocks noChangeArrowheads="1"/>
          </p:cNvSpPr>
          <p:nvPr/>
        </p:nvSpPr>
        <p:spPr bwMode="auto">
          <a:xfrm>
            <a:off x="1529164" y="3366580"/>
            <a:ext cx="1484672" cy="1004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2841" tIns="51421" rIns="102841" bIns="51421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您的内容打在这里，或者通过复制您的文本后在此框中选择粘贴，并选择只保留文字。您的内容打在这里，</a:t>
            </a:r>
          </a:p>
        </p:txBody>
      </p:sp>
      <p:sp>
        <p:nvSpPr>
          <p:cNvPr id="62" name="矩形 30"/>
          <p:cNvSpPr>
            <a:spLocks noChangeArrowheads="1"/>
          </p:cNvSpPr>
          <p:nvPr/>
        </p:nvSpPr>
        <p:spPr bwMode="auto">
          <a:xfrm>
            <a:off x="4717276" y="3366580"/>
            <a:ext cx="1484672" cy="1004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2841" tIns="51421" rIns="102841" bIns="51421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您的内容打在这里，或者通过复制您的文本后在此框中选择粘贴，并选择只保留文字。您的内容打在这里，</a:t>
            </a:r>
          </a:p>
        </p:txBody>
      </p:sp>
      <p:sp>
        <p:nvSpPr>
          <p:cNvPr id="63" name="矩形 30"/>
          <p:cNvSpPr>
            <a:spLocks noChangeArrowheads="1"/>
          </p:cNvSpPr>
          <p:nvPr/>
        </p:nvSpPr>
        <p:spPr bwMode="auto">
          <a:xfrm>
            <a:off x="6234382" y="3366580"/>
            <a:ext cx="1484672" cy="1004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2841" tIns="51421" rIns="102841" bIns="51421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您的内容打在这里，或者通过复制您的文本后在此框中选择粘贴，并选择只保留文字。您的内容打在这里，</a:t>
            </a:r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 rot="18900000">
            <a:off x="1708940" y="2403742"/>
            <a:ext cx="1214905" cy="642100"/>
          </a:xfrm>
          <a:custGeom>
            <a:avLst/>
            <a:gdLst>
              <a:gd name="T0" fmla="*/ 8098 w 8105"/>
              <a:gd name="T1" fmla="*/ 0 h 4285"/>
              <a:gd name="T2" fmla="*/ 8105 w 8105"/>
              <a:gd name="T3" fmla="*/ 233 h 4285"/>
              <a:gd name="T4" fmla="*/ 4053 w 8105"/>
              <a:gd name="T5" fmla="*/ 4285 h 4285"/>
              <a:gd name="T6" fmla="*/ 0 w 8105"/>
              <a:gd name="T7" fmla="*/ 233 h 4285"/>
              <a:gd name="T8" fmla="*/ 7 w 8105"/>
              <a:gd name="T9" fmla="*/ 0 h 4285"/>
              <a:gd name="T10" fmla="*/ 1080 w 8105"/>
              <a:gd name="T11" fmla="*/ 0 h 4285"/>
              <a:gd name="T12" fmla="*/ 1071 w 8105"/>
              <a:gd name="T13" fmla="*/ 233 h 4285"/>
              <a:gd name="T14" fmla="*/ 4053 w 8105"/>
              <a:gd name="T15" fmla="*/ 3214 h 4285"/>
              <a:gd name="T16" fmla="*/ 7034 w 8105"/>
              <a:gd name="T17" fmla="*/ 233 h 4285"/>
              <a:gd name="T18" fmla="*/ 7025 w 8105"/>
              <a:gd name="T19" fmla="*/ 0 h 4285"/>
              <a:gd name="T20" fmla="*/ 8098 w 8105"/>
              <a:gd name="T21" fmla="*/ 0 h 4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4285">
                <a:moveTo>
                  <a:pt x="8098" y="0"/>
                </a:moveTo>
                <a:cubicBezTo>
                  <a:pt x="8103" y="77"/>
                  <a:pt x="8105" y="155"/>
                  <a:pt x="8105" y="233"/>
                </a:cubicBezTo>
                <a:cubicBezTo>
                  <a:pt x="8105" y="2471"/>
                  <a:pt x="6291" y="4285"/>
                  <a:pt x="4053" y="4285"/>
                </a:cubicBezTo>
                <a:cubicBezTo>
                  <a:pt x="1814" y="4285"/>
                  <a:pt x="0" y="2471"/>
                  <a:pt x="0" y="233"/>
                </a:cubicBezTo>
                <a:cubicBezTo>
                  <a:pt x="0" y="155"/>
                  <a:pt x="2" y="77"/>
                  <a:pt x="7" y="0"/>
                </a:cubicBezTo>
                <a:lnTo>
                  <a:pt x="1080" y="0"/>
                </a:lnTo>
                <a:cubicBezTo>
                  <a:pt x="1074" y="77"/>
                  <a:pt x="1071" y="154"/>
                  <a:pt x="1071" y="233"/>
                </a:cubicBezTo>
                <a:cubicBezTo>
                  <a:pt x="1071" y="1879"/>
                  <a:pt x="2406" y="3214"/>
                  <a:pt x="4053" y="3214"/>
                </a:cubicBezTo>
                <a:cubicBezTo>
                  <a:pt x="5699" y="3214"/>
                  <a:pt x="7034" y="1879"/>
                  <a:pt x="7034" y="233"/>
                </a:cubicBezTo>
                <a:cubicBezTo>
                  <a:pt x="7034" y="154"/>
                  <a:pt x="7031" y="77"/>
                  <a:pt x="7025" y="0"/>
                </a:cubicBezTo>
                <a:lnTo>
                  <a:pt x="8098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372" tIns="45686" rIns="91372" bIns="45686" numCol="1" anchor="t" anchorCtr="0" compatLnSpc="1">
            <a:prstTxWarp prst="textNoShape">
              <a:avLst/>
            </a:prstTxWarp>
          </a:bodyPr>
          <a:lstStyle/>
          <a:p>
            <a:endParaRPr lang="zh-CN" altLang="en-US" sz="1181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 rot="19087048">
            <a:off x="3316566" y="2271511"/>
            <a:ext cx="1187243" cy="780137"/>
          </a:xfrm>
          <a:custGeom>
            <a:avLst/>
            <a:gdLst>
              <a:gd name="T0" fmla="*/ 7997 w 8105"/>
              <a:gd name="T1" fmla="*/ 0 h 4984"/>
              <a:gd name="T2" fmla="*/ 8105 w 8105"/>
              <a:gd name="T3" fmla="*/ 932 h 4984"/>
              <a:gd name="T4" fmla="*/ 4053 w 8105"/>
              <a:gd name="T5" fmla="*/ 4984 h 4984"/>
              <a:gd name="T6" fmla="*/ 0 w 8105"/>
              <a:gd name="T7" fmla="*/ 932 h 4984"/>
              <a:gd name="T8" fmla="*/ 108 w 8105"/>
              <a:gd name="T9" fmla="*/ 0 h 4984"/>
              <a:gd name="T10" fmla="*/ 1212 w 8105"/>
              <a:gd name="T11" fmla="*/ 0 h 4984"/>
              <a:gd name="T12" fmla="*/ 1218 w 8105"/>
              <a:gd name="T13" fmla="*/ 6 h 4984"/>
              <a:gd name="T14" fmla="*/ 1071 w 8105"/>
              <a:gd name="T15" fmla="*/ 932 h 4984"/>
              <a:gd name="T16" fmla="*/ 4053 w 8105"/>
              <a:gd name="T17" fmla="*/ 3913 h 4984"/>
              <a:gd name="T18" fmla="*/ 7034 w 8105"/>
              <a:gd name="T19" fmla="*/ 932 h 4984"/>
              <a:gd name="T20" fmla="*/ 6887 w 8105"/>
              <a:gd name="T21" fmla="*/ 6 h 4984"/>
              <a:gd name="T22" fmla="*/ 6893 w 8105"/>
              <a:gd name="T23" fmla="*/ 0 h 4984"/>
              <a:gd name="T24" fmla="*/ 7997 w 8105"/>
              <a:gd name="T25" fmla="*/ 0 h 4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4984">
                <a:moveTo>
                  <a:pt x="7997" y="0"/>
                </a:moveTo>
                <a:cubicBezTo>
                  <a:pt x="8068" y="299"/>
                  <a:pt x="8105" y="611"/>
                  <a:pt x="8105" y="932"/>
                </a:cubicBezTo>
                <a:cubicBezTo>
                  <a:pt x="8105" y="3170"/>
                  <a:pt x="6291" y="4984"/>
                  <a:pt x="4053" y="4984"/>
                </a:cubicBezTo>
                <a:cubicBezTo>
                  <a:pt x="1814" y="4984"/>
                  <a:pt x="0" y="3170"/>
                  <a:pt x="0" y="932"/>
                </a:cubicBezTo>
                <a:cubicBezTo>
                  <a:pt x="0" y="611"/>
                  <a:pt x="37" y="299"/>
                  <a:pt x="108" y="0"/>
                </a:cubicBezTo>
                <a:lnTo>
                  <a:pt x="1212" y="0"/>
                </a:lnTo>
                <a:lnTo>
                  <a:pt x="1218" y="6"/>
                </a:lnTo>
                <a:cubicBezTo>
                  <a:pt x="1123" y="297"/>
                  <a:pt x="1071" y="609"/>
                  <a:pt x="1071" y="932"/>
                </a:cubicBezTo>
                <a:cubicBezTo>
                  <a:pt x="1071" y="2578"/>
                  <a:pt x="2406" y="3913"/>
                  <a:pt x="4053" y="3913"/>
                </a:cubicBezTo>
                <a:cubicBezTo>
                  <a:pt x="5699" y="3913"/>
                  <a:pt x="7034" y="2578"/>
                  <a:pt x="7034" y="932"/>
                </a:cubicBezTo>
                <a:cubicBezTo>
                  <a:pt x="7034" y="609"/>
                  <a:pt x="6982" y="297"/>
                  <a:pt x="6887" y="6"/>
                </a:cubicBezTo>
                <a:lnTo>
                  <a:pt x="6893" y="0"/>
                </a:lnTo>
                <a:lnTo>
                  <a:pt x="7997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372" tIns="45686" rIns="91372" bIns="45686" numCol="1" anchor="t" anchorCtr="0" compatLnSpc="1">
            <a:prstTxWarp prst="textNoShape">
              <a:avLst/>
            </a:prstTxWarp>
          </a:bodyPr>
          <a:lstStyle/>
          <a:p>
            <a:endParaRPr lang="zh-CN" altLang="en-US" sz="1181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 rot="19290703">
            <a:off x="4879601" y="2222616"/>
            <a:ext cx="1213839" cy="919075"/>
          </a:xfrm>
          <a:custGeom>
            <a:avLst/>
            <a:gdLst>
              <a:gd name="T0" fmla="*/ 7492 w 8105"/>
              <a:gd name="T1" fmla="*/ 0 h 6195"/>
              <a:gd name="T2" fmla="*/ 8105 w 8105"/>
              <a:gd name="T3" fmla="*/ 2143 h 6195"/>
              <a:gd name="T4" fmla="*/ 4052 w 8105"/>
              <a:gd name="T5" fmla="*/ 6195 h 6195"/>
              <a:gd name="T6" fmla="*/ 0 w 8105"/>
              <a:gd name="T7" fmla="*/ 2143 h 6195"/>
              <a:gd name="T8" fmla="*/ 612 w 8105"/>
              <a:gd name="T9" fmla="*/ 0 h 6195"/>
              <a:gd name="T10" fmla="*/ 1957 w 8105"/>
              <a:gd name="T11" fmla="*/ 0 h 6195"/>
              <a:gd name="T12" fmla="*/ 1968 w 8105"/>
              <a:gd name="T13" fmla="*/ 11 h 6195"/>
              <a:gd name="T14" fmla="*/ 1071 w 8105"/>
              <a:gd name="T15" fmla="*/ 2143 h 6195"/>
              <a:gd name="T16" fmla="*/ 4052 w 8105"/>
              <a:gd name="T17" fmla="*/ 5124 h 6195"/>
              <a:gd name="T18" fmla="*/ 7033 w 8105"/>
              <a:gd name="T19" fmla="*/ 2143 h 6195"/>
              <a:gd name="T20" fmla="*/ 6136 w 8105"/>
              <a:gd name="T21" fmla="*/ 11 h 6195"/>
              <a:gd name="T22" fmla="*/ 6147 w 8105"/>
              <a:gd name="T23" fmla="*/ 0 h 6195"/>
              <a:gd name="T24" fmla="*/ 7492 w 8105"/>
              <a:gd name="T25" fmla="*/ 0 h 6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6195">
                <a:moveTo>
                  <a:pt x="7492" y="0"/>
                </a:moveTo>
                <a:cubicBezTo>
                  <a:pt x="7880" y="622"/>
                  <a:pt x="8105" y="1356"/>
                  <a:pt x="8105" y="2143"/>
                </a:cubicBezTo>
                <a:cubicBezTo>
                  <a:pt x="8105" y="4381"/>
                  <a:pt x="6290" y="6195"/>
                  <a:pt x="4052" y="6195"/>
                </a:cubicBezTo>
                <a:cubicBezTo>
                  <a:pt x="1814" y="6195"/>
                  <a:pt x="0" y="4381"/>
                  <a:pt x="0" y="2143"/>
                </a:cubicBezTo>
                <a:cubicBezTo>
                  <a:pt x="0" y="1356"/>
                  <a:pt x="224" y="622"/>
                  <a:pt x="612" y="0"/>
                </a:cubicBezTo>
                <a:lnTo>
                  <a:pt x="1957" y="0"/>
                </a:lnTo>
                <a:lnTo>
                  <a:pt x="1968" y="11"/>
                </a:lnTo>
                <a:cubicBezTo>
                  <a:pt x="1415" y="552"/>
                  <a:pt x="1071" y="1307"/>
                  <a:pt x="1071" y="2143"/>
                </a:cubicBezTo>
                <a:cubicBezTo>
                  <a:pt x="1071" y="3789"/>
                  <a:pt x="2406" y="5124"/>
                  <a:pt x="4052" y="5124"/>
                </a:cubicBezTo>
                <a:cubicBezTo>
                  <a:pt x="5699" y="5124"/>
                  <a:pt x="7033" y="3789"/>
                  <a:pt x="7033" y="2143"/>
                </a:cubicBezTo>
                <a:cubicBezTo>
                  <a:pt x="7033" y="1307"/>
                  <a:pt x="6690" y="552"/>
                  <a:pt x="6136" y="11"/>
                </a:cubicBezTo>
                <a:lnTo>
                  <a:pt x="6147" y="0"/>
                </a:lnTo>
                <a:lnTo>
                  <a:pt x="7492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372" tIns="45686" rIns="91372" bIns="45686" numCol="1" anchor="t" anchorCtr="0" compatLnSpc="1">
            <a:prstTxWarp prst="textNoShape">
              <a:avLst/>
            </a:prstTxWarp>
          </a:bodyPr>
          <a:lstStyle/>
          <a:p>
            <a:endParaRPr lang="zh-CN" altLang="en-US" sz="1181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19810786">
            <a:off x="6368001" y="2056208"/>
            <a:ext cx="1208577" cy="1168020"/>
          </a:xfrm>
          <a:custGeom>
            <a:avLst/>
            <a:gdLst>
              <a:gd name="T0" fmla="*/ 5799 w 8105"/>
              <a:gd name="T1" fmla="*/ 0 h 7710"/>
              <a:gd name="T2" fmla="*/ 8105 w 8105"/>
              <a:gd name="T3" fmla="*/ 3658 h 7710"/>
              <a:gd name="T4" fmla="*/ 4052 w 8105"/>
              <a:gd name="T5" fmla="*/ 7710 h 7710"/>
              <a:gd name="T6" fmla="*/ 0 w 8105"/>
              <a:gd name="T7" fmla="*/ 3658 h 7710"/>
              <a:gd name="T8" fmla="*/ 2306 w 8105"/>
              <a:gd name="T9" fmla="*/ 0 h 7710"/>
              <a:gd name="T10" fmla="*/ 3128 w 8105"/>
              <a:gd name="T11" fmla="*/ 823 h 7710"/>
              <a:gd name="T12" fmla="*/ 1071 w 8105"/>
              <a:gd name="T13" fmla="*/ 3658 h 7710"/>
              <a:gd name="T14" fmla="*/ 4052 w 8105"/>
              <a:gd name="T15" fmla="*/ 6639 h 7710"/>
              <a:gd name="T16" fmla="*/ 7034 w 8105"/>
              <a:gd name="T17" fmla="*/ 3658 h 7710"/>
              <a:gd name="T18" fmla="*/ 4976 w 8105"/>
              <a:gd name="T19" fmla="*/ 823 h 7710"/>
              <a:gd name="T20" fmla="*/ 5799 w 8105"/>
              <a:gd name="T21" fmla="*/ 0 h 7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7710">
                <a:moveTo>
                  <a:pt x="5799" y="0"/>
                </a:moveTo>
                <a:cubicBezTo>
                  <a:pt x="7163" y="653"/>
                  <a:pt x="8105" y="2045"/>
                  <a:pt x="8105" y="3658"/>
                </a:cubicBezTo>
                <a:cubicBezTo>
                  <a:pt x="8105" y="5896"/>
                  <a:pt x="6291" y="7710"/>
                  <a:pt x="4052" y="7710"/>
                </a:cubicBezTo>
                <a:cubicBezTo>
                  <a:pt x="1814" y="7710"/>
                  <a:pt x="0" y="5896"/>
                  <a:pt x="0" y="3658"/>
                </a:cubicBezTo>
                <a:cubicBezTo>
                  <a:pt x="0" y="2045"/>
                  <a:pt x="942" y="653"/>
                  <a:pt x="2306" y="0"/>
                </a:cubicBezTo>
                <a:lnTo>
                  <a:pt x="3128" y="823"/>
                </a:lnTo>
                <a:cubicBezTo>
                  <a:pt x="1934" y="1212"/>
                  <a:pt x="1071" y="2334"/>
                  <a:pt x="1071" y="3658"/>
                </a:cubicBezTo>
                <a:cubicBezTo>
                  <a:pt x="1071" y="5304"/>
                  <a:pt x="2406" y="6639"/>
                  <a:pt x="4052" y="6639"/>
                </a:cubicBezTo>
                <a:cubicBezTo>
                  <a:pt x="5699" y="6639"/>
                  <a:pt x="7034" y="5304"/>
                  <a:pt x="7034" y="3658"/>
                </a:cubicBezTo>
                <a:cubicBezTo>
                  <a:pt x="7034" y="2334"/>
                  <a:pt x="6171" y="1212"/>
                  <a:pt x="4976" y="823"/>
                </a:cubicBezTo>
                <a:lnTo>
                  <a:pt x="5799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372" tIns="45686" rIns="91372" bIns="45686" numCol="1" anchor="t" anchorCtr="0" compatLnSpc="1">
            <a:prstTxWarp prst="textNoShape">
              <a:avLst/>
            </a:prstTxWarp>
          </a:bodyPr>
          <a:lstStyle/>
          <a:p>
            <a:endParaRPr lang="zh-CN" altLang="en-US" sz="1181"/>
          </a:p>
        </p:txBody>
      </p:sp>
      <p:grpSp>
        <p:nvGrpSpPr>
          <p:cNvPr id="55" name="组合 54"/>
          <p:cNvGrpSpPr/>
          <p:nvPr/>
        </p:nvGrpSpPr>
        <p:grpSpPr>
          <a:xfrm>
            <a:off x="1687264" y="1402885"/>
            <a:ext cx="960318" cy="265457"/>
            <a:chOff x="3477359" y="8005745"/>
            <a:chExt cx="2534423" cy="706082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56" name="流程图: 可选过程 55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695928" y="8005745"/>
              <a:ext cx="2010364" cy="706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202339" y="1402885"/>
            <a:ext cx="960318" cy="265457"/>
            <a:chOff x="3477359" y="8005745"/>
            <a:chExt cx="2534423" cy="706082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60" name="流程图: 可选过程 59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695928" y="8005745"/>
              <a:ext cx="2010364" cy="706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815389" y="1402885"/>
            <a:ext cx="960318" cy="265457"/>
            <a:chOff x="3477359" y="8005745"/>
            <a:chExt cx="2534423" cy="706082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74" name="流程图: 可选过程 73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695928" y="8005745"/>
              <a:ext cx="2010364" cy="706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332494" y="1402885"/>
            <a:ext cx="960318" cy="265457"/>
            <a:chOff x="3477359" y="8005745"/>
            <a:chExt cx="2534423" cy="706082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77" name="流程图: 可选过程 76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695928" y="8005745"/>
              <a:ext cx="2010364" cy="706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011825" y="454589"/>
            <a:ext cx="7368815" cy="369909"/>
          </a:xfrm>
          <a:prstGeom prst="rect">
            <a:avLst/>
          </a:prstGeom>
          <a:noFill/>
        </p:spPr>
        <p:txBody>
          <a:bodyPr wrap="square" lIns="80582" tIns="40291" rIns="80582" bIns="40291" rtlCol="0">
            <a:spAutoFit/>
          </a:bodyPr>
          <a:lstStyle/>
          <a:p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      </a:t>
            </a:r>
            <a:r>
              <a:rPr lang="zh-CN" altLang="en-US" sz="118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</a:t>
            </a:r>
            <a:r>
              <a:rPr lang="zh-CN" altLang="en-US" sz="187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 </a:t>
            </a:r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674566" y="0"/>
            <a:ext cx="1662056" cy="1405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</p:spTree>
    <p:extLst>
      <p:ext uri="{BB962C8B-B14F-4D97-AF65-F5344CB8AC3E}">
        <p14:creationId xmlns:p14="http://schemas.microsoft.com/office/powerpoint/2010/main" val="1322870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1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1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1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1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10"/>
                            </p:stCondLst>
                            <p:childTnLst>
                              <p:par>
                                <p:cTn id="37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10"/>
                            </p:stCondLst>
                            <p:childTnLst>
                              <p:par>
                                <p:cTn id="4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710"/>
                            </p:stCondLst>
                            <p:childTnLst>
                              <p:par>
                                <p:cTn id="5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710"/>
                            </p:stCondLst>
                            <p:childTnLst>
                              <p:par>
                                <p:cTn id="61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710"/>
                            </p:stCondLst>
                            <p:childTnLst>
                              <p:par>
                                <p:cTn id="6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1" grpId="0"/>
      <p:bldP spid="62" grpId="0"/>
      <p:bldP spid="63" grpId="0"/>
      <p:bldP spid="10" grpId="0" animBg="1"/>
      <p:bldP spid="9" grpId="0" animBg="1"/>
      <p:bldP spid="8" grpId="0" animBg="1"/>
      <p:bldP spid="7" grpId="0" animBg="1"/>
      <p:bldP spid="44" grpId="0"/>
      <p:bldP spid="4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/>
          <p:cNvGrpSpPr/>
          <p:nvPr/>
        </p:nvGrpSpPr>
        <p:grpSpPr>
          <a:xfrm>
            <a:off x="2938386" y="2027093"/>
            <a:ext cx="3447859" cy="996091"/>
            <a:chOff x="3765256" y="5235021"/>
            <a:chExt cx="5160485" cy="1534103"/>
          </a:xfrm>
        </p:grpSpPr>
        <p:cxnSp>
          <p:nvCxnSpPr>
            <p:cNvPr id="56" name="直接连接符 55"/>
            <p:cNvCxnSpPr/>
            <p:nvPr/>
          </p:nvCxnSpPr>
          <p:spPr>
            <a:xfrm flipV="1">
              <a:off x="3765256" y="5243175"/>
              <a:ext cx="1749879" cy="1456152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H="1" flipV="1">
              <a:off x="5515135" y="5235021"/>
              <a:ext cx="1901975" cy="1534103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V="1">
              <a:off x="7417110" y="5235021"/>
              <a:ext cx="1508631" cy="1534103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2118782" y="2320859"/>
            <a:ext cx="1325774" cy="1326249"/>
            <a:chOff x="3168751" y="3574409"/>
            <a:chExt cx="1984315" cy="2042587"/>
          </a:xfrm>
        </p:grpSpPr>
        <p:grpSp>
          <p:nvGrpSpPr>
            <p:cNvPr id="25" name="组合 24"/>
            <p:cNvGrpSpPr/>
            <p:nvPr/>
          </p:nvGrpSpPr>
          <p:grpSpPr>
            <a:xfrm>
              <a:off x="3168751" y="3574409"/>
              <a:ext cx="1984315" cy="2042587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26" name="同心圆 25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1484232" y="1093651"/>
                <a:ext cx="1504273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rgbClr val="C5C5C5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3410009" y="3822744"/>
              <a:ext cx="1501810" cy="1545911"/>
              <a:chOff x="3089229" y="3088680"/>
              <a:chExt cx="1003763" cy="1003758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3089229" y="3088680"/>
                <a:ext cx="1003763" cy="1003758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innerShdw blurRad="63500" dist="50800" dir="18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131296" y="3428393"/>
                <a:ext cx="961695" cy="274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18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第一季度</a:t>
                </a: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601274" y="1458750"/>
            <a:ext cx="1176247" cy="1147272"/>
            <a:chOff x="5387629" y="2246656"/>
            <a:chExt cx="1760515" cy="1766940"/>
          </a:xfrm>
        </p:grpSpPr>
        <p:grpSp>
          <p:nvGrpSpPr>
            <p:cNvPr id="31" name="组合 30"/>
            <p:cNvGrpSpPr/>
            <p:nvPr/>
          </p:nvGrpSpPr>
          <p:grpSpPr>
            <a:xfrm>
              <a:off x="5387629" y="2246656"/>
              <a:ext cx="1716534" cy="1766940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32" name="同心圆 31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1484232" y="1093651"/>
                <a:ext cx="1504273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rgbClr val="C5C5C5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5596329" y="2461478"/>
              <a:ext cx="1551815" cy="1337290"/>
              <a:chOff x="3089228" y="3088680"/>
              <a:chExt cx="1198987" cy="1003758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3089228" y="3088680"/>
                <a:ext cx="1003763" cy="100375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innerShdw blurRad="63500" dist="50800" dir="180000">
                  <a:prstClr val="black">
                    <a:alpha val="2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120280" y="3464818"/>
                <a:ext cx="1167935" cy="346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3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第二季度</a:t>
                </a: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6071214" y="1319263"/>
            <a:ext cx="1146863" cy="1147272"/>
            <a:chOff x="9084443" y="2031828"/>
            <a:chExt cx="1716534" cy="1766940"/>
          </a:xfrm>
        </p:grpSpPr>
        <p:grpSp>
          <p:nvGrpSpPr>
            <p:cNvPr id="43" name="组合 42"/>
            <p:cNvGrpSpPr/>
            <p:nvPr/>
          </p:nvGrpSpPr>
          <p:grpSpPr>
            <a:xfrm>
              <a:off x="9084443" y="2031828"/>
              <a:ext cx="1716534" cy="1766940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44" name="同心圆 43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1484232" y="1093651"/>
                <a:ext cx="1504273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rgbClr val="C5C5C5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9293143" y="2246650"/>
              <a:ext cx="1484637" cy="1337290"/>
              <a:chOff x="3089228" y="3088680"/>
              <a:chExt cx="1147083" cy="1003758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3089228" y="3088680"/>
                <a:ext cx="1003763" cy="100375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innerShdw blurRad="63500" dist="50800" dir="180000">
                  <a:prstClr val="black">
                    <a:alpha val="2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3128414" y="3422480"/>
                <a:ext cx="1107897" cy="346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3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第四季度</a:t>
                </a: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788460" y="2320859"/>
            <a:ext cx="1325774" cy="1326249"/>
            <a:chOff x="7164517" y="3574409"/>
            <a:chExt cx="1984315" cy="2042587"/>
          </a:xfrm>
        </p:grpSpPr>
        <p:grpSp>
          <p:nvGrpSpPr>
            <p:cNvPr id="49" name="组合 48"/>
            <p:cNvGrpSpPr/>
            <p:nvPr/>
          </p:nvGrpSpPr>
          <p:grpSpPr>
            <a:xfrm>
              <a:off x="7164517" y="3574409"/>
              <a:ext cx="1984315" cy="2042587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50" name="同心圆 49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1484232" y="1093651"/>
                <a:ext cx="1504273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rgbClr val="C5C5C5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>
              <a:off x="7405774" y="3822744"/>
              <a:ext cx="1501810" cy="1545911"/>
              <a:chOff x="3089228" y="3088680"/>
              <a:chExt cx="1003763" cy="1003758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3089228" y="3088680"/>
                <a:ext cx="1003763" cy="1003758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innerShdw blurRad="63500" dist="50800" dir="180000">
                  <a:prstClr val="black">
                    <a:alpha val="2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3118015" y="3434563"/>
                <a:ext cx="946190" cy="274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18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第三季度</a:t>
                </a:r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1187167" y="4068205"/>
            <a:ext cx="7146519" cy="663643"/>
            <a:chOff x="1379715" y="3986753"/>
            <a:chExt cx="6588710" cy="613609"/>
          </a:xfrm>
          <a:solidFill>
            <a:schemeClr val="bg1"/>
          </a:solidFill>
        </p:grpSpPr>
        <p:sp>
          <p:nvSpPr>
            <p:cNvPr id="68" name="矩形 67"/>
            <p:cNvSpPr/>
            <p:nvPr/>
          </p:nvSpPr>
          <p:spPr>
            <a:xfrm>
              <a:off x="1379715" y="3988433"/>
              <a:ext cx="6588710" cy="504056"/>
            </a:xfrm>
            <a:prstGeom prst="rect">
              <a:avLst/>
            </a:prstGeom>
            <a:grpFill/>
            <a:ln>
              <a:noFill/>
            </a:ln>
            <a:effectLst>
              <a:outerShdw blurRad="127000" dist="38100" dir="8100000" algn="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711261" y="3986753"/>
              <a:ext cx="4042327" cy="613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</a:t>
              </a:r>
              <a:endParaRPr lang="en-US" altLang="zh-CN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endParaRPr lang="en-US" altLang="zh-CN" sz="82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1541338" y="1260010"/>
            <a:ext cx="1836793" cy="565563"/>
            <a:chOff x="6084168" y="1274556"/>
            <a:chExt cx="2317853" cy="600167"/>
          </a:xfrm>
        </p:grpSpPr>
        <p:sp>
          <p:nvSpPr>
            <p:cNvPr id="77" name="TextBox 76"/>
            <p:cNvSpPr txBox="1"/>
            <p:nvPr/>
          </p:nvSpPr>
          <p:spPr>
            <a:xfrm>
              <a:off x="6084168" y="1514664"/>
              <a:ext cx="2317853" cy="360059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109639" y="1274556"/>
              <a:ext cx="1008112" cy="293947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963715" y="454589"/>
            <a:ext cx="7368815" cy="369909"/>
          </a:xfrm>
          <a:prstGeom prst="rect">
            <a:avLst/>
          </a:prstGeom>
          <a:noFill/>
        </p:spPr>
        <p:txBody>
          <a:bodyPr wrap="square" lIns="80582" tIns="40291" rIns="80582" bIns="40291" rtlCol="0">
            <a:spAutoFit/>
          </a:bodyPr>
          <a:lstStyle/>
          <a:p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       </a:t>
            </a:r>
            <a:r>
              <a:rPr lang="zh-CN" altLang="en-US" sz="118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完成季度</a:t>
            </a:r>
            <a:r>
              <a:rPr lang="zh-CN" altLang="en-US" sz="187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 </a:t>
            </a:r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674566" y="0"/>
            <a:ext cx="1662056" cy="1405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</p:spTree>
    <p:extLst>
      <p:ext uri="{BB962C8B-B14F-4D97-AF65-F5344CB8AC3E}">
        <p14:creationId xmlns:p14="http://schemas.microsoft.com/office/powerpoint/2010/main" val="181576531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8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8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88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5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9" y="0"/>
            <a:ext cx="9141321" cy="514350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3924539" y="1612214"/>
            <a:ext cx="5217809" cy="94136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  <p:sp>
        <p:nvSpPr>
          <p:cNvPr id="23" name="TextBox 22"/>
          <p:cNvSpPr txBox="1"/>
          <p:nvPr/>
        </p:nvSpPr>
        <p:spPr>
          <a:xfrm>
            <a:off x="4742413" y="1993755"/>
            <a:ext cx="2475664" cy="430254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2399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Bold" pitchFamily="34" charset="-122"/>
                <a:ea typeface="思源黑体 CN Bold" pitchFamily="34" charset="-122"/>
              </a:rPr>
              <a:t>请添加标题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716568" y="2893000"/>
            <a:ext cx="1103785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94510" y="2893000"/>
            <a:ext cx="1044238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716568" y="3205806"/>
            <a:ext cx="1103785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794510" y="3205806"/>
            <a:ext cx="1134904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716332" y="3522091"/>
            <a:ext cx="1078178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820353" y="3506844"/>
            <a:ext cx="1109061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√请添加标题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3052975" y="1030847"/>
            <a:ext cx="293387" cy="285221"/>
            <a:chOff x="1463339" y="1072758"/>
            <a:chExt cx="1546058" cy="1546058"/>
          </a:xfrm>
          <a:effectLst>
            <a:outerShdw blurRad="330200" dist="215900" dir="6900000" sx="71000" sy="71000" algn="t" rotWithShape="0">
              <a:prstClr val="black">
                <a:alpha val="54000"/>
              </a:prstClr>
            </a:outerShdw>
          </a:effectLst>
        </p:grpSpPr>
        <p:sp>
          <p:nvSpPr>
            <p:cNvPr id="61" name="同心圆 60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1484232" y="1093651"/>
              <a:ext cx="1504274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sp>
        <p:nvSpPr>
          <p:cNvPr id="80" name="矩形 79"/>
          <p:cNvSpPr/>
          <p:nvPr/>
        </p:nvSpPr>
        <p:spPr>
          <a:xfrm>
            <a:off x="32" y="4675712"/>
            <a:ext cx="9140694" cy="4677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  <p:grpSp>
        <p:nvGrpSpPr>
          <p:cNvPr id="7" name="组合 6"/>
          <p:cNvGrpSpPr/>
          <p:nvPr/>
        </p:nvGrpSpPr>
        <p:grpSpPr>
          <a:xfrm>
            <a:off x="3014020" y="1286151"/>
            <a:ext cx="1472740" cy="1431237"/>
            <a:chOff x="4508674" y="2118116"/>
            <a:chExt cx="2204282" cy="2204282"/>
          </a:xfrm>
        </p:grpSpPr>
        <p:grpSp>
          <p:nvGrpSpPr>
            <p:cNvPr id="38" name="组合 37"/>
            <p:cNvGrpSpPr/>
            <p:nvPr/>
          </p:nvGrpSpPr>
          <p:grpSpPr>
            <a:xfrm>
              <a:off x="4508674" y="2118116"/>
              <a:ext cx="2204282" cy="2204282"/>
              <a:chOff x="1517331" y="1125257"/>
              <a:chExt cx="2204282" cy="2204282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1517331" y="1125257"/>
                <a:ext cx="2204282" cy="2204282"/>
              </a:xfrm>
              <a:prstGeom prst="ellipse">
                <a:avLst/>
              </a:prstGeom>
              <a:gradFill>
                <a:gsLst>
                  <a:gs pos="0">
                    <a:srgbClr val="EBEBEB"/>
                  </a:gs>
                  <a:gs pos="100000">
                    <a:srgbClr val="FEFEFE"/>
                  </a:gs>
                </a:gsLst>
                <a:lin ang="7530000" scaled="0"/>
              </a:gradFill>
              <a:ln w="12700">
                <a:solidFill>
                  <a:schemeClr val="bg1"/>
                </a:solidFill>
              </a:ln>
              <a:effectLst>
                <a:outerShdw blurRad="457200" dist="444500" dir="7800000" sx="89000" sy="89000" algn="tr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1719372" y="1327298"/>
                <a:ext cx="1800200" cy="180020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1" name="TextBox 80"/>
            <p:cNvSpPr txBox="1"/>
            <p:nvPr/>
          </p:nvSpPr>
          <p:spPr>
            <a:xfrm>
              <a:off x="5044081" y="2653914"/>
              <a:ext cx="1133464" cy="1172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349" dirty="0">
                  <a:solidFill>
                    <a:schemeClr val="bg1"/>
                  </a:solidFill>
                  <a:latin typeface="DFGothic-EB" panose="02010609010101010101" pitchFamily="1" charset="-128"/>
                  <a:ea typeface="DFGothic-EB" panose="02010609010101010101" pitchFamily="1" charset="-128"/>
                </a:rPr>
                <a:t>03</a:t>
              </a:r>
              <a:endParaRPr lang="zh-CN" altLang="en-US" sz="4349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429418" y="1676861"/>
            <a:ext cx="425556" cy="413563"/>
            <a:chOff x="1517331" y="1125257"/>
            <a:chExt cx="2204282" cy="2204282"/>
          </a:xfrm>
        </p:grpSpPr>
        <p:sp>
          <p:nvSpPr>
            <p:cNvPr id="52" name="椭圆 51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89000" sy="8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53" name="椭圆 52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272618" y="2803861"/>
            <a:ext cx="425556" cy="413563"/>
            <a:chOff x="1517331" y="1125257"/>
            <a:chExt cx="2204282" cy="2204282"/>
          </a:xfrm>
        </p:grpSpPr>
        <p:sp>
          <p:nvSpPr>
            <p:cNvPr id="55" name="椭圆 54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89000" sy="8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56" name="椭圆 55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2686032" y="2386371"/>
            <a:ext cx="347545" cy="337751"/>
            <a:chOff x="1517331" y="1125257"/>
            <a:chExt cx="2204282" cy="2204282"/>
          </a:xfrm>
        </p:grpSpPr>
        <p:sp>
          <p:nvSpPr>
            <p:cNvPr id="58" name="椭圆 57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89000" sy="8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60" name="椭圆 59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4780850" y="1702011"/>
            <a:ext cx="1531943" cy="242767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en-US" altLang="zh-CN" sz="1181" b="1" spc="-99" dirty="0">
                <a:latin typeface="思源黑体 CN Bold" pitchFamily="34" charset="-122"/>
                <a:ea typeface="思源黑体 CN Bold" pitchFamily="34" charset="-122"/>
              </a:rPr>
              <a:t>WORK REPORT</a:t>
            </a:r>
            <a:endParaRPr lang="zh-CN" altLang="en-US" sz="1181" b="1" spc="-99" dirty="0">
              <a:latin typeface="思源黑体 CN Bold" pitchFamily="34" charset="-122"/>
              <a:ea typeface="思源黑体 CN Bold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04776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2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9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23" grpId="0"/>
      <p:bldP spid="27" grpId="0"/>
      <p:bldP spid="28" grpId="0"/>
      <p:bldP spid="29" grpId="0"/>
      <p:bldP spid="30" grpId="0"/>
      <p:bldP spid="31" grpId="0"/>
      <p:bldP spid="33" grpId="0"/>
      <p:bldP spid="80" grpId="0" animBg="1"/>
      <p:bldP spid="8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174527" y="1845731"/>
            <a:ext cx="6957648" cy="1748634"/>
            <a:chOff x="1260022" y="2163164"/>
            <a:chExt cx="6960165" cy="1748634"/>
          </a:xfrm>
          <a:noFill/>
          <a:effectLst>
            <a:outerShdw blurRad="76200" dist="38100" dir="5400000" algn="t" rotWithShape="0">
              <a:prstClr val="black">
                <a:alpha val="28000"/>
              </a:prstClr>
            </a:outerShdw>
          </a:effectLst>
        </p:grpSpPr>
        <p:sp>
          <p:nvSpPr>
            <p:cNvPr id="20" name="Arc 54"/>
            <p:cNvSpPr/>
            <p:nvPr/>
          </p:nvSpPr>
          <p:spPr bwMode="auto">
            <a:xfrm>
              <a:off x="4740104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 sz="1181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1" name="Arc 42"/>
            <p:cNvSpPr/>
            <p:nvPr/>
          </p:nvSpPr>
          <p:spPr bwMode="auto">
            <a:xfrm>
              <a:off x="1260022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 sz="1181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2" name="Arc 40"/>
            <p:cNvSpPr/>
            <p:nvPr/>
          </p:nvSpPr>
          <p:spPr bwMode="auto">
            <a:xfrm rot="10800000">
              <a:off x="3000064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 sz="1181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3" name="Arc 52"/>
            <p:cNvSpPr/>
            <p:nvPr/>
          </p:nvSpPr>
          <p:spPr bwMode="auto">
            <a:xfrm rot="10800000">
              <a:off x="6480146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 sz="1181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1222647" y="1356128"/>
            <a:ext cx="1668934" cy="579407"/>
            <a:chOff x="6084168" y="1274556"/>
            <a:chExt cx="1669538" cy="579407"/>
          </a:xfrm>
        </p:grpSpPr>
        <p:sp>
          <p:nvSpPr>
            <p:cNvPr id="107" name="TextBox 106"/>
            <p:cNvSpPr txBox="1"/>
            <p:nvPr/>
          </p:nvSpPr>
          <p:spPr>
            <a:xfrm>
              <a:off x="6084168" y="1514664"/>
              <a:ext cx="1669538" cy="339299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6532344" y="1274556"/>
              <a:ext cx="1008112" cy="276999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2970095" y="3556516"/>
            <a:ext cx="1668934" cy="579407"/>
            <a:chOff x="6084168" y="1274556"/>
            <a:chExt cx="1669538" cy="579407"/>
          </a:xfrm>
        </p:grpSpPr>
        <p:sp>
          <p:nvSpPr>
            <p:cNvPr id="110" name="TextBox 109"/>
            <p:cNvSpPr txBox="1"/>
            <p:nvPr/>
          </p:nvSpPr>
          <p:spPr>
            <a:xfrm>
              <a:off x="6084168" y="1514664"/>
              <a:ext cx="1669538" cy="339299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532344" y="1274556"/>
              <a:ext cx="1008112" cy="276999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4653349" y="1356128"/>
            <a:ext cx="1668934" cy="579407"/>
            <a:chOff x="6084168" y="1274556"/>
            <a:chExt cx="1669538" cy="579407"/>
          </a:xfrm>
        </p:grpSpPr>
        <p:sp>
          <p:nvSpPr>
            <p:cNvPr id="113" name="TextBox 112"/>
            <p:cNvSpPr txBox="1"/>
            <p:nvPr/>
          </p:nvSpPr>
          <p:spPr>
            <a:xfrm>
              <a:off x="6084168" y="1514664"/>
              <a:ext cx="1669538" cy="339299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6532344" y="1274556"/>
              <a:ext cx="1008112" cy="276999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6466087" y="3556516"/>
            <a:ext cx="1668934" cy="579407"/>
            <a:chOff x="6084168" y="1274556"/>
            <a:chExt cx="1669538" cy="579407"/>
          </a:xfrm>
        </p:grpSpPr>
        <p:sp>
          <p:nvSpPr>
            <p:cNvPr id="116" name="TextBox 115"/>
            <p:cNvSpPr txBox="1"/>
            <p:nvPr/>
          </p:nvSpPr>
          <p:spPr>
            <a:xfrm>
              <a:off x="6084168" y="1514664"/>
              <a:ext cx="1669538" cy="339299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6532344" y="1274556"/>
              <a:ext cx="1008112" cy="276999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472248" y="2138048"/>
            <a:ext cx="1206160" cy="1172593"/>
            <a:chOff x="2201071" y="3406041"/>
            <a:chExt cx="1805286" cy="1805938"/>
          </a:xfrm>
        </p:grpSpPr>
        <p:grpSp>
          <p:nvGrpSpPr>
            <p:cNvPr id="62" name="组合 61"/>
            <p:cNvGrpSpPr/>
            <p:nvPr/>
          </p:nvGrpSpPr>
          <p:grpSpPr>
            <a:xfrm>
              <a:off x="2201071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63" name="组合 62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65" name="同心圆 6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8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" name="椭圆 65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81"/>
                </a:p>
              </p:txBody>
            </p:sp>
          </p:grpSp>
          <p:sp>
            <p:nvSpPr>
              <p:cNvPr id="64" name="椭圆 63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2694007" y="3876615"/>
              <a:ext cx="1023614" cy="7019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18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1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933940" y="2138048"/>
            <a:ext cx="1206160" cy="1172593"/>
            <a:chOff x="7382260" y="3406041"/>
            <a:chExt cx="1805286" cy="1805938"/>
          </a:xfrm>
        </p:grpSpPr>
        <p:grpSp>
          <p:nvGrpSpPr>
            <p:cNvPr id="71" name="组合 70"/>
            <p:cNvGrpSpPr/>
            <p:nvPr/>
          </p:nvGrpSpPr>
          <p:grpSpPr>
            <a:xfrm>
              <a:off x="738226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72" name="组合 71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74" name="同心圆 73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8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5" name="椭圆 74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81"/>
                </a:p>
              </p:txBody>
            </p:sp>
          </p:grpSp>
          <p:sp>
            <p:nvSpPr>
              <p:cNvPr id="73" name="椭圆 72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7875196" y="3876615"/>
              <a:ext cx="1023614" cy="7019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18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1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16072" y="2138048"/>
            <a:ext cx="1206160" cy="1172593"/>
            <a:chOff x="4811090" y="3406041"/>
            <a:chExt cx="1805286" cy="1805938"/>
          </a:xfrm>
        </p:grpSpPr>
        <p:grpSp>
          <p:nvGrpSpPr>
            <p:cNvPr id="80" name="组合 79"/>
            <p:cNvGrpSpPr/>
            <p:nvPr/>
          </p:nvGrpSpPr>
          <p:grpSpPr>
            <a:xfrm>
              <a:off x="481109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81" name="组合 80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85" name="同心圆 8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8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6" name="椭圆 85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81"/>
                </a:p>
              </p:txBody>
            </p:sp>
          </p:grpSp>
          <p:sp>
            <p:nvSpPr>
              <p:cNvPr id="82" name="椭圆 81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innerShdw blurRad="63500" dist="50800" dir="19440000">
                  <a:prstClr val="black">
                    <a:alpha val="2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</p:grpSp>
        <p:sp>
          <p:nvSpPr>
            <p:cNvPr id="118" name="TextBox 117"/>
            <p:cNvSpPr txBox="1"/>
            <p:nvPr/>
          </p:nvSpPr>
          <p:spPr>
            <a:xfrm>
              <a:off x="5304026" y="3876615"/>
              <a:ext cx="1023614" cy="7019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18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1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659389" y="2138048"/>
            <a:ext cx="1206160" cy="1172593"/>
            <a:chOff x="9964778" y="3406041"/>
            <a:chExt cx="1805286" cy="1805938"/>
          </a:xfrm>
        </p:grpSpPr>
        <p:grpSp>
          <p:nvGrpSpPr>
            <p:cNvPr id="119" name="组合 118"/>
            <p:cNvGrpSpPr/>
            <p:nvPr/>
          </p:nvGrpSpPr>
          <p:grpSpPr>
            <a:xfrm>
              <a:off x="9964778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120" name="组合 11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22" name="同心圆 121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8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" name="椭圆 12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81"/>
                </a:p>
              </p:txBody>
            </p:sp>
          </p:grpSp>
          <p:sp>
            <p:nvSpPr>
              <p:cNvPr id="121" name="椭圆 12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</p:grpSp>
        <p:sp>
          <p:nvSpPr>
            <p:cNvPr id="124" name="TextBox 123"/>
            <p:cNvSpPr txBox="1"/>
            <p:nvPr/>
          </p:nvSpPr>
          <p:spPr>
            <a:xfrm>
              <a:off x="10457714" y="3876615"/>
              <a:ext cx="1023614" cy="7019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18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1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963715" y="454590"/>
            <a:ext cx="7368815" cy="289118"/>
          </a:xfrm>
          <a:prstGeom prst="rect">
            <a:avLst/>
          </a:prstGeom>
          <a:noFill/>
        </p:spPr>
        <p:txBody>
          <a:bodyPr wrap="square" lIns="80582" tIns="40291" rIns="80582" bIns="40291" rtlCol="0">
            <a:spAutoFit/>
          </a:bodyPr>
          <a:lstStyle/>
          <a:p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       </a:t>
            </a:r>
            <a:r>
              <a:rPr lang="zh-CN" altLang="en-US" sz="118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      </a:t>
            </a:r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 </a:t>
            </a:r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674566" y="0"/>
            <a:ext cx="1662056" cy="1405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</p:spTree>
    <p:extLst>
      <p:ext uri="{BB962C8B-B14F-4D97-AF65-F5344CB8AC3E}">
        <p14:creationId xmlns:p14="http://schemas.microsoft.com/office/powerpoint/2010/main" val="41675702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1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1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1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组合 92"/>
          <p:cNvGrpSpPr/>
          <p:nvPr/>
        </p:nvGrpSpPr>
        <p:grpSpPr>
          <a:xfrm>
            <a:off x="1689260" y="1503726"/>
            <a:ext cx="1165176" cy="2181910"/>
            <a:chOff x="1349702" y="1746119"/>
            <a:chExt cx="1645146" cy="1936519"/>
          </a:xfrm>
        </p:grpSpPr>
        <p:sp>
          <p:nvSpPr>
            <p:cNvPr id="94" name="圆角矩形 93"/>
            <p:cNvSpPr/>
            <p:nvPr/>
          </p:nvSpPr>
          <p:spPr>
            <a:xfrm>
              <a:off x="1349702" y="1746119"/>
              <a:ext cx="1645146" cy="1936519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127000" dir="360000" sx="101000" sy="101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95" name="圆角矩形 94"/>
            <p:cNvSpPr/>
            <p:nvPr/>
          </p:nvSpPr>
          <p:spPr>
            <a:xfrm>
              <a:off x="1373075" y="1762331"/>
              <a:ext cx="1598400" cy="1899758"/>
            </a:xfrm>
            <a:prstGeom prst="roundRect">
              <a:avLst/>
            </a:prstGeom>
            <a:gradFill>
              <a:gsLst>
                <a:gs pos="65000">
                  <a:srgbClr val="F0F0F0"/>
                </a:gs>
                <a:gs pos="27000">
                  <a:srgbClr val="FBFBFB"/>
                </a:gs>
                <a:gs pos="3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3277312" y="1503726"/>
            <a:ext cx="1165176" cy="2181910"/>
            <a:chOff x="1349702" y="1746119"/>
            <a:chExt cx="1645146" cy="1936519"/>
          </a:xfrm>
        </p:grpSpPr>
        <p:sp>
          <p:nvSpPr>
            <p:cNvPr id="91" name="圆角矩形 90"/>
            <p:cNvSpPr/>
            <p:nvPr/>
          </p:nvSpPr>
          <p:spPr>
            <a:xfrm>
              <a:off x="1349702" y="1746119"/>
              <a:ext cx="1645146" cy="1936519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127000" dir="360000" sx="101000" sy="101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92" name="圆角矩形 91"/>
            <p:cNvSpPr/>
            <p:nvPr/>
          </p:nvSpPr>
          <p:spPr>
            <a:xfrm>
              <a:off x="1373075" y="1762331"/>
              <a:ext cx="1598400" cy="1899758"/>
            </a:xfrm>
            <a:prstGeom prst="roundRect">
              <a:avLst/>
            </a:prstGeom>
            <a:gradFill>
              <a:gsLst>
                <a:gs pos="65000">
                  <a:srgbClr val="F0F0F0"/>
                </a:gs>
                <a:gs pos="27000">
                  <a:srgbClr val="FBFBFB"/>
                </a:gs>
                <a:gs pos="3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4820442" y="1503726"/>
            <a:ext cx="1165176" cy="2181910"/>
            <a:chOff x="1349702" y="1746119"/>
            <a:chExt cx="1645146" cy="1936519"/>
          </a:xfrm>
        </p:grpSpPr>
        <p:sp>
          <p:nvSpPr>
            <p:cNvPr id="88" name="圆角矩形 87"/>
            <p:cNvSpPr/>
            <p:nvPr/>
          </p:nvSpPr>
          <p:spPr>
            <a:xfrm>
              <a:off x="1349702" y="1746119"/>
              <a:ext cx="1645146" cy="1936519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127000" dir="360000" sx="101000" sy="101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89" name="圆角矩形 88"/>
            <p:cNvSpPr/>
            <p:nvPr/>
          </p:nvSpPr>
          <p:spPr>
            <a:xfrm>
              <a:off x="1373075" y="1762331"/>
              <a:ext cx="1598400" cy="1899758"/>
            </a:xfrm>
            <a:prstGeom prst="roundRect">
              <a:avLst/>
            </a:prstGeom>
            <a:gradFill>
              <a:gsLst>
                <a:gs pos="65000">
                  <a:srgbClr val="F0F0F0"/>
                </a:gs>
                <a:gs pos="27000">
                  <a:srgbClr val="FBFBFB"/>
                </a:gs>
                <a:gs pos="3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6448121" y="1503726"/>
            <a:ext cx="1165176" cy="2181910"/>
            <a:chOff x="1349702" y="1746119"/>
            <a:chExt cx="1645146" cy="1936519"/>
          </a:xfrm>
        </p:grpSpPr>
        <p:sp>
          <p:nvSpPr>
            <p:cNvPr id="85" name="圆角矩形 84"/>
            <p:cNvSpPr/>
            <p:nvPr/>
          </p:nvSpPr>
          <p:spPr>
            <a:xfrm>
              <a:off x="1349702" y="1746119"/>
              <a:ext cx="1645146" cy="1936519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127000" dir="360000" sx="101000" sy="101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86" name="圆角矩形 85"/>
            <p:cNvSpPr/>
            <p:nvPr/>
          </p:nvSpPr>
          <p:spPr>
            <a:xfrm>
              <a:off x="1373075" y="1762331"/>
              <a:ext cx="1598400" cy="1899758"/>
            </a:xfrm>
            <a:prstGeom prst="roundRect">
              <a:avLst/>
            </a:prstGeom>
            <a:gradFill>
              <a:gsLst>
                <a:gs pos="65000">
                  <a:srgbClr val="F0F0F0"/>
                </a:gs>
                <a:gs pos="27000">
                  <a:srgbClr val="FBFBFB"/>
                </a:gs>
                <a:gs pos="3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379257" y="1660762"/>
            <a:ext cx="1002036" cy="1002394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501087" y="1782634"/>
            <a:ext cx="758380" cy="758653"/>
            <a:chOff x="3470715" y="2005618"/>
            <a:chExt cx="758655" cy="758653"/>
          </a:xfrm>
        </p:grpSpPr>
        <p:sp>
          <p:nvSpPr>
            <p:cNvPr id="15" name="椭圆 14"/>
            <p:cNvSpPr/>
            <p:nvPr/>
          </p:nvSpPr>
          <p:spPr>
            <a:xfrm>
              <a:off x="3470715" y="2005618"/>
              <a:ext cx="758655" cy="75865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114300">
                <a:srgbClr val="C00000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67916" y="2154067"/>
              <a:ext cx="609399" cy="530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4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425" dirty="0">
                <a:solidFill>
                  <a:prstClr val="white"/>
                </a:solidFill>
                <a:latin typeface="思源黑体 CN Regular" pitchFamily="34" charset="-122"/>
                <a:ea typeface="思源黑体 CN Regular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775134" y="2544489"/>
            <a:ext cx="1002036" cy="1002394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896958" y="2666363"/>
            <a:ext cx="758380" cy="1118821"/>
            <a:chOff x="3089227" y="3088680"/>
            <a:chExt cx="1003763" cy="1480289"/>
          </a:xfrm>
          <a:gradFill>
            <a:gsLst>
              <a:gs pos="12000">
                <a:srgbClr val="E80000"/>
              </a:gs>
              <a:gs pos="31000">
                <a:srgbClr val="EC0000"/>
              </a:gs>
              <a:gs pos="0">
                <a:srgbClr val="FF0000"/>
              </a:gs>
              <a:gs pos="100000">
                <a:srgbClr val="E60000"/>
              </a:gs>
            </a:gsLst>
            <a:lin ang="18900000" scaled="0"/>
          </a:gradFill>
        </p:grpSpPr>
        <p:sp>
          <p:nvSpPr>
            <p:cNvPr id="23" name="椭圆 22"/>
            <p:cNvSpPr/>
            <p:nvPr/>
          </p:nvSpPr>
          <p:spPr>
            <a:xfrm>
              <a:off x="3089227" y="3088680"/>
              <a:ext cx="1003763" cy="100375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114300">
                <a:schemeClr val="accent6">
                  <a:lumMod val="7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226750" y="3286249"/>
              <a:ext cx="718121" cy="12827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4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4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2774" dirty="0">
                <a:solidFill>
                  <a:prstClr val="white"/>
                </a:solidFill>
                <a:latin typeface="思源黑体 CN Regular" pitchFamily="34" charset="-122"/>
                <a:ea typeface="思源黑体 CN Regular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950661" y="2576100"/>
            <a:ext cx="1002036" cy="1002394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072487" y="2697970"/>
            <a:ext cx="758382" cy="758652"/>
            <a:chOff x="5305582" y="3088680"/>
            <a:chExt cx="1003763" cy="1003758"/>
          </a:xfrm>
        </p:grpSpPr>
        <p:sp>
          <p:nvSpPr>
            <p:cNvPr id="29" name="椭圆 28"/>
            <p:cNvSpPr/>
            <p:nvPr/>
          </p:nvSpPr>
          <p:spPr>
            <a:xfrm>
              <a:off x="5305582" y="3088680"/>
              <a:ext cx="1003763" cy="100375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114300">
                <a:srgbClr val="C00000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37816" y="3266255"/>
              <a:ext cx="739288" cy="702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4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425" dirty="0">
                <a:solidFill>
                  <a:prstClr val="white"/>
                </a:solidFill>
                <a:latin typeface="思源黑体 CN Regular" pitchFamily="34" charset="-122"/>
                <a:ea typeface="思源黑体 CN Regular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531000" y="1680590"/>
            <a:ext cx="1002036" cy="1002394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652835" y="1802462"/>
            <a:ext cx="845301" cy="758651"/>
            <a:chOff x="5305580" y="3088682"/>
            <a:chExt cx="1118806" cy="1003758"/>
          </a:xfrm>
        </p:grpSpPr>
        <p:sp>
          <p:nvSpPr>
            <p:cNvPr id="36" name="椭圆 35"/>
            <p:cNvSpPr/>
            <p:nvPr/>
          </p:nvSpPr>
          <p:spPr>
            <a:xfrm>
              <a:off x="5305580" y="3088682"/>
              <a:ext cx="1003763" cy="100375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114300">
                <a:srgbClr val="C00000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455120" y="3264633"/>
              <a:ext cx="969266" cy="702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4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425" dirty="0">
                <a:solidFill>
                  <a:prstClr val="white"/>
                </a:solidFill>
                <a:latin typeface="思源黑体 CN Regular" pitchFamily="34" charset="-122"/>
                <a:ea typeface="思源黑体 CN Regular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765238" y="1687648"/>
            <a:ext cx="1089198" cy="710669"/>
            <a:chOff x="1764222" y="1820445"/>
            <a:chExt cx="1089592" cy="710669"/>
          </a:xfrm>
        </p:grpSpPr>
        <p:sp>
          <p:nvSpPr>
            <p:cNvPr id="65" name="TextBox 64"/>
            <p:cNvSpPr txBox="1"/>
            <p:nvPr/>
          </p:nvSpPr>
          <p:spPr>
            <a:xfrm>
              <a:off x="1764222" y="2056778"/>
              <a:ext cx="1089592" cy="474336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802502" y="1820445"/>
              <a:ext cx="945636" cy="259686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3306346" y="2853154"/>
            <a:ext cx="1122574" cy="634800"/>
            <a:chOff x="3344570" y="3016015"/>
            <a:chExt cx="1122980" cy="634800"/>
          </a:xfrm>
        </p:grpSpPr>
        <p:sp>
          <p:nvSpPr>
            <p:cNvPr id="67" name="TextBox 66"/>
            <p:cNvSpPr txBox="1"/>
            <p:nvPr/>
          </p:nvSpPr>
          <p:spPr>
            <a:xfrm>
              <a:off x="3344570" y="3221491"/>
              <a:ext cx="1122980" cy="429324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392060" y="3016015"/>
              <a:ext cx="945636" cy="259686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912393" y="1687648"/>
            <a:ext cx="1089198" cy="710669"/>
            <a:chOff x="4912515" y="1820445"/>
            <a:chExt cx="1089592" cy="710669"/>
          </a:xfrm>
        </p:grpSpPr>
        <p:sp>
          <p:nvSpPr>
            <p:cNvPr id="69" name="TextBox 68"/>
            <p:cNvSpPr txBox="1"/>
            <p:nvPr/>
          </p:nvSpPr>
          <p:spPr>
            <a:xfrm>
              <a:off x="4912515" y="2056778"/>
              <a:ext cx="1089592" cy="474336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950795" y="1820445"/>
              <a:ext cx="945636" cy="259686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487388" y="2830668"/>
            <a:ext cx="1141171" cy="657285"/>
            <a:chOff x="6526760" y="2993530"/>
            <a:chExt cx="1141583" cy="657285"/>
          </a:xfrm>
        </p:grpSpPr>
        <p:sp>
          <p:nvSpPr>
            <p:cNvPr id="71" name="TextBox 70"/>
            <p:cNvSpPr txBox="1"/>
            <p:nvPr/>
          </p:nvSpPr>
          <p:spPr>
            <a:xfrm>
              <a:off x="6526760" y="3221491"/>
              <a:ext cx="1141583" cy="429324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574251" y="2993530"/>
              <a:ext cx="945636" cy="259686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655972" y="4143169"/>
            <a:ext cx="6093854" cy="504056"/>
            <a:chOff x="1370440" y="3924536"/>
            <a:chExt cx="6096058" cy="504056"/>
          </a:xfrm>
          <a:solidFill>
            <a:schemeClr val="bg1">
              <a:alpha val="77000"/>
            </a:schemeClr>
          </a:solidFill>
        </p:grpSpPr>
        <p:sp>
          <p:nvSpPr>
            <p:cNvPr id="74" name="矩形 73"/>
            <p:cNvSpPr/>
            <p:nvPr/>
          </p:nvSpPr>
          <p:spPr>
            <a:xfrm>
              <a:off x="1370440" y="3924536"/>
              <a:ext cx="6096058" cy="504056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  <a:effectLst>
              <a:outerShdw blurRad="165100" dist="38100" dir="8100000" algn="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521002" y="3939902"/>
              <a:ext cx="4042327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</a:t>
              </a:r>
              <a:endParaRPr lang="en-US" altLang="zh-CN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0" name="TextBox 99"/>
          <p:cNvSpPr txBox="1"/>
          <p:nvPr/>
        </p:nvSpPr>
        <p:spPr>
          <a:xfrm>
            <a:off x="963715" y="454590"/>
            <a:ext cx="7368815" cy="289118"/>
          </a:xfrm>
          <a:prstGeom prst="rect">
            <a:avLst/>
          </a:prstGeom>
          <a:noFill/>
        </p:spPr>
        <p:txBody>
          <a:bodyPr wrap="square" lIns="80582" tIns="40291" rIns="80582" bIns="40291" rtlCol="0">
            <a:spAutoFit/>
          </a:bodyPr>
          <a:lstStyle/>
          <a:p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   </a:t>
            </a:r>
            <a:r>
              <a:rPr lang="zh-CN" altLang="en-US" sz="118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  </a:t>
            </a:r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&gt;&gt;&gt;&gt;&gt;&gt;&gt;&gt;&gt;&gt;&gt;&gt;&gt;&gt;&gt;&gt;&gt;&gt;&gt;&gt;&gt;&gt;&gt;&gt; </a:t>
            </a:r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3674566" y="0"/>
            <a:ext cx="1662056" cy="1405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</p:spTree>
    <p:extLst>
      <p:ext uri="{BB962C8B-B14F-4D97-AF65-F5344CB8AC3E}">
        <p14:creationId xmlns:p14="http://schemas.microsoft.com/office/powerpoint/2010/main" val="3370440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30"/>
                            </p:stCondLst>
                            <p:childTnLst>
                              <p:par>
                                <p:cTn id="1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3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83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30"/>
                            </p:stCondLst>
                            <p:childTnLst>
                              <p:par>
                                <p:cTn id="3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83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330"/>
                            </p:stCondLst>
                            <p:childTnLst>
                              <p:par>
                                <p:cTn id="4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830"/>
                            </p:stCondLst>
                            <p:childTnLst>
                              <p:par>
                                <p:cTn id="47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33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830"/>
                            </p:stCondLst>
                            <p:childTnLst>
                              <p:par>
                                <p:cTn id="6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330"/>
                            </p:stCondLst>
                            <p:childTnLst>
                              <p:par>
                                <p:cTn id="64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83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330"/>
                            </p:stCondLst>
                            <p:childTnLst>
                              <p:par>
                                <p:cTn id="7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830"/>
                            </p:stCondLst>
                            <p:childTnLst>
                              <p:par>
                                <p:cTn id="8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六边形 97"/>
          <p:cNvSpPr/>
          <p:nvPr/>
        </p:nvSpPr>
        <p:spPr>
          <a:xfrm>
            <a:off x="3749007" y="1205227"/>
            <a:ext cx="997645" cy="860289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52400" dist="63500" dir="8100000" algn="tr" rotWithShape="0">
              <a:prstClr val="black">
                <a:alpha val="22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52899" tIns="26450" rIns="52899" bIns="26450" rtlCol="0" anchor="ctr"/>
          <a:lstStyle/>
          <a:p>
            <a:pPr algn="ctr"/>
            <a:r>
              <a:rPr lang="zh-CN" altLang="en-US" sz="1181" dirty="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03" name="六边形 102"/>
          <p:cNvSpPr/>
          <p:nvPr/>
        </p:nvSpPr>
        <p:spPr>
          <a:xfrm>
            <a:off x="4593957" y="1679240"/>
            <a:ext cx="997645" cy="860289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52899" tIns="26450" rIns="52899" bIns="26450" rtlCol="0" anchor="ctr"/>
          <a:lstStyle/>
          <a:p>
            <a:pPr algn="ctr"/>
            <a:r>
              <a:rPr lang="zh-CN" altLang="en-US" sz="118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04" name="六边形 103"/>
          <p:cNvSpPr/>
          <p:nvPr/>
        </p:nvSpPr>
        <p:spPr>
          <a:xfrm>
            <a:off x="3749007" y="2141018"/>
            <a:ext cx="997645" cy="86028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l"/>
          </a:blipFill>
          <a:ln>
            <a:noFill/>
          </a:ln>
          <a:effectLst>
            <a:outerShdw blurRad="215900" dist="114300" dir="8100000" algn="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899" tIns="26450" rIns="52899" bIns="26450" rtlCol="0" anchor="ctr"/>
          <a:lstStyle/>
          <a:p>
            <a:pPr algn="ctr"/>
            <a:endParaRPr lang="zh-CN" altLang="en-US" sz="1181"/>
          </a:p>
        </p:txBody>
      </p:sp>
      <p:sp>
        <p:nvSpPr>
          <p:cNvPr id="105" name="六边形 104"/>
          <p:cNvSpPr/>
          <p:nvPr/>
        </p:nvSpPr>
        <p:spPr>
          <a:xfrm>
            <a:off x="5438907" y="2153343"/>
            <a:ext cx="997645" cy="860289"/>
          </a:xfrm>
          <a:prstGeom prst="hexagon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215900" dist="114300" dir="8100000" algn="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899" tIns="26450" rIns="52899" bIns="26450" rtlCol="0" anchor="ctr"/>
          <a:lstStyle/>
          <a:p>
            <a:pPr algn="ctr"/>
            <a:endParaRPr lang="zh-CN" altLang="en-US" sz="1181"/>
          </a:p>
        </p:txBody>
      </p:sp>
      <p:sp>
        <p:nvSpPr>
          <p:cNvPr id="106" name="六边形 105"/>
          <p:cNvSpPr/>
          <p:nvPr/>
        </p:nvSpPr>
        <p:spPr>
          <a:xfrm>
            <a:off x="4596673" y="2608904"/>
            <a:ext cx="997645" cy="860289"/>
          </a:xfrm>
          <a:prstGeom prst="hexagon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52899" tIns="26450" rIns="52899" bIns="26450" rtlCol="0" anchor="ctr"/>
          <a:lstStyle/>
          <a:p>
            <a:pPr algn="ctr"/>
            <a:r>
              <a:rPr lang="zh-CN" altLang="en-US" sz="118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07" name="六边形 106"/>
          <p:cNvSpPr/>
          <p:nvPr/>
        </p:nvSpPr>
        <p:spPr>
          <a:xfrm>
            <a:off x="6283857" y="1681308"/>
            <a:ext cx="997645" cy="860289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52400" dist="63500" dir="8100000" algn="tr" rotWithShape="0">
              <a:prstClr val="black">
                <a:alpha val="22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52899" tIns="26450" rIns="52899" bIns="26450" rtlCol="0" anchor="ctr"/>
          <a:lstStyle/>
          <a:p>
            <a:pPr algn="ctr"/>
            <a:r>
              <a:rPr lang="zh-CN" altLang="en-US" sz="118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08" name="六边形 107"/>
          <p:cNvSpPr/>
          <p:nvPr/>
        </p:nvSpPr>
        <p:spPr>
          <a:xfrm>
            <a:off x="2904058" y="1681308"/>
            <a:ext cx="997645" cy="860289"/>
          </a:xfrm>
          <a:prstGeom prst="hexagon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65100" dist="38100" dir="8100000" algn="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899" tIns="26450" rIns="52899" bIns="26450" rtlCol="0" anchor="ctr"/>
          <a:lstStyle/>
          <a:p>
            <a:pPr algn="ctr"/>
            <a:endParaRPr lang="zh-CN" altLang="en-US" sz="1181"/>
          </a:p>
        </p:txBody>
      </p:sp>
      <p:sp>
        <p:nvSpPr>
          <p:cNvPr id="110" name="六边形 109"/>
          <p:cNvSpPr/>
          <p:nvPr/>
        </p:nvSpPr>
        <p:spPr>
          <a:xfrm>
            <a:off x="3749007" y="3076808"/>
            <a:ext cx="997645" cy="860289"/>
          </a:xfrm>
          <a:prstGeom prst="hexagon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215900" dist="114300" dir="8100000" algn="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899" tIns="26450" rIns="52899" bIns="26450" rtlCol="0" anchor="ctr"/>
          <a:lstStyle/>
          <a:p>
            <a:pPr algn="ctr"/>
            <a:endParaRPr lang="zh-CN" altLang="en-US" sz="1181"/>
          </a:p>
        </p:txBody>
      </p:sp>
      <p:sp>
        <p:nvSpPr>
          <p:cNvPr id="111" name="六边形 110"/>
          <p:cNvSpPr/>
          <p:nvPr/>
        </p:nvSpPr>
        <p:spPr>
          <a:xfrm>
            <a:off x="5438908" y="3076808"/>
            <a:ext cx="997645" cy="860289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52400" dist="63500" dir="8100000" algn="tr" rotWithShape="0">
              <a:prstClr val="black">
                <a:alpha val="22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52899" tIns="26450" rIns="52899" bIns="26450" rtlCol="0" anchor="ctr"/>
          <a:lstStyle/>
          <a:p>
            <a:pPr algn="ctr"/>
            <a:r>
              <a:rPr lang="zh-CN" altLang="en-US" sz="118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12" name="六边形 111"/>
          <p:cNvSpPr/>
          <p:nvPr/>
        </p:nvSpPr>
        <p:spPr>
          <a:xfrm>
            <a:off x="6283857" y="2601712"/>
            <a:ext cx="997645" cy="860289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52899" tIns="26450" rIns="52899" bIns="26450" rtlCol="0" anchor="ctr"/>
          <a:lstStyle/>
          <a:p>
            <a:pPr algn="ctr"/>
            <a:r>
              <a:rPr lang="zh-CN" altLang="en-US" sz="118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13" name="六边形 112"/>
          <p:cNvSpPr/>
          <p:nvPr/>
        </p:nvSpPr>
        <p:spPr>
          <a:xfrm>
            <a:off x="2904058" y="2601712"/>
            <a:ext cx="997645" cy="860289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52400" dist="63500" dir="8100000" algn="tr" rotWithShape="0">
              <a:prstClr val="black">
                <a:alpha val="22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52899" tIns="26450" rIns="52899" bIns="26450" rtlCol="0" anchor="ctr"/>
          <a:lstStyle/>
          <a:p>
            <a:pPr algn="ctr"/>
            <a:r>
              <a:rPr lang="zh-CN" altLang="en-US" sz="118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14" name="六边形 113"/>
          <p:cNvSpPr/>
          <p:nvPr/>
        </p:nvSpPr>
        <p:spPr>
          <a:xfrm>
            <a:off x="2059105" y="2153343"/>
            <a:ext cx="997645" cy="860289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52899" tIns="26450" rIns="52899" bIns="26450" rtlCol="0" anchor="ctr"/>
          <a:lstStyle/>
          <a:p>
            <a:pPr algn="ctr"/>
            <a:r>
              <a:rPr lang="zh-CN" altLang="en-US" sz="118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15" name="TextBox 114"/>
          <p:cNvSpPr txBox="1"/>
          <p:nvPr/>
        </p:nvSpPr>
        <p:spPr>
          <a:xfrm flipH="1">
            <a:off x="1467663" y="3854794"/>
            <a:ext cx="1075219" cy="238083"/>
          </a:xfrm>
          <a:prstGeom prst="rect">
            <a:avLst/>
          </a:prstGeom>
          <a:noFill/>
        </p:spPr>
        <p:txBody>
          <a:bodyPr wrap="square" lIns="52899" tIns="26450" rIns="52899" bIns="26450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sz="15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添加标题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467664" y="4072038"/>
            <a:ext cx="2574155" cy="383507"/>
          </a:xfrm>
          <a:prstGeom prst="rect">
            <a:avLst/>
          </a:prstGeom>
          <a:noFill/>
        </p:spPr>
        <p:txBody>
          <a:bodyPr wrap="square" lIns="52899" tIns="26450" rIns="52899" bIns="2645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63715" y="454590"/>
            <a:ext cx="7368815" cy="289118"/>
          </a:xfrm>
          <a:prstGeom prst="rect">
            <a:avLst/>
          </a:prstGeom>
          <a:noFill/>
        </p:spPr>
        <p:txBody>
          <a:bodyPr wrap="square" lIns="80582" tIns="40291" rIns="80582" bIns="40291" rtlCol="0">
            <a:spAutoFit/>
          </a:bodyPr>
          <a:lstStyle/>
          <a:p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   </a:t>
            </a:r>
            <a:r>
              <a:rPr lang="zh-CN" altLang="en-US" sz="118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   </a:t>
            </a:r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&gt;&gt;&gt;&gt;&gt;&gt;&gt;&gt;&gt;&gt;&gt;&gt;&gt;&gt;&gt;&gt;&gt;&gt;&gt;&gt;&gt;&gt;&gt;&gt; </a:t>
            </a:r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674566" y="0"/>
            <a:ext cx="1662056" cy="1405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</p:spTree>
    <p:extLst>
      <p:ext uri="{BB962C8B-B14F-4D97-AF65-F5344CB8AC3E}">
        <p14:creationId xmlns:p14="http://schemas.microsoft.com/office/powerpoint/2010/main" val="26155337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3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50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" tmFilter="0, 0; .2, .5; .8, .5; 1, 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50" autoRev="1" fill="hold"/>
                                        <p:tgtEl>
                                          <p:spTgt spid="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3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15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3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15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300" tmFilter="0, 0; .2, .5; .8, .5; 1, 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150" autoRev="1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300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150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300" tmFilter="0, 0; .2, .5; .8, .5; 1, 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150" autoRev="1" fill="hold"/>
                                        <p:tgtEl>
                                          <p:spTgt spid="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3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15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3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15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26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3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1" dur="15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6" presetClass="emph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3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0" dur="15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8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106" grpId="0" animBg="1"/>
      <p:bldP spid="106" grpId="1" animBg="1"/>
      <p:bldP spid="107" grpId="0" animBg="1"/>
      <p:bldP spid="107" grpId="1" animBg="1"/>
      <p:bldP spid="108" grpId="0" animBg="1"/>
      <p:bldP spid="108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4" grpId="0" animBg="1"/>
      <p:bldP spid="114" grpId="1" animBg="1"/>
      <p:bldP spid="115" grpId="0"/>
      <p:bldP spid="116" grpId="0"/>
      <p:bldP spid="20" grpId="0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36613" y="2695049"/>
            <a:ext cx="1134229" cy="1116526"/>
          </a:xfrm>
          <a:prstGeom prst="rect">
            <a:avLst/>
          </a:prstGeom>
          <a:ln>
            <a:noFill/>
          </a:ln>
          <a:effectLst/>
        </p:spPr>
      </p:pic>
      <p:sp>
        <p:nvSpPr>
          <p:cNvPr id="27" name="矩形 30"/>
          <p:cNvSpPr>
            <a:spLocks noChangeArrowheads="1"/>
          </p:cNvSpPr>
          <p:nvPr/>
        </p:nvSpPr>
        <p:spPr bwMode="auto">
          <a:xfrm>
            <a:off x="6015315" y="1946234"/>
            <a:ext cx="1905820" cy="1904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2841" tIns="51421" rIns="102841" bIns="5142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您的内容打在这里，或者通过复制您的文本后，在此框中选择粘贴您的内容打在这里，或者通过复制您的文本后，在此框中选择粘贴。您的内容打在这里，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070895" y="1551706"/>
            <a:ext cx="1972063" cy="386694"/>
            <a:chOff x="1222304" y="1482106"/>
            <a:chExt cx="1972776" cy="386693"/>
          </a:xfrm>
        </p:grpSpPr>
        <p:cxnSp>
          <p:nvCxnSpPr>
            <p:cNvPr id="29" name="Straight Connector 38"/>
            <p:cNvCxnSpPr/>
            <p:nvPr/>
          </p:nvCxnSpPr>
          <p:spPr bwMode="auto">
            <a:xfrm>
              <a:off x="1263457" y="1868799"/>
              <a:ext cx="1677767" cy="0"/>
            </a:xfrm>
            <a:prstGeom prst="line">
              <a:avLst/>
            </a:prstGeom>
            <a:ln w="6350" cap="rnd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组合 29"/>
            <p:cNvGrpSpPr/>
            <p:nvPr/>
          </p:nvGrpSpPr>
          <p:grpSpPr>
            <a:xfrm>
              <a:off x="1222304" y="1482106"/>
              <a:ext cx="1972776" cy="278214"/>
              <a:chOff x="1222304" y="1482106"/>
              <a:chExt cx="1972776" cy="278214"/>
            </a:xfrm>
          </p:grpSpPr>
          <p:sp>
            <p:nvSpPr>
              <p:cNvPr id="31" name="Rounded Rectangle 43"/>
              <p:cNvSpPr/>
              <p:nvPr/>
            </p:nvSpPr>
            <p:spPr>
              <a:xfrm>
                <a:off x="1222304" y="1493231"/>
                <a:ext cx="720000" cy="243888"/>
              </a:xfrm>
              <a:prstGeom prst="roundRect">
                <a:avLst>
                  <a:gd name="adj" fmla="val 46832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127000" dist="139700" dir="8100000" algn="tr" rotWithShape="0">
                  <a:prstClr val="black">
                    <a:alpha val="2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81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1239779" y="1482106"/>
                <a:ext cx="685051" cy="2423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975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endParaRPr lang="id-ID" sz="97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955482" y="1506405"/>
                <a:ext cx="1239598" cy="253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纤黑_GBK" panose="02000000000000000000" pitchFamily="2" charset="-122"/>
                    <a:ea typeface="方正兰亭纤黑_GBK" panose="02000000000000000000" pitchFamily="2" charset="-122"/>
                  </a:rPr>
                  <a:t>Add Content</a:t>
                </a:r>
                <a:endPara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endParaRP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2074526" y="1547392"/>
            <a:ext cx="1220729" cy="1116526"/>
            <a:chOff x="1979712" y="1676178"/>
            <a:chExt cx="1221171" cy="1116526"/>
          </a:xfrm>
        </p:grpSpPr>
        <p:sp>
          <p:nvSpPr>
            <p:cNvPr id="15" name="矩形 14"/>
            <p:cNvSpPr/>
            <p:nvPr/>
          </p:nvSpPr>
          <p:spPr>
            <a:xfrm>
              <a:off x="2065528" y="1676178"/>
              <a:ext cx="1135355" cy="11165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1979712" y="1823149"/>
              <a:ext cx="1199034" cy="711832"/>
              <a:chOff x="4732601" y="4101707"/>
              <a:chExt cx="3163285" cy="1893384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4732601" y="4101707"/>
                <a:ext cx="2836379" cy="736783"/>
              </a:xfrm>
              <a:prstGeom prst="rect">
                <a:avLst/>
              </a:prstGeom>
              <a:noFill/>
            </p:spPr>
            <p:txBody>
              <a:bodyPr wrap="square" tIns="0" bIns="0" rtlCol="0" anchor="t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939898" y="5031134"/>
                <a:ext cx="2955988" cy="963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675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您的内容打在这里，或者通过复制您的文本后</a:t>
                </a: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4328796" y="1562633"/>
            <a:ext cx="1236349" cy="1116526"/>
            <a:chOff x="4234797" y="1676178"/>
            <a:chExt cx="1236796" cy="1116526"/>
          </a:xfrm>
        </p:grpSpPr>
        <p:sp>
          <p:nvSpPr>
            <p:cNvPr id="17" name="矩形 16"/>
            <p:cNvSpPr/>
            <p:nvPr/>
          </p:nvSpPr>
          <p:spPr>
            <a:xfrm>
              <a:off x="4336238" y="1676178"/>
              <a:ext cx="1135355" cy="111652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4234797" y="1823149"/>
              <a:ext cx="1199034" cy="711832"/>
              <a:chOff x="4732601" y="4101707"/>
              <a:chExt cx="3163285" cy="1893384"/>
            </a:xfrm>
          </p:grpSpPr>
          <p:sp>
            <p:nvSpPr>
              <p:cNvPr id="51" name="TextBox 50"/>
              <p:cNvSpPr txBox="1"/>
              <p:nvPr/>
            </p:nvSpPr>
            <p:spPr>
              <a:xfrm>
                <a:off x="4732601" y="4101707"/>
                <a:ext cx="2836379" cy="736783"/>
              </a:xfrm>
              <a:prstGeom prst="rect">
                <a:avLst/>
              </a:prstGeom>
              <a:noFill/>
            </p:spPr>
            <p:txBody>
              <a:bodyPr wrap="square" tIns="0" bIns="0" rtlCol="0" anchor="t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4939898" y="5031134"/>
                <a:ext cx="2955988" cy="963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675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您的内容打在这里，或者通过复制您的文本后</a:t>
                </a: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3208742" y="2679160"/>
            <a:ext cx="1221456" cy="1116526"/>
            <a:chOff x="3114340" y="2792704"/>
            <a:chExt cx="1221898" cy="1116526"/>
          </a:xfrm>
        </p:grpSpPr>
        <p:sp>
          <p:nvSpPr>
            <p:cNvPr id="20" name="矩形 19"/>
            <p:cNvSpPr/>
            <p:nvPr/>
          </p:nvSpPr>
          <p:spPr>
            <a:xfrm>
              <a:off x="3200883" y="2792704"/>
              <a:ext cx="1135355" cy="111652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3114340" y="2990050"/>
              <a:ext cx="1199034" cy="711832"/>
              <a:chOff x="4732601" y="4101707"/>
              <a:chExt cx="3163285" cy="1893384"/>
            </a:xfrm>
          </p:grpSpPr>
          <p:sp>
            <p:nvSpPr>
              <p:cNvPr id="54" name="TextBox 53"/>
              <p:cNvSpPr txBox="1"/>
              <p:nvPr/>
            </p:nvSpPr>
            <p:spPr>
              <a:xfrm>
                <a:off x="4732601" y="4101707"/>
                <a:ext cx="2836379" cy="736783"/>
              </a:xfrm>
              <a:prstGeom prst="rect">
                <a:avLst/>
              </a:prstGeom>
              <a:noFill/>
            </p:spPr>
            <p:txBody>
              <a:bodyPr wrap="square" tIns="0" bIns="0" rtlCol="0" anchor="t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4939898" y="5031134"/>
                <a:ext cx="2955988" cy="963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675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您的内容打在这里，或者通过复制您的文本后</a:t>
                </a: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963864" y="2876508"/>
            <a:ext cx="1198601" cy="711833"/>
            <a:chOff x="4732601" y="4101707"/>
            <a:chExt cx="3163285" cy="1893388"/>
          </a:xfrm>
        </p:grpSpPr>
        <p:sp>
          <p:nvSpPr>
            <p:cNvPr id="57" name="TextBox 56"/>
            <p:cNvSpPr txBox="1"/>
            <p:nvPr/>
          </p:nvSpPr>
          <p:spPr>
            <a:xfrm>
              <a:off x="4732601" y="4101707"/>
              <a:ext cx="2836379" cy="736784"/>
            </a:xfrm>
            <a:prstGeom prst="rect">
              <a:avLst/>
            </a:prstGeom>
            <a:noFill/>
          </p:spPr>
          <p:txBody>
            <a:bodyPr wrap="square" tIns="0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939898" y="5031137"/>
              <a:ext cx="2955988" cy="963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954473" y="2673063"/>
            <a:ext cx="1206552" cy="1116526"/>
            <a:chOff x="859255" y="2792704"/>
            <a:chExt cx="1206988" cy="1116526"/>
          </a:xfrm>
          <a:gradFill>
            <a:gsLst>
              <a:gs pos="5000">
                <a:srgbClr val="FF0000"/>
              </a:gs>
              <a:gs pos="100000">
                <a:srgbClr val="D00000"/>
              </a:gs>
            </a:gsLst>
            <a:lin ang="2700000" scaled="1"/>
          </a:gradFill>
        </p:grpSpPr>
        <p:sp>
          <p:nvSpPr>
            <p:cNvPr id="18" name="矩形 17"/>
            <p:cNvSpPr/>
            <p:nvPr/>
          </p:nvSpPr>
          <p:spPr>
            <a:xfrm>
              <a:off x="930888" y="2792704"/>
              <a:ext cx="1135355" cy="111652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859255" y="2978558"/>
              <a:ext cx="1199034" cy="711832"/>
              <a:chOff x="4732601" y="4101707"/>
              <a:chExt cx="3163285" cy="1893384"/>
            </a:xfrm>
            <a:grpFill/>
          </p:grpSpPr>
          <p:sp>
            <p:nvSpPr>
              <p:cNvPr id="60" name="TextBox 59"/>
              <p:cNvSpPr txBox="1"/>
              <p:nvPr/>
            </p:nvSpPr>
            <p:spPr>
              <a:xfrm>
                <a:off x="4732601" y="4101707"/>
                <a:ext cx="2836379" cy="736783"/>
              </a:xfrm>
              <a:prstGeom prst="rect">
                <a:avLst/>
              </a:prstGeom>
              <a:noFill/>
            </p:spPr>
            <p:txBody>
              <a:bodyPr wrap="square" tIns="0" bIns="0" rtlCol="0" anchor="t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939898" y="5031134"/>
                <a:ext cx="2955988" cy="963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675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您的内容打在这里，或者通过复制您的文本后</a:t>
                </a:r>
              </a:p>
            </p:txBody>
          </p:sp>
        </p:grpSp>
      </p:grp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6313" y="1551061"/>
            <a:ext cx="1129853" cy="1104028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95255" y="1562475"/>
            <a:ext cx="1134945" cy="1104027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41"/>
          <a:stretch/>
        </p:blipFill>
        <p:spPr>
          <a:xfrm>
            <a:off x="2162467" y="2667981"/>
            <a:ext cx="1132789" cy="1133199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</p:pic>
      <p:sp>
        <p:nvSpPr>
          <p:cNvPr id="38" name="TextBox 37"/>
          <p:cNvSpPr txBox="1"/>
          <p:nvPr/>
        </p:nvSpPr>
        <p:spPr>
          <a:xfrm>
            <a:off x="963715" y="454590"/>
            <a:ext cx="7368815" cy="289118"/>
          </a:xfrm>
          <a:prstGeom prst="rect">
            <a:avLst/>
          </a:prstGeom>
          <a:noFill/>
        </p:spPr>
        <p:txBody>
          <a:bodyPr wrap="square" lIns="80582" tIns="40291" rIns="80582" bIns="40291" rtlCol="0">
            <a:spAutoFit/>
          </a:bodyPr>
          <a:lstStyle/>
          <a:p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   </a:t>
            </a:r>
            <a:r>
              <a:rPr lang="zh-CN" altLang="en-US" sz="118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   </a:t>
            </a:r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&gt;&gt;&gt;&gt;&gt;&gt;&gt;&gt;&gt;&gt;&gt;&gt;&gt;&gt;&gt;&gt;&gt;&gt;&gt;&gt;&gt;&gt;&gt;&gt; </a:t>
            </a:r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674566" y="0"/>
            <a:ext cx="1662056" cy="1405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</p:spTree>
    <p:extLst>
      <p:ext uri="{BB962C8B-B14F-4D97-AF65-F5344CB8AC3E}">
        <p14:creationId xmlns:p14="http://schemas.microsoft.com/office/powerpoint/2010/main" val="25833160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3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830"/>
                            </p:stCondLst>
                            <p:childTnLst>
                              <p:par>
                                <p:cTn id="6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330"/>
                            </p:stCondLst>
                            <p:childTnLst>
                              <p:par>
                                <p:cTn id="7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8" grpId="0"/>
      <p:bldP spid="4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9" y="0"/>
            <a:ext cx="9141321" cy="514350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3924539" y="1612214"/>
            <a:ext cx="5217809" cy="94136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  <p:sp>
        <p:nvSpPr>
          <p:cNvPr id="23" name="TextBox 22"/>
          <p:cNvSpPr txBox="1"/>
          <p:nvPr/>
        </p:nvSpPr>
        <p:spPr>
          <a:xfrm>
            <a:off x="4742413" y="1993755"/>
            <a:ext cx="2475664" cy="430254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2399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Bold" pitchFamily="34" charset="-122"/>
                <a:ea typeface="思源黑体 CN Bold" pitchFamily="34" charset="-122"/>
              </a:rPr>
              <a:t>请添加标题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716568" y="2893000"/>
            <a:ext cx="1151276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94511" y="2893000"/>
            <a:ext cx="1045217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716568" y="3205806"/>
            <a:ext cx="1205270" cy="268800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794511" y="3205806"/>
            <a:ext cx="1045217" cy="430382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  <a:p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3052975" y="1030847"/>
            <a:ext cx="293387" cy="285221"/>
            <a:chOff x="1463339" y="1072758"/>
            <a:chExt cx="1546058" cy="1546058"/>
          </a:xfrm>
          <a:effectLst>
            <a:outerShdw blurRad="330200" dist="215900" dir="6900000" sx="71000" sy="71000" algn="t" rotWithShape="0">
              <a:prstClr val="black">
                <a:alpha val="54000"/>
              </a:prstClr>
            </a:outerShdw>
          </a:effectLst>
        </p:grpSpPr>
        <p:sp>
          <p:nvSpPr>
            <p:cNvPr id="61" name="同心圆 60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1484232" y="1093651"/>
              <a:ext cx="1504274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sp>
        <p:nvSpPr>
          <p:cNvPr id="80" name="矩形 79"/>
          <p:cNvSpPr/>
          <p:nvPr/>
        </p:nvSpPr>
        <p:spPr>
          <a:xfrm>
            <a:off x="32" y="4675712"/>
            <a:ext cx="9140694" cy="4677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  <p:grpSp>
        <p:nvGrpSpPr>
          <p:cNvPr id="7" name="组合 6"/>
          <p:cNvGrpSpPr/>
          <p:nvPr/>
        </p:nvGrpSpPr>
        <p:grpSpPr>
          <a:xfrm>
            <a:off x="3014020" y="1286151"/>
            <a:ext cx="1472740" cy="1431237"/>
            <a:chOff x="4508674" y="2118116"/>
            <a:chExt cx="2204282" cy="2204282"/>
          </a:xfrm>
        </p:grpSpPr>
        <p:grpSp>
          <p:nvGrpSpPr>
            <p:cNvPr id="38" name="组合 37"/>
            <p:cNvGrpSpPr/>
            <p:nvPr/>
          </p:nvGrpSpPr>
          <p:grpSpPr>
            <a:xfrm>
              <a:off x="4508674" y="2118116"/>
              <a:ext cx="2204282" cy="2204282"/>
              <a:chOff x="1517331" y="1125257"/>
              <a:chExt cx="2204282" cy="2204282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1517331" y="1125257"/>
                <a:ext cx="2204282" cy="2204282"/>
              </a:xfrm>
              <a:prstGeom prst="ellipse">
                <a:avLst/>
              </a:prstGeom>
              <a:gradFill>
                <a:gsLst>
                  <a:gs pos="0">
                    <a:srgbClr val="EBEBEB"/>
                  </a:gs>
                  <a:gs pos="100000">
                    <a:srgbClr val="FEFEFE"/>
                  </a:gs>
                </a:gsLst>
                <a:lin ang="7530000" scaled="0"/>
              </a:gradFill>
              <a:ln w="12700">
                <a:solidFill>
                  <a:schemeClr val="bg1"/>
                </a:solidFill>
              </a:ln>
              <a:effectLst>
                <a:outerShdw blurRad="457200" dist="444500" dir="7800000" sx="89000" sy="89000" algn="tr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1719372" y="1327298"/>
                <a:ext cx="1800200" cy="180020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1" name="TextBox 80"/>
            <p:cNvSpPr txBox="1"/>
            <p:nvPr/>
          </p:nvSpPr>
          <p:spPr>
            <a:xfrm>
              <a:off x="5044081" y="2653914"/>
              <a:ext cx="1133464" cy="1172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349" dirty="0">
                  <a:solidFill>
                    <a:schemeClr val="bg1"/>
                  </a:solidFill>
                  <a:latin typeface="DFGothic-EB" panose="02010609010101010101" pitchFamily="1" charset="-128"/>
                  <a:ea typeface="DFGothic-EB" panose="02010609010101010101" pitchFamily="1" charset="-128"/>
                </a:rPr>
                <a:t>04</a:t>
              </a:r>
              <a:endParaRPr lang="zh-CN" altLang="en-US" sz="4349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429418" y="1676861"/>
            <a:ext cx="425556" cy="413563"/>
            <a:chOff x="1517331" y="1125257"/>
            <a:chExt cx="2204282" cy="2204282"/>
          </a:xfrm>
        </p:grpSpPr>
        <p:sp>
          <p:nvSpPr>
            <p:cNvPr id="52" name="椭圆 51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89000" sy="8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53" name="椭圆 52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272618" y="2803861"/>
            <a:ext cx="425556" cy="413563"/>
            <a:chOff x="1517331" y="1125257"/>
            <a:chExt cx="2204282" cy="2204282"/>
          </a:xfrm>
        </p:grpSpPr>
        <p:sp>
          <p:nvSpPr>
            <p:cNvPr id="55" name="椭圆 54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89000" sy="8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56" name="椭圆 55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2686032" y="2386371"/>
            <a:ext cx="347545" cy="337751"/>
            <a:chOff x="1517331" y="1125257"/>
            <a:chExt cx="2204282" cy="2204282"/>
          </a:xfrm>
        </p:grpSpPr>
        <p:sp>
          <p:nvSpPr>
            <p:cNvPr id="58" name="椭圆 57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89000" sy="8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60" name="椭圆 59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4780850" y="1702011"/>
            <a:ext cx="1531943" cy="242767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en-US" altLang="zh-CN" sz="1181" b="1" spc="-99" dirty="0">
                <a:latin typeface="思源黑体 CN Bold" pitchFamily="34" charset="-122"/>
                <a:ea typeface="思源黑体 CN Bold" pitchFamily="34" charset="-122"/>
              </a:rPr>
              <a:t>WORK REPORT</a:t>
            </a:r>
            <a:endParaRPr lang="zh-CN" altLang="en-US" sz="1181" b="1" spc="-99" dirty="0">
              <a:latin typeface="思源黑体 CN Bold" pitchFamily="34" charset="-122"/>
              <a:ea typeface="思源黑体 CN Bold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56496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2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9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23" grpId="0"/>
      <p:bldP spid="27" grpId="0"/>
      <p:bldP spid="28" grpId="0"/>
      <p:bldP spid="29" grpId="0"/>
      <p:bldP spid="30" grpId="0"/>
      <p:bldP spid="80" grpId="0" animBg="1"/>
      <p:bldP spid="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58392" y="1706462"/>
            <a:ext cx="1601649" cy="1359398"/>
            <a:chOff x="9224782" y="2628163"/>
            <a:chExt cx="2397222" cy="2093640"/>
          </a:xfrm>
        </p:grpSpPr>
        <p:grpSp>
          <p:nvGrpSpPr>
            <p:cNvPr id="10" name="组合 9"/>
            <p:cNvGrpSpPr/>
            <p:nvPr/>
          </p:nvGrpSpPr>
          <p:grpSpPr>
            <a:xfrm>
              <a:off x="9224782" y="2628163"/>
              <a:ext cx="2397222" cy="2093640"/>
              <a:chOff x="9224782" y="2628163"/>
              <a:chExt cx="2397222" cy="2093640"/>
            </a:xfrm>
          </p:grpSpPr>
          <p:grpSp>
            <p:nvGrpSpPr>
              <p:cNvPr id="92" name="组合 91"/>
              <p:cNvGrpSpPr/>
              <p:nvPr/>
            </p:nvGrpSpPr>
            <p:grpSpPr>
              <a:xfrm>
                <a:off x="9224782" y="2628163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93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181"/>
                </a:p>
              </p:txBody>
            </p:sp>
            <p:sp>
              <p:nvSpPr>
                <p:cNvPr id="94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181"/>
                </a:p>
              </p:txBody>
            </p:sp>
          </p:grpSp>
          <p:sp>
            <p:nvSpPr>
              <p:cNvPr id="95" name="Freeform 7"/>
              <p:cNvSpPr>
                <a:spLocks/>
              </p:cNvSpPr>
              <p:nvPr/>
            </p:nvSpPr>
            <p:spPr bwMode="auto">
              <a:xfrm>
                <a:off x="9536465" y="2872113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>
                <a:innerShdw blurRad="152400">
                  <a:schemeClr val="tx1">
                    <a:lumMod val="65000"/>
                    <a:lumOff val="35000"/>
                    <a:alpha val="41000"/>
                  </a:schemeClr>
                </a:innerShdw>
              </a:effec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81"/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>
              <a:off x="9918250" y="3180762"/>
              <a:ext cx="1010287" cy="995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599" dirty="0">
                  <a:solidFill>
                    <a:schemeClr val="bg1"/>
                  </a:solidFill>
                  <a:latin typeface="DFGothic-EB" panose="02010609010101010101" pitchFamily="1" charset="-128"/>
                  <a:ea typeface="DFGothic-EB" panose="02010609010101010101" pitchFamily="1" charset="-128"/>
                </a:rPr>
                <a:t>05</a:t>
              </a:r>
              <a:endParaRPr lang="zh-CN" altLang="en-US" sz="3599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705351" y="1713325"/>
            <a:ext cx="1601649" cy="1359398"/>
            <a:chOff x="5553262" y="2638733"/>
            <a:chExt cx="2397222" cy="2093640"/>
          </a:xfrm>
        </p:grpSpPr>
        <p:grpSp>
          <p:nvGrpSpPr>
            <p:cNvPr id="8" name="组合 7"/>
            <p:cNvGrpSpPr/>
            <p:nvPr/>
          </p:nvGrpSpPr>
          <p:grpSpPr>
            <a:xfrm>
              <a:off x="5553262" y="2638733"/>
              <a:ext cx="2397222" cy="2093640"/>
              <a:chOff x="5553262" y="2638733"/>
              <a:chExt cx="2397222" cy="2093640"/>
            </a:xfrm>
          </p:grpSpPr>
          <p:grpSp>
            <p:nvGrpSpPr>
              <p:cNvPr id="82" name="组合 81"/>
              <p:cNvGrpSpPr/>
              <p:nvPr/>
            </p:nvGrpSpPr>
            <p:grpSpPr>
              <a:xfrm>
                <a:off x="5553262" y="2638733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83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181"/>
                </a:p>
              </p:txBody>
            </p:sp>
            <p:sp>
              <p:nvSpPr>
                <p:cNvPr id="84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181"/>
                </a:p>
              </p:txBody>
            </p:sp>
          </p:grpSp>
          <p:sp>
            <p:nvSpPr>
              <p:cNvPr id="85" name="Freeform 7"/>
              <p:cNvSpPr>
                <a:spLocks/>
              </p:cNvSpPr>
              <p:nvPr/>
            </p:nvSpPr>
            <p:spPr bwMode="auto">
              <a:xfrm>
                <a:off x="5864945" y="2882683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>
                <a:innerShdw blurRad="152400">
                  <a:schemeClr val="tx1">
                    <a:lumMod val="65000"/>
                    <a:lumOff val="35000"/>
                    <a:alpha val="41000"/>
                  </a:schemeClr>
                </a:innerShdw>
              </a:effec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81"/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6259488" y="3110169"/>
              <a:ext cx="1010287" cy="995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599" dirty="0">
                  <a:solidFill>
                    <a:schemeClr val="bg1"/>
                  </a:solidFill>
                  <a:latin typeface="DFGothic-EB" panose="02010609010101010101" pitchFamily="1" charset="-128"/>
                  <a:ea typeface="DFGothic-EB" panose="02010609010101010101" pitchFamily="1" charset="-128"/>
                </a:rPr>
                <a:t>03</a:t>
              </a:r>
              <a:endParaRPr lang="zh-CN" altLang="en-US" sz="3599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252377" y="1724568"/>
            <a:ext cx="1601649" cy="1359398"/>
            <a:chOff x="1881842" y="2656049"/>
            <a:chExt cx="2397222" cy="2093640"/>
          </a:xfrm>
        </p:grpSpPr>
        <p:grpSp>
          <p:nvGrpSpPr>
            <p:cNvPr id="58" name="组合 57"/>
            <p:cNvGrpSpPr/>
            <p:nvPr/>
          </p:nvGrpSpPr>
          <p:grpSpPr>
            <a:xfrm>
              <a:off x="1881842" y="265604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81"/>
              </a:p>
            </p:txBody>
          </p:sp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81"/>
              </a:p>
            </p:txBody>
          </p:sp>
        </p:grp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193523" y="2932555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7938" cap="flat">
              <a:noFill/>
              <a:prstDash val="solid"/>
              <a:miter lim="800000"/>
              <a:headEnd/>
              <a:tailEnd/>
            </a:ln>
            <a:effectLst>
              <a:innerShdw blurRad="152400">
                <a:schemeClr val="tx1">
                  <a:lumMod val="65000"/>
                  <a:lumOff val="35000"/>
                  <a:alpha val="41000"/>
                </a:scheme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181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575310" y="3250047"/>
              <a:ext cx="1010287" cy="995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599" dirty="0">
                  <a:solidFill>
                    <a:schemeClr val="bg1"/>
                  </a:solidFill>
                  <a:latin typeface="DFGothic-EB" panose="02010609010101010101" pitchFamily="1" charset="-128"/>
                  <a:ea typeface="DFGothic-EB" panose="02010609010101010101" pitchFamily="1" charset="-128"/>
                </a:rPr>
                <a:t>01</a:t>
              </a:r>
              <a:endParaRPr lang="zh-CN" altLang="en-US" sz="3599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482483" y="2370567"/>
            <a:ext cx="1601649" cy="1359398"/>
            <a:chOff x="3721944" y="3702869"/>
            <a:chExt cx="2397222" cy="2093640"/>
          </a:xfrm>
        </p:grpSpPr>
        <p:grpSp>
          <p:nvGrpSpPr>
            <p:cNvPr id="5" name="组合 4"/>
            <p:cNvGrpSpPr/>
            <p:nvPr/>
          </p:nvGrpSpPr>
          <p:grpSpPr>
            <a:xfrm>
              <a:off x="3721944" y="3702869"/>
              <a:ext cx="2397222" cy="2093640"/>
              <a:chOff x="3721944" y="3702869"/>
              <a:chExt cx="2397222" cy="2093640"/>
            </a:xfrm>
          </p:grpSpPr>
          <p:grpSp>
            <p:nvGrpSpPr>
              <p:cNvPr id="77" name="组合 76"/>
              <p:cNvGrpSpPr/>
              <p:nvPr/>
            </p:nvGrpSpPr>
            <p:grpSpPr>
              <a:xfrm>
                <a:off x="3721944" y="3702869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78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181"/>
                </a:p>
              </p:txBody>
            </p:sp>
            <p:sp>
              <p:nvSpPr>
                <p:cNvPr id="79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181"/>
                </a:p>
              </p:txBody>
            </p:sp>
          </p:grpSp>
          <p:sp>
            <p:nvSpPr>
              <p:cNvPr id="80" name="Freeform 7"/>
              <p:cNvSpPr>
                <a:spLocks/>
              </p:cNvSpPr>
              <p:nvPr/>
            </p:nvSpPr>
            <p:spPr bwMode="auto">
              <a:xfrm>
                <a:off x="4033627" y="3946819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>
                <a:innerShdw blurRad="152400">
                  <a:schemeClr val="tx1">
                    <a:lumMod val="65000"/>
                    <a:lumOff val="35000"/>
                    <a:alpha val="41000"/>
                  </a:schemeClr>
                </a:innerShdw>
              </a:effec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81"/>
              </a:p>
            </p:txBody>
          </p:sp>
        </p:grpSp>
        <p:sp>
          <p:nvSpPr>
            <p:cNvPr id="81" name="TextBox 80"/>
            <p:cNvSpPr txBox="1"/>
            <p:nvPr/>
          </p:nvSpPr>
          <p:spPr>
            <a:xfrm>
              <a:off x="4382517" y="4183862"/>
              <a:ext cx="1010287" cy="995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599" dirty="0">
                  <a:solidFill>
                    <a:schemeClr val="bg1"/>
                  </a:solidFill>
                  <a:latin typeface="DFGothic-EB" panose="02010609010101010101" pitchFamily="1" charset="-128"/>
                  <a:ea typeface="DFGothic-EB" panose="02010609010101010101" pitchFamily="1" charset="-128"/>
                </a:rPr>
                <a:t>02</a:t>
              </a:r>
              <a:endParaRPr lang="zh-CN" altLang="en-US" sz="3599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931409" y="2397460"/>
            <a:ext cx="1601649" cy="1359398"/>
            <a:chOff x="7388330" y="3692384"/>
            <a:chExt cx="2397222" cy="2093640"/>
          </a:xfrm>
        </p:grpSpPr>
        <p:grpSp>
          <p:nvGrpSpPr>
            <p:cNvPr id="9" name="组合 8"/>
            <p:cNvGrpSpPr/>
            <p:nvPr/>
          </p:nvGrpSpPr>
          <p:grpSpPr>
            <a:xfrm>
              <a:off x="7388330" y="3692384"/>
              <a:ext cx="2397222" cy="2093640"/>
              <a:chOff x="7388330" y="3692384"/>
              <a:chExt cx="2397222" cy="2093640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7388330" y="3692384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88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181"/>
                </a:p>
              </p:txBody>
            </p:sp>
            <p:sp>
              <p:nvSpPr>
                <p:cNvPr id="89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181"/>
                </a:p>
              </p:txBody>
            </p:sp>
          </p:grpSp>
          <p:sp>
            <p:nvSpPr>
              <p:cNvPr id="90" name="Freeform 7"/>
              <p:cNvSpPr>
                <a:spLocks/>
              </p:cNvSpPr>
              <p:nvPr/>
            </p:nvSpPr>
            <p:spPr bwMode="auto">
              <a:xfrm>
                <a:off x="7700013" y="3936334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>
                <a:innerShdw blurRad="152400">
                  <a:schemeClr val="tx1">
                    <a:lumMod val="65000"/>
                    <a:lumOff val="35000"/>
                    <a:alpha val="41000"/>
                  </a:schemeClr>
                </a:innerShdw>
              </a:effec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81"/>
              </a:p>
            </p:txBody>
          </p:sp>
        </p:grpSp>
        <p:sp>
          <p:nvSpPr>
            <p:cNvPr id="91" name="TextBox 90"/>
            <p:cNvSpPr txBox="1"/>
            <p:nvPr/>
          </p:nvSpPr>
          <p:spPr>
            <a:xfrm>
              <a:off x="8048903" y="4173377"/>
              <a:ext cx="1010287" cy="995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599" dirty="0">
                  <a:solidFill>
                    <a:schemeClr val="bg1"/>
                  </a:solidFill>
                  <a:latin typeface="DFGothic-EB" panose="02010609010101010101" pitchFamily="1" charset="-128"/>
                  <a:ea typeface="DFGothic-EB" panose="02010609010101010101" pitchFamily="1" charset="-128"/>
                </a:rPr>
                <a:t>04</a:t>
              </a:r>
              <a:endParaRPr lang="zh-CN" altLang="en-US" sz="3599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613486" y="3199656"/>
            <a:ext cx="1217276" cy="475402"/>
            <a:chOff x="2328257" y="4927865"/>
            <a:chExt cx="1821923" cy="732177"/>
          </a:xfrm>
        </p:grpSpPr>
        <p:sp>
          <p:nvSpPr>
            <p:cNvPr id="53" name="TextBox 52"/>
            <p:cNvSpPr txBox="1"/>
            <p:nvPr/>
          </p:nvSpPr>
          <p:spPr>
            <a:xfrm>
              <a:off x="2328257" y="4927865"/>
              <a:ext cx="1821923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Medium" pitchFamily="34" charset="-122"/>
                  <a:ea typeface="思源黑体 CN Medium" pitchFamily="34" charset="-122"/>
                </a:rPr>
                <a:t>请添加标题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419470" y="5322307"/>
              <a:ext cx="1286286" cy="337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2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思源黑体 CN Medium" pitchFamily="34" charset="-122"/>
                  <a:ea typeface="思源黑体 CN Medium" pitchFamily="34" charset="-122"/>
                </a:rPr>
                <a:t>WORKREPORT</a:t>
              </a:r>
              <a:endPara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Medium" pitchFamily="34" charset="-122"/>
                <a:ea typeface="思源黑体 CN Medium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832576" y="1773534"/>
            <a:ext cx="1098067" cy="553998"/>
            <a:chOff x="4246958" y="2731461"/>
            <a:chExt cx="1643500" cy="853224"/>
          </a:xfrm>
        </p:grpSpPr>
        <p:sp>
          <p:nvSpPr>
            <p:cNvPr id="101" name="TextBox 100"/>
            <p:cNvSpPr txBox="1"/>
            <p:nvPr/>
          </p:nvSpPr>
          <p:spPr>
            <a:xfrm>
              <a:off x="4246958" y="2731461"/>
              <a:ext cx="1643500" cy="8532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Medium" pitchFamily="34" charset="-122"/>
                  <a:ea typeface="思源黑体 CN Medium" pitchFamily="34" charset="-122"/>
                </a:rPr>
                <a:t>请添加标题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4335082" y="3111578"/>
              <a:ext cx="1286284" cy="319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思源黑体 CN Medium" pitchFamily="34" charset="-122"/>
                  <a:ea typeface="思源黑体 CN Medium" pitchFamily="34" charset="-122"/>
                </a:rPr>
                <a:t>WORKREPORT</a:t>
              </a:r>
              <a:endPara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Medium" pitchFamily="34" charset="-122"/>
                <a:ea typeface="思源黑体 CN Medium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067121" y="3232640"/>
            <a:ext cx="1165646" cy="474349"/>
            <a:chOff x="5982926" y="4927865"/>
            <a:chExt cx="1744648" cy="730556"/>
          </a:xfrm>
        </p:grpSpPr>
        <p:sp>
          <p:nvSpPr>
            <p:cNvPr id="107" name="TextBox 106"/>
            <p:cNvSpPr txBox="1"/>
            <p:nvPr/>
          </p:nvSpPr>
          <p:spPr>
            <a:xfrm>
              <a:off x="5982926" y="4927865"/>
              <a:ext cx="1744648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Medium" pitchFamily="34" charset="-122"/>
                  <a:ea typeface="思源黑体 CN Medium" pitchFamily="34" charset="-122"/>
                </a:rPr>
                <a:t>请添加标题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6071050" y="5338462"/>
              <a:ext cx="1286284" cy="319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思源黑体 CN Medium" pitchFamily="34" charset="-122"/>
                  <a:ea typeface="思源黑体 CN Medium" pitchFamily="34" charset="-122"/>
                </a:rPr>
                <a:t>WORKREPORT</a:t>
              </a:r>
              <a:endPara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Medium" pitchFamily="34" charset="-122"/>
                <a:ea typeface="思源黑体 CN Medium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305219" y="1773534"/>
            <a:ext cx="3838781" cy="454559"/>
            <a:chOff x="7947819" y="2731461"/>
            <a:chExt cx="5745587" cy="700076"/>
          </a:xfrm>
        </p:grpSpPr>
        <p:sp>
          <p:nvSpPr>
            <p:cNvPr id="109" name="TextBox 108"/>
            <p:cNvSpPr txBox="1"/>
            <p:nvPr/>
          </p:nvSpPr>
          <p:spPr>
            <a:xfrm>
              <a:off x="11915118" y="2731461"/>
              <a:ext cx="1778288" cy="497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Medium" pitchFamily="34" charset="-122"/>
                  <a:ea typeface="思源黑体 CN Medium" pitchFamily="34" charset="-122"/>
                </a:rPr>
                <a:t>请添加标题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7947819" y="3111578"/>
              <a:ext cx="1286284" cy="319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思源黑体 CN Medium" pitchFamily="34" charset="-122"/>
                  <a:ea typeface="思源黑体 CN Medium" pitchFamily="34" charset="-122"/>
                </a:rPr>
                <a:t>WORKREPORT</a:t>
              </a:r>
              <a:endPara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Medium" pitchFamily="34" charset="-122"/>
                <a:ea typeface="思源黑体 CN Medium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511283" y="3232635"/>
            <a:ext cx="1241344" cy="441366"/>
            <a:chOff x="9752962" y="4978665"/>
            <a:chExt cx="1857946" cy="679760"/>
          </a:xfrm>
        </p:grpSpPr>
        <p:sp>
          <p:nvSpPr>
            <p:cNvPr id="111" name="TextBox 110"/>
            <p:cNvSpPr txBox="1"/>
            <p:nvPr/>
          </p:nvSpPr>
          <p:spPr>
            <a:xfrm>
              <a:off x="9752962" y="4978665"/>
              <a:ext cx="1857946" cy="497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Medium" pitchFamily="34" charset="-122"/>
                  <a:ea typeface="思源黑体 CN Medium" pitchFamily="34" charset="-122"/>
                </a:rPr>
                <a:t>请添加标题</a:t>
              </a: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9841086" y="5338465"/>
              <a:ext cx="1286284" cy="3199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思源黑体 CN Medium" pitchFamily="34" charset="-122"/>
                  <a:ea typeface="思源黑体 CN Medium" pitchFamily="34" charset="-122"/>
                </a:rPr>
                <a:t>WORKREPORT</a:t>
              </a:r>
              <a:endPara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Medium" pitchFamily="34" charset="-122"/>
                <a:ea typeface="思源黑体 CN Medium" pitchFamily="34" charset="-122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1059936" y="453996"/>
            <a:ext cx="7368815" cy="289118"/>
          </a:xfrm>
          <a:prstGeom prst="rect">
            <a:avLst/>
          </a:prstGeom>
          <a:noFill/>
        </p:spPr>
        <p:txBody>
          <a:bodyPr wrap="square" lIns="80582" tIns="40291" rIns="80582" bIns="40291" rtlCol="0">
            <a:spAutoFit/>
          </a:bodyPr>
          <a:lstStyle/>
          <a:p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   </a:t>
            </a:r>
            <a:r>
              <a:rPr lang="zh-CN" altLang="en-US" sz="118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主目录  </a:t>
            </a:r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&gt;&gt;&gt;&gt;&gt;&gt;&gt;&gt;&gt;&gt;&gt;&gt;&gt;&gt;&gt;&gt;&gt;&gt;&gt;&gt;&gt;&gt;&gt;&gt; </a:t>
            </a:r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674566" y="0"/>
            <a:ext cx="1662056" cy="1405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</p:spTree>
    <p:extLst>
      <p:ext uri="{BB962C8B-B14F-4D97-AF65-F5344CB8AC3E}">
        <p14:creationId xmlns:p14="http://schemas.microsoft.com/office/powerpoint/2010/main" val="107528114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70"/>
                            </p:stCondLst>
                            <p:childTnLst>
                              <p:par>
                                <p:cTn id="1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52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52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882859" y="1621223"/>
            <a:ext cx="1325773" cy="1326249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044044" y="1782466"/>
            <a:ext cx="1003399" cy="1003758"/>
            <a:chOff x="4207298" y="1512123"/>
            <a:chExt cx="1003762" cy="1003758"/>
          </a:xfrm>
        </p:grpSpPr>
        <p:sp>
          <p:nvSpPr>
            <p:cNvPr id="8" name="椭圆 7"/>
            <p:cNvSpPr/>
            <p:nvPr/>
          </p:nvSpPr>
          <p:spPr>
            <a:xfrm>
              <a:off x="4207298" y="1512123"/>
              <a:ext cx="1003762" cy="100375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99000"/>
              </a:schemeClr>
            </a:solidFill>
            <a:ln>
              <a:noFill/>
            </a:ln>
            <a:effectLst>
              <a:innerShdw blurRad="114300">
                <a:schemeClr val="tx1">
                  <a:lumMod val="65000"/>
                  <a:lumOff val="35000"/>
                  <a:alpha val="74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85510" y="1744219"/>
              <a:ext cx="806284" cy="455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18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1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744815" y="1644932"/>
            <a:ext cx="1325774" cy="1326249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906004" y="1806175"/>
            <a:ext cx="1003400" cy="1003758"/>
            <a:chOff x="3089228" y="3088680"/>
            <a:chExt cx="1003763" cy="1003758"/>
          </a:xfrm>
          <a:solidFill>
            <a:schemeClr val="accent6">
              <a:lumMod val="75000"/>
            </a:schemeClr>
          </a:solidFill>
        </p:grpSpPr>
        <p:sp>
          <p:nvSpPr>
            <p:cNvPr id="14" name="椭圆 13"/>
            <p:cNvSpPr/>
            <p:nvPr/>
          </p:nvSpPr>
          <p:spPr>
            <a:xfrm>
              <a:off x="3089228" y="3088680"/>
              <a:ext cx="1003763" cy="1003758"/>
            </a:xfrm>
            <a:prstGeom prst="ellipse">
              <a:avLst/>
            </a:prstGeom>
            <a:grpFill/>
            <a:ln>
              <a:noFill/>
            </a:ln>
            <a:effectLst>
              <a:innerShdw blurRad="114300">
                <a:schemeClr val="accent6">
                  <a:lumMod val="7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11572" y="3320778"/>
              <a:ext cx="663885" cy="45576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11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18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1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154357" y="1624157"/>
            <a:ext cx="1325774" cy="1326249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315545" y="1785399"/>
            <a:ext cx="1003400" cy="1003758"/>
            <a:chOff x="5305581" y="3088680"/>
            <a:chExt cx="1003763" cy="1003758"/>
          </a:xfrm>
        </p:grpSpPr>
        <p:sp>
          <p:nvSpPr>
            <p:cNvPr id="20" name="椭圆 19"/>
            <p:cNvSpPr/>
            <p:nvPr/>
          </p:nvSpPr>
          <p:spPr>
            <a:xfrm>
              <a:off x="5305581" y="3088680"/>
              <a:ext cx="1003763" cy="100375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114300">
                <a:srgbClr val="C00000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508104" y="3320780"/>
              <a:ext cx="761358" cy="455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18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1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sp>
        <p:nvSpPr>
          <p:cNvPr id="22" name="Arc 58"/>
          <p:cNvSpPr/>
          <p:nvPr/>
        </p:nvSpPr>
        <p:spPr>
          <a:xfrm rot="18636742">
            <a:off x="4883508" y="1407280"/>
            <a:ext cx="1493777" cy="1535416"/>
          </a:xfrm>
          <a:prstGeom prst="arc">
            <a:avLst>
              <a:gd name="adj1" fmla="val 16200000"/>
              <a:gd name="adj2" fmla="val 406277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817" tIns="60909" rIns="121817" bIns="60909" rtlCol="0" anchor="ctr"/>
          <a:lstStyle/>
          <a:p>
            <a:pPr algn="ctr"/>
            <a:endParaRPr lang="bg-BG" sz="1181"/>
          </a:p>
        </p:txBody>
      </p:sp>
      <p:sp>
        <p:nvSpPr>
          <p:cNvPr id="23" name="Arc 59"/>
          <p:cNvSpPr/>
          <p:nvPr/>
        </p:nvSpPr>
        <p:spPr>
          <a:xfrm rot="18636742">
            <a:off x="2679371" y="1407280"/>
            <a:ext cx="1493777" cy="1535416"/>
          </a:xfrm>
          <a:prstGeom prst="arc">
            <a:avLst>
              <a:gd name="adj1" fmla="val 16200000"/>
              <a:gd name="adj2" fmla="val 406277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817" tIns="60909" rIns="121817" bIns="60909" rtlCol="0" anchor="ctr"/>
          <a:lstStyle/>
          <a:p>
            <a:pPr algn="ctr"/>
            <a:endParaRPr lang="bg-BG" sz="1181"/>
          </a:p>
        </p:txBody>
      </p:sp>
      <p:sp>
        <p:nvSpPr>
          <p:cNvPr id="24" name="矩形 30"/>
          <p:cNvSpPr>
            <a:spLocks noChangeArrowheads="1"/>
          </p:cNvSpPr>
          <p:nvPr/>
        </p:nvSpPr>
        <p:spPr bwMode="auto">
          <a:xfrm>
            <a:off x="1766124" y="4227476"/>
            <a:ext cx="5758558" cy="463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2841" tIns="51421" rIns="102841" bIns="51421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25" name="丁字箭头 24"/>
          <p:cNvSpPr/>
          <p:nvPr/>
        </p:nvSpPr>
        <p:spPr>
          <a:xfrm flipV="1">
            <a:off x="1460585" y="3880881"/>
            <a:ext cx="6281234" cy="267485"/>
          </a:xfrm>
          <a:prstGeom prst="leftRightUpArrow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2" tIns="45686" rIns="91372" bIns="45686" rtlCol="0" anchor="ctr"/>
          <a:lstStyle/>
          <a:p>
            <a:pPr algn="ctr"/>
            <a:endParaRPr lang="zh-CN" altLang="en-US" sz="1181"/>
          </a:p>
        </p:txBody>
      </p:sp>
      <p:grpSp>
        <p:nvGrpSpPr>
          <p:cNvPr id="51" name="组合 50"/>
          <p:cNvGrpSpPr/>
          <p:nvPr/>
        </p:nvGrpSpPr>
        <p:grpSpPr>
          <a:xfrm>
            <a:off x="1793341" y="3124314"/>
            <a:ext cx="5668874" cy="565276"/>
            <a:chOff x="1792336" y="3219822"/>
            <a:chExt cx="5670924" cy="565276"/>
          </a:xfrm>
        </p:grpSpPr>
        <p:grpSp>
          <p:nvGrpSpPr>
            <p:cNvPr id="40" name="组合 39"/>
            <p:cNvGrpSpPr/>
            <p:nvPr/>
          </p:nvGrpSpPr>
          <p:grpSpPr>
            <a:xfrm>
              <a:off x="1792336" y="3219822"/>
              <a:ext cx="1195488" cy="565276"/>
              <a:chOff x="873900" y="1541325"/>
              <a:chExt cx="1166203" cy="565276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873900" y="1767302"/>
                <a:ext cx="1166203" cy="339299"/>
              </a:xfrm>
              <a:prstGeom prst="rect">
                <a:avLst/>
              </a:prstGeom>
              <a:noFill/>
            </p:spPr>
            <p:txBody>
              <a:bodyPr wrap="square" lIns="68557" tIns="34278" rIns="68557" bIns="34278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67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您的内容打在这里，或者通过您的内容打在这里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947384" y="1541325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lIns="68557" tIns="0" rIns="68557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3963853" y="3219822"/>
              <a:ext cx="1195488" cy="565276"/>
              <a:chOff x="873900" y="1541325"/>
              <a:chExt cx="1166203" cy="565276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873900" y="1767302"/>
                <a:ext cx="1166203" cy="339299"/>
              </a:xfrm>
              <a:prstGeom prst="rect">
                <a:avLst/>
              </a:prstGeom>
              <a:noFill/>
            </p:spPr>
            <p:txBody>
              <a:bodyPr wrap="square" lIns="68557" tIns="34278" rIns="68557" bIns="34278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67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您的内容打在这里，或者通过您的内容打在这里</a:t>
                </a: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947384" y="1541325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lIns="68557" tIns="0" rIns="68557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6267772" y="3219822"/>
              <a:ext cx="1195488" cy="565276"/>
              <a:chOff x="873900" y="1541325"/>
              <a:chExt cx="1166203" cy="565276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873900" y="1767302"/>
                <a:ext cx="1166203" cy="339299"/>
              </a:xfrm>
              <a:prstGeom prst="rect">
                <a:avLst/>
              </a:prstGeom>
              <a:noFill/>
            </p:spPr>
            <p:txBody>
              <a:bodyPr wrap="square" lIns="68557" tIns="34278" rIns="68557" bIns="34278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67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您的内容打在这里，或者通过您的内容打在这里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947384" y="1541325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lIns="68557" tIns="0" rIns="68557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963715" y="454590"/>
            <a:ext cx="7368815" cy="289118"/>
          </a:xfrm>
          <a:prstGeom prst="rect">
            <a:avLst/>
          </a:prstGeom>
          <a:noFill/>
        </p:spPr>
        <p:txBody>
          <a:bodyPr wrap="square" lIns="80582" tIns="40291" rIns="80582" bIns="40291" rtlCol="0">
            <a:spAutoFit/>
          </a:bodyPr>
          <a:lstStyle/>
          <a:p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   </a:t>
            </a:r>
            <a:r>
              <a:rPr lang="zh-CN" altLang="en-US" sz="118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   </a:t>
            </a:r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&gt;&gt;&gt;&gt;&gt;&gt;&gt;&gt;&gt;&gt;&gt;&gt;&gt;&gt;&gt;&gt;&gt;&gt;&gt;&gt;&gt;&gt;&gt;&gt; </a:t>
            </a:r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674566" y="0"/>
            <a:ext cx="1662056" cy="1405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</p:spTree>
    <p:extLst>
      <p:ext uri="{BB962C8B-B14F-4D97-AF65-F5344CB8AC3E}">
        <p14:creationId xmlns:p14="http://schemas.microsoft.com/office/powerpoint/2010/main" val="21074664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30"/>
                            </p:stCondLst>
                            <p:childTnLst>
                              <p:par>
                                <p:cTn id="1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3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3" presetClass="entr" presetSubtype="27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3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27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28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30"/>
                            </p:stCondLst>
                            <p:childTnLst>
                              <p:par>
                                <p:cTn id="4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830"/>
                            </p:stCondLst>
                            <p:childTnLst>
                              <p:par>
                                <p:cTn id="5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330"/>
                            </p:stCondLst>
                            <p:childTnLst>
                              <p:par>
                                <p:cTn id="5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/>
      <p:bldP spid="25" grpId="0" animBg="1"/>
      <p:bldP spid="36" grpId="0"/>
      <p:bldP spid="3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/>
          <p:cNvSpPr>
            <a:spLocks/>
          </p:cNvSpPr>
          <p:nvPr/>
        </p:nvSpPr>
        <p:spPr bwMode="auto">
          <a:xfrm>
            <a:off x="1639707" y="2221856"/>
            <a:ext cx="2087477" cy="669925"/>
          </a:xfrm>
          <a:custGeom>
            <a:avLst/>
            <a:gdLst>
              <a:gd name="T0" fmla="*/ 884 w 14658"/>
              <a:gd name="T1" fmla="*/ 1147 h 4782"/>
              <a:gd name="T2" fmla="*/ 6412 w 14658"/>
              <a:gd name="T3" fmla="*/ 1147 h 4782"/>
              <a:gd name="T4" fmla="*/ 7329 w 14658"/>
              <a:gd name="T5" fmla="*/ 0 h 4782"/>
              <a:gd name="T6" fmla="*/ 8245 w 14658"/>
              <a:gd name="T7" fmla="*/ 1147 h 4782"/>
              <a:gd name="T8" fmla="*/ 13774 w 14658"/>
              <a:gd name="T9" fmla="*/ 1147 h 4782"/>
              <a:gd name="T10" fmla="*/ 14658 w 14658"/>
              <a:gd name="T11" fmla="*/ 2031 h 4782"/>
              <a:gd name="T12" fmla="*/ 14658 w 14658"/>
              <a:gd name="T13" fmla="*/ 3898 h 4782"/>
              <a:gd name="T14" fmla="*/ 13774 w 14658"/>
              <a:gd name="T15" fmla="*/ 4782 h 4782"/>
              <a:gd name="T16" fmla="*/ 884 w 14658"/>
              <a:gd name="T17" fmla="*/ 4782 h 4782"/>
              <a:gd name="T18" fmla="*/ 0 w 14658"/>
              <a:gd name="T19" fmla="*/ 3898 h 4782"/>
              <a:gd name="T20" fmla="*/ 0 w 14658"/>
              <a:gd name="T21" fmla="*/ 2031 h 4782"/>
              <a:gd name="T22" fmla="*/ 884 w 14658"/>
              <a:gd name="T23" fmla="*/ 1147 h 4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658" h="4782">
                <a:moveTo>
                  <a:pt x="884" y="1147"/>
                </a:moveTo>
                <a:lnTo>
                  <a:pt x="6412" y="1147"/>
                </a:lnTo>
                <a:lnTo>
                  <a:pt x="7329" y="0"/>
                </a:lnTo>
                <a:lnTo>
                  <a:pt x="8245" y="1147"/>
                </a:lnTo>
                <a:lnTo>
                  <a:pt x="13774" y="1147"/>
                </a:lnTo>
                <a:cubicBezTo>
                  <a:pt x="14260" y="1147"/>
                  <a:pt x="14658" y="1545"/>
                  <a:pt x="14658" y="2031"/>
                </a:cubicBezTo>
                <a:lnTo>
                  <a:pt x="14658" y="3898"/>
                </a:lnTo>
                <a:cubicBezTo>
                  <a:pt x="14658" y="4384"/>
                  <a:pt x="14260" y="4782"/>
                  <a:pt x="13774" y="4782"/>
                </a:cubicBezTo>
                <a:lnTo>
                  <a:pt x="884" y="4782"/>
                </a:lnTo>
                <a:cubicBezTo>
                  <a:pt x="398" y="4782"/>
                  <a:pt x="0" y="4384"/>
                  <a:pt x="0" y="3898"/>
                </a:cubicBezTo>
                <a:lnTo>
                  <a:pt x="0" y="2031"/>
                </a:lnTo>
                <a:cubicBezTo>
                  <a:pt x="0" y="1545"/>
                  <a:pt x="398" y="1147"/>
                  <a:pt x="884" y="1147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headEnd/>
            <a:tailEnd/>
          </a:ln>
          <a:effectLst>
            <a:outerShdw blurRad="254000" dist="38100" dir="5400000" sx="103000" sy="103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372" tIns="45686" rIns="91372" bIns="45686" numCol="1" anchor="t" anchorCtr="0" compatLnSpc="1">
            <a:prstTxWarp prst="textNoShape">
              <a:avLst/>
            </a:prstTxWarp>
          </a:bodyPr>
          <a:lstStyle/>
          <a:p>
            <a:endParaRPr lang="zh-CN" altLang="en-US" sz="1181"/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 flipV="1">
            <a:off x="3583219" y="2386191"/>
            <a:ext cx="2087477" cy="669925"/>
          </a:xfrm>
          <a:custGeom>
            <a:avLst/>
            <a:gdLst>
              <a:gd name="T0" fmla="*/ 884 w 14658"/>
              <a:gd name="T1" fmla="*/ 1147 h 4782"/>
              <a:gd name="T2" fmla="*/ 6412 w 14658"/>
              <a:gd name="T3" fmla="*/ 1147 h 4782"/>
              <a:gd name="T4" fmla="*/ 7329 w 14658"/>
              <a:gd name="T5" fmla="*/ 0 h 4782"/>
              <a:gd name="T6" fmla="*/ 8245 w 14658"/>
              <a:gd name="T7" fmla="*/ 1147 h 4782"/>
              <a:gd name="T8" fmla="*/ 13774 w 14658"/>
              <a:gd name="T9" fmla="*/ 1147 h 4782"/>
              <a:gd name="T10" fmla="*/ 14658 w 14658"/>
              <a:gd name="T11" fmla="*/ 2031 h 4782"/>
              <a:gd name="T12" fmla="*/ 14658 w 14658"/>
              <a:gd name="T13" fmla="*/ 3898 h 4782"/>
              <a:gd name="T14" fmla="*/ 13774 w 14658"/>
              <a:gd name="T15" fmla="*/ 4782 h 4782"/>
              <a:gd name="T16" fmla="*/ 884 w 14658"/>
              <a:gd name="T17" fmla="*/ 4782 h 4782"/>
              <a:gd name="T18" fmla="*/ 0 w 14658"/>
              <a:gd name="T19" fmla="*/ 3898 h 4782"/>
              <a:gd name="T20" fmla="*/ 0 w 14658"/>
              <a:gd name="T21" fmla="*/ 2031 h 4782"/>
              <a:gd name="T22" fmla="*/ 884 w 14658"/>
              <a:gd name="T23" fmla="*/ 1147 h 4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658" h="4782">
                <a:moveTo>
                  <a:pt x="884" y="1147"/>
                </a:moveTo>
                <a:lnTo>
                  <a:pt x="6412" y="1147"/>
                </a:lnTo>
                <a:lnTo>
                  <a:pt x="7329" y="0"/>
                </a:lnTo>
                <a:lnTo>
                  <a:pt x="8245" y="1147"/>
                </a:lnTo>
                <a:lnTo>
                  <a:pt x="13774" y="1147"/>
                </a:lnTo>
                <a:cubicBezTo>
                  <a:pt x="14260" y="1147"/>
                  <a:pt x="14658" y="1545"/>
                  <a:pt x="14658" y="2031"/>
                </a:cubicBezTo>
                <a:lnTo>
                  <a:pt x="14658" y="3898"/>
                </a:lnTo>
                <a:cubicBezTo>
                  <a:pt x="14658" y="4384"/>
                  <a:pt x="14260" y="4782"/>
                  <a:pt x="13774" y="4782"/>
                </a:cubicBezTo>
                <a:lnTo>
                  <a:pt x="884" y="4782"/>
                </a:lnTo>
                <a:cubicBezTo>
                  <a:pt x="398" y="4782"/>
                  <a:pt x="0" y="4384"/>
                  <a:pt x="0" y="3898"/>
                </a:cubicBezTo>
                <a:lnTo>
                  <a:pt x="0" y="2031"/>
                </a:lnTo>
                <a:cubicBezTo>
                  <a:pt x="0" y="1545"/>
                  <a:pt x="398" y="1147"/>
                  <a:pt x="884" y="1147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headEnd/>
            <a:tailEnd/>
          </a:ln>
          <a:effectLst>
            <a:outerShdw blurRad="254000" dist="38100" dir="5400000" sx="103000" sy="103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372" tIns="45686" rIns="91372" bIns="45686" numCol="1" anchor="t" anchorCtr="0" compatLnSpc="1">
            <a:prstTxWarp prst="textNoShape">
              <a:avLst/>
            </a:prstTxWarp>
          </a:bodyPr>
          <a:lstStyle/>
          <a:p>
            <a:endParaRPr lang="zh-CN" altLang="en-US" sz="1181"/>
          </a:p>
        </p:txBody>
      </p:sp>
      <p:sp>
        <p:nvSpPr>
          <p:cNvPr id="23" name="Freeform 6"/>
          <p:cNvSpPr>
            <a:spLocks/>
          </p:cNvSpPr>
          <p:nvPr/>
        </p:nvSpPr>
        <p:spPr bwMode="auto">
          <a:xfrm>
            <a:off x="5526732" y="2221856"/>
            <a:ext cx="2087477" cy="669925"/>
          </a:xfrm>
          <a:custGeom>
            <a:avLst/>
            <a:gdLst>
              <a:gd name="T0" fmla="*/ 884 w 14658"/>
              <a:gd name="T1" fmla="*/ 1147 h 4782"/>
              <a:gd name="T2" fmla="*/ 6412 w 14658"/>
              <a:gd name="T3" fmla="*/ 1147 h 4782"/>
              <a:gd name="T4" fmla="*/ 7329 w 14658"/>
              <a:gd name="T5" fmla="*/ 0 h 4782"/>
              <a:gd name="T6" fmla="*/ 8245 w 14658"/>
              <a:gd name="T7" fmla="*/ 1147 h 4782"/>
              <a:gd name="T8" fmla="*/ 13774 w 14658"/>
              <a:gd name="T9" fmla="*/ 1147 h 4782"/>
              <a:gd name="T10" fmla="*/ 14658 w 14658"/>
              <a:gd name="T11" fmla="*/ 2031 h 4782"/>
              <a:gd name="T12" fmla="*/ 14658 w 14658"/>
              <a:gd name="T13" fmla="*/ 3898 h 4782"/>
              <a:gd name="T14" fmla="*/ 13774 w 14658"/>
              <a:gd name="T15" fmla="*/ 4782 h 4782"/>
              <a:gd name="T16" fmla="*/ 884 w 14658"/>
              <a:gd name="T17" fmla="*/ 4782 h 4782"/>
              <a:gd name="T18" fmla="*/ 0 w 14658"/>
              <a:gd name="T19" fmla="*/ 3898 h 4782"/>
              <a:gd name="T20" fmla="*/ 0 w 14658"/>
              <a:gd name="T21" fmla="*/ 2031 h 4782"/>
              <a:gd name="T22" fmla="*/ 884 w 14658"/>
              <a:gd name="T23" fmla="*/ 1147 h 4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658" h="4782">
                <a:moveTo>
                  <a:pt x="884" y="1147"/>
                </a:moveTo>
                <a:lnTo>
                  <a:pt x="6412" y="1147"/>
                </a:lnTo>
                <a:lnTo>
                  <a:pt x="7329" y="0"/>
                </a:lnTo>
                <a:lnTo>
                  <a:pt x="8245" y="1147"/>
                </a:lnTo>
                <a:lnTo>
                  <a:pt x="13774" y="1147"/>
                </a:lnTo>
                <a:cubicBezTo>
                  <a:pt x="14260" y="1147"/>
                  <a:pt x="14658" y="1545"/>
                  <a:pt x="14658" y="2031"/>
                </a:cubicBezTo>
                <a:lnTo>
                  <a:pt x="14658" y="3898"/>
                </a:lnTo>
                <a:cubicBezTo>
                  <a:pt x="14658" y="4384"/>
                  <a:pt x="14260" y="4782"/>
                  <a:pt x="13774" y="4782"/>
                </a:cubicBezTo>
                <a:lnTo>
                  <a:pt x="884" y="4782"/>
                </a:lnTo>
                <a:cubicBezTo>
                  <a:pt x="398" y="4782"/>
                  <a:pt x="0" y="4384"/>
                  <a:pt x="0" y="3898"/>
                </a:cubicBezTo>
                <a:lnTo>
                  <a:pt x="0" y="2031"/>
                </a:lnTo>
                <a:cubicBezTo>
                  <a:pt x="0" y="1545"/>
                  <a:pt x="398" y="1147"/>
                  <a:pt x="884" y="1147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headEnd/>
            <a:tailEnd/>
          </a:ln>
          <a:effectLst>
            <a:outerShdw blurRad="254000" dist="38100" dir="5400000" sx="103000" sy="103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372" tIns="45686" rIns="91372" bIns="45686" numCol="1" anchor="t" anchorCtr="0" compatLnSpc="1">
            <a:prstTxWarp prst="textNoShape">
              <a:avLst/>
            </a:prstTxWarp>
          </a:bodyPr>
          <a:lstStyle/>
          <a:p>
            <a:endParaRPr lang="zh-CN" altLang="en-US" sz="1181"/>
          </a:p>
        </p:txBody>
      </p:sp>
      <p:grpSp>
        <p:nvGrpSpPr>
          <p:cNvPr id="25" name="组合 24"/>
          <p:cNvGrpSpPr/>
          <p:nvPr/>
        </p:nvGrpSpPr>
        <p:grpSpPr>
          <a:xfrm>
            <a:off x="1848977" y="1510915"/>
            <a:ext cx="1668934" cy="579407"/>
            <a:chOff x="6084168" y="1274556"/>
            <a:chExt cx="1669538" cy="579407"/>
          </a:xfrm>
        </p:grpSpPr>
        <p:sp>
          <p:nvSpPr>
            <p:cNvPr id="26" name="TextBox 25"/>
            <p:cNvSpPr txBox="1"/>
            <p:nvPr/>
          </p:nvSpPr>
          <p:spPr>
            <a:xfrm>
              <a:off x="6084168" y="1514664"/>
              <a:ext cx="1669538" cy="339299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109640" y="1274556"/>
              <a:ext cx="1008112" cy="276999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001761" y="3188177"/>
            <a:ext cx="1668934" cy="579407"/>
            <a:chOff x="6084168" y="1274556"/>
            <a:chExt cx="1669538" cy="579407"/>
          </a:xfrm>
        </p:grpSpPr>
        <p:sp>
          <p:nvSpPr>
            <p:cNvPr id="29" name="TextBox 28"/>
            <p:cNvSpPr txBox="1"/>
            <p:nvPr/>
          </p:nvSpPr>
          <p:spPr>
            <a:xfrm>
              <a:off x="6084168" y="1514664"/>
              <a:ext cx="1669538" cy="339299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109640" y="1274556"/>
              <a:ext cx="1008112" cy="276999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814659" y="1510915"/>
            <a:ext cx="1668934" cy="579407"/>
            <a:chOff x="6084168" y="1274556"/>
            <a:chExt cx="1669538" cy="579407"/>
          </a:xfrm>
        </p:grpSpPr>
        <p:sp>
          <p:nvSpPr>
            <p:cNvPr id="32" name="TextBox 31"/>
            <p:cNvSpPr txBox="1"/>
            <p:nvPr/>
          </p:nvSpPr>
          <p:spPr>
            <a:xfrm>
              <a:off x="6084168" y="1514664"/>
              <a:ext cx="1669538" cy="339299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109640" y="1274556"/>
              <a:ext cx="1008112" cy="276999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2055591" y="2467646"/>
            <a:ext cx="1259676" cy="328936"/>
          </a:xfrm>
          <a:prstGeom prst="rect">
            <a:avLst/>
          </a:prstGeom>
          <a:noFill/>
        </p:spPr>
        <p:txBody>
          <a:bodyPr wrap="square" lIns="91363" tIns="0" rIns="9136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2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请输入标题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027225" y="2467646"/>
            <a:ext cx="1259676" cy="328936"/>
          </a:xfrm>
          <a:prstGeom prst="rect">
            <a:avLst/>
          </a:prstGeom>
          <a:noFill/>
        </p:spPr>
        <p:txBody>
          <a:bodyPr wrap="square" lIns="91363" tIns="0" rIns="9136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2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请输入标题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940632" y="2467646"/>
            <a:ext cx="1259676" cy="328936"/>
          </a:xfrm>
          <a:prstGeom prst="rect">
            <a:avLst/>
          </a:prstGeom>
          <a:noFill/>
        </p:spPr>
        <p:txBody>
          <a:bodyPr wrap="square" lIns="91363" tIns="0" rIns="9136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2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请输入标题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2365502" y="2978377"/>
            <a:ext cx="635884" cy="636110"/>
            <a:chOff x="1463339" y="1072758"/>
            <a:chExt cx="1546058" cy="1546058"/>
          </a:xfrm>
          <a:effectLst>
            <a:outerShdw blurRad="330200" dist="215900" dir="6900000" sx="82000" sy="82000" algn="t" rotWithShape="0">
              <a:prstClr val="black">
                <a:alpha val="60000"/>
              </a:prstClr>
            </a:outerShdw>
          </a:effectLst>
        </p:grpSpPr>
        <p:sp>
          <p:nvSpPr>
            <p:cNvPr id="54" name="同心圆 53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442811" y="3055714"/>
            <a:ext cx="526102" cy="481432"/>
            <a:chOff x="4207297" y="1512123"/>
            <a:chExt cx="1097285" cy="1003758"/>
          </a:xfrm>
        </p:grpSpPr>
        <p:sp>
          <p:nvSpPr>
            <p:cNvPr id="57" name="椭圆 56"/>
            <p:cNvSpPr/>
            <p:nvPr/>
          </p:nvSpPr>
          <p:spPr>
            <a:xfrm>
              <a:off x="4207297" y="1512123"/>
              <a:ext cx="1003762" cy="100375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114300">
                <a:srgbClr val="C00000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240495" y="1639528"/>
              <a:ext cx="1064087" cy="84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24" dirty="0">
                  <a:solidFill>
                    <a:schemeClr val="bg1"/>
                  </a:solidFill>
                  <a:latin typeface="方正大黑_GBK" panose="03000509000000000000" pitchFamily="65" charset="-122"/>
                  <a:ea typeface="方正大黑_GBK" panose="03000509000000000000" pitchFamily="65" charset="-122"/>
                </a:rPr>
                <a:t>01</a:t>
              </a:r>
              <a:endParaRPr lang="zh-CN" altLang="en-US" sz="2024" dirty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271237" y="1649415"/>
            <a:ext cx="635884" cy="636110"/>
            <a:chOff x="1463339" y="1072758"/>
            <a:chExt cx="1546058" cy="1546058"/>
          </a:xfrm>
          <a:effectLst>
            <a:outerShdw blurRad="330200" dist="215900" dir="6900000" sx="85000" sy="85000" algn="t" rotWithShape="0">
              <a:prstClr val="black">
                <a:alpha val="60000"/>
              </a:prstClr>
            </a:outerShdw>
          </a:effectLst>
        </p:grpSpPr>
        <p:sp>
          <p:nvSpPr>
            <p:cNvPr id="60" name="同心圆 59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348548" y="1726752"/>
            <a:ext cx="520010" cy="481431"/>
            <a:chOff x="3089228" y="3088680"/>
            <a:chExt cx="1084579" cy="1003758"/>
          </a:xfrm>
        </p:grpSpPr>
        <p:sp>
          <p:nvSpPr>
            <p:cNvPr id="63" name="椭圆 62"/>
            <p:cNvSpPr/>
            <p:nvPr/>
          </p:nvSpPr>
          <p:spPr>
            <a:xfrm>
              <a:off x="3089228" y="3088680"/>
              <a:ext cx="1003763" cy="100375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innerShdw blurRad="114300">
                <a:schemeClr val="tx1">
                  <a:lumMod val="65000"/>
                  <a:lumOff val="3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95925" y="3194858"/>
              <a:ext cx="1077882" cy="8419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24" dirty="0">
                  <a:solidFill>
                    <a:schemeClr val="bg1"/>
                  </a:solidFill>
                  <a:latin typeface="方正大黑_GBK" panose="03000509000000000000" pitchFamily="65" charset="-122"/>
                  <a:ea typeface="方正大黑_GBK" panose="03000509000000000000" pitchFamily="65" charset="-122"/>
                </a:rPr>
                <a:t>02</a:t>
              </a:r>
              <a:endParaRPr lang="zh-CN" altLang="en-US" sz="2024" dirty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311166" y="3055715"/>
            <a:ext cx="583805" cy="584012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6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381754" y="3126717"/>
            <a:ext cx="467952" cy="741149"/>
            <a:chOff x="5291526" y="3088680"/>
            <a:chExt cx="1063072" cy="1683109"/>
          </a:xfrm>
        </p:grpSpPr>
        <p:sp>
          <p:nvSpPr>
            <p:cNvPr id="69" name="椭圆 68"/>
            <p:cNvSpPr/>
            <p:nvPr/>
          </p:nvSpPr>
          <p:spPr>
            <a:xfrm>
              <a:off x="5305581" y="3088680"/>
              <a:ext cx="1003763" cy="100375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114300">
                <a:srgbClr val="C00000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291526" y="3147327"/>
              <a:ext cx="1063072" cy="1624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24" dirty="0">
                  <a:solidFill>
                    <a:schemeClr val="bg1"/>
                  </a:solidFill>
                  <a:latin typeface="方正大黑_GBK" panose="03000509000000000000" pitchFamily="65" charset="-122"/>
                  <a:ea typeface="方正大黑_GBK" panose="03000509000000000000" pitchFamily="65" charset="-122"/>
                </a:rPr>
                <a:t>03</a:t>
              </a:r>
              <a:endParaRPr lang="zh-CN" altLang="en-US" sz="2024" dirty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963715" y="454590"/>
            <a:ext cx="7368815" cy="289118"/>
          </a:xfrm>
          <a:prstGeom prst="rect">
            <a:avLst/>
          </a:prstGeom>
          <a:noFill/>
        </p:spPr>
        <p:txBody>
          <a:bodyPr wrap="square" lIns="80582" tIns="40291" rIns="80582" bIns="40291" rtlCol="0">
            <a:spAutoFit/>
          </a:bodyPr>
          <a:lstStyle/>
          <a:p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   </a:t>
            </a:r>
            <a:r>
              <a:rPr lang="zh-CN" altLang="en-US" sz="118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团队努力   </a:t>
            </a:r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&gt;&gt;&gt;&gt;&gt;&gt;&gt;&gt;&gt;&gt;&gt;&gt;&gt;&gt;&gt;&gt;&gt;&gt;&gt;&gt;&gt;&gt;&gt;&gt; </a:t>
            </a:r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674566" y="0"/>
            <a:ext cx="1662056" cy="1405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</p:spTree>
    <p:extLst>
      <p:ext uri="{BB962C8B-B14F-4D97-AF65-F5344CB8AC3E}">
        <p14:creationId xmlns:p14="http://schemas.microsoft.com/office/powerpoint/2010/main" val="11269397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00"/>
                            </p:stCondLst>
                            <p:childTnLst>
                              <p:par>
                                <p:cTn id="1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00"/>
                            </p:stCondLst>
                            <p:childTnLst>
                              <p:par>
                                <p:cTn id="3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3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800"/>
                            </p:stCondLst>
                            <p:childTnLst>
                              <p:par>
                                <p:cTn id="6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3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800"/>
                            </p:stCondLst>
                            <p:childTnLst>
                              <p:par>
                                <p:cTn id="8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3" grpId="0" animBg="1"/>
      <p:bldP spid="50" grpId="0"/>
      <p:bldP spid="51" grpId="0"/>
      <p:bldP spid="52" grpId="0"/>
      <p:bldP spid="37" grpId="0"/>
      <p:bldP spid="3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434569" y="2111409"/>
            <a:ext cx="6108005" cy="1624515"/>
            <a:chOff x="1433434" y="2234991"/>
            <a:chExt cx="6110214" cy="1624515"/>
          </a:xfrm>
        </p:grpSpPr>
        <p:grpSp>
          <p:nvGrpSpPr>
            <p:cNvPr id="2" name="组合 1"/>
            <p:cNvGrpSpPr/>
            <p:nvPr/>
          </p:nvGrpSpPr>
          <p:grpSpPr>
            <a:xfrm>
              <a:off x="1433434" y="2234991"/>
              <a:ext cx="2319188" cy="1024878"/>
              <a:chOff x="1433434" y="2234991"/>
              <a:chExt cx="2319188" cy="1024878"/>
            </a:xfrm>
          </p:grpSpPr>
          <p:sp>
            <p:nvSpPr>
              <p:cNvPr id="43012" name="Freeform 6"/>
              <p:cNvSpPr>
                <a:spLocks/>
              </p:cNvSpPr>
              <p:nvPr/>
            </p:nvSpPr>
            <p:spPr bwMode="auto">
              <a:xfrm>
                <a:off x="1433434" y="2234991"/>
                <a:ext cx="2319188" cy="1024878"/>
              </a:xfrm>
              <a:custGeom>
                <a:avLst/>
                <a:gdLst>
                  <a:gd name="T0" fmla="*/ 3006725 w 951"/>
                  <a:gd name="T1" fmla="*/ 752143 h 431"/>
                  <a:gd name="T2" fmla="*/ 2393366 w 951"/>
                  <a:gd name="T3" fmla="*/ 1362075 h 431"/>
                  <a:gd name="T4" fmla="*/ 610198 w 951"/>
                  <a:gd name="T5" fmla="*/ 1358915 h 431"/>
                  <a:gd name="T6" fmla="*/ 0 w 951"/>
                  <a:gd name="T7" fmla="*/ 748983 h 431"/>
                  <a:gd name="T8" fmla="*/ 3006725 w 951"/>
                  <a:gd name="T9" fmla="*/ 752143 h 4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1"/>
                  <a:gd name="T16" fmla="*/ 0 h 431"/>
                  <a:gd name="T17" fmla="*/ 951 w 951"/>
                  <a:gd name="T18" fmla="*/ 431 h 4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1" h="431">
                    <a:moveTo>
                      <a:pt x="951" y="238"/>
                    </a:moveTo>
                    <a:cubicBezTo>
                      <a:pt x="757" y="431"/>
                      <a:pt x="757" y="431"/>
                      <a:pt x="757" y="431"/>
                    </a:cubicBezTo>
                    <a:cubicBezTo>
                      <a:pt x="593" y="299"/>
                      <a:pt x="358" y="299"/>
                      <a:pt x="193" y="430"/>
                    </a:cubicBezTo>
                    <a:cubicBezTo>
                      <a:pt x="0" y="237"/>
                      <a:pt x="0" y="237"/>
                      <a:pt x="0" y="237"/>
                    </a:cubicBezTo>
                    <a:cubicBezTo>
                      <a:pt x="272" y="0"/>
                      <a:pt x="679" y="1"/>
                      <a:pt x="951" y="23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headEnd/>
                <a:tailEnd/>
              </a:ln>
              <a:effectLst>
                <a:outerShdw blurRad="1778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 sz="1181"/>
              </a:p>
            </p:txBody>
          </p:sp>
          <p:sp>
            <p:nvSpPr>
              <p:cNvPr id="43029" name="TextBox 26"/>
              <p:cNvSpPr txBox="1">
                <a:spLocks noChangeArrowheads="1"/>
              </p:cNvSpPr>
              <p:nvPr/>
            </p:nvSpPr>
            <p:spPr bwMode="auto">
              <a:xfrm>
                <a:off x="2296700" y="2411207"/>
                <a:ext cx="697879" cy="646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3599" dirty="0">
                    <a:solidFill>
                      <a:schemeClr val="bg1"/>
                    </a:solidFill>
                    <a:latin typeface="Arial Unicode MS" charset="-122"/>
                    <a:ea typeface="Arial Unicode MS" charset="-122"/>
                  </a:rPr>
                  <a:t>01</a:t>
                </a:r>
                <a:endParaRPr lang="zh-CN" altLang="en-US" sz="3599" dirty="0">
                  <a:solidFill>
                    <a:schemeClr val="bg1"/>
                  </a:solidFill>
                  <a:latin typeface="Arial Unicode MS" charset="-122"/>
                  <a:ea typeface="Arial Unicode MS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5224460" y="2234991"/>
              <a:ext cx="2319188" cy="1024878"/>
              <a:chOff x="5224460" y="2234991"/>
              <a:chExt cx="2319188" cy="1024878"/>
            </a:xfrm>
          </p:grpSpPr>
          <p:sp>
            <p:nvSpPr>
              <p:cNvPr id="37" name="Freeform 6"/>
              <p:cNvSpPr>
                <a:spLocks/>
              </p:cNvSpPr>
              <p:nvPr/>
            </p:nvSpPr>
            <p:spPr bwMode="auto">
              <a:xfrm>
                <a:off x="5224460" y="2234991"/>
                <a:ext cx="2319188" cy="1024878"/>
              </a:xfrm>
              <a:custGeom>
                <a:avLst/>
                <a:gdLst>
                  <a:gd name="T0" fmla="*/ 3006725 w 951"/>
                  <a:gd name="T1" fmla="*/ 752143 h 431"/>
                  <a:gd name="T2" fmla="*/ 2393366 w 951"/>
                  <a:gd name="T3" fmla="*/ 1362075 h 431"/>
                  <a:gd name="T4" fmla="*/ 610198 w 951"/>
                  <a:gd name="T5" fmla="*/ 1358915 h 431"/>
                  <a:gd name="T6" fmla="*/ 0 w 951"/>
                  <a:gd name="T7" fmla="*/ 748983 h 431"/>
                  <a:gd name="T8" fmla="*/ 3006725 w 951"/>
                  <a:gd name="T9" fmla="*/ 752143 h 4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1"/>
                  <a:gd name="T16" fmla="*/ 0 h 431"/>
                  <a:gd name="T17" fmla="*/ 951 w 951"/>
                  <a:gd name="T18" fmla="*/ 431 h 4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1" h="431">
                    <a:moveTo>
                      <a:pt x="951" y="238"/>
                    </a:moveTo>
                    <a:cubicBezTo>
                      <a:pt x="757" y="431"/>
                      <a:pt x="757" y="431"/>
                      <a:pt x="757" y="431"/>
                    </a:cubicBezTo>
                    <a:cubicBezTo>
                      <a:pt x="593" y="299"/>
                      <a:pt x="358" y="299"/>
                      <a:pt x="193" y="430"/>
                    </a:cubicBezTo>
                    <a:cubicBezTo>
                      <a:pt x="0" y="237"/>
                      <a:pt x="0" y="237"/>
                      <a:pt x="0" y="237"/>
                    </a:cubicBezTo>
                    <a:cubicBezTo>
                      <a:pt x="272" y="0"/>
                      <a:pt x="679" y="1"/>
                      <a:pt x="951" y="23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headEnd/>
                <a:tailEnd/>
              </a:ln>
              <a:effectLst>
                <a:outerShdw blurRad="177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 sz="1181"/>
              </a:p>
            </p:txBody>
          </p:sp>
          <p:sp>
            <p:nvSpPr>
              <p:cNvPr id="43030" name="TextBox 34"/>
              <p:cNvSpPr txBox="1">
                <a:spLocks noChangeArrowheads="1"/>
              </p:cNvSpPr>
              <p:nvPr/>
            </p:nvSpPr>
            <p:spPr bwMode="auto">
              <a:xfrm>
                <a:off x="6092625" y="2428500"/>
                <a:ext cx="697879" cy="646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3599" dirty="0">
                    <a:solidFill>
                      <a:schemeClr val="bg1"/>
                    </a:solidFill>
                    <a:latin typeface="Arial Unicode MS" charset="-122"/>
                    <a:ea typeface="Arial Unicode MS" charset="-122"/>
                  </a:rPr>
                  <a:t>03</a:t>
                </a:r>
                <a:endParaRPr lang="zh-CN" altLang="en-US" sz="3599" dirty="0">
                  <a:solidFill>
                    <a:schemeClr val="bg1"/>
                  </a:solidFill>
                  <a:latin typeface="Arial Unicode MS" charset="-122"/>
                  <a:ea typeface="Arial Unicode MS" charset="-122"/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3326498" y="2834627"/>
              <a:ext cx="2319188" cy="1024879"/>
              <a:chOff x="3326498" y="2834627"/>
              <a:chExt cx="2319188" cy="1024879"/>
            </a:xfrm>
          </p:grpSpPr>
          <p:sp>
            <p:nvSpPr>
              <p:cNvPr id="36" name="Freeform 6"/>
              <p:cNvSpPr>
                <a:spLocks/>
              </p:cNvSpPr>
              <p:nvPr/>
            </p:nvSpPr>
            <p:spPr bwMode="auto">
              <a:xfrm flipV="1">
                <a:off x="3326498" y="2834627"/>
                <a:ext cx="2319188" cy="1024879"/>
              </a:xfrm>
              <a:custGeom>
                <a:avLst/>
                <a:gdLst>
                  <a:gd name="T0" fmla="*/ 3006725 w 951"/>
                  <a:gd name="T1" fmla="*/ 752143 h 431"/>
                  <a:gd name="T2" fmla="*/ 2393366 w 951"/>
                  <a:gd name="T3" fmla="*/ 1362075 h 431"/>
                  <a:gd name="T4" fmla="*/ 610198 w 951"/>
                  <a:gd name="T5" fmla="*/ 1358915 h 431"/>
                  <a:gd name="T6" fmla="*/ 0 w 951"/>
                  <a:gd name="T7" fmla="*/ 748983 h 431"/>
                  <a:gd name="T8" fmla="*/ 3006725 w 951"/>
                  <a:gd name="T9" fmla="*/ 752143 h 4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1"/>
                  <a:gd name="T16" fmla="*/ 0 h 431"/>
                  <a:gd name="T17" fmla="*/ 951 w 951"/>
                  <a:gd name="T18" fmla="*/ 431 h 4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1" h="431">
                    <a:moveTo>
                      <a:pt x="951" y="238"/>
                    </a:moveTo>
                    <a:cubicBezTo>
                      <a:pt x="757" y="431"/>
                      <a:pt x="757" y="431"/>
                      <a:pt x="757" y="431"/>
                    </a:cubicBezTo>
                    <a:cubicBezTo>
                      <a:pt x="593" y="299"/>
                      <a:pt x="358" y="299"/>
                      <a:pt x="193" y="430"/>
                    </a:cubicBezTo>
                    <a:cubicBezTo>
                      <a:pt x="0" y="237"/>
                      <a:pt x="0" y="237"/>
                      <a:pt x="0" y="237"/>
                    </a:cubicBezTo>
                    <a:cubicBezTo>
                      <a:pt x="272" y="0"/>
                      <a:pt x="679" y="1"/>
                      <a:pt x="951" y="238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headEnd/>
                <a:tailEnd/>
              </a:ln>
              <a:effectLst>
                <a:outerShdw blurRad="177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 sz="1181"/>
              </a:p>
            </p:txBody>
          </p:sp>
          <p:sp>
            <p:nvSpPr>
              <p:cNvPr id="43031" name="TextBox 35"/>
              <p:cNvSpPr txBox="1">
                <a:spLocks noChangeArrowheads="1"/>
              </p:cNvSpPr>
              <p:nvPr/>
            </p:nvSpPr>
            <p:spPr bwMode="auto">
              <a:xfrm>
                <a:off x="4154890" y="3073072"/>
                <a:ext cx="697879" cy="646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3599" dirty="0">
                    <a:solidFill>
                      <a:schemeClr val="bg1"/>
                    </a:solidFill>
                    <a:latin typeface="Arial Unicode MS" charset="-122"/>
                    <a:ea typeface="Arial Unicode MS" charset="-122"/>
                  </a:rPr>
                  <a:t>02</a:t>
                </a:r>
                <a:endParaRPr lang="zh-CN" altLang="en-US" sz="3599" dirty="0">
                  <a:solidFill>
                    <a:schemeClr val="bg1"/>
                  </a:solidFill>
                  <a:latin typeface="Arial Unicode MS" charset="-122"/>
                  <a:ea typeface="Arial Unicode MS" charset="-122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1979714" y="1364956"/>
            <a:ext cx="1195056" cy="814401"/>
            <a:chOff x="873900" y="1541325"/>
            <a:chExt cx="1166203" cy="814401"/>
          </a:xfrm>
        </p:grpSpPr>
        <p:sp>
          <p:nvSpPr>
            <p:cNvPr id="42" name="TextBox 41"/>
            <p:cNvSpPr txBox="1"/>
            <p:nvPr/>
          </p:nvSpPr>
          <p:spPr>
            <a:xfrm>
              <a:off x="873900" y="1767302"/>
              <a:ext cx="1166203" cy="339299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</a:t>
              </a: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947384" y="1541325"/>
              <a:ext cx="1008112" cy="814401"/>
              <a:chOff x="947384" y="1541325"/>
              <a:chExt cx="1008112" cy="814401"/>
            </a:xfrm>
          </p:grpSpPr>
          <p:cxnSp>
            <p:nvCxnSpPr>
              <p:cNvPr id="44" name="直接连接符 43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/>
              <p:cNvSpPr txBox="1"/>
              <p:nvPr/>
            </p:nvSpPr>
            <p:spPr>
              <a:xfrm>
                <a:off x="947384" y="1541325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lIns="68557" tIns="0" rIns="68557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5785873" y="1334874"/>
            <a:ext cx="1195056" cy="814401"/>
            <a:chOff x="873900" y="1541325"/>
            <a:chExt cx="1166203" cy="814401"/>
          </a:xfrm>
        </p:grpSpPr>
        <p:sp>
          <p:nvSpPr>
            <p:cNvPr id="47" name="TextBox 46"/>
            <p:cNvSpPr txBox="1"/>
            <p:nvPr/>
          </p:nvSpPr>
          <p:spPr>
            <a:xfrm>
              <a:off x="873900" y="1767302"/>
              <a:ext cx="1166203" cy="339299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</a:t>
              </a: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947384" y="1541325"/>
              <a:ext cx="1008112" cy="814401"/>
              <a:chOff x="947384" y="1541325"/>
              <a:chExt cx="1008112" cy="814401"/>
            </a:xfrm>
          </p:grpSpPr>
          <p:cxnSp>
            <p:nvCxnSpPr>
              <p:cNvPr id="49" name="直接连接符 48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/>
              <p:cNvSpPr txBox="1"/>
              <p:nvPr/>
            </p:nvSpPr>
            <p:spPr>
              <a:xfrm>
                <a:off x="947384" y="1541325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lIns="68557" tIns="0" rIns="68557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3879977" y="1897719"/>
            <a:ext cx="1195056" cy="814401"/>
            <a:chOff x="873900" y="1541325"/>
            <a:chExt cx="1166203" cy="814401"/>
          </a:xfrm>
        </p:grpSpPr>
        <p:sp>
          <p:nvSpPr>
            <p:cNvPr id="66" name="TextBox 65"/>
            <p:cNvSpPr txBox="1"/>
            <p:nvPr/>
          </p:nvSpPr>
          <p:spPr>
            <a:xfrm>
              <a:off x="873900" y="1767302"/>
              <a:ext cx="1166203" cy="339299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</a:t>
              </a: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947384" y="1541325"/>
              <a:ext cx="1008112" cy="814401"/>
              <a:chOff x="947384" y="1541325"/>
              <a:chExt cx="1008112" cy="814401"/>
            </a:xfrm>
          </p:grpSpPr>
          <p:cxnSp>
            <p:nvCxnSpPr>
              <p:cNvPr id="68" name="直接连接符 67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TextBox 68"/>
              <p:cNvSpPr txBox="1"/>
              <p:nvPr/>
            </p:nvSpPr>
            <p:spPr>
              <a:xfrm>
                <a:off x="947384" y="1541325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lIns="68557" tIns="0" rIns="68557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sp>
        <p:nvSpPr>
          <p:cNvPr id="71" name="矩形 30"/>
          <p:cNvSpPr>
            <a:spLocks noChangeArrowheads="1"/>
          </p:cNvSpPr>
          <p:nvPr/>
        </p:nvSpPr>
        <p:spPr bwMode="auto">
          <a:xfrm>
            <a:off x="1739060" y="4227476"/>
            <a:ext cx="5758558" cy="463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2841" tIns="51421" rIns="102841" bIns="51421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72" name="丁字箭头 71"/>
          <p:cNvSpPr/>
          <p:nvPr/>
        </p:nvSpPr>
        <p:spPr>
          <a:xfrm flipV="1">
            <a:off x="1305749" y="3959992"/>
            <a:ext cx="6281234" cy="267485"/>
          </a:xfrm>
          <a:prstGeom prst="leftRightUpArrow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2" tIns="45686" rIns="91372" bIns="45686" rtlCol="0" anchor="ctr"/>
          <a:lstStyle/>
          <a:p>
            <a:pPr algn="ctr"/>
            <a:endParaRPr lang="zh-CN" altLang="en-US" sz="1181"/>
          </a:p>
        </p:txBody>
      </p:sp>
      <p:sp>
        <p:nvSpPr>
          <p:cNvPr id="31" name="TextBox 30"/>
          <p:cNvSpPr txBox="1"/>
          <p:nvPr/>
        </p:nvSpPr>
        <p:spPr>
          <a:xfrm>
            <a:off x="963715" y="454590"/>
            <a:ext cx="7368815" cy="289118"/>
          </a:xfrm>
          <a:prstGeom prst="rect">
            <a:avLst/>
          </a:prstGeom>
          <a:noFill/>
        </p:spPr>
        <p:txBody>
          <a:bodyPr wrap="square" lIns="80582" tIns="40291" rIns="80582" bIns="40291" rtlCol="0">
            <a:spAutoFit/>
          </a:bodyPr>
          <a:lstStyle/>
          <a:p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   </a:t>
            </a:r>
            <a:r>
              <a:rPr lang="zh-CN" altLang="en-US" sz="118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扩展市场   </a:t>
            </a:r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&gt;&gt;&gt;&gt;&gt;&gt;&gt;&gt;&gt;&gt;&gt;&gt;&gt;&gt;&gt;&gt;&gt;&gt;&gt;&gt;&gt;&gt;&gt;&gt; </a:t>
            </a:r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674566" y="0"/>
            <a:ext cx="1662056" cy="1405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</p:spTree>
    <p:extLst>
      <p:ext uri="{BB962C8B-B14F-4D97-AF65-F5344CB8AC3E}">
        <p14:creationId xmlns:p14="http://schemas.microsoft.com/office/powerpoint/2010/main" val="89535644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6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100"/>
                            </p:stCondLst>
                            <p:childTnLst>
                              <p:par>
                                <p:cTn id="3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 animBg="1"/>
      <p:bldP spid="31" grpId="0"/>
      <p:bldP spid="3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9" y="0"/>
            <a:ext cx="9141321" cy="514350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3924539" y="1612214"/>
            <a:ext cx="5217809" cy="94136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  <p:sp>
        <p:nvSpPr>
          <p:cNvPr id="23" name="TextBox 22"/>
          <p:cNvSpPr txBox="1"/>
          <p:nvPr/>
        </p:nvSpPr>
        <p:spPr>
          <a:xfrm>
            <a:off x="4742412" y="1993755"/>
            <a:ext cx="2716216" cy="430254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2399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Bold" pitchFamily="34" charset="-122"/>
                <a:ea typeface="思源黑体 CN Bold" pitchFamily="34" charset="-122"/>
              </a:rPr>
              <a:t>添加标题方向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716569" y="2893000"/>
            <a:ext cx="1077942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94510" y="2893000"/>
            <a:ext cx="1091729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716568" y="3205806"/>
            <a:ext cx="1151276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794510" y="3205806"/>
            <a:ext cx="1231125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3052975" y="1030847"/>
            <a:ext cx="293387" cy="285221"/>
            <a:chOff x="1463339" y="1072758"/>
            <a:chExt cx="1546058" cy="1546058"/>
          </a:xfrm>
          <a:effectLst>
            <a:outerShdw blurRad="330200" dist="215900" dir="6900000" sx="71000" sy="71000" algn="t" rotWithShape="0">
              <a:prstClr val="black">
                <a:alpha val="54000"/>
              </a:prstClr>
            </a:outerShdw>
          </a:effectLst>
        </p:grpSpPr>
        <p:sp>
          <p:nvSpPr>
            <p:cNvPr id="61" name="同心圆 60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1484232" y="1093651"/>
              <a:ext cx="1504274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sp>
        <p:nvSpPr>
          <p:cNvPr id="80" name="矩形 79"/>
          <p:cNvSpPr/>
          <p:nvPr/>
        </p:nvSpPr>
        <p:spPr>
          <a:xfrm>
            <a:off x="32" y="4675712"/>
            <a:ext cx="9140694" cy="4677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  <p:grpSp>
        <p:nvGrpSpPr>
          <p:cNvPr id="7" name="组合 6"/>
          <p:cNvGrpSpPr/>
          <p:nvPr/>
        </p:nvGrpSpPr>
        <p:grpSpPr>
          <a:xfrm>
            <a:off x="3014020" y="1286151"/>
            <a:ext cx="1472740" cy="1431237"/>
            <a:chOff x="4508674" y="2118116"/>
            <a:chExt cx="2204282" cy="2204282"/>
          </a:xfrm>
        </p:grpSpPr>
        <p:grpSp>
          <p:nvGrpSpPr>
            <p:cNvPr id="38" name="组合 37"/>
            <p:cNvGrpSpPr/>
            <p:nvPr/>
          </p:nvGrpSpPr>
          <p:grpSpPr>
            <a:xfrm>
              <a:off x="4508674" y="2118116"/>
              <a:ext cx="2204282" cy="2204282"/>
              <a:chOff x="1517331" y="1125257"/>
              <a:chExt cx="2204282" cy="2204282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1517331" y="1125257"/>
                <a:ext cx="2204282" cy="2204282"/>
              </a:xfrm>
              <a:prstGeom prst="ellipse">
                <a:avLst/>
              </a:prstGeom>
              <a:gradFill>
                <a:gsLst>
                  <a:gs pos="0">
                    <a:srgbClr val="EBEBEB"/>
                  </a:gs>
                  <a:gs pos="100000">
                    <a:srgbClr val="FEFEFE"/>
                  </a:gs>
                </a:gsLst>
                <a:lin ang="7530000" scaled="0"/>
              </a:gradFill>
              <a:ln w="12700">
                <a:solidFill>
                  <a:schemeClr val="bg1"/>
                </a:solidFill>
              </a:ln>
              <a:effectLst>
                <a:outerShdw blurRad="457200" dist="444500" dir="7800000" sx="89000" sy="89000" algn="tr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1719372" y="1327298"/>
                <a:ext cx="1800200" cy="180020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1" name="TextBox 80"/>
            <p:cNvSpPr txBox="1"/>
            <p:nvPr/>
          </p:nvSpPr>
          <p:spPr>
            <a:xfrm>
              <a:off x="5044081" y="2653914"/>
              <a:ext cx="1133464" cy="1172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349" dirty="0">
                  <a:solidFill>
                    <a:schemeClr val="bg1"/>
                  </a:solidFill>
                  <a:latin typeface="DFGothic-EB" panose="02010609010101010101" pitchFamily="1" charset="-128"/>
                  <a:ea typeface="DFGothic-EB" panose="02010609010101010101" pitchFamily="1" charset="-128"/>
                </a:rPr>
                <a:t>05</a:t>
              </a:r>
              <a:endParaRPr lang="zh-CN" altLang="en-US" sz="4349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429418" y="1676861"/>
            <a:ext cx="425556" cy="413563"/>
            <a:chOff x="1517331" y="1125257"/>
            <a:chExt cx="2204282" cy="2204282"/>
          </a:xfrm>
        </p:grpSpPr>
        <p:sp>
          <p:nvSpPr>
            <p:cNvPr id="52" name="椭圆 51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89000" sy="8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53" name="椭圆 52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272618" y="2803861"/>
            <a:ext cx="425556" cy="413563"/>
            <a:chOff x="1517331" y="1125257"/>
            <a:chExt cx="2204282" cy="2204282"/>
          </a:xfrm>
        </p:grpSpPr>
        <p:sp>
          <p:nvSpPr>
            <p:cNvPr id="55" name="椭圆 54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89000" sy="8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56" name="椭圆 55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2686032" y="2386371"/>
            <a:ext cx="347545" cy="337751"/>
            <a:chOff x="1517331" y="1125257"/>
            <a:chExt cx="2204282" cy="2204282"/>
          </a:xfrm>
        </p:grpSpPr>
        <p:sp>
          <p:nvSpPr>
            <p:cNvPr id="58" name="椭圆 57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89000" sy="8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60" name="椭圆 59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4780850" y="1702011"/>
            <a:ext cx="1531943" cy="242767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en-US" altLang="zh-CN" sz="1181" b="1" spc="-99" dirty="0">
                <a:latin typeface="思源黑体 CN Bold" pitchFamily="34" charset="-122"/>
                <a:ea typeface="思源黑体 CN Bold" pitchFamily="34" charset="-122"/>
              </a:rPr>
              <a:t>WORK REPORT</a:t>
            </a:r>
            <a:endParaRPr lang="zh-CN" altLang="en-US" sz="1181" b="1" spc="-99" dirty="0">
              <a:latin typeface="思源黑体 CN Bold" pitchFamily="34" charset="-122"/>
              <a:ea typeface="思源黑体 CN Bold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27237" y="3553598"/>
            <a:ext cx="1231125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</p:spTree>
    <p:extLst>
      <p:ext uri="{BB962C8B-B14F-4D97-AF65-F5344CB8AC3E}">
        <p14:creationId xmlns:p14="http://schemas.microsoft.com/office/powerpoint/2010/main" val="9881802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25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9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23" grpId="0"/>
      <p:bldP spid="27" grpId="0"/>
      <p:bldP spid="28" grpId="0"/>
      <p:bldP spid="29" grpId="0"/>
      <p:bldP spid="30" grpId="0"/>
      <p:bldP spid="80" grpId="0" animBg="1"/>
      <p:bldP spid="82" grpId="0"/>
      <p:bldP spid="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820544" y="1882579"/>
            <a:ext cx="658158" cy="1390465"/>
            <a:chOff x="2819909" y="2099432"/>
            <a:chExt cx="658396" cy="1390465"/>
          </a:xfrm>
        </p:grpSpPr>
        <p:cxnSp>
          <p:nvCxnSpPr>
            <p:cNvPr id="101" name="Straight Connector 96"/>
            <p:cNvCxnSpPr/>
            <p:nvPr/>
          </p:nvCxnSpPr>
          <p:spPr>
            <a:xfrm flipH="1" flipV="1">
              <a:off x="2824270" y="2099432"/>
              <a:ext cx="654035" cy="1355"/>
            </a:xfrm>
            <a:prstGeom prst="straightConnector1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  <a:tailEnd type="oval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96"/>
            <p:cNvCxnSpPr/>
            <p:nvPr/>
          </p:nvCxnSpPr>
          <p:spPr>
            <a:xfrm flipH="1">
              <a:off x="2819909" y="3489293"/>
              <a:ext cx="658396" cy="604"/>
            </a:xfrm>
            <a:prstGeom prst="straightConnector1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  <a:tailEnd type="oval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5792216" y="1882876"/>
            <a:ext cx="681027" cy="1390316"/>
            <a:chOff x="5792654" y="2099733"/>
            <a:chExt cx="681273" cy="1390316"/>
          </a:xfrm>
        </p:grpSpPr>
        <p:cxnSp>
          <p:nvCxnSpPr>
            <p:cNvPr id="103" name="Straight Connector 96"/>
            <p:cNvCxnSpPr/>
            <p:nvPr/>
          </p:nvCxnSpPr>
          <p:spPr>
            <a:xfrm flipV="1">
              <a:off x="5792654" y="2099733"/>
              <a:ext cx="681273" cy="1054"/>
            </a:xfrm>
            <a:prstGeom prst="straightConnector1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  <a:tailEnd type="oval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96"/>
            <p:cNvCxnSpPr/>
            <p:nvPr/>
          </p:nvCxnSpPr>
          <p:spPr>
            <a:xfrm>
              <a:off x="5792654" y="3489293"/>
              <a:ext cx="673627" cy="756"/>
            </a:xfrm>
            <a:prstGeom prst="straightConnector1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  <a:tailEnd type="oval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oup 44"/>
          <p:cNvGrpSpPr/>
          <p:nvPr/>
        </p:nvGrpSpPr>
        <p:grpSpPr>
          <a:xfrm>
            <a:off x="3478701" y="1416100"/>
            <a:ext cx="2316436" cy="2324099"/>
            <a:chOff x="3286082" y="1604973"/>
            <a:chExt cx="2530959" cy="253841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107" name="Freeform 5"/>
            <p:cNvSpPr>
              <a:spLocks/>
            </p:cNvSpPr>
            <p:nvPr/>
          </p:nvSpPr>
          <p:spPr bwMode="auto">
            <a:xfrm>
              <a:off x="3286082" y="1604974"/>
              <a:ext cx="2530959" cy="1018985"/>
            </a:xfrm>
            <a:custGeom>
              <a:avLst/>
              <a:gdLst>
                <a:gd name="T0" fmla="*/ 618 w 773"/>
                <a:gd name="T1" fmla="*/ 0 h 311"/>
                <a:gd name="T2" fmla="*/ 773 w 773"/>
                <a:gd name="T3" fmla="*/ 155 h 311"/>
                <a:gd name="T4" fmla="*/ 618 w 773"/>
                <a:gd name="T5" fmla="*/ 311 h 311"/>
                <a:gd name="T6" fmla="*/ 510 w 773"/>
                <a:gd name="T7" fmla="*/ 268 h 311"/>
                <a:gd name="T8" fmla="*/ 506 w 773"/>
                <a:gd name="T9" fmla="*/ 268 h 311"/>
                <a:gd name="T10" fmla="*/ 386 w 773"/>
                <a:gd name="T11" fmla="*/ 211 h 311"/>
                <a:gd name="T12" fmla="*/ 265 w 773"/>
                <a:gd name="T13" fmla="*/ 268 h 311"/>
                <a:gd name="T14" fmla="*/ 263 w 773"/>
                <a:gd name="T15" fmla="*/ 268 h 311"/>
                <a:gd name="T16" fmla="*/ 155 w 773"/>
                <a:gd name="T17" fmla="*/ 311 h 311"/>
                <a:gd name="T18" fmla="*/ 0 w 773"/>
                <a:gd name="T19" fmla="*/ 155 h 311"/>
                <a:gd name="T20" fmla="*/ 155 w 773"/>
                <a:gd name="T21" fmla="*/ 0 h 311"/>
                <a:gd name="T22" fmla="*/ 260 w 773"/>
                <a:gd name="T23" fmla="*/ 40 h 311"/>
                <a:gd name="T24" fmla="*/ 262 w 773"/>
                <a:gd name="T25" fmla="*/ 40 h 311"/>
                <a:gd name="T26" fmla="*/ 386 w 773"/>
                <a:gd name="T27" fmla="*/ 102 h 311"/>
                <a:gd name="T28" fmla="*/ 510 w 773"/>
                <a:gd name="T29" fmla="*/ 40 h 311"/>
                <a:gd name="T30" fmla="*/ 513 w 773"/>
                <a:gd name="T31" fmla="*/ 40 h 311"/>
                <a:gd name="T32" fmla="*/ 618 w 773"/>
                <a:gd name="T33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3" h="311">
                  <a:moveTo>
                    <a:pt x="618" y="0"/>
                  </a:moveTo>
                  <a:cubicBezTo>
                    <a:pt x="704" y="0"/>
                    <a:pt x="773" y="69"/>
                    <a:pt x="773" y="155"/>
                  </a:cubicBezTo>
                  <a:cubicBezTo>
                    <a:pt x="773" y="241"/>
                    <a:pt x="704" y="311"/>
                    <a:pt x="618" y="311"/>
                  </a:cubicBezTo>
                  <a:cubicBezTo>
                    <a:pt x="576" y="311"/>
                    <a:pt x="538" y="295"/>
                    <a:pt x="510" y="268"/>
                  </a:cubicBezTo>
                  <a:cubicBezTo>
                    <a:pt x="506" y="268"/>
                    <a:pt x="506" y="268"/>
                    <a:pt x="506" y="268"/>
                  </a:cubicBezTo>
                  <a:cubicBezTo>
                    <a:pt x="478" y="233"/>
                    <a:pt x="434" y="211"/>
                    <a:pt x="386" y="211"/>
                  </a:cubicBezTo>
                  <a:cubicBezTo>
                    <a:pt x="337" y="211"/>
                    <a:pt x="294" y="233"/>
                    <a:pt x="265" y="268"/>
                  </a:cubicBezTo>
                  <a:cubicBezTo>
                    <a:pt x="263" y="268"/>
                    <a:pt x="263" y="268"/>
                    <a:pt x="263" y="268"/>
                  </a:cubicBezTo>
                  <a:cubicBezTo>
                    <a:pt x="235" y="295"/>
                    <a:pt x="197" y="311"/>
                    <a:pt x="155" y="311"/>
                  </a:cubicBezTo>
                  <a:cubicBezTo>
                    <a:pt x="69" y="311"/>
                    <a:pt x="0" y="241"/>
                    <a:pt x="0" y="155"/>
                  </a:cubicBezTo>
                  <a:cubicBezTo>
                    <a:pt x="0" y="69"/>
                    <a:pt x="69" y="0"/>
                    <a:pt x="155" y="0"/>
                  </a:cubicBezTo>
                  <a:cubicBezTo>
                    <a:pt x="196" y="0"/>
                    <a:pt x="233" y="15"/>
                    <a:pt x="260" y="40"/>
                  </a:cubicBezTo>
                  <a:cubicBezTo>
                    <a:pt x="262" y="40"/>
                    <a:pt x="262" y="40"/>
                    <a:pt x="262" y="40"/>
                  </a:cubicBezTo>
                  <a:cubicBezTo>
                    <a:pt x="290" y="78"/>
                    <a:pt x="335" y="102"/>
                    <a:pt x="386" y="102"/>
                  </a:cubicBezTo>
                  <a:cubicBezTo>
                    <a:pt x="436" y="102"/>
                    <a:pt x="481" y="78"/>
                    <a:pt x="510" y="40"/>
                  </a:cubicBezTo>
                  <a:cubicBezTo>
                    <a:pt x="513" y="40"/>
                    <a:pt x="513" y="40"/>
                    <a:pt x="513" y="40"/>
                  </a:cubicBezTo>
                  <a:cubicBezTo>
                    <a:pt x="540" y="15"/>
                    <a:pt x="577" y="0"/>
                    <a:pt x="61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51423" tIns="25712" rIns="51423" bIns="25712" numCol="1" anchor="t" anchorCtr="0" compatLnSpc="1">
              <a:prstTxWarp prst="textNoShape">
                <a:avLst/>
              </a:prstTxWarp>
            </a:bodyPr>
            <a:lstStyle/>
            <a:p>
              <a:endParaRPr lang="en-US" sz="1181">
                <a:solidFill>
                  <a:schemeClr val="tx1">
                    <a:lumMod val="65000"/>
                    <a:lumOff val="35000"/>
                  </a:schemeClr>
                </a:solidFill>
                <a:latin typeface="Roboto "/>
              </a:endParaRPr>
            </a:p>
          </p:txBody>
        </p:sp>
        <p:sp>
          <p:nvSpPr>
            <p:cNvPr id="108" name="Freeform 8"/>
            <p:cNvSpPr>
              <a:spLocks/>
            </p:cNvSpPr>
            <p:nvPr/>
          </p:nvSpPr>
          <p:spPr bwMode="auto">
            <a:xfrm>
              <a:off x="3286082" y="3124401"/>
              <a:ext cx="2530959" cy="1018985"/>
            </a:xfrm>
            <a:custGeom>
              <a:avLst/>
              <a:gdLst>
                <a:gd name="T0" fmla="*/ 618 w 773"/>
                <a:gd name="T1" fmla="*/ 0 h 311"/>
                <a:gd name="T2" fmla="*/ 773 w 773"/>
                <a:gd name="T3" fmla="*/ 155 h 311"/>
                <a:gd name="T4" fmla="*/ 618 w 773"/>
                <a:gd name="T5" fmla="*/ 311 h 311"/>
                <a:gd name="T6" fmla="*/ 510 w 773"/>
                <a:gd name="T7" fmla="*/ 268 h 311"/>
                <a:gd name="T8" fmla="*/ 506 w 773"/>
                <a:gd name="T9" fmla="*/ 268 h 311"/>
                <a:gd name="T10" fmla="*/ 386 w 773"/>
                <a:gd name="T11" fmla="*/ 211 h 311"/>
                <a:gd name="T12" fmla="*/ 265 w 773"/>
                <a:gd name="T13" fmla="*/ 268 h 311"/>
                <a:gd name="T14" fmla="*/ 263 w 773"/>
                <a:gd name="T15" fmla="*/ 268 h 311"/>
                <a:gd name="T16" fmla="*/ 155 w 773"/>
                <a:gd name="T17" fmla="*/ 311 h 311"/>
                <a:gd name="T18" fmla="*/ 0 w 773"/>
                <a:gd name="T19" fmla="*/ 155 h 311"/>
                <a:gd name="T20" fmla="*/ 155 w 773"/>
                <a:gd name="T21" fmla="*/ 0 h 311"/>
                <a:gd name="T22" fmla="*/ 260 w 773"/>
                <a:gd name="T23" fmla="*/ 40 h 311"/>
                <a:gd name="T24" fmla="*/ 262 w 773"/>
                <a:gd name="T25" fmla="*/ 40 h 311"/>
                <a:gd name="T26" fmla="*/ 386 w 773"/>
                <a:gd name="T27" fmla="*/ 102 h 311"/>
                <a:gd name="T28" fmla="*/ 510 w 773"/>
                <a:gd name="T29" fmla="*/ 40 h 311"/>
                <a:gd name="T30" fmla="*/ 513 w 773"/>
                <a:gd name="T31" fmla="*/ 40 h 311"/>
                <a:gd name="T32" fmla="*/ 618 w 773"/>
                <a:gd name="T33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3" h="311">
                  <a:moveTo>
                    <a:pt x="618" y="0"/>
                  </a:moveTo>
                  <a:cubicBezTo>
                    <a:pt x="704" y="0"/>
                    <a:pt x="773" y="69"/>
                    <a:pt x="773" y="155"/>
                  </a:cubicBezTo>
                  <a:cubicBezTo>
                    <a:pt x="773" y="241"/>
                    <a:pt x="704" y="311"/>
                    <a:pt x="618" y="311"/>
                  </a:cubicBezTo>
                  <a:cubicBezTo>
                    <a:pt x="576" y="311"/>
                    <a:pt x="538" y="295"/>
                    <a:pt x="510" y="268"/>
                  </a:cubicBezTo>
                  <a:cubicBezTo>
                    <a:pt x="506" y="268"/>
                    <a:pt x="506" y="268"/>
                    <a:pt x="506" y="268"/>
                  </a:cubicBezTo>
                  <a:cubicBezTo>
                    <a:pt x="478" y="233"/>
                    <a:pt x="434" y="211"/>
                    <a:pt x="386" y="211"/>
                  </a:cubicBezTo>
                  <a:cubicBezTo>
                    <a:pt x="337" y="211"/>
                    <a:pt x="294" y="233"/>
                    <a:pt x="265" y="268"/>
                  </a:cubicBezTo>
                  <a:cubicBezTo>
                    <a:pt x="263" y="268"/>
                    <a:pt x="263" y="268"/>
                    <a:pt x="263" y="268"/>
                  </a:cubicBezTo>
                  <a:cubicBezTo>
                    <a:pt x="235" y="295"/>
                    <a:pt x="197" y="311"/>
                    <a:pt x="155" y="311"/>
                  </a:cubicBezTo>
                  <a:cubicBezTo>
                    <a:pt x="69" y="311"/>
                    <a:pt x="0" y="241"/>
                    <a:pt x="0" y="155"/>
                  </a:cubicBezTo>
                  <a:cubicBezTo>
                    <a:pt x="0" y="69"/>
                    <a:pt x="69" y="0"/>
                    <a:pt x="155" y="0"/>
                  </a:cubicBezTo>
                  <a:cubicBezTo>
                    <a:pt x="196" y="0"/>
                    <a:pt x="233" y="15"/>
                    <a:pt x="260" y="40"/>
                  </a:cubicBezTo>
                  <a:cubicBezTo>
                    <a:pt x="262" y="40"/>
                    <a:pt x="262" y="40"/>
                    <a:pt x="262" y="40"/>
                  </a:cubicBezTo>
                  <a:cubicBezTo>
                    <a:pt x="290" y="78"/>
                    <a:pt x="335" y="102"/>
                    <a:pt x="386" y="102"/>
                  </a:cubicBezTo>
                  <a:cubicBezTo>
                    <a:pt x="436" y="102"/>
                    <a:pt x="481" y="78"/>
                    <a:pt x="510" y="40"/>
                  </a:cubicBezTo>
                  <a:cubicBezTo>
                    <a:pt x="513" y="40"/>
                    <a:pt x="513" y="40"/>
                    <a:pt x="513" y="40"/>
                  </a:cubicBezTo>
                  <a:cubicBezTo>
                    <a:pt x="540" y="15"/>
                    <a:pt x="577" y="0"/>
                    <a:pt x="61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51423" tIns="25712" rIns="51423" bIns="25712" numCol="1" anchor="t" anchorCtr="0" compatLnSpc="1">
              <a:prstTxWarp prst="textNoShape">
                <a:avLst/>
              </a:prstTxWarp>
            </a:bodyPr>
            <a:lstStyle/>
            <a:p>
              <a:endParaRPr lang="en-US" sz="1181">
                <a:solidFill>
                  <a:schemeClr val="tx1">
                    <a:lumMod val="65000"/>
                    <a:lumOff val="35000"/>
                  </a:schemeClr>
                </a:solidFill>
                <a:latin typeface="Roboto "/>
              </a:endParaRPr>
            </a:p>
          </p:txBody>
        </p:sp>
        <p:sp>
          <p:nvSpPr>
            <p:cNvPr id="109" name="Freeform 11"/>
            <p:cNvSpPr>
              <a:spLocks/>
            </p:cNvSpPr>
            <p:nvPr/>
          </p:nvSpPr>
          <p:spPr bwMode="auto">
            <a:xfrm>
              <a:off x="4794862" y="1604973"/>
              <a:ext cx="1018985" cy="2535218"/>
            </a:xfrm>
            <a:custGeom>
              <a:avLst/>
              <a:gdLst>
                <a:gd name="T0" fmla="*/ 0 w 311"/>
                <a:gd name="T1" fmla="*/ 156 h 774"/>
                <a:gd name="T2" fmla="*/ 156 w 311"/>
                <a:gd name="T3" fmla="*/ 0 h 774"/>
                <a:gd name="T4" fmla="*/ 311 w 311"/>
                <a:gd name="T5" fmla="*/ 156 h 774"/>
                <a:gd name="T6" fmla="*/ 268 w 311"/>
                <a:gd name="T7" fmla="*/ 264 h 774"/>
                <a:gd name="T8" fmla="*/ 268 w 311"/>
                <a:gd name="T9" fmla="*/ 267 h 774"/>
                <a:gd name="T10" fmla="*/ 211 w 311"/>
                <a:gd name="T11" fmla="*/ 388 h 774"/>
                <a:gd name="T12" fmla="*/ 268 w 311"/>
                <a:gd name="T13" fmla="*/ 509 h 774"/>
                <a:gd name="T14" fmla="*/ 268 w 311"/>
                <a:gd name="T15" fmla="*/ 511 h 774"/>
                <a:gd name="T16" fmla="*/ 311 w 311"/>
                <a:gd name="T17" fmla="*/ 619 h 774"/>
                <a:gd name="T18" fmla="*/ 156 w 311"/>
                <a:gd name="T19" fmla="*/ 774 h 774"/>
                <a:gd name="T20" fmla="*/ 0 w 311"/>
                <a:gd name="T21" fmla="*/ 619 h 774"/>
                <a:gd name="T22" fmla="*/ 41 w 311"/>
                <a:gd name="T23" fmla="*/ 514 h 774"/>
                <a:gd name="T24" fmla="*/ 41 w 311"/>
                <a:gd name="T25" fmla="*/ 512 h 774"/>
                <a:gd name="T26" fmla="*/ 102 w 311"/>
                <a:gd name="T27" fmla="*/ 388 h 774"/>
                <a:gd name="T28" fmla="*/ 41 w 311"/>
                <a:gd name="T29" fmla="*/ 264 h 774"/>
                <a:gd name="T30" fmla="*/ 41 w 311"/>
                <a:gd name="T31" fmla="*/ 261 h 774"/>
                <a:gd name="T32" fmla="*/ 0 w 311"/>
                <a:gd name="T33" fmla="*/ 156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1" h="774">
                  <a:moveTo>
                    <a:pt x="0" y="156"/>
                  </a:moveTo>
                  <a:cubicBezTo>
                    <a:pt x="0" y="70"/>
                    <a:pt x="70" y="0"/>
                    <a:pt x="156" y="0"/>
                  </a:cubicBezTo>
                  <a:cubicBezTo>
                    <a:pt x="241" y="0"/>
                    <a:pt x="311" y="70"/>
                    <a:pt x="311" y="156"/>
                  </a:cubicBezTo>
                  <a:cubicBezTo>
                    <a:pt x="311" y="198"/>
                    <a:pt x="295" y="236"/>
                    <a:pt x="268" y="264"/>
                  </a:cubicBezTo>
                  <a:cubicBezTo>
                    <a:pt x="268" y="267"/>
                    <a:pt x="268" y="267"/>
                    <a:pt x="268" y="267"/>
                  </a:cubicBezTo>
                  <a:cubicBezTo>
                    <a:pt x="233" y="296"/>
                    <a:pt x="211" y="339"/>
                    <a:pt x="211" y="388"/>
                  </a:cubicBezTo>
                  <a:cubicBezTo>
                    <a:pt x="211" y="437"/>
                    <a:pt x="233" y="480"/>
                    <a:pt x="268" y="509"/>
                  </a:cubicBezTo>
                  <a:cubicBezTo>
                    <a:pt x="268" y="511"/>
                    <a:pt x="268" y="511"/>
                    <a:pt x="268" y="511"/>
                  </a:cubicBezTo>
                  <a:cubicBezTo>
                    <a:pt x="295" y="539"/>
                    <a:pt x="311" y="577"/>
                    <a:pt x="311" y="619"/>
                  </a:cubicBezTo>
                  <a:cubicBezTo>
                    <a:pt x="311" y="705"/>
                    <a:pt x="241" y="774"/>
                    <a:pt x="156" y="774"/>
                  </a:cubicBezTo>
                  <a:cubicBezTo>
                    <a:pt x="70" y="774"/>
                    <a:pt x="0" y="705"/>
                    <a:pt x="0" y="619"/>
                  </a:cubicBezTo>
                  <a:cubicBezTo>
                    <a:pt x="0" y="578"/>
                    <a:pt x="15" y="541"/>
                    <a:pt x="41" y="514"/>
                  </a:cubicBezTo>
                  <a:cubicBezTo>
                    <a:pt x="41" y="512"/>
                    <a:pt x="41" y="512"/>
                    <a:pt x="41" y="512"/>
                  </a:cubicBezTo>
                  <a:cubicBezTo>
                    <a:pt x="78" y="483"/>
                    <a:pt x="102" y="439"/>
                    <a:pt x="102" y="388"/>
                  </a:cubicBezTo>
                  <a:cubicBezTo>
                    <a:pt x="102" y="338"/>
                    <a:pt x="78" y="293"/>
                    <a:pt x="41" y="264"/>
                  </a:cubicBezTo>
                  <a:cubicBezTo>
                    <a:pt x="41" y="261"/>
                    <a:pt x="41" y="261"/>
                    <a:pt x="41" y="261"/>
                  </a:cubicBezTo>
                  <a:cubicBezTo>
                    <a:pt x="15" y="233"/>
                    <a:pt x="0" y="197"/>
                    <a:pt x="0" y="1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51423" tIns="25712" rIns="51423" bIns="25712" numCol="1" anchor="t" anchorCtr="0" compatLnSpc="1">
              <a:prstTxWarp prst="textNoShape">
                <a:avLst/>
              </a:prstTxWarp>
            </a:bodyPr>
            <a:lstStyle/>
            <a:p>
              <a:endParaRPr lang="en-US" sz="1181">
                <a:solidFill>
                  <a:schemeClr val="tx1">
                    <a:lumMod val="65000"/>
                    <a:lumOff val="35000"/>
                  </a:schemeClr>
                </a:solidFill>
                <a:latin typeface="Roboto "/>
              </a:endParaRPr>
            </a:p>
          </p:txBody>
        </p:sp>
        <p:sp>
          <p:nvSpPr>
            <p:cNvPr id="111" name="Freeform 12"/>
            <p:cNvSpPr>
              <a:spLocks/>
            </p:cNvSpPr>
            <p:nvPr/>
          </p:nvSpPr>
          <p:spPr bwMode="auto">
            <a:xfrm>
              <a:off x="3286082" y="1604973"/>
              <a:ext cx="1017920" cy="2535218"/>
            </a:xfrm>
            <a:custGeom>
              <a:avLst/>
              <a:gdLst>
                <a:gd name="T0" fmla="*/ 0 w 311"/>
                <a:gd name="T1" fmla="*/ 156 h 774"/>
                <a:gd name="T2" fmla="*/ 155 w 311"/>
                <a:gd name="T3" fmla="*/ 0 h 774"/>
                <a:gd name="T4" fmla="*/ 311 w 311"/>
                <a:gd name="T5" fmla="*/ 156 h 774"/>
                <a:gd name="T6" fmla="*/ 268 w 311"/>
                <a:gd name="T7" fmla="*/ 264 h 774"/>
                <a:gd name="T8" fmla="*/ 268 w 311"/>
                <a:gd name="T9" fmla="*/ 267 h 774"/>
                <a:gd name="T10" fmla="*/ 210 w 311"/>
                <a:gd name="T11" fmla="*/ 388 h 774"/>
                <a:gd name="T12" fmla="*/ 268 w 311"/>
                <a:gd name="T13" fmla="*/ 509 h 774"/>
                <a:gd name="T14" fmla="*/ 268 w 311"/>
                <a:gd name="T15" fmla="*/ 511 h 774"/>
                <a:gd name="T16" fmla="*/ 311 w 311"/>
                <a:gd name="T17" fmla="*/ 619 h 774"/>
                <a:gd name="T18" fmla="*/ 155 w 311"/>
                <a:gd name="T19" fmla="*/ 774 h 774"/>
                <a:gd name="T20" fmla="*/ 0 w 311"/>
                <a:gd name="T21" fmla="*/ 619 h 774"/>
                <a:gd name="T22" fmla="*/ 40 w 311"/>
                <a:gd name="T23" fmla="*/ 514 h 774"/>
                <a:gd name="T24" fmla="*/ 40 w 311"/>
                <a:gd name="T25" fmla="*/ 512 h 774"/>
                <a:gd name="T26" fmla="*/ 102 w 311"/>
                <a:gd name="T27" fmla="*/ 388 h 774"/>
                <a:gd name="T28" fmla="*/ 40 w 311"/>
                <a:gd name="T29" fmla="*/ 264 h 774"/>
                <a:gd name="T30" fmla="*/ 40 w 311"/>
                <a:gd name="T31" fmla="*/ 261 h 774"/>
                <a:gd name="T32" fmla="*/ 0 w 311"/>
                <a:gd name="T33" fmla="*/ 156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1" h="774">
                  <a:moveTo>
                    <a:pt x="0" y="156"/>
                  </a:moveTo>
                  <a:cubicBezTo>
                    <a:pt x="0" y="70"/>
                    <a:pt x="69" y="0"/>
                    <a:pt x="155" y="0"/>
                  </a:cubicBezTo>
                  <a:cubicBezTo>
                    <a:pt x="241" y="0"/>
                    <a:pt x="311" y="70"/>
                    <a:pt x="311" y="156"/>
                  </a:cubicBezTo>
                  <a:cubicBezTo>
                    <a:pt x="311" y="198"/>
                    <a:pt x="294" y="236"/>
                    <a:pt x="268" y="264"/>
                  </a:cubicBezTo>
                  <a:cubicBezTo>
                    <a:pt x="268" y="267"/>
                    <a:pt x="268" y="267"/>
                    <a:pt x="268" y="267"/>
                  </a:cubicBezTo>
                  <a:cubicBezTo>
                    <a:pt x="233" y="296"/>
                    <a:pt x="210" y="339"/>
                    <a:pt x="210" y="388"/>
                  </a:cubicBezTo>
                  <a:cubicBezTo>
                    <a:pt x="210" y="437"/>
                    <a:pt x="233" y="480"/>
                    <a:pt x="268" y="509"/>
                  </a:cubicBezTo>
                  <a:cubicBezTo>
                    <a:pt x="268" y="511"/>
                    <a:pt x="268" y="511"/>
                    <a:pt x="268" y="511"/>
                  </a:cubicBezTo>
                  <a:cubicBezTo>
                    <a:pt x="294" y="539"/>
                    <a:pt x="311" y="577"/>
                    <a:pt x="311" y="619"/>
                  </a:cubicBezTo>
                  <a:cubicBezTo>
                    <a:pt x="311" y="705"/>
                    <a:pt x="241" y="774"/>
                    <a:pt x="155" y="774"/>
                  </a:cubicBezTo>
                  <a:cubicBezTo>
                    <a:pt x="69" y="774"/>
                    <a:pt x="0" y="705"/>
                    <a:pt x="0" y="619"/>
                  </a:cubicBezTo>
                  <a:cubicBezTo>
                    <a:pt x="0" y="578"/>
                    <a:pt x="15" y="541"/>
                    <a:pt x="40" y="514"/>
                  </a:cubicBezTo>
                  <a:cubicBezTo>
                    <a:pt x="40" y="512"/>
                    <a:pt x="40" y="512"/>
                    <a:pt x="40" y="512"/>
                  </a:cubicBezTo>
                  <a:cubicBezTo>
                    <a:pt x="78" y="483"/>
                    <a:pt x="102" y="439"/>
                    <a:pt x="102" y="388"/>
                  </a:cubicBezTo>
                  <a:cubicBezTo>
                    <a:pt x="102" y="338"/>
                    <a:pt x="78" y="293"/>
                    <a:pt x="40" y="264"/>
                  </a:cubicBezTo>
                  <a:cubicBezTo>
                    <a:pt x="40" y="261"/>
                    <a:pt x="40" y="261"/>
                    <a:pt x="40" y="261"/>
                  </a:cubicBezTo>
                  <a:cubicBezTo>
                    <a:pt x="15" y="233"/>
                    <a:pt x="0" y="197"/>
                    <a:pt x="0" y="1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51423" tIns="25712" rIns="51423" bIns="25712" numCol="1" anchor="t" anchorCtr="0" compatLnSpc="1">
              <a:prstTxWarp prst="textNoShape">
                <a:avLst/>
              </a:prstTxWarp>
            </a:bodyPr>
            <a:lstStyle/>
            <a:p>
              <a:endParaRPr lang="en-US" sz="1181">
                <a:solidFill>
                  <a:schemeClr val="tx1">
                    <a:lumMod val="65000"/>
                    <a:lumOff val="35000"/>
                  </a:schemeClr>
                </a:solidFill>
                <a:latin typeface="Roboto 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009226" y="1540827"/>
            <a:ext cx="1670027" cy="2201267"/>
            <a:chOff x="1007933" y="1757683"/>
            <a:chExt cx="1670631" cy="2201268"/>
          </a:xfrm>
        </p:grpSpPr>
        <p:sp>
          <p:nvSpPr>
            <p:cNvPr id="144" name="TextBox 143"/>
            <p:cNvSpPr txBox="1"/>
            <p:nvPr/>
          </p:nvSpPr>
          <p:spPr>
            <a:xfrm>
              <a:off x="1550600" y="1757683"/>
              <a:ext cx="1092361" cy="31162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8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r>
                <a:rPr lang="zh-CN" altLang="en-US" sz="142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sz="142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1007933" y="2008616"/>
              <a:ext cx="1635029" cy="403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6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添加你的饿内容文字，添加你的饿内容文字，添加你的饿</a:t>
              </a:r>
              <a:endParaRPr lang="id-ID" sz="675" dirty="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86203" y="3304063"/>
              <a:ext cx="1092361" cy="31162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8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r>
                <a:rPr lang="zh-CN" altLang="en-US" sz="142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sz="142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007933" y="3554994"/>
              <a:ext cx="1635029" cy="403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6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添加你的饿内容文字，添加你的饿内容文字，添加你的饿</a:t>
              </a:r>
              <a:endParaRPr lang="id-ID" sz="675" dirty="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580808" y="1546045"/>
            <a:ext cx="1634437" cy="2196052"/>
            <a:chOff x="6581531" y="1762898"/>
            <a:chExt cx="1635029" cy="2196053"/>
          </a:xfrm>
        </p:grpSpPr>
        <p:sp>
          <p:nvSpPr>
            <p:cNvPr id="149" name="TextBox 148"/>
            <p:cNvSpPr txBox="1"/>
            <p:nvPr/>
          </p:nvSpPr>
          <p:spPr>
            <a:xfrm>
              <a:off x="6628678" y="3304061"/>
              <a:ext cx="1092362" cy="31162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8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r>
                <a:rPr lang="zh-CN" altLang="en-US" sz="142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sz="142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6581531" y="3554994"/>
              <a:ext cx="1635029" cy="403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6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添加你的饿内容文字，添加你的饿内容文字，添加你的饿</a:t>
              </a:r>
              <a:endParaRPr lang="id-ID" sz="675" dirty="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6628680" y="1762898"/>
              <a:ext cx="1092362" cy="31162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8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r>
                <a:rPr lang="zh-CN" altLang="en-US" sz="142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sz="142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6581531" y="2013831"/>
              <a:ext cx="1635029" cy="403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6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添加你的饿内容文字，添加你的饿内容文字，添加你的饿</a:t>
              </a:r>
              <a:endParaRPr lang="id-ID" sz="675" dirty="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588364" y="1510235"/>
            <a:ext cx="712314" cy="712568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674967" y="1596869"/>
            <a:ext cx="614174" cy="539298"/>
            <a:chOff x="4207298" y="1512123"/>
            <a:chExt cx="1143528" cy="1003758"/>
          </a:xfrm>
        </p:grpSpPr>
        <p:sp>
          <p:nvSpPr>
            <p:cNvPr id="46" name="椭圆 45"/>
            <p:cNvSpPr/>
            <p:nvPr/>
          </p:nvSpPr>
          <p:spPr>
            <a:xfrm>
              <a:off x="4207298" y="1512123"/>
              <a:ext cx="1003762" cy="100375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114300">
                <a:srgbClr val="C00000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286738" y="1644812"/>
              <a:ext cx="1064088" cy="751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24" dirty="0">
                  <a:solidFill>
                    <a:schemeClr val="bg1"/>
                  </a:solidFill>
                  <a:latin typeface="方正大黑_GBK" panose="03000509000000000000" pitchFamily="65" charset="-122"/>
                  <a:ea typeface="方正大黑_GBK" panose="03000509000000000000" pitchFamily="65" charset="-122"/>
                </a:rPr>
                <a:t>01</a:t>
              </a:r>
              <a:endParaRPr lang="zh-CN" altLang="en-US" sz="2024" dirty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997921" y="1508340"/>
            <a:ext cx="674288" cy="674528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49" name="同心圆 48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078732" y="1590346"/>
            <a:ext cx="577454" cy="510506"/>
            <a:chOff x="3089229" y="3088680"/>
            <a:chExt cx="1135792" cy="1003758"/>
          </a:xfrm>
        </p:grpSpPr>
        <p:sp>
          <p:nvSpPr>
            <p:cNvPr id="52" name="椭圆 51"/>
            <p:cNvSpPr/>
            <p:nvPr/>
          </p:nvSpPr>
          <p:spPr>
            <a:xfrm>
              <a:off x="3089229" y="3088680"/>
              <a:ext cx="1003763" cy="100375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114300">
                <a:srgbClr val="C00000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147140" y="3246059"/>
              <a:ext cx="1077881" cy="794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24" dirty="0">
                  <a:solidFill>
                    <a:schemeClr val="bg1"/>
                  </a:solidFill>
                  <a:latin typeface="方正大黑_GBK" panose="03000509000000000000" pitchFamily="65" charset="-122"/>
                  <a:ea typeface="方正大黑_GBK" panose="03000509000000000000" pitchFamily="65" charset="-122"/>
                </a:rPr>
                <a:t>02</a:t>
              </a:r>
              <a:endParaRPr lang="zh-CN" altLang="en-US" sz="2024" dirty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984045" y="2906507"/>
            <a:ext cx="699699" cy="699948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55" name="同心圆 54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073546" y="2991606"/>
            <a:ext cx="615591" cy="529744"/>
            <a:chOff x="5305581" y="3088680"/>
            <a:chExt cx="1166833" cy="1003758"/>
          </a:xfrm>
        </p:grpSpPr>
        <p:sp>
          <p:nvSpPr>
            <p:cNvPr id="58" name="椭圆 57"/>
            <p:cNvSpPr/>
            <p:nvPr/>
          </p:nvSpPr>
          <p:spPr>
            <a:xfrm>
              <a:off x="5305581" y="3088680"/>
              <a:ext cx="1003763" cy="100375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114300">
                <a:srgbClr val="C00000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409345" y="3206716"/>
              <a:ext cx="1063069" cy="765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24" dirty="0">
                  <a:solidFill>
                    <a:schemeClr val="bg1"/>
                  </a:solidFill>
                  <a:latin typeface="方正大黑_GBK" panose="03000509000000000000" pitchFamily="65" charset="-122"/>
                  <a:ea typeface="方正大黑_GBK" panose="03000509000000000000" pitchFamily="65" charset="-122"/>
                </a:rPr>
                <a:t>03</a:t>
              </a:r>
              <a:endParaRPr lang="zh-CN" altLang="en-US" sz="2024" dirty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591354" y="2906507"/>
            <a:ext cx="699699" cy="699948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61" name="同心圆 60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680862" y="2991606"/>
            <a:ext cx="586888" cy="529744"/>
            <a:chOff x="5305582" y="3088680"/>
            <a:chExt cx="1112426" cy="1003758"/>
          </a:xfrm>
        </p:grpSpPr>
        <p:sp>
          <p:nvSpPr>
            <p:cNvPr id="64" name="椭圆 63"/>
            <p:cNvSpPr/>
            <p:nvPr/>
          </p:nvSpPr>
          <p:spPr>
            <a:xfrm>
              <a:off x="5305582" y="3088680"/>
              <a:ext cx="1003763" cy="100375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>
                <a:srgbClr val="2CB5B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354936" y="3236956"/>
              <a:ext cx="1063072" cy="765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24" dirty="0">
                  <a:solidFill>
                    <a:schemeClr val="bg1"/>
                  </a:solidFill>
                  <a:latin typeface="方正大黑_GBK" panose="03000509000000000000" pitchFamily="65" charset="-122"/>
                  <a:ea typeface="方正大黑_GBK" panose="03000509000000000000" pitchFamily="65" charset="-122"/>
                </a:rPr>
                <a:t>04</a:t>
              </a:r>
              <a:endParaRPr lang="zh-CN" altLang="en-US" sz="2024" dirty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1655972" y="4143169"/>
            <a:ext cx="6093854" cy="504056"/>
            <a:chOff x="1370440" y="3924536"/>
            <a:chExt cx="6096058" cy="504056"/>
          </a:xfrm>
          <a:solidFill>
            <a:schemeClr val="bg1">
              <a:alpha val="77000"/>
            </a:schemeClr>
          </a:solidFill>
        </p:grpSpPr>
        <p:sp>
          <p:nvSpPr>
            <p:cNvPr id="69" name="矩形 68"/>
            <p:cNvSpPr/>
            <p:nvPr/>
          </p:nvSpPr>
          <p:spPr>
            <a:xfrm>
              <a:off x="1370440" y="3924536"/>
              <a:ext cx="6096058" cy="504056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  <a:effectLst>
              <a:outerShdw blurRad="165100" dist="38100" dir="8100000" algn="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521002" y="3939902"/>
              <a:ext cx="4042327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</a:t>
              </a:r>
              <a:endParaRPr lang="en-US" altLang="zh-CN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907692" y="388637"/>
            <a:ext cx="7368815" cy="369909"/>
          </a:xfrm>
          <a:prstGeom prst="rect">
            <a:avLst/>
          </a:prstGeom>
          <a:noFill/>
        </p:spPr>
        <p:txBody>
          <a:bodyPr wrap="square" lIns="80582" tIns="40291" rIns="80582" bIns="40291" rtlCol="0">
            <a:spAutoFit/>
          </a:bodyPr>
          <a:lstStyle/>
          <a:p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   </a:t>
            </a:r>
            <a:r>
              <a:rPr lang="zh-CN" altLang="en-US" sz="118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</a:t>
            </a:r>
            <a:r>
              <a:rPr lang="zh-CN" altLang="en-US" sz="187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&gt;&gt;&gt;&gt;&gt;&gt;&gt;&gt;&gt;&gt;&gt;&gt;&gt;&gt;&gt;&gt;&gt;&gt;&gt;&gt;&gt;&gt;&gt;&gt; </a:t>
            </a:r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3674566" y="0"/>
            <a:ext cx="1662056" cy="1405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</p:spTree>
    <p:extLst>
      <p:ext uri="{BB962C8B-B14F-4D97-AF65-F5344CB8AC3E}">
        <p14:creationId xmlns:p14="http://schemas.microsoft.com/office/powerpoint/2010/main" val="387429290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3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30"/>
                            </p:stCondLst>
                            <p:childTnLst>
                              <p:par>
                                <p:cTn id="17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830"/>
                            </p:stCondLst>
                            <p:childTnLst>
                              <p:par>
                                <p:cTn id="26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3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830"/>
                            </p:stCondLst>
                            <p:childTnLst>
                              <p:par>
                                <p:cTn id="44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33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83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330"/>
                            </p:stCondLst>
                            <p:childTnLst>
                              <p:par>
                                <p:cTn id="6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Freeform 6"/>
          <p:cNvSpPr>
            <a:spLocks/>
          </p:cNvSpPr>
          <p:nvPr/>
        </p:nvSpPr>
        <p:spPr bwMode="auto">
          <a:xfrm>
            <a:off x="1911825" y="1694235"/>
            <a:ext cx="1655207" cy="1443649"/>
          </a:xfrm>
          <a:custGeom>
            <a:avLst/>
            <a:gdLst>
              <a:gd name="T0" fmla="*/ 739 w 861"/>
              <a:gd name="T1" fmla="*/ 731 h 750"/>
              <a:gd name="T2" fmla="*/ 739 w 861"/>
              <a:gd name="T3" fmla="*/ 730 h 750"/>
              <a:gd name="T4" fmla="*/ 861 w 861"/>
              <a:gd name="T5" fmla="*/ 431 h 750"/>
              <a:gd name="T6" fmla="*/ 430 w 861"/>
              <a:gd name="T7" fmla="*/ 0 h 750"/>
              <a:gd name="T8" fmla="*/ 0 w 861"/>
              <a:gd name="T9" fmla="*/ 431 h 750"/>
              <a:gd name="T10" fmla="*/ 120 w 861"/>
              <a:gd name="T11" fmla="*/ 729 h 750"/>
              <a:gd name="T12" fmla="*/ 120 w 861"/>
              <a:gd name="T13" fmla="*/ 730 h 750"/>
              <a:gd name="T14" fmla="*/ 132 w 861"/>
              <a:gd name="T15" fmla="*/ 742 h 750"/>
              <a:gd name="T16" fmla="*/ 284 w 861"/>
              <a:gd name="T17" fmla="*/ 589 h 750"/>
              <a:gd name="T18" fmla="*/ 278 w 861"/>
              <a:gd name="T19" fmla="*/ 583 h 750"/>
              <a:gd name="T20" fmla="*/ 277 w 861"/>
              <a:gd name="T21" fmla="*/ 582 h 750"/>
              <a:gd name="T22" fmla="*/ 215 w 861"/>
              <a:gd name="T23" fmla="*/ 431 h 750"/>
              <a:gd name="T24" fmla="*/ 430 w 861"/>
              <a:gd name="T25" fmla="*/ 215 h 750"/>
              <a:gd name="T26" fmla="*/ 645 w 861"/>
              <a:gd name="T27" fmla="*/ 431 h 750"/>
              <a:gd name="T28" fmla="*/ 584 w 861"/>
              <a:gd name="T29" fmla="*/ 581 h 750"/>
              <a:gd name="T30" fmla="*/ 584 w 861"/>
              <a:gd name="T31" fmla="*/ 581 h 750"/>
              <a:gd name="T32" fmla="*/ 584 w 861"/>
              <a:gd name="T33" fmla="*/ 581 h 750"/>
              <a:gd name="T34" fmla="*/ 563 w 861"/>
              <a:gd name="T35" fmla="*/ 603 h 750"/>
              <a:gd name="T36" fmla="*/ 721 w 861"/>
              <a:gd name="T37" fmla="*/ 750 h 750"/>
              <a:gd name="T38" fmla="*/ 739 w 861"/>
              <a:gd name="T39" fmla="*/ 731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61" h="750">
                <a:moveTo>
                  <a:pt x="739" y="731"/>
                </a:moveTo>
                <a:cubicBezTo>
                  <a:pt x="739" y="730"/>
                  <a:pt x="739" y="730"/>
                  <a:pt x="739" y="730"/>
                </a:cubicBezTo>
                <a:cubicBezTo>
                  <a:pt x="814" y="653"/>
                  <a:pt x="861" y="547"/>
                  <a:pt x="861" y="431"/>
                </a:cubicBezTo>
                <a:cubicBezTo>
                  <a:pt x="861" y="193"/>
                  <a:pt x="668" y="0"/>
                  <a:pt x="430" y="0"/>
                </a:cubicBezTo>
                <a:cubicBezTo>
                  <a:pt x="192" y="0"/>
                  <a:pt x="0" y="193"/>
                  <a:pt x="0" y="431"/>
                </a:cubicBezTo>
                <a:cubicBezTo>
                  <a:pt x="0" y="547"/>
                  <a:pt x="45" y="652"/>
                  <a:pt x="120" y="729"/>
                </a:cubicBezTo>
                <a:cubicBezTo>
                  <a:pt x="120" y="730"/>
                  <a:pt x="120" y="730"/>
                  <a:pt x="120" y="730"/>
                </a:cubicBezTo>
                <a:cubicBezTo>
                  <a:pt x="124" y="734"/>
                  <a:pt x="128" y="738"/>
                  <a:pt x="132" y="742"/>
                </a:cubicBezTo>
                <a:cubicBezTo>
                  <a:pt x="284" y="589"/>
                  <a:pt x="284" y="589"/>
                  <a:pt x="284" y="589"/>
                </a:cubicBezTo>
                <a:cubicBezTo>
                  <a:pt x="282" y="587"/>
                  <a:pt x="280" y="585"/>
                  <a:pt x="278" y="583"/>
                </a:cubicBezTo>
                <a:cubicBezTo>
                  <a:pt x="277" y="582"/>
                  <a:pt x="277" y="582"/>
                  <a:pt x="277" y="582"/>
                </a:cubicBezTo>
                <a:cubicBezTo>
                  <a:pt x="239" y="543"/>
                  <a:pt x="215" y="490"/>
                  <a:pt x="215" y="431"/>
                </a:cubicBezTo>
                <a:cubicBezTo>
                  <a:pt x="215" y="312"/>
                  <a:pt x="311" y="215"/>
                  <a:pt x="430" y="215"/>
                </a:cubicBezTo>
                <a:cubicBezTo>
                  <a:pt x="549" y="215"/>
                  <a:pt x="645" y="312"/>
                  <a:pt x="645" y="431"/>
                </a:cubicBezTo>
                <a:cubicBezTo>
                  <a:pt x="645" y="489"/>
                  <a:pt x="622" y="542"/>
                  <a:pt x="584" y="581"/>
                </a:cubicBezTo>
                <a:cubicBezTo>
                  <a:pt x="584" y="581"/>
                  <a:pt x="584" y="581"/>
                  <a:pt x="584" y="581"/>
                </a:cubicBezTo>
                <a:cubicBezTo>
                  <a:pt x="584" y="581"/>
                  <a:pt x="584" y="581"/>
                  <a:pt x="584" y="581"/>
                </a:cubicBezTo>
                <a:cubicBezTo>
                  <a:pt x="577" y="588"/>
                  <a:pt x="570" y="596"/>
                  <a:pt x="563" y="603"/>
                </a:cubicBezTo>
                <a:cubicBezTo>
                  <a:pt x="721" y="750"/>
                  <a:pt x="721" y="750"/>
                  <a:pt x="721" y="750"/>
                </a:cubicBezTo>
                <a:cubicBezTo>
                  <a:pt x="727" y="743"/>
                  <a:pt x="733" y="737"/>
                  <a:pt x="739" y="73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/>
          <a:effectLst>
            <a:outerShdw blurRad="165100" dist="38100" dir="5400000" sx="101000" sy="101000" algn="t" rotWithShape="0">
              <a:prstClr val="black">
                <a:alpha val="24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137118" tIns="68559" rIns="137118" bIns="68559" numCol="1" anchor="t" anchorCtr="0" compatLnSpc="1">
            <a:prstTxWarp prst="textNoShape">
              <a:avLst/>
            </a:prstTxWarp>
          </a:bodyPr>
          <a:lstStyle/>
          <a:p>
            <a:endParaRPr lang="id-ID" sz="1181" dirty="0">
              <a:latin typeface="Lato Light"/>
            </a:endParaRPr>
          </a:p>
        </p:txBody>
      </p:sp>
      <p:sp>
        <p:nvSpPr>
          <p:cNvPr id="174" name="Freeform 7"/>
          <p:cNvSpPr>
            <a:spLocks/>
          </p:cNvSpPr>
          <p:nvPr/>
        </p:nvSpPr>
        <p:spPr bwMode="auto">
          <a:xfrm>
            <a:off x="2790214" y="2573277"/>
            <a:ext cx="1657646" cy="1657433"/>
          </a:xfrm>
          <a:custGeom>
            <a:avLst/>
            <a:gdLst>
              <a:gd name="T0" fmla="*/ 443 w 862"/>
              <a:gd name="T1" fmla="*/ 0 h 861"/>
              <a:gd name="T2" fmla="*/ 373 w 862"/>
              <a:gd name="T3" fmla="*/ 223 h 861"/>
              <a:gd name="T4" fmla="*/ 431 w 862"/>
              <a:gd name="T5" fmla="*/ 215 h 861"/>
              <a:gd name="T6" fmla="*/ 646 w 862"/>
              <a:gd name="T7" fmla="*/ 430 h 861"/>
              <a:gd name="T8" fmla="*/ 431 w 862"/>
              <a:gd name="T9" fmla="*/ 645 h 861"/>
              <a:gd name="T10" fmla="*/ 216 w 862"/>
              <a:gd name="T11" fmla="*/ 430 h 861"/>
              <a:gd name="T12" fmla="*/ 264 w 862"/>
              <a:gd name="T13" fmla="*/ 294 h 861"/>
              <a:gd name="T14" fmla="*/ 106 w 862"/>
              <a:gd name="T15" fmla="*/ 147 h 861"/>
              <a:gd name="T16" fmla="*/ 0 w 862"/>
              <a:gd name="T17" fmla="*/ 430 h 861"/>
              <a:gd name="T18" fmla="*/ 431 w 862"/>
              <a:gd name="T19" fmla="*/ 861 h 861"/>
              <a:gd name="T20" fmla="*/ 862 w 862"/>
              <a:gd name="T21" fmla="*/ 430 h 861"/>
              <a:gd name="T22" fmla="*/ 443 w 862"/>
              <a:gd name="T23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2" h="861">
                <a:moveTo>
                  <a:pt x="443" y="0"/>
                </a:moveTo>
                <a:cubicBezTo>
                  <a:pt x="439" y="80"/>
                  <a:pt x="415" y="156"/>
                  <a:pt x="373" y="223"/>
                </a:cubicBezTo>
                <a:cubicBezTo>
                  <a:pt x="391" y="218"/>
                  <a:pt x="411" y="215"/>
                  <a:pt x="431" y="215"/>
                </a:cubicBezTo>
                <a:cubicBezTo>
                  <a:pt x="550" y="215"/>
                  <a:pt x="646" y="311"/>
                  <a:pt x="646" y="430"/>
                </a:cubicBezTo>
                <a:cubicBezTo>
                  <a:pt x="646" y="549"/>
                  <a:pt x="550" y="645"/>
                  <a:pt x="431" y="645"/>
                </a:cubicBezTo>
                <a:cubicBezTo>
                  <a:pt x="312" y="645"/>
                  <a:pt x="216" y="549"/>
                  <a:pt x="216" y="430"/>
                </a:cubicBezTo>
                <a:cubicBezTo>
                  <a:pt x="216" y="378"/>
                  <a:pt x="234" y="331"/>
                  <a:pt x="264" y="294"/>
                </a:cubicBezTo>
                <a:cubicBezTo>
                  <a:pt x="106" y="147"/>
                  <a:pt x="106" y="147"/>
                  <a:pt x="106" y="147"/>
                </a:cubicBezTo>
                <a:cubicBezTo>
                  <a:pt x="40" y="223"/>
                  <a:pt x="0" y="322"/>
                  <a:pt x="0" y="430"/>
                </a:cubicBezTo>
                <a:cubicBezTo>
                  <a:pt x="0" y="668"/>
                  <a:pt x="193" y="861"/>
                  <a:pt x="431" y="861"/>
                </a:cubicBezTo>
                <a:cubicBezTo>
                  <a:pt x="669" y="861"/>
                  <a:pt x="862" y="668"/>
                  <a:pt x="862" y="430"/>
                </a:cubicBezTo>
                <a:cubicBezTo>
                  <a:pt x="862" y="196"/>
                  <a:pt x="675" y="6"/>
                  <a:pt x="443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/>
          <a:effectLst>
            <a:outerShdw blurRad="152400" dist="38100" dir="5400000" sx="101000" sy="101000" algn="t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137118" tIns="68559" rIns="137118" bIns="68559" numCol="1" anchor="t" anchorCtr="0" compatLnSpc="1">
            <a:prstTxWarp prst="textNoShape">
              <a:avLst/>
            </a:prstTxWarp>
          </a:bodyPr>
          <a:lstStyle/>
          <a:p>
            <a:endParaRPr lang="id-ID" sz="1181" dirty="0">
              <a:latin typeface="Lato Light"/>
            </a:endParaRPr>
          </a:p>
        </p:txBody>
      </p:sp>
      <p:sp>
        <p:nvSpPr>
          <p:cNvPr id="172" name="Freeform 5"/>
          <p:cNvSpPr>
            <a:spLocks/>
          </p:cNvSpPr>
          <p:nvPr/>
        </p:nvSpPr>
        <p:spPr bwMode="auto">
          <a:xfrm>
            <a:off x="1031811" y="2573277"/>
            <a:ext cx="1655207" cy="1657433"/>
          </a:xfrm>
          <a:custGeom>
            <a:avLst/>
            <a:gdLst>
              <a:gd name="T0" fmla="*/ 646 w 861"/>
              <a:gd name="T1" fmla="*/ 430 h 861"/>
              <a:gd name="T2" fmla="*/ 430 w 861"/>
              <a:gd name="T3" fmla="*/ 645 h 861"/>
              <a:gd name="T4" fmla="*/ 215 w 861"/>
              <a:gd name="T5" fmla="*/ 430 h 861"/>
              <a:gd name="T6" fmla="*/ 430 w 861"/>
              <a:gd name="T7" fmla="*/ 215 h 861"/>
              <a:gd name="T8" fmla="*/ 488 w 861"/>
              <a:gd name="T9" fmla="*/ 223 h 861"/>
              <a:gd name="T10" fmla="*/ 418 w 861"/>
              <a:gd name="T11" fmla="*/ 0 h 861"/>
              <a:gd name="T12" fmla="*/ 0 w 861"/>
              <a:gd name="T13" fmla="*/ 430 h 861"/>
              <a:gd name="T14" fmla="*/ 430 w 861"/>
              <a:gd name="T15" fmla="*/ 861 h 861"/>
              <a:gd name="T16" fmla="*/ 861 w 861"/>
              <a:gd name="T17" fmla="*/ 430 h 861"/>
              <a:gd name="T18" fmla="*/ 742 w 861"/>
              <a:gd name="T19" fmla="*/ 133 h 861"/>
              <a:gd name="T20" fmla="*/ 590 w 861"/>
              <a:gd name="T21" fmla="*/ 286 h 861"/>
              <a:gd name="T22" fmla="*/ 646 w 861"/>
              <a:gd name="T23" fmla="*/ 43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1" h="861">
                <a:moveTo>
                  <a:pt x="646" y="430"/>
                </a:moveTo>
                <a:cubicBezTo>
                  <a:pt x="646" y="549"/>
                  <a:pt x="549" y="645"/>
                  <a:pt x="430" y="645"/>
                </a:cubicBezTo>
                <a:cubicBezTo>
                  <a:pt x="311" y="645"/>
                  <a:pt x="215" y="549"/>
                  <a:pt x="215" y="430"/>
                </a:cubicBezTo>
                <a:cubicBezTo>
                  <a:pt x="215" y="311"/>
                  <a:pt x="311" y="215"/>
                  <a:pt x="430" y="215"/>
                </a:cubicBezTo>
                <a:cubicBezTo>
                  <a:pt x="450" y="215"/>
                  <a:pt x="470" y="218"/>
                  <a:pt x="488" y="223"/>
                </a:cubicBezTo>
                <a:cubicBezTo>
                  <a:pt x="447" y="156"/>
                  <a:pt x="422" y="80"/>
                  <a:pt x="418" y="0"/>
                </a:cubicBezTo>
                <a:cubicBezTo>
                  <a:pt x="186" y="6"/>
                  <a:pt x="0" y="196"/>
                  <a:pt x="0" y="430"/>
                </a:cubicBezTo>
                <a:cubicBezTo>
                  <a:pt x="0" y="668"/>
                  <a:pt x="192" y="861"/>
                  <a:pt x="430" y="861"/>
                </a:cubicBezTo>
                <a:cubicBezTo>
                  <a:pt x="668" y="861"/>
                  <a:pt x="861" y="668"/>
                  <a:pt x="861" y="430"/>
                </a:cubicBezTo>
                <a:cubicBezTo>
                  <a:pt x="861" y="315"/>
                  <a:pt x="816" y="211"/>
                  <a:pt x="742" y="133"/>
                </a:cubicBezTo>
                <a:cubicBezTo>
                  <a:pt x="590" y="286"/>
                  <a:pt x="590" y="286"/>
                  <a:pt x="590" y="286"/>
                </a:cubicBezTo>
                <a:cubicBezTo>
                  <a:pt x="625" y="325"/>
                  <a:pt x="646" y="375"/>
                  <a:pt x="646" y="43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/>
          <a:effectLst>
            <a:outerShdw blurRad="152400" dist="38100" dir="5400000" sx="101000" sy="101000" algn="t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137118" tIns="68559" rIns="137118" bIns="68559" numCol="1" anchor="t" anchorCtr="0" compatLnSpc="1">
            <a:prstTxWarp prst="textNoShape">
              <a:avLst/>
            </a:prstTxWarp>
          </a:bodyPr>
          <a:lstStyle/>
          <a:p>
            <a:endParaRPr lang="id-ID" sz="1181" dirty="0">
              <a:solidFill>
                <a:schemeClr val="accent3"/>
              </a:solidFill>
              <a:latin typeface="Lato Ligh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564721" y="2185296"/>
            <a:ext cx="2335089" cy="1567827"/>
            <a:chOff x="2084571" y="2996977"/>
            <a:chExt cx="3114173" cy="2090921"/>
          </a:xfrm>
        </p:grpSpPr>
        <p:sp>
          <p:nvSpPr>
            <p:cNvPr id="42" name="TextBox 41"/>
            <p:cNvSpPr txBox="1"/>
            <p:nvPr/>
          </p:nvSpPr>
          <p:spPr>
            <a:xfrm>
              <a:off x="2084571" y="4349310"/>
              <a:ext cx="786031" cy="738588"/>
            </a:xfrm>
            <a:prstGeom prst="rect">
              <a:avLst/>
            </a:prstGeom>
            <a:noFill/>
          </p:spPr>
          <p:txBody>
            <a:bodyPr wrap="square" lIns="91384" tIns="45692" rIns="91384" bIns="45692" rtlCol="0">
              <a:spAutoFit/>
            </a:bodyPr>
            <a:lstStyle/>
            <a:p>
              <a:r>
                <a:rPr lang="en-US" altLang="zh-CN" sz="2999" dirty="0">
                  <a:solidFill>
                    <a:schemeClr val="bg1">
                      <a:lumMod val="50000"/>
                    </a:schemeClr>
                  </a:solidFill>
                  <a:latin typeface="Humnst777 BlkCn BT" panose="020B0803030504020204" pitchFamily="34" charset="0"/>
                </a:rPr>
                <a:t>01</a:t>
              </a:r>
              <a:endParaRPr lang="zh-CN" altLang="en-US" sz="2999" dirty="0">
                <a:solidFill>
                  <a:schemeClr val="bg1">
                    <a:lumMod val="50000"/>
                  </a:schemeClr>
                </a:solidFill>
                <a:latin typeface="Humnst777 BlkCn BT" panose="020B0803030504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93464" y="2996977"/>
              <a:ext cx="786031" cy="738589"/>
            </a:xfrm>
            <a:prstGeom prst="rect">
              <a:avLst/>
            </a:prstGeom>
            <a:noFill/>
          </p:spPr>
          <p:txBody>
            <a:bodyPr wrap="square" lIns="91384" tIns="45692" rIns="91384" bIns="45692" rtlCol="0">
              <a:spAutoFit/>
            </a:bodyPr>
            <a:lstStyle/>
            <a:p>
              <a:r>
                <a:rPr lang="en-US" altLang="zh-CN" sz="2999" dirty="0">
                  <a:solidFill>
                    <a:srgbClr val="D00000"/>
                  </a:solidFill>
                  <a:latin typeface="DFGothic-EB" panose="02010609010101010101" pitchFamily="1" charset="-128"/>
                  <a:ea typeface="DFGothic-EB" panose="02010609010101010101" pitchFamily="1" charset="-128"/>
                </a:rPr>
                <a:t>02</a:t>
              </a:r>
              <a:endParaRPr lang="zh-CN" altLang="en-US" sz="2999" dirty="0">
                <a:solidFill>
                  <a:srgbClr val="D00000"/>
                </a:solidFill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412713" y="4267386"/>
              <a:ext cx="786031" cy="738589"/>
            </a:xfrm>
            <a:prstGeom prst="rect">
              <a:avLst/>
            </a:prstGeom>
            <a:noFill/>
          </p:spPr>
          <p:txBody>
            <a:bodyPr wrap="square" lIns="91384" tIns="45692" rIns="91384" bIns="45692" rtlCol="0">
              <a:spAutoFit/>
            </a:bodyPr>
            <a:lstStyle/>
            <a:p>
              <a:r>
                <a:rPr lang="en-US" altLang="zh-CN" sz="299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DFGothic-EB" panose="02010609010101010101" pitchFamily="1" charset="-128"/>
                  <a:ea typeface="DFGothic-EB" panose="02010609010101010101" pitchFamily="1" charset="-128"/>
                </a:rPr>
                <a:t>03</a:t>
              </a:r>
              <a:endParaRPr lang="zh-CN" altLang="en-US" sz="2999" dirty="0">
                <a:solidFill>
                  <a:schemeClr val="tx1">
                    <a:lumMod val="65000"/>
                    <a:lumOff val="35000"/>
                  </a:schemeClr>
                </a:solidFill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511850" y="1443412"/>
            <a:ext cx="625282" cy="625506"/>
            <a:chOff x="1463339" y="1072758"/>
            <a:chExt cx="1546058" cy="1546058"/>
          </a:xfrm>
          <a:effectLst>
            <a:outerShdw blurRad="330200" dist="215900" dir="6900000" sx="83000" sy="83000" algn="t" rotWithShape="0">
              <a:prstClr val="black">
                <a:alpha val="49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1484232" y="1093651"/>
              <a:ext cx="1504274" cy="15042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sp>
        <p:nvSpPr>
          <p:cNvPr id="55" name="椭圆 54"/>
          <p:cNvSpPr/>
          <p:nvPr/>
        </p:nvSpPr>
        <p:spPr>
          <a:xfrm>
            <a:off x="5587872" y="1519461"/>
            <a:ext cx="473239" cy="47340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innerShdw blurRad="114300">
              <a:srgbClr val="C00000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2" tIns="45686" rIns="91372" bIns="45686" rtlCol="0" anchor="ctr"/>
          <a:lstStyle/>
          <a:p>
            <a:pPr algn="ctr"/>
            <a:endParaRPr lang="zh-CN" altLang="en-US" sz="1181" dirty="0"/>
          </a:p>
        </p:txBody>
      </p:sp>
      <p:grpSp>
        <p:nvGrpSpPr>
          <p:cNvPr id="56" name="组合 55"/>
          <p:cNvGrpSpPr/>
          <p:nvPr/>
        </p:nvGrpSpPr>
        <p:grpSpPr>
          <a:xfrm>
            <a:off x="5500686" y="2573277"/>
            <a:ext cx="625282" cy="625506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57" name="同心圆 56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sp>
        <p:nvSpPr>
          <p:cNvPr id="59" name="椭圆 58"/>
          <p:cNvSpPr/>
          <p:nvPr/>
        </p:nvSpPr>
        <p:spPr>
          <a:xfrm>
            <a:off x="5576708" y="2649327"/>
            <a:ext cx="473239" cy="47340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innerShdw blurRad="114300">
              <a:schemeClr val="bg1">
                <a:lumMod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2" tIns="45686" rIns="91372" bIns="45686" rtlCol="0" anchor="ctr"/>
          <a:lstStyle/>
          <a:p>
            <a:pPr algn="ctr"/>
            <a:endParaRPr lang="zh-CN" altLang="en-US" sz="1181"/>
          </a:p>
        </p:txBody>
      </p:sp>
      <p:grpSp>
        <p:nvGrpSpPr>
          <p:cNvPr id="60" name="组合 59"/>
          <p:cNvGrpSpPr/>
          <p:nvPr/>
        </p:nvGrpSpPr>
        <p:grpSpPr>
          <a:xfrm>
            <a:off x="5500686" y="3685878"/>
            <a:ext cx="625282" cy="625506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61" name="同心圆 60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sp>
        <p:nvSpPr>
          <p:cNvPr id="63" name="椭圆 62"/>
          <p:cNvSpPr/>
          <p:nvPr/>
        </p:nvSpPr>
        <p:spPr>
          <a:xfrm>
            <a:off x="5576708" y="3761927"/>
            <a:ext cx="473239" cy="47340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innerShdw blurRad="114300">
              <a:schemeClr val="tx1">
                <a:lumMod val="50000"/>
                <a:lumOff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2" tIns="45686" rIns="91372" bIns="45686" rtlCol="0" anchor="ctr"/>
          <a:lstStyle/>
          <a:p>
            <a:pPr algn="ctr"/>
            <a:endParaRPr lang="zh-CN" altLang="en-US" sz="1181"/>
          </a:p>
        </p:txBody>
      </p:sp>
      <p:grpSp>
        <p:nvGrpSpPr>
          <p:cNvPr id="64" name="组合 63"/>
          <p:cNvGrpSpPr/>
          <p:nvPr/>
        </p:nvGrpSpPr>
        <p:grpSpPr>
          <a:xfrm>
            <a:off x="6279139" y="1440017"/>
            <a:ext cx="1668934" cy="579407"/>
            <a:chOff x="6084168" y="1274556"/>
            <a:chExt cx="1669538" cy="579407"/>
          </a:xfrm>
        </p:grpSpPr>
        <p:sp>
          <p:nvSpPr>
            <p:cNvPr id="65" name="TextBox 64"/>
            <p:cNvSpPr txBox="1"/>
            <p:nvPr/>
          </p:nvSpPr>
          <p:spPr>
            <a:xfrm>
              <a:off x="6084168" y="1514664"/>
              <a:ext cx="1669538" cy="339299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109640" y="1274556"/>
              <a:ext cx="1008112" cy="276999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279139" y="2650200"/>
            <a:ext cx="1668934" cy="556922"/>
            <a:chOff x="6084168" y="2547213"/>
            <a:chExt cx="1669538" cy="556922"/>
          </a:xfrm>
        </p:grpSpPr>
        <p:sp>
          <p:nvSpPr>
            <p:cNvPr id="68" name="TextBox 67"/>
            <p:cNvSpPr txBox="1"/>
            <p:nvPr/>
          </p:nvSpPr>
          <p:spPr>
            <a:xfrm>
              <a:off x="6084168" y="2764836"/>
              <a:ext cx="1669538" cy="339299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109640" y="2547213"/>
              <a:ext cx="1008112" cy="276999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279139" y="3715328"/>
            <a:ext cx="1668934" cy="571912"/>
            <a:chOff x="6084168" y="3766937"/>
            <a:chExt cx="1669538" cy="571912"/>
          </a:xfrm>
        </p:grpSpPr>
        <p:sp>
          <p:nvSpPr>
            <p:cNvPr id="71" name="TextBox 70"/>
            <p:cNvSpPr txBox="1"/>
            <p:nvPr/>
          </p:nvSpPr>
          <p:spPr>
            <a:xfrm>
              <a:off x="6084168" y="3999550"/>
              <a:ext cx="1669538" cy="339299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094400" y="3766937"/>
              <a:ext cx="1008112" cy="276999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5587873" y="1556112"/>
            <a:ext cx="473239" cy="403760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2024" dirty="0">
                <a:solidFill>
                  <a:schemeClr val="bg1"/>
                </a:solidFill>
                <a:latin typeface="Humnst777 BlkCn BT" panose="020B0803030504020204" pitchFamily="34" charset="0"/>
              </a:rPr>
              <a:t>01</a:t>
            </a:r>
            <a:endParaRPr lang="zh-CN" altLang="en-US" sz="2024" dirty="0">
              <a:solidFill>
                <a:schemeClr val="bg1"/>
              </a:solidFill>
              <a:latin typeface="Humnst777 BlkCn BT" panose="020B0803030504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577690" y="2676081"/>
            <a:ext cx="473239" cy="403760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2024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02</a:t>
            </a:r>
            <a:endParaRPr lang="zh-CN" altLang="en-US" sz="2024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587873" y="3817976"/>
            <a:ext cx="473239" cy="403760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2024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03</a:t>
            </a:r>
            <a:endParaRPr lang="zh-CN" altLang="en-US" sz="2024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895961" y="1426921"/>
            <a:ext cx="0" cy="3021344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63509" y="388635"/>
            <a:ext cx="8234655" cy="369909"/>
          </a:xfrm>
          <a:prstGeom prst="rect">
            <a:avLst/>
          </a:prstGeom>
          <a:noFill/>
        </p:spPr>
        <p:txBody>
          <a:bodyPr wrap="square" lIns="80582" tIns="40291" rIns="80582" bIns="40291" rtlCol="0">
            <a:spAutoFit/>
          </a:bodyPr>
          <a:lstStyle/>
          <a:p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   </a:t>
            </a:r>
            <a:r>
              <a:rPr lang="zh-CN" altLang="en-US" sz="118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</a:t>
            </a:r>
            <a:r>
              <a:rPr lang="zh-CN" altLang="en-US" sz="187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&gt;&gt;&gt;&gt;&gt;&gt;&gt;&gt;&gt;&gt;&gt;&gt;&gt;&gt;&gt;&gt;&gt;&gt;&gt;&gt;&gt;&gt;&gt;&gt; </a:t>
            </a:r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674566" y="0"/>
            <a:ext cx="1662056" cy="1405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</p:spTree>
    <p:extLst>
      <p:ext uri="{BB962C8B-B14F-4D97-AF65-F5344CB8AC3E}">
        <p14:creationId xmlns:p14="http://schemas.microsoft.com/office/powerpoint/2010/main" val="325597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3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3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3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30"/>
                            </p:stCondLst>
                            <p:childTnLst>
                              <p:par>
                                <p:cTn id="37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83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30"/>
                            </p:stCondLst>
                            <p:childTnLst>
                              <p:par>
                                <p:cTn id="5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830"/>
                            </p:stCondLst>
                            <p:childTnLst>
                              <p:par>
                                <p:cTn id="6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330"/>
                            </p:stCondLst>
                            <p:childTnLst>
                              <p:par>
                                <p:cTn id="7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830"/>
                            </p:stCondLst>
                            <p:childTnLst>
                              <p:par>
                                <p:cTn id="8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" grpId="0" animBg="1"/>
      <p:bldP spid="174" grpId="0" animBg="1"/>
      <p:bldP spid="172" grpId="0" animBg="1"/>
      <p:bldP spid="55" grpId="0" animBg="1"/>
      <p:bldP spid="59" grpId="0" animBg="1"/>
      <p:bldP spid="63" grpId="0" animBg="1"/>
      <p:bldP spid="73" grpId="0"/>
      <p:bldP spid="74" grpId="0"/>
      <p:bldP spid="75" grpId="0"/>
      <p:bldP spid="38" grpId="0"/>
      <p:bldP spid="3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左箭头 50"/>
          <p:cNvSpPr/>
          <p:nvPr/>
        </p:nvSpPr>
        <p:spPr>
          <a:xfrm>
            <a:off x="3870058" y="1621572"/>
            <a:ext cx="2764806" cy="242861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5" tIns="34277" rIns="68555" bIns="34277" rtlCol="0" anchor="ctr"/>
          <a:lstStyle/>
          <a:p>
            <a:pPr algn="ctr"/>
            <a:endParaRPr lang="zh-CN" altLang="en-US" sz="1181"/>
          </a:p>
        </p:txBody>
      </p:sp>
      <p:sp>
        <p:nvSpPr>
          <p:cNvPr id="52" name="左箭头 51"/>
          <p:cNvSpPr/>
          <p:nvPr/>
        </p:nvSpPr>
        <p:spPr>
          <a:xfrm rot="16200000">
            <a:off x="3346532" y="2132956"/>
            <a:ext cx="224633" cy="269403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5" tIns="34277" rIns="68555" bIns="34277" rtlCol="0" anchor="ctr"/>
          <a:lstStyle/>
          <a:p>
            <a:pPr algn="ctr"/>
            <a:endParaRPr lang="zh-CN" altLang="en-US" sz="1181"/>
          </a:p>
        </p:txBody>
      </p:sp>
      <p:sp>
        <p:nvSpPr>
          <p:cNvPr id="53" name="左箭头 52"/>
          <p:cNvSpPr/>
          <p:nvPr/>
        </p:nvSpPr>
        <p:spPr>
          <a:xfrm flipH="1">
            <a:off x="3870058" y="2670698"/>
            <a:ext cx="2764806" cy="242861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5" tIns="34277" rIns="68555" bIns="34277" rtlCol="0" anchor="ctr"/>
          <a:lstStyle/>
          <a:p>
            <a:pPr algn="ctr"/>
            <a:endParaRPr lang="zh-CN" altLang="en-US" sz="1181"/>
          </a:p>
        </p:txBody>
      </p:sp>
      <p:sp>
        <p:nvSpPr>
          <p:cNvPr id="54" name="左箭头 53"/>
          <p:cNvSpPr/>
          <p:nvPr/>
        </p:nvSpPr>
        <p:spPr>
          <a:xfrm rot="16200000">
            <a:off x="6512906" y="2539488"/>
            <a:ext cx="1037697" cy="269403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5" tIns="34277" rIns="68555" bIns="34277" rtlCol="0" anchor="ctr"/>
          <a:lstStyle/>
          <a:p>
            <a:pPr algn="ctr"/>
            <a:endParaRPr lang="zh-CN" altLang="en-US" sz="1181"/>
          </a:p>
        </p:txBody>
      </p:sp>
      <p:sp>
        <p:nvSpPr>
          <p:cNvPr id="55" name="左箭头 54"/>
          <p:cNvSpPr/>
          <p:nvPr/>
        </p:nvSpPr>
        <p:spPr>
          <a:xfrm rot="16200000">
            <a:off x="6919439" y="3206292"/>
            <a:ext cx="224633" cy="269403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5" tIns="34277" rIns="68555" bIns="34277" rtlCol="0" anchor="ctr"/>
          <a:lstStyle/>
          <a:p>
            <a:pPr algn="ctr"/>
            <a:endParaRPr lang="zh-CN" altLang="en-US" sz="1181"/>
          </a:p>
        </p:txBody>
      </p:sp>
      <p:sp>
        <p:nvSpPr>
          <p:cNvPr id="56" name="左箭头 55"/>
          <p:cNvSpPr/>
          <p:nvPr/>
        </p:nvSpPr>
        <p:spPr>
          <a:xfrm>
            <a:off x="2086596" y="3770750"/>
            <a:ext cx="4548266" cy="242861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5" tIns="34277" rIns="68555" bIns="34277" rtlCol="0" anchor="ctr"/>
          <a:lstStyle/>
          <a:p>
            <a:pPr algn="ctr"/>
            <a:endParaRPr lang="zh-CN" altLang="en-US" sz="1181"/>
          </a:p>
        </p:txBody>
      </p:sp>
      <p:sp>
        <p:nvSpPr>
          <p:cNvPr id="58" name="矩形 57"/>
          <p:cNvSpPr/>
          <p:nvPr/>
        </p:nvSpPr>
        <p:spPr>
          <a:xfrm>
            <a:off x="2326626" y="3407415"/>
            <a:ext cx="4348298" cy="434320"/>
          </a:xfrm>
          <a:prstGeom prst="rect">
            <a:avLst/>
          </a:prstGeom>
        </p:spPr>
        <p:txBody>
          <a:bodyPr wrap="square" lIns="52932" tIns="26465" rIns="52932" bIns="26465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添加你的饿内容文字，添加你的饿内容文字，添加你的添加你的饿内容文字，添加你的饿内容</a:t>
            </a:r>
            <a:endParaRPr lang="id-ID" altLang="zh-CN" sz="82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050995" y="1293595"/>
            <a:ext cx="2583870" cy="434320"/>
          </a:xfrm>
          <a:prstGeom prst="rect">
            <a:avLst/>
          </a:prstGeom>
        </p:spPr>
        <p:txBody>
          <a:bodyPr wrap="square" lIns="52932" tIns="26465" rIns="52932" bIns="26465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添加你的饿内容文字，添加你的饿内容文字，添加你的</a:t>
            </a:r>
            <a:endParaRPr lang="id-ID" altLang="zh-CN" sz="82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3999354" y="2437521"/>
            <a:ext cx="2629286" cy="243884"/>
          </a:xfrm>
          <a:prstGeom prst="rect">
            <a:avLst/>
          </a:prstGeom>
        </p:spPr>
        <p:txBody>
          <a:bodyPr wrap="square" lIns="52932" tIns="26465" rIns="52932" bIns="26465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添加你的饿内容文字，添加你的饿内容文字，添加你的</a:t>
            </a:r>
            <a:endParaRPr lang="id-ID" altLang="zh-CN" sz="82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2967237" y="2362078"/>
            <a:ext cx="979039" cy="1051216"/>
            <a:chOff x="7109111" y="2548965"/>
            <a:chExt cx="2397222" cy="2648588"/>
          </a:xfrm>
        </p:grpSpPr>
        <p:grpSp>
          <p:nvGrpSpPr>
            <p:cNvPr id="86" name="组合 85"/>
            <p:cNvGrpSpPr/>
            <p:nvPr/>
          </p:nvGrpSpPr>
          <p:grpSpPr>
            <a:xfrm>
              <a:off x="7109111" y="2548965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89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81"/>
              </a:p>
            </p:txBody>
          </p:sp>
          <p:sp>
            <p:nvSpPr>
              <p:cNvPr id="90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81"/>
              </a:p>
            </p:txBody>
          </p:sp>
        </p:grpSp>
        <p:sp>
          <p:nvSpPr>
            <p:cNvPr id="87" name="Freeform 7"/>
            <p:cNvSpPr>
              <a:spLocks/>
            </p:cNvSpPr>
            <p:nvPr/>
          </p:nvSpPr>
          <p:spPr bwMode="auto">
            <a:xfrm>
              <a:off x="7420792" y="2825471"/>
              <a:ext cx="1773861" cy="1540628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181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7730628" y="3103817"/>
              <a:ext cx="1154186" cy="2093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2967237" y="1319237"/>
            <a:ext cx="979039" cy="1051216"/>
            <a:chOff x="7109111" y="2548965"/>
            <a:chExt cx="2397222" cy="2648588"/>
          </a:xfrm>
        </p:grpSpPr>
        <p:grpSp>
          <p:nvGrpSpPr>
            <p:cNvPr id="92" name="组合 91"/>
            <p:cNvGrpSpPr/>
            <p:nvPr/>
          </p:nvGrpSpPr>
          <p:grpSpPr>
            <a:xfrm>
              <a:off x="7109111" y="2548965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95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81"/>
              </a:p>
            </p:txBody>
          </p:sp>
          <p:sp>
            <p:nvSpPr>
              <p:cNvPr id="96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81"/>
              </a:p>
            </p:txBody>
          </p:sp>
        </p:grpSp>
        <p:sp>
          <p:nvSpPr>
            <p:cNvPr id="93" name="Freeform 7"/>
            <p:cNvSpPr>
              <a:spLocks/>
            </p:cNvSpPr>
            <p:nvPr/>
          </p:nvSpPr>
          <p:spPr bwMode="auto">
            <a:xfrm>
              <a:off x="7420792" y="2825471"/>
              <a:ext cx="1773861" cy="1540628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7938" cap="flat">
              <a:noFill/>
              <a:prstDash val="solid"/>
              <a:miter lim="800000"/>
              <a:headEnd/>
              <a:tailEnd/>
            </a:ln>
            <a:effectLst>
              <a:innerShdw blurRad="152400">
                <a:schemeClr val="tx1">
                  <a:lumMod val="65000"/>
                  <a:lumOff val="35000"/>
                  <a:alpha val="41000"/>
                </a:scheme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181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7730628" y="3103817"/>
              <a:ext cx="1154186" cy="2093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534063" y="1319237"/>
            <a:ext cx="979039" cy="1051216"/>
            <a:chOff x="7109111" y="2548965"/>
            <a:chExt cx="2397222" cy="2648588"/>
          </a:xfrm>
        </p:grpSpPr>
        <p:grpSp>
          <p:nvGrpSpPr>
            <p:cNvPr id="98" name="组合 97"/>
            <p:cNvGrpSpPr/>
            <p:nvPr/>
          </p:nvGrpSpPr>
          <p:grpSpPr>
            <a:xfrm>
              <a:off x="7109111" y="2548965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01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81"/>
              </a:p>
            </p:txBody>
          </p:sp>
          <p:sp>
            <p:nvSpPr>
              <p:cNvPr id="102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81"/>
              </a:p>
            </p:txBody>
          </p:sp>
        </p:grpSp>
        <p:sp>
          <p:nvSpPr>
            <p:cNvPr id="99" name="Freeform 7"/>
            <p:cNvSpPr>
              <a:spLocks/>
            </p:cNvSpPr>
            <p:nvPr/>
          </p:nvSpPr>
          <p:spPr bwMode="auto">
            <a:xfrm>
              <a:off x="7420792" y="2825471"/>
              <a:ext cx="1773861" cy="1540628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181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7730628" y="3103817"/>
              <a:ext cx="1154186" cy="2093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6562457" y="2362078"/>
            <a:ext cx="979039" cy="1051216"/>
            <a:chOff x="7109111" y="2548965"/>
            <a:chExt cx="2397222" cy="2648588"/>
          </a:xfrm>
        </p:grpSpPr>
        <p:grpSp>
          <p:nvGrpSpPr>
            <p:cNvPr id="104" name="组合 103"/>
            <p:cNvGrpSpPr/>
            <p:nvPr/>
          </p:nvGrpSpPr>
          <p:grpSpPr>
            <a:xfrm>
              <a:off x="7109111" y="2548965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07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81"/>
              </a:p>
            </p:txBody>
          </p:sp>
          <p:sp>
            <p:nvSpPr>
              <p:cNvPr id="108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81"/>
              </a:p>
            </p:txBody>
          </p:sp>
        </p:grpSp>
        <p:sp>
          <p:nvSpPr>
            <p:cNvPr id="105" name="Freeform 7"/>
            <p:cNvSpPr>
              <a:spLocks/>
            </p:cNvSpPr>
            <p:nvPr/>
          </p:nvSpPr>
          <p:spPr bwMode="auto">
            <a:xfrm>
              <a:off x="7420792" y="2825471"/>
              <a:ext cx="1773861" cy="1540628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7938" cap="flat">
              <a:noFill/>
              <a:prstDash val="solid"/>
              <a:miter lim="800000"/>
              <a:headEnd/>
              <a:tailEnd/>
            </a:ln>
            <a:effectLst>
              <a:innerShdw blurRad="152400">
                <a:schemeClr val="tx1">
                  <a:lumMod val="65000"/>
                  <a:lumOff val="35000"/>
                  <a:alpha val="41000"/>
                </a:scheme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181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7730628" y="3103817"/>
              <a:ext cx="1154186" cy="2093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6574817" y="3453311"/>
            <a:ext cx="979039" cy="1051216"/>
            <a:chOff x="7109111" y="2548965"/>
            <a:chExt cx="2397222" cy="2648588"/>
          </a:xfrm>
        </p:grpSpPr>
        <p:grpSp>
          <p:nvGrpSpPr>
            <p:cNvPr id="111" name="组合 110"/>
            <p:cNvGrpSpPr/>
            <p:nvPr/>
          </p:nvGrpSpPr>
          <p:grpSpPr>
            <a:xfrm>
              <a:off x="7109111" y="2548965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14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81"/>
              </a:p>
            </p:txBody>
          </p:sp>
          <p:sp>
            <p:nvSpPr>
              <p:cNvPr id="115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81"/>
              </a:p>
            </p:txBody>
          </p:sp>
        </p:grpSp>
        <p:sp>
          <p:nvSpPr>
            <p:cNvPr id="112" name="Freeform 7"/>
            <p:cNvSpPr>
              <a:spLocks/>
            </p:cNvSpPr>
            <p:nvPr/>
          </p:nvSpPr>
          <p:spPr bwMode="auto">
            <a:xfrm>
              <a:off x="7420792" y="2825471"/>
              <a:ext cx="1773861" cy="1540628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181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7730628" y="3103817"/>
              <a:ext cx="1154186" cy="2093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1171975" y="3424729"/>
            <a:ext cx="979039" cy="1051216"/>
            <a:chOff x="7109111" y="2548965"/>
            <a:chExt cx="2397222" cy="2648588"/>
          </a:xfrm>
        </p:grpSpPr>
        <p:grpSp>
          <p:nvGrpSpPr>
            <p:cNvPr id="117" name="组合 116"/>
            <p:cNvGrpSpPr/>
            <p:nvPr/>
          </p:nvGrpSpPr>
          <p:grpSpPr>
            <a:xfrm>
              <a:off x="7109111" y="2548965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20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81"/>
              </a:p>
            </p:txBody>
          </p:sp>
          <p:sp>
            <p:nvSpPr>
              <p:cNvPr id="121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81"/>
              </a:p>
            </p:txBody>
          </p:sp>
        </p:grpSp>
        <p:sp>
          <p:nvSpPr>
            <p:cNvPr id="118" name="Freeform 7"/>
            <p:cNvSpPr>
              <a:spLocks/>
            </p:cNvSpPr>
            <p:nvPr/>
          </p:nvSpPr>
          <p:spPr bwMode="auto">
            <a:xfrm>
              <a:off x="7420792" y="2825471"/>
              <a:ext cx="1773861" cy="1540628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181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7730628" y="3103817"/>
              <a:ext cx="1154186" cy="2093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sp>
        <p:nvSpPr>
          <p:cNvPr id="126" name="TextBox 125"/>
          <p:cNvSpPr txBox="1"/>
          <p:nvPr/>
        </p:nvSpPr>
        <p:spPr>
          <a:xfrm>
            <a:off x="907692" y="388637"/>
            <a:ext cx="7368815" cy="369909"/>
          </a:xfrm>
          <a:prstGeom prst="rect">
            <a:avLst/>
          </a:prstGeom>
          <a:noFill/>
        </p:spPr>
        <p:txBody>
          <a:bodyPr wrap="square" lIns="80582" tIns="40291" rIns="80582" bIns="40291" rtlCol="0">
            <a:spAutoFit/>
          </a:bodyPr>
          <a:lstStyle/>
          <a:p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   </a:t>
            </a:r>
            <a:r>
              <a:rPr lang="zh-CN" altLang="en-US" sz="118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明年方向</a:t>
            </a:r>
            <a:r>
              <a:rPr lang="zh-CN" altLang="en-US" sz="187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&gt;&gt;&gt;&gt;&gt;&gt;&gt;&gt;&gt;&gt;&gt;&gt;&gt;&gt;&gt;&gt;&gt;&gt;&gt;&gt;&gt;&gt;&gt;&gt; </a:t>
            </a:r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7" name="矩形 126"/>
          <p:cNvSpPr/>
          <p:nvPr/>
        </p:nvSpPr>
        <p:spPr>
          <a:xfrm>
            <a:off x="3674566" y="0"/>
            <a:ext cx="1662056" cy="1405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</p:spTree>
    <p:extLst>
      <p:ext uri="{BB962C8B-B14F-4D97-AF65-F5344CB8AC3E}">
        <p14:creationId xmlns:p14="http://schemas.microsoft.com/office/powerpoint/2010/main" val="919807444"/>
      </p:ext>
    </p:extLst>
  </p:cSld>
  <p:clrMapOvr>
    <a:masterClrMapping/>
  </p:clrMapOvr>
  <p:transition spd="slow">
    <p:randomBar dir="vert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9" presetClass="entr" presetSubtype="5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3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3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3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1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2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0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2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1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5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2" presetClass="entr" presetSubtype="8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8" grpId="0"/>
          <p:bldP spid="59" grpId="0"/>
          <p:bldP spid="60" grpId="0"/>
          <p:bldP spid="126" grpId="0"/>
          <p:bldP spid="1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9" presetClass="entr" presetSubtype="5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3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3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2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5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8" grpId="0"/>
          <p:bldP spid="59" grpId="0"/>
          <p:bldP spid="60" grpId="0"/>
          <p:bldP spid="126" grpId="0"/>
          <p:bldP spid="127" grpId="0" animBg="1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9" y="0"/>
            <a:ext cx="9141321" cy="5143500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-50313" y="1545874"/>
            <a:ext cx="9192661" cy="2067679"/>
          </a:xfrm>
          <a:prstGeom prst="rect">
            <a:avLst/>
          </a:prstGeom>
          <a:solidFill>
            <a:schemeClr val="bg1">
              <a:lumMod val="95000"/>
              <a:alpha val="42000"/>
            </a:schemeClr>
          </a:solidFill>
          <a:ln w="34925">
            <a:noFill/>
          </a:ln>
          <a:effectLst>
            <a:outerShdw blurRad="330200" dist="165100" dir="9420000" sx="102000" sy="102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547" tIns="17273" rIns="34547" bIns="17273" rtlCol="0" anchor="ctr"/>
          <a:lstStyle/>
          <a:p>
            <a:pPr algn="ctr"/>
            <a:endParaRPr lang="zh-CN" altLang="en-US" sz="1181"/>
          </a:p>
        </p:txBody>
      </p:sp>
      <p:sp>
        <p:nvSpPr>
          <p:cNvPr id="33" name="文本框 3"/>
          <p:cNvSpPr>
            <a:spLocks noChangeArrowheads="1"/>
          </p:cNvSpPr>
          <p:nvPr/>
        </p:nvSpPr>
        <p:spPr bwMode="auto">
          <a:xfrm>
            <a:off x="3743536" y="3030409"/>
            <a:ext cx="2012608" cy="40421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34547" tIns="17273" rIns="34547" bIns="17273">
            <a:spAutoFit/>
          </a:bodyPr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5pPr>
            <a:lvl6pPr marL="2286000" algn="l" defTabSz="914400" rtl="0" eaLnBrk="1" latinLnBrk="0" hangingPunct="1"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6pPr>
            <a:lvl7pPr marL="2743200" algn="l" defTabSz="914400" rtl="0" eaLnBrk="1" latinLnBrk="0" hangingPunct="1"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7pPr>
            <a:lvl8pPr marL="3200400" algn="l" defTabSz="914400" rtl="0" eaLnBrk="1" latinLnBrk="0" hangingPunct="1"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8pPr>
            <a:lvl9pPr marL="3657600" algn="l" defTabSz="914400" rtl="0" eaLnBrk="1" latinLnBrk="0" hangingPunct="1"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9pPr>
          </a:lstStyle>
          <a:p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谢谢您的观看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!</a:t>
            </a:r>
            <a:endParaRPr lang="zh-CN" altLang="en-US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4" name="Text Box 3"/>
          <p:cNvSpPr>
            <a:spLocks noChangeArrowheads="1"/>
          </p:cNvSpPr>
          <p:nvPr/>
        </p:nvSpPr>
        <p:spPr bwMode="auto">
          <a:xfrm>
            <a:off x="3797607" y="1885370"/>
            <a:ext cx="2349940" cy="917561"/>
          </a:xfrm>
          <a:prstGeom prst="rect">
            <a:avLst/>
          </a:prstGeom>
          <a:noFill/>
          <a:ln>
            <a:noFill/>
          </a:ln>
          <a:extLst/>
        </p:spPr>
        <p:txBody>
          <a:bodyPr lIns="34547" tIns="17273" rIns="34547" bIns="17273" anchor="ctr">
            <a:spAutoFit/>
          </a:bodyPr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5pPr>
            <a:lvl6pPr marL="2286000" algn="l" defTabSz="914400" rtl="0" eaLnBrk="1" latinLnBrk="0" hangingPunct="1"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6pPr>
            <a:lvl7pPr marL="2743200" algn="l" defTabSz="914400" rtl="0" eaLnBrk="1" latinLnBrk="0" hangingPunct="1"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7pPr>
            <a:lvl8pPr marL="3200400" algn="l" defTabSz="914400" rtl="0" eaLnBrk="1" latinLnBrk="0" hangingPunct="1"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8pPr>
            <a:lvl9pPr marL="3657600" algn="l" defTabSz="914400" rtl="0" eaLnBrk="1" latinLnBrk="0" hangingPunct="1"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4349" dirty="0">
                <a:solidFill>
                  <a:schemeClr val="accent6">
                    <a:lumMod val="75000"/>
                  </a:schemeClr>
                </a:solidFill>
                <a:latin typeface="Franklin Gothic Medium" pitchFamily="34" charset="0"/>
                <a:ea typeface="方正正中黑简体" pitchFamily="2" charset="-122"/>
                <a:sym typeface="Impact" pitchFamily="34" charset="0"/>
              </a:rPr>
              <a:t>THANKS</a:t>
            </a:r>
            <a:endParaRPr lang="en-US" altLang="zh-CN" sz="4349" dirty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  <a:ea typeface="方正正中黑简体" pitchFamily="2" charset="-122"/>
              <a:sym typeface="Impact" pitchFamily="34" charset="0"/>
            </a:endParaRPr>
          </a:p>
          <a:p>
            <a:pPr algn="l">
              <a:lnSpc>
                <a:spcPct val="90000"/>
              </a:lnSpc>
            </a:pPr>
            <a:r>
              <a:rPr lang="en-US" sz="2024" dirty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  <a:sym typeface="Impact" pitchFamily="34" charset="0"/>
              </a:rPr>
              <a:t>FORWATCHING</a:t>
            </a:r>
          </a:p>
        </p:txBody>
      </p:sp>
      <p:sp>
        <p:nvSpPr>
          <p:cNvPr id="35" name="任意多边形 34"/>
          <p:cNvSpPr>
            <a:spLocks noChangeArrowheads="1"/>
          </p:cNvSpPr>
          <p:nvPr/>
        </p:nvSpPr>
        <p:spPr bwMode="auto">
          <a:xfrm rot="2700000">
            <a:off x="2955868" y="1966248"/>
            <a:ext cx="670910" cy="755802"/>
          </a:xfrm>
          <a:custGeom>
            <a:avLst/>
            <a:gdLst>
              <a:gd name="T0" fmla="*/ 0 w 1363744"/>
              <a:gd name="T1" fmla="*/ 262920 h 921508"/>
              <a:gd name="T2" fmla="*/ 677394 w 1363744"/>
              <a:gd name="T3" fmla="*/ 262920 h 921508"/>
              <a:gd name="T4" fmla="*/ 373742 w 1363744"/>
              <a:gd name="T5" fmla="*/ 0 h 921508"/>
              <a:gd name="T6" fmla="*/ 703330 w 1363744"/>
              <a:gd name="T7" fmla="*/ 0 h 921508"/>
              <a:gd name="T8" fmla="*/ 1152525 w 1363744"/>
              <a:gd name="T9" fmla="*/ 388938 h 921508"/>
              <a:gd name="T10" fmla="*/ 703330 w 1363744"/>
              <a:gd name="T11" fmla="*/ 777875 h 921508"/>
              <a:gd name="T12" fmla="*/ 373742 w 1363744"/>
              <a:gd name="T13" fmla="*/ 777875 h 921508"/>
              <a:gd name="T14" fmla="*/ 677396 w 1363744"/>
              <a:gd name="T15" fmla="*/ 514955 h 921508"/>
              <a:gd name="T16" fmla="*/ 0 w 1363744"/>
              <a:gd name="T17" fmla="*/ 514955 h 9215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63744"/>
              <a:gd name="T28" fmla="*/ 0 h 921508"/>
              <a:gd name="T29" fmla="*/ 1363744 w 1363744"/>
              <a:gd name="T30" fmla="*/ 921508 h 92150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63744" h="921508">
                <a:moveTo>
                  <a:pt x="0" y="311467"/>
                </a:moveTo>
                <a:lnTo>
                  <a:pt x="801538" y="311467"/>
                </a:lnTo>
                <a:lnTo>
                  <a:pt x="442236" y="0"/>
                </a:lnTo>
                <a:lnTo>
                  <a:pt x="832227" y="0"/>
                </a:lnTo>
                <a:lnTo>
                  <a:pt x="1363744" y="460754"/>
                </a:lnTo>
                <a:lnTo>
                  <a:pt x="832227" y="921508"/>
                </a:lnTo>
                <a:lnTo>
                  <a:pt x="442236" y="921508"/>
                </a:lnTo>
                <a:lnTo>
                  <a:pt x="801540" y="610040"/>
                </a:lnTo>
                <a:lnTo>
                  <a:pt x="0" y="61004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rot="10800000" vert="eaVert" lIns="34547" tIns="17273" rIns="34547" bIns="17273" anchor="ctr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5pPr>
            <a:lvl6pPr marL="2286000" algn="l" defTabSz="914400" rtl="0" eaLnBrk="1" latinLnBrk="0" hangingPunct="1"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6pPr>
            <a:lvl7pPr marL="2743200" algn="l" defTabSz="914400" rtl="0" eaLnBrk="1" latinLnBrk="0" hangingPunct="1"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7pPr>
            <a:lvl8pPr marL="3200400" algn="l" defTabSz="914400" rtl="0" eaLnBrk="1" latinLnBrk="0" hangingPunct="1"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8pPr>
            <a:lvl9pPr marL="3657600" algn="l" defTabSz="914400" rtl="0" eaLnBrk="1" latinLnBrk="0" hangingPunct="1">
              <a:defRPr sz="2400" kern="120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+mn-cs"/>
                <a:sym typeface="宋体" pitchFamily="2" charset="-122"/>
              </a:defRPr>
            </a:lvl9pPr>
          </a:lstStyle>
          <a:p>
            <a:endParaRPr lang="zh-CN" altLang="en-US" sz="675">
              <a:solidFill>
                <a:srgbClr val="00AC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4166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8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/>
      <p:bldP spid="34" grpId="0"/>
      <p:bldP spid="3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865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9" y="0"/>
            <a:ext cx="9141321" cy="514350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3924539" y="1612214"/>
            <a:ext cx="5217809" cy="94136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  <p:sp>
        <p:nvSpPr>
          <p:cNvPr id="23" name="TextBox 22"/>
          <p:cNvSpPr txBox="1"/>
          <p:nvPr/>
        </p:nvSpPr>
        <p:spPr>
          <a:xfrm>
            <a:off x="4742412" y="1993755"/>
            <a:ext cx="2020404" cy="430254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2399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Bold" pitchFamily="34" charset="-122"/>
                <a:ea typeface="思源黑体 CN Bold" pitchFamily="34" charset="-122"/>
              </a:rPr>
              <a:t>请添加标题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716569" y="2803860"/>
            <a:ext cx="1077942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94511" y="2803860"/>
            <a:ext cx="1153204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716568" y="3205806"/>
            <a:ext cx="1205270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794511" y="3205806"/>
            <a:ext cx="1145722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737883" y="3598691"/>
            <a:ext cx="1056627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794511" y="3583443"/>
            <a:ext cx="1145722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3052975" y="1030847"/>
            <a:ext cx="293387" cy="285221"/>
            <a:chOff x="1463339" y="1072758"/>
            <a:chExt cx="1546058" cy="1546058"/>
          </a:xfrm>
          <a:effectLst>
            <a:outerShdw blurRad="330200" dist="215900" dir="6900000" sx="71000" sy="71000" algn="t" rotWithShape="0">
              <a:prstClr val="black">
                <a:alpha val="54000"/>
              </a:prstClr>
            </a:outerShdw>
          </a:effectLst>
        </p:grpSpPr>
        <p:sp>
          <p:nvSpPr>
            <p:cNvPr id="61" name="同心圆 60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1484232" y="1093651"/>
              <a:ext cx="1504274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sp>
        <p:nvSpPr>
          <p:cNvPr id="80" name="矩形 79"/>
          <p:cNvSpPr/>
          <p:nvPr/>
        </p:nvSpPr>
        <p:spPr>
          <a:xfrm>
            <a:off x="32" y="4675712"/>
            <a:ext cx="9140694" cy="4677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  <p:grpSp>
        <p:nvGrpSpPr>
          <p:cNvPr id="7" name="组合 6"/>
          <p:cNvGrpSpPr/>
          <p:nvPr/>
        </p:nvGrpSpPr>
        <p:grpSpPr>
          <a:xfrm>
            <a:off x="3014020" y="1286151"/>
            <a:ext cx="1472740" cy="1431237"/>
            <a:chOff x="4508674" y="2118116"/>
            <a:chExt cx="2204282" cy="2204282"/>
          </a:xfrm>
        </p:grpSpPr>
        <p:grpSp>
          <p:nvGrpSpPr>
            <p:cNvPr id="38" name="组合 37"/>
            <p:cNvGrpSpPr/>
            <p:nvPr/>
          </p:nvGrpSpPr>
          <p:grpSpPr>
            <a:xfrm>
              <a:off x="4508674" y="2118116"/>
              <a:ext cx="2204282" cy="2204282"/>
              <a:chOff x="1517331" y="1125257"/>
              <a:chExt cx="2204282" cy="2204282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1517331" y="1125257"/>
                <a:ext cx="2204282" cy="2204282"/>
              </a:xfrm>
              <a:prstGeom prst="ellipse">
                <a:avLst/>
              </a:prstGeom>
              <a:gradFill>
                <a:gsLst>
                  <a:gs pos="0">
                    <a:srgbClr val="EBEBEB"/>
                  </a:gs>
                  <a:gs pos="100000">
                    <a:srgbClr val="FEFEFE"/>
                  </a:gs>
                </a:gsLst>
                <a:lin ang="7530000" scaled="0"/>
              </a:gradFill>
              <a:ln w="12700">
                <a:solidFill>
                  <a:schemeClr val="bg1"/>
                </a:solidFill>
              </a:ln>
              <a:effectLst>
                <a:outerShdw blurRad="457200" dist="444500" dir="7800000" sx="89000" sy="89000" algn="tr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1719372" y="1327298"/>
                <a:ext cx="1800200" cy="180020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1" name="TextBox 80"/>
            <p:cNvSpPr txBox="1"/>
            <p:nvPr/>
          </p:nvSpPr>
          <p:spPr>
            <a:xfrm>
              <a:off x="5044081" y="2653914"/>
              <a:ext cx="1133464" cy="1172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349" dirty="0">
                  <a:solidFill>
                    <a:schemeClr val="bg1"/>
                  </a:solidFill>
                  <a:latin typeface="DFGothic-EB" panose="02010609010101010101" pitchFamily="1" charset="-128"/>
                  <a:ea typeface="DFGothic-EB" panose="02010609010101010101" pitchFamily="1" charset="-128"/>
                </a:rPr>
                <a:t>01</a:t>
              </a:r>
              <a:endParaRPr lang="zh-CN" altLang="en-US" sz="4349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429418" y="1676861"/>
            <a:ext cx="425556" cy="413563"/>
            <a:chOff x="1517331" y="1125257"/>
            <a:chExt cx="2204282" cy="2204282"/>
          </a:xfrm>
        </p:grpSpPr>
        <p:sp>
          <p:nvSpPr>
            <p:cNvPr id="52" name="椭圆 51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89000" sy="8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53" name="椭圆 52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272618" y="2803861"/>
            <a:ext cx="425556" cy="413563"/>
            <a:chOff x="1517331" y="1125257"/>
            <a:chExt cx="2204282" cy="2204282"/>
          </a:xfrm>
        </p:grpSpPr>
        <p:sp>
          <p:nvSpPr>
            <p:cNvPr id="55" name="椭圆 54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89000" sy="8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56" name="椭圆 55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2686032" y="2386371"/>
            <a:ext cx="347545" cy="337751"/>
            <a:chOff x="1517331" y="1125257"/>
            <a:chExt cx="2204282" cy="2204282"/>
          </a:xfrm>
        </p:grpSpPr>
        <p:sp>
          <p:nvSpPr>
            <p:cNvPr id="58" name="椭圆 57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89000" sy="8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60" name="椭圆 59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4780850" y="1702011"/>
            <a:ext cx="1531943" cy="242767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en-US" altLang="zh-CN" sz="1181" b="1" spc="-99" dirty="0">
                <a:latin typeface="思源黑体 CN Bold" pitchFamily="34" charset="-122"/>
                <a:ea typeface="思源黑体 CN Bold" pitchFamily="34" charset="-122"/>
              </a:rPr>
              <a:t>WORK REPORT</a:t>
            </a:r>
            <a:endParaRPr lang="zh-CN" altLang="en-US" sz="1181" b="1" spc="-99" dirty="0">
              <a:latin typeface="思源黑体 CN Bold" pitchFamily="34" charset="-122"/>
              <a:ea typeface="思源黑体 CN Bold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48749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2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9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23" grpId="0"/>
      <p:bldP spid="27" grpId="0"/>
      <p:bldP spid="28" grpId="0"/>
      <p:bldP spid="29" grpId="0"/>
      <p:bldP spid="30" grpId="0"/>
      <p:bldP spid="31" grpId="0"/>
      <p:bldP spid="33" grpId="0"/>
      <p:bldP spid="80" grpId="0" animBg="1"/>
      <p:bldP spid="8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Box 122"/>
          <p:cNvSpPr txBox="1"/>
          <p:nvPr/>
        </p:nvSpPr>
        <p:spPr>
          <a:xfrm>
            <a:off x="4652921" y="2104203"/>
            <a:ext cx="3752617" cy="1910070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一年来，在局领导的关怀和同志们的支持帮助下，在全体同志们的支持配合下，我服从工作安排，加强学习锻炼，认真履行职责，全方面提高完善了自己的思想认识、工作能力和综合素质，较好的完成了各项目标任务。虽然工作上经历过困难，但对我来说每一次都是很好的锻炼，感觉到自己逐渐成熟了。现将本年度工作做如下总结：</a:t>
            </a:r>
          </a:p>
        </p:txBody>
      </p:sp>
      <p:pic>
        <p:nvPicPr>
          <p:cNvPr id="5123" name="Picture 3" descr="C:\Users\Administrator\Desktop\未命134-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6733" y="-14114"/>
            <a:ext cx="5119655" cy="515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 rot="962903">
            <a:off x="3892697" y="-467341"/>
            <a:ext cx="213802" cy="578715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52400" dist="63500" algn="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2" tIns="45686" rIns="91372" bIns="45686" spcCol="0" rtlCol="0" anchor="ctr"/>
          <a:lstStyle/>
          <a:p>
            <a:pPr algn="ctr"/>
            <a:endParaRPr lang="zh-CN" altLang="en-US" sz="1181"/>
          </a:p>
        </p:txBody>
      </p:sp>
      <p:grpSp>
        <p:nvGrpSpPr>
          <p:cNvPr id="13" name="组合 12"/>
          <p:cNvGrpSpPr/>
          <p:nvPr/>
        </p:nvGrpSpPr>
        <p:grpSpPr>
          <a:xfrm>
            <a:off x="5876399" y="742189"/>
            <a:ext cx="1305663" cy="1269327"/>
            <a:chOff x="4345444" y="2542859"/>
            <a:chExt cx="1810550" cy="1811205"/>
          </a:xfrm>
        </p:grpSpPr>
        <p:grpSp>
          <p:nvGrpSpPr>
            <p:cNvPr id="14" name="组合 13"/>
            <p:cNvGrpSpPr/>
            <p:nvPr/>
          </p:nvGrpSpPr>
          <p:grpSpPr>
            <a:xfrm>
              <a:off x="4345444" y="2542859"/>
              <a:ext cx="1810550" cy="1811205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484232" y="1093651"/>
                <a:ext cx="1504274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</p:grpSp>
        <p:sp>
          <p:nvSpPr>
            <p:cNvPr id="15" name="椭圆 14"/>
            <p:cNvSpPr/>
            <p:nvPr/>
          </p:nvSpPr>
          <p:spPr>
            <a:xfrm>
              <a:off x="4565570" y="2763062"/>
              <a:ext cx="1370298" cy="137079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137249" y="1091326"/>
            <a:ext cx="965557" cy="599249"/>
            <a:chOff x="6369066" y="979195"/>
            <a:chExt cx="965907" cy="599250"/>
          </a:xfrm>
        </p:grpSpPr>
        <p:sp>
          <p:nvSpPr>
            <p:cNvPr id="2" name="TextBox 1"/>
            <p:cNvSpPr txBox="1"/>
            <p:nvPr/>
          </p:nvSpPr>
          <p:spPr>
            <a:xfrm>
              <a:off x="6369066" y="979195"/>
              <a:ext cx="950693" cy="415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前 言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6369066" y="1347613"/>
              <a:ext cx="9659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FOREWORD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24845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圆角矩形 41"/>
          <p:cNvSpPr/>
          <p:nvPr/>
        </p:nvSpPr>
        <p:spPr>
          <a:xfrm>
            <a:off x="1348599" y="2524995"/>
            <a:ext cx="1183612" cy="130913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90500" dist="38100" dir="8100000" algn="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  <p:sp>
        <p:nvSpPr>
          <p:cNvPr id="43" name="圆角矩形 42"/>
          <p:cNvSpPr/>
          <p:nvPr/>
        </p:nvSpPr>
        <p:spPr>
          <a:xfrm>
            <a:off x="3145373" y="2524995"/>
            <a:ext cx="1183612" cy="130913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90500" dist="38100" dir="8100000" algn="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  <p:sp>
        <p:nvSpPr>
          <p:cNvPr id="44" name="圆角矩形 43"/>
          <p:cNvSpPr/>
          <p:nvPr/>
        </p:nvSpPr>
        <p:spPr>
          <a:xfrm>
            <a:off x="4972765" y="2524995"/>
            <a:ext cx="1183612" cy="130913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90500" dist="38100" dir="8100000" algn="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  <p:sp>
        <p:nvSpPr>
          <p:cNvPr id="45" name="圆角矩形 44"/>
          <p:cNvSpPr/>
          <p:nvPr/>
        </p:nvSpPr>
        <p:spPr>
          <a:xfrm>
            <a:off x="6679751" y="2524995"/>
            <a:ext cx="1183612" cy="130913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90500" dist="38100" dir="8100000" algn="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  <p:grpSp>
        <p:nvGrpSpPr>
          <p:cNvPr id="46" name="组合 45"/>
          <p:cNvGrpSpPr/>
          <p:nvPr/>
        </p:nvGrpSpPr>
        <p:grpSpPr>
          <a:xfrm>
            <a:off x="1406921" y="2631778"/>
            <a:ext cx="1095886" cy="1121637"/>
            <a:chOff x="808455" y="1261937"/>
            <a:chExt cx="1230338" cy="1295295"/>
          </a:xfrm>
        </p:grpSpPr>
        <p:sp>
          <p:nvSpPr>
            <p:cNvPr id="47" name="TextBox 46"/>
            <p:cNvSpPr txBox="1"/>
            <p:nvPr/>
          </p:nvSpPr>
          <p:spPr>
            <a:xfrm>
              <a:off x="808455" y="1524297"/>
              <a:ext cx="1230338" cy="1032935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您的内容打在这里或者通过您的内容打在这里您的内容打在这里，或者通过您的内容打在这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925902" y="1261937"/>
              <a:ext cx="1008112" cy="239914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196208" y="2631778"/>
            <a:ext cx="1095886" cy="1121637"/>
            <a:chOff x="808455" y="1261937"/>
            <a:chExt cx="1230338" cy="1295295"/>
          </a:xfrm>
        </p:grpSpPr>
        <p:sp>
          <p:nvSpPr>
            <p:cNvPr id="52" name="TextBox 51"/>
            <p:cNvSpPr txBox="1"/>
            <p:nvPr/>
          </p:nvSpPr>
          <p:spPr>
            <a:xfrm>
              <a:off x="808455" y="1524297"/>
              <a:ext cx="1230338" cy="1032935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您的内容打在这里或者通过您的内容打在这里您的内容打在这里，或者通过您的内容打在这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25902" y="1261937"/>
              <a:ext cx="1008112" cy="239914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016628" y="2631778"/>
            <a:ext cx="1095886" cy="1121637"/>
            <a:chOff x="808455" y="1261937"/>
            <a:chExt cx="1230338" cy="1295295"/>
          </a:xfrm>
        </p:grpSpPr>
        <p:sp>
          <p:nvSpPr>
            <p:cNvPr id="55" name="TextBox 54"/>
            <p:cNvSpPr txBox="1"/>
            <p:nvPr/>
          </p:nvSpPr>
          <p:spPr>
            <a:xfrm>
              <a:off x="808455" y="1524297"/>
              <a:ext cx="1230338" cy="1032935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您的内容打在这里或者通过您的内容打在这里您的内容打在这里，或者通过您的内容打在这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925902" y="1261937"/>
              <a:ext cx="1008112" cy="239914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723613" y="2631778"/>
            <a:ext cx="1095886" cy="1121637"/>
            <a:chOff x="808455" y="1261937"/>
            <a:chExt cx="1230338" cy="1295295"/>
          </a:xfrm>
        </p:grpSpPr>
        <p:sp>
          <p:nvSpPr>
            <p:cNvPr id="59" name="TextBox 58"/>
            <p:cNvSpPr txBox="1"/>
            <p:nvPr/>
          </p:nvSpPr>
          <p:spPr>
            <a:xfrm>
              <a:off x="808455" y="1524297"/>
              <a:ext cx="1230338" cy="1032935"/>
            </a:xfrm>
            <a:prstGeom prst="rect">
              <a:avLst/>
            </a:prstGeom>
            <a:noFill/>
          </p:spPr>
          <p:txBody>
            <a:bodyPr wrap="square" lIns="68557" tIns="34278" rIns="68557" bIns="34278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您的内容打在这里或者通过您的内容打在这里您的内容打在这里，或者通过您的内容打在这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925902" y="1261937"/>
              <a:ext cx="1008112" cy="239914"/>
            </a:xfrm>
            <a:prstGeom prst="rect">
              <a:avLst/>
            </a:prstGeom>
            <a:noFill/>
          </p:spPr>
          <p:txBody>
            <a:bodyPr wrap="square" lIns="68557" tIns="0" rIns="68557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423170" y="1169109"/>
            <a:ext cx="1126995" cy="1095631"/>
            <a:chOff x="2127615" y="1872580"/>
            <a:chExt cx="1686798" cy="1687408"/>
          </a:xfrm>
        </p:grpSpPr>
        <p:grpSp>
          <p:nvGrpSpPr>
            <p:cNvPr id="6" name="组合 5"/>
            <p:cNvGrpSpPr/>
            <p:nvPr/>
          </p:nvGrpSpPr>
          <p:grpSpPr>
            <a:xfrm>
              <a:off x="2127615" y="1872580"/>
              <a:ext cx="1686798" cy="1687408"/>
              <a:chOff x="4345444" y="2542859"/>
              <a:chExt cx="1810550" cy="1811205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9" name="同心圆 8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8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81"/>
                </a:p>
              </p:txBody>
            </p:sp>
          </p:grpSp>
          <p:sp>
            <p:nvSpPr>
              <p:cNvPr id="8" name="椭圆 7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</p:grpSp>
        <p:grpSp>
          <p:nvGrpSpPr>
            <p:cNvPr id="113" name="组合 112"/>
            <p:cNvGrpSpPr/>
            <p:nvPr/>
          </p:nvGrpSpPr>
          <p:grpSpPr>
            <a:xfrm>
              <a:off x="2656089" y="2395063"/>
              <a:ext cx="584048" cy="589248"/>
              <a:chOff x="2885248" y="1508265"/>
              <a:chExt cx="391152" cy="394635"/>
            </a:xfrm>
          </p:grpSpPr>
          <p:sp>
            <p:nvSpPr>
              <p:cNvPr id="74" name="Freeform 42"/>
              <p:cNvSpPr>
                <a:spLocks noEditPoints="1" noChangeArrowheads="1"/>
              </p:cNvSpPr>
              <p:nvPr/>
            </p:nvSpPr>
            <p:spPr bwMode="auto">
              <a:xfrm>
                <a:off x="2885248" y="1508265"/>
                <a:ext cx="391152" cy="394635"/>
              </a:xfrm>
              <a:custGeom>
                <a:avLst/>
                <a:gdLst>
                  <a:gd name="T0" fmla="*/ 199251 w 121"/>
                  <a:gd name="T1" fmla="*/ 0 h 121"/>
                  <a:gd name="T2" fmla="*/ 0 w 121"/>
                  <a:gd name="T3" fmla="*/ 203829 h 121"/>
                  <a:gd name="T4" fmla="*/ 199251 w 121"/>
                  <a:gd name="T5" fmla="*/ 404317 h 121"/>
                  <a:gd name="T6" fmla="*/ 401822 w 121"/>
                  <a:gd name="T7" fmla="*/ 203829 h 121"/>
                  <a:gd name="T8" fmla="*/ 199251 w 121"/>
                  <a:gd name="T9" fmla="*/ 0 h 121"/>
                  <a:gd name="T10" fmla="*/ 199251 w 121"/>
                  <a:gd name="T11" fmla="*/ 370902 h 121"/>
                  <a:gd name="T12" fmla="*/ 33208 w 121"/>
                  <a:gd name="T13" fmla="*/ 203829 h 121"/>
                  <a:gd name="T14" fmla="*/ 199251 w 121"/>
                  <a:gd name="T15" fmla="*/ 33415 h 121"/>
                  <a:gd name="T16" fmla="*/ 368614 w 121"/>
                  <a:gd name="T17" fmla="*/ 203829 h 121"/>
                  <a:gd name="T18" fmla="*/ 199251 w 121"/>
                  <a:gd name="T19" fmla="*/ 370902 h 12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1"/>
                  <a:gd name="T31" fmla="*/ 0 h 121"/>
                  <a:gd name="T32" fmla="*/ 121 w 121"/>
                  <a:gd name="T33" fmla="*/ 121 h 12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1" h="121">
                    <a:moveTo>
                      <a:pt x="60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4"/>
                      <a:pt x="27" y="121"/>
                      <a:pt x="60" y="121"/>
                    </a:cubicBezTo>
                    <a:cubicBezTo>
                      <a:pt x="94" y="121"/>
                      <a:pt x="121" y="94"/>
                      <a:pt x="121" y="61"/>
                    </a:cubicBezTo>
                    <a:cubicBezTo>
                      <a:pt x="121" y="27"/>
                      <a:pt x="94" y="0"/>
                      <a:pt x="60" y="0"/>
                    </a:cubicBezTo>
                    <a:close/>
                    <a:moveTo>
                      <a:pt x="60" y="111"/>
                    </a:moveTo>
                    <a:cubicBezTo>
                      <a:pt x="32" y="111"/>
                      <a:pt x="10" y="89"/>
                      <a:pt x="10" y="61"/>
                    </a:cubicBezTo>
                    <a:cubicBezTo>
                      <a:pt x="10" y="33"/>
                      <a:pt x="32" y="10"/>
                      <a:pt x="60" y="10"/>
                    </a:cubicBezTo>
                    <a:cubicBezTo>
                      <a:pt x="88" y="10"/>
                      <a:pt x="111" y="33"/>
                      <a:pt x="111" y="61"/>
                    </a:cubicBezTo>
                    <a:cubicBezTo>
                      <a:pt x="111" y="89"/>
                      <a:pt x="88" y="111"/>
                      <a:pt x="60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75" name="Freeform 43"/>
              <p:cNvSpPr>
                <a:spLocks noChangeArrowheads="1"/>
              </p:cNvSpPr>
              <p:nvPr/>
            </p:nvSpPr>
            <p:spPr bwMode="auto">
              <a:xfrm>
                <a:off x="2989718" y="1603270"/>
                <a:ext cx="136053" cy="194881"/>
              </a:xfrm>
              <a:custGeom>
                <a:avLst/>
                <a:gdLst>
                  <a:gd name="T0" fmla="*/ 139764 w 42"/>
                  <a:gd name="T1" fmla="*/ 199662 h 60"/>
                  <a:gd name="T2" fmla="*/ 139764 w 42"/>
                  <a:gd name="T3" fmla="*/ 0 h 60"/>
                  <a:gd name="T4" fmla="*/ 0 w 42"/>
                  <a:gd name="T5" fmla="*/ 139763 h 60"/>
                  <a:gd name="T6" fmla="*/ 139764 w 42"/>
                  <a:gd name="T7" fmla="*/ 199662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"/>
                  <a:gd name="T13" fmla="*/ 0 h 60"/>
                  <a:gd name="T14" fmla="*/ 42 w 4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" h="60">
                    <a:moveTo>
                      <a:pt x="42" y="6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9" y="42"/>
                      <a:pt x="42" y="60"/>
                      <a:pt x="42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196578" y="1169109"/>
            <a:ext cx="1126995" cy="1095631"/>
            <a:chOff x="4781914" y="1872580"/>
            <a:chExt cx="1686798" cy="1687408"/>
          </a:xfrm>
        </p:grpSpPr>
        <p:grpSp>
          <p:nvGrpSpPr>
            <p:cNvPr id="14" name="组合 13"/>
            <p:cNvGrpSpPr/>
            <p:nvPr/>
          </p:nvGrpSpPr>
          <p:grpSpPr>
            <a:xfrm>
              <a:off x="4781914" y="1872580"/>
              <a:ext cx="1686798" cy="1687408"/>
              <a:chOff x="4345444" y="2542859"/>
              <a:chExt cx="1810550" cy="1811205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7" name="同心圆 16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8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81"/>
                </a:p>
              </p:txBody>
            </p:sp>
          </p:grpSp>
          <p:sp>
            <p:nvSpPr>
              <p:cNvPr id="16" name="椭圆 15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</p:grpSp>
        <p:grpSp>
          <p:nvGrpSpPr>
            <p:cNvPr id="112" name="组合 111"/>
            <p:cNvGrpSpPr/>
            <p:nvPr/>
          </p:nvGrpSpPr>
          <p:grpSpPr>
            <a:xfrm>
              <a:off x="5335816" y="2401324"/>
              <a:ext cx="711677" cy="620265"/>
              <a:chOff x="5263769" y="1554660"/>
              <a:chExt cx="379547" cy="330796"/>
            </a:xfrm>
          </p:grpSpPr>
          <p:sp>
            <p:nvSpPr>
              <p:cNvPr id="77" name="Freeform 110"/>
              <p:cNvSpPr>
                <a:spLocks noChangeArrowheads="1"/>
              </p:cNvSpPr>
              <p:nvPr/>
            </p:nvSpPr>
            <p:spPr bwMode="auto">
              <a:xfrm>
                <a:off x="5516800" y="1654385"/>
                <a:ext cx="99754" cy="99726"/>
              </a:xfrm>
              <a:custGeom>
                <a:avLst/>
                <a:gdLst>
                  <a:gd name="T0" fmla="*/ 0 w 41"/>
                  <a:gd name="T1" fmla="*/ 97336 h 41"/>
                  <a:gd name="T2" fmla="*/ 7487 w 41"/>
                  <a:gd name="T3" fmla="*/ 102328 h 41"/>
                  <a:gd name="T4" fmla="*/ 102328 w 41"/>
                  <a:gd name="T5" fmla="*/ 7487 h 41"/>
                  <a:gd name="T6" fmla="*/ 97336 w 41"/>
                  <a:gd name="T7" fmla="*/ 0 h 41"/>
                  <a:gd name="T8" fmla="*/ 0 w 41"/>
                  <a:gd name="T9" fmla="*/ 97336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41"/>
                  <a:gd name="T17" fmla="*/ 41 w 41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41">
                    <a:moveTo>
                      <a:pt x="0" y="39"/>
                    </a:moveTo>
                    <a:lnTo>
                      <a:pt x="3" y="41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78" name="Freeform 111"/>
              <p:cNvSpPr>
                <a:spLocks noChangeArrowheads="1"/>
              </p:cNvSpPr>
              <p:nvPr/>
            </p:nvSpPr>
            <p:spPr bwMode="auto">
              <a:xfrm>
                <a:off x="5494902" y="1627629"/>
                <a:ext cx="107051" cy="111887"/>
              </a:xfrm>
              <a:custGeom>
                <a:avLst/>
                <a:gdLst>
                  <a:gd name="T0" fmla="*/ 92344 w 44"/>
                  <a:gd name="T1" fmla="*/ 0 h 46"/>
                  <a:gd name="T2" fmla="*/ 0 w 44"/>
                  <a:gd name="T3" fmla="*/ 97336 h 46"/>
                  <a:gd name="T4" fmla="*/ 14975 w 44"/>
                  <a:gd name="T5" fmla="*/ 114806 h 46"/>
                  <a:gd name="T6" fmla="*/ 109814 w 44"/>
                  <a:gd name="T7" fmla="*/ 19966 h 46"/>
                  <a:gd name="T8" fmla="*/ 92344 w 44"/>
                  <a:gd name="T9" fmla="*/ 0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46"/>
                  <a:gd name="T17" fmla="*/ 44 w 44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46">
                    <a:moveTo>
                      <a:pt x="37" y="0"/>
                    </a:moveTo>
                    <a:lnTo>
                      <a:pt x="0" y="39"/>
                    </a:lnTo>
                    <a:lnTo>
                      <a:pt x="6" y="46"/>
                    </a:lnTo>
                    <a:lnTo>
                      <a:pt x="44" y="8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79" name="Freeform 112"/>
              <p:cNvSpPr>
                <a:spLocks noChangeArrowheads="1"/>
              </p:cNvSpPr>
              <p:nvPr/>
            </p:nvSpPr>
            <p:spPr bwMode="auto">
              <a:xfrm>
                <a:off x="5475438" y="1613035"/>
                <a:ext cx="102186" cy="102158"/>
              </a:xfrm>
              <a:custGeom>
                <a:avLst/>
                <a:gdLst>
                  <a:gd name="T0" fmla="*/ 0 w 42"/>
                  <a:gd name="T1" fmla="*/ 94840 h 42"/>
                  <a:gd name="T2" fmla="*/ 9983 w 42"/>
                  <a:gd name="T3" fmla="*/ 104823 h 42"/>
                  <a:gd name="T4" fmla="*/ 104823 w 42"/>
                  <a:gd name="T5" fmla="*/ 9983 h 42"/>
                  <a:gd name="T6" fmla="*/ 94840 w 42"/>
                  <a:gd name="T7" fmla="*/ 0 h 42"/>
                  <a:gd name="T8" fmla="*/ 0 w 42"/>
                  <a:gd name="T9" fmla="*/ 9484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42"/>
                  <a:gd name="T17" fmla="*/ 42 w 42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42">
                    <a:moveTo>
                      <a:pt x="0" y="38"/>
                    </a:moveTo>
                    <a:lnTo>
                      <a:pt x="4" y="42"/>
                    </a:lnTo>
                    <a:lnTo>
                      <a:pt x="42" y="4"/>
                    </a:lnTo>
                    <a:lnTo>
                      <a:pt x="38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80" name="Freeform 113"/>
              <p:cNvSpPr>
                <a:spLocks noChangeArrowheads="1"/>
              </p:cNvSpPr>
              <p:nvPr/>
            </p:nvSpPr>
            <p:spPr bwMode="auto">
              <a:xfrm>
                <a:off x="5448676" y="1712761"/>
                <a:ext cx="68124" cy="68105"/>
              </a:xfrm>
              <a:custGeom>
                <a:avLst/>
                <a:gdLst>
                  <a:gd name="T0" fmla="*/ 69882 w 28"/>
                  <a:gd name="T1" fmla="*/ 49916 h 28"/>
                  <a:gd name="T2" fmla="*/ 19966 w 28"/>
                  <a:gd name="T3" fmla="*/ 0 h 28"/>
                  <a:gd name="T4" fmla="*/ 0 w 28"/>
                  <a:gd name="T5" fmla="*/ 49916 h 28"/>
                  <a:gd name="T6" fmla="*/ 22462 w 28"/>
                  <a:gd name="T7" fmla="*/ 69882 h 28"/>
                  <a:gd name="T8" fmla="*/ 69882 w 28"/>
                  <a:gd name="T9" fmla="*/ 49916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28"/>
                  <a:gd name="T17" fmla="*/ 28 w 28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28">
                    <a:moveTo>
                      <a:pt x="28" y="20"/>
                    </a:moveTo>
                    <a:lnTo>
                      <a:pt x="8" y="0"/>
                    </a:lnTo>
                    <a:lnTo>
                      <a:pt x="0" y="20"/>
                    </a:lnTo>
                    <a:lnTo>
                      <a:pt x="9" y="28"/>
                    </a:lnTo>
                    <a:lnTo>
                      <a:pt x="28" y="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81" name="Freeform 114"/>
              <p:cNvSpPr>
                <a:spLocks noChangeArrowheads="1"/>
              </p:cNvSpPr>
              <p:nvPr/>
            </p:nvSpPr>
            <p:spPr bwMode="auto">
              <a:xfrm>
                <a:off x="5431645" y="1768704"/>
                <a:ext cx="34062" cy="31621"/>
              </a:xfrm>
              <a:custGeom>
                <a:avLst/>
                <a:gdLst>
                  <a:gd name="T0" fmla="*/ 0 w 14"/>
                  <a:gd name="T1" fmla="*/ 32446 h 13"/>
                  <a:gd name="T2" fmla="*/ 34941 w 14"/>
                  <a:gd name="T3" fmla="*/ 14975 h 13"/>
                  <a:gd name="T4" fmla="*/ 14975 w 14"/>
                  <a:gd name="T5" fmla="*/ 0 h 13"/>
                  <a:gd name="T6" fmla="*/ 0 w 14"/>
                  <a:gd name="T7" fmla="*/ 32446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3"/>
                  <a:gd name="T14" fmla="*/ 14 w 1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3">
                    <a:moveTo>
                      <a:pt x="0" y="13"/>
                    </a:moveTo>
                    <a:lnTo>
                      <a:pt x="14" y="6"/>
                    </a:lnTo>
                    <a:lnTo>
                      <a:pt x="6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82" name="Freeform 115"/>
              <p:cNvSpPr>
                <a:spLocks noChangeArrowheads="1"/>
              </p:cNvSpPr>
              <p:nvPr/>
            </p:nvSpPr>
            <p:spPr bwMode="auto">
              <a:xfrm>
                <a:off x="5575192" y="1588713"/>
                <a:ext cx="68124" cy="68105"/>
              </a:xfrm>
              <a:custGeom>
                <a:avLst/>
                <a:gdLst>
                  <a:gd name="T0" fmla="*/ 17471 w 28"/>
                  <a:gd name="T1" fmla="*/ 0 h 28"/>
                  <a:gd name="T2" fmla="*/ 0 w 28"/>
                  <a:gd name="T3" fmla="*/ 19966 h 28"/>
                  <a:gd name="T4" fmla="*/ 49916 w 28"/>
                  <a:gd name="T5" fmla="*/ 69882 h 28"/>
                  <a:gd name="T6" fmla="*/ 69882 w 28"/>
                  <a:gd name="T7" fmla="*/ 49916 h 28"/>
                  <a:gd name="T8" fmla="*/ 17471 w 28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28"/>
                  <a:gd name="T17" fmla="*/ 28 w 28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28">
                    <a:moveTo>
                      <a:pt x="7" y="0"/>
                    </a:moveTo>
                    <a:lnTo>
                      <a:pt x="0" y="8"/>
                    </a:lnTo>
                    <a:lnTo>
                      <a:pt x="20" y="28"/>
                    </a:lnTo>
                    <a:lnTo>
                      <a:pt x="28" y="2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83" name="Freeform 116"/>
              <p:cNvSpPr>
                <a:spLocks noChangeArrowheads="1"/>
              </p:cNvSpPr>
              <p:nvPr/>
            </p:nvSpPr>
            <p:spPr bwMode="auto">
              <a:xfrm>
                <a:off x="5263769" y="1554660"/>
                <a:ext cx="272495" cy="330796"/>
              </a:xfrm>
              <a:custGeom>
                <a:avLst/>
                <a:gdLst>
                  <a:gd name="T0" fmla="*/ 259561 w 112"/>
                  <a:gd name="T1" fmla="*/ 252074 h 136"/>
                  <a:gd name="T2" fmla="*/ 207149 w 112"/>
                  <a:gd name="T3" fmla="*/ 252074 h 136"/>
                  <a:gd name="T4" fmla="*/ 207149 w 112"/>
                  <a:gd name="T5" fmla="*/ 321956 h 136"/>
                  <a:gd name="T6" fmla="*/ 17470 w 112"/>
                  <a:gd name="T7" fmla="*/ 321956 h 136"/>
                  <a:gd name="T8" fmla="*/ 17470 w 112"/>
                  <a:gd name="T9" fmla="*/ 79865 h 136"/>
                  <a:gd name="T10" fmla="*/ 259561 w 112"/>
                  <a:gd name="T11" fmla="*/ 79865 h 136"/>
                  <a:gd name="T12" fmla="*/ 259561 w 112"/>
                  <a:gd name="T13" fmla="*/ 99831 h 136"/>
                  <a:gd name="T14" fmla="*/ 279527 w 112"/>
                  <a:gd name="T15" fmla="*/ 79865 h 136"/>
                  <a:gd name="T16" fmla="*/ 279527 w 112"/>
                  <a:gd name="T17" fmla="*/ 14975 h 136"/>
                  <a:gd name="T18" fmla="*/ 242090 w 112"/>
                  <a:gd name="T19" fmla="*/ 14975 h 136"/>
                  <a:gd name="T20" fmla="*/ 242090 w 112"/>
                  <a:gd name="T21" fmla="*/ 49916 h 136"/>
                  <a:gd name="T22" fmla="*/ 237099 w 112"/>
                  <a:gd name="T23" fmla="*/ 49916 h 136"/>
                  <a:gd name="T24" fmla="*/ 237099 w 112"/>
                  <a:gd name="T25" fmla="*/ 0 h 136"/>
                  <a:gd name="T26" fmla="*/ 222124 w 112"/>
                  <a:gd name="T27" fmla="*/ 0 h 136"/>
                  <a:gd name="T28" fmla="*/ 222124 w 112"/>
                  <a:gd name="T29" fmla="*/ 49916 h 136"/>
                  <a:gd name="T30" fmla="*/ 217133 w 112"/>
                  <a:gd name="T31" fmla="*/ 49916 h 136"/>
                  <a:gd name="T32" fmla="*/ 217133 w 112"/>
                  <a:gd name="T33" fmla="*/ 14975 h 136"/>
                  <a:gd name="T34" fmla="*/ 197166 w 112"/>
                  <a:gd name="T35" fmla="*/ 14975 h 136"/>
                  <a:gd name="T36" fmla="*/ 197166 w 112"/>
                  <a:gd name="T37" fmla="*/ 49916 h 136"/>
                  <a:gd name="T38" fmla="*/ 189679 w 112"/>
                  <a:gd name="T39" fmla="*/ 49916 h 136"/>
                  <a:gd name="T40" fmla="*/ 189679 w 112"/>
                  <a:gd name="T41" fmla="*/ 0 h 136"/>
                  <a:gd name="T42" fmla="*/ 179696 w 112"/>
                  <a:gd name="T43" fmla="*/ 0 h 136"/>
                  <a:gd name="T44" fmla="*/ 179696 w 112"/>
                  <a:gd name="T45" fmla="*/ 49916 h 136"/>
                  <a:gd name="T46" fmla="*/ 169713 w 112"/>
                  <a:gd name="T47" fmla="*/ 49916 h 136"/>
                  <a:gd name="T48" fmla="*/ 169713 w 112"/>
                  <a:gd name="T49" fmla="*/ 14975 h 136"/>
                  <a:gd name="T50" fmla="*/ 149747 w 112"/>
                  <a:gd name="T51" fmla="*/ 14975 h 136"/>
                  <a:gd name="T52" fmla="*/ 149747 w 112"/>
                  <a:gd name="T53" fmla="*/ 49916 h 136"/>
                  <a:gd name="T54" fmla="*/ 142259 w 112"/>
                  <a:gd name="T55" fmla="*/ 49916 h 136"/>
                  <a:gd name="T56" fmla="*/ 142259 w 112"/>
                  <a:gd name="T57" fmla="*/ 0 h 136"/>
                  <a:gd name="T58" fmla="*/ 132276 w 112"/>
                  <a:gd name="T59" fmla="*/ 0 h 136"/>
                  <a:gd name="T60" fmla="*/ 132276 w 112"/>
                  <a:gd name="T61" fmla="*/ 49916 h 136"/>
                  <a:gd name="T62" fmla="*/ 127285 w 112"/>
                  <a:gd name="T63" fmla="*/ 49916 h 136"/>
                  <a:gd name="T64" fmla="*/ 127285 w 112"/>
                  <a:gd name="T65" fmla="*/ 14975 h 136"/>
                  <a:gd name="T66" fmla="*/ 107318 w 112"/>
                  <a:gd name="T67" fmla="*/ 14975 h 136"/>
                  <a:gd name="T68" fmla="*/ 107318 w 112"/>
                  <a:gd name="T69" fmla="*/ 49916 h 136"/>
                  <a:gd name="T70" fmla="*/ 99831 w 112"/>
                  <a:gd name="T71" fmla="*/ 49916 h 136"/>
                  <a:gd name="T72" fmla="*/ 99831 w 112"/>
                  <a:gd name="T73" fmla="*/ 0 h 136"/>
                  <a:gd name="T74" fmla="*/ 87352 w 112"/>
                  <a:gd name="T75" fmla="*/ 0 h 136"/>
                  <a:gd name="T76" fmla="*/ 87352 w 112"/>
                  <a:gd name="T77" fmla="*/ 49916 h 136"/>
                  <a:gd name="T78" fmla="*/ 79865 w 112"/>
                  <a:gd name="T79" fmla="*/ 49916 h 136"/>
                  <a:gd name="T80" fmla="*/ 79865 w 112"/>
                  <a:gd name="T81" fmla="*/ 14975 h 136"/>
                  <a:gd name="T82" fmla="*/ 62394 w 112"/>
                  <a:gd name="T83" fmla="*/ 14975 h 136"/>
                  <a:gd name="T84" fmla="*/ 62394 w 112"/>
                  <a:gd name="T85" fmla="*/ 49916 h 136"/>
                  <a:gd name="T86" fmla="*/ 57403 w 112"/>
                  <a:gd name="T87" fmla="*/ 49916 h 136"/>
                  <a:gd name="T88" fmla="*/ 57403 w 112"/>
                  <a:gd name="T89" fmla="*/ 0 h 136"/>
                  <a:gd name="T90" fmla="*/ 42428 w 112"/>
                  <a:gd name="T91" fmla="*/ 0 h 136"/>
                  <a:gd name="T92" fmla="*/ 42428 w 112"/>
                  <a:gd name="T93" fmla="*/ 49916 h 136"/>
                  <a:gd name="T94" fmla="*/ 37437 w 112"/>
                  <a:gd name="T95" fmla="*/ 49916 h 136"/>
                  <a:gd name="T96" fmla="*/ 37437 w 112"/>
                  <a:gd name="T97" fmla="*/ 14975 h 136"/>
                  <a:gd name="T98" fmla="*/ 0 w 112"/>
                  <a:gd name="T99" fmla="*/ 14975 h 136"/>
                  <a:gd name="T100" fmla="*/ 0 w 112"/>
                  <a:gd name="T101" fmla="*/ 59899 h 136"/>
                  <a:gd name="T102" fmla="*/ 0 w 112"/>
                  <a:gd name="T103" fmla="*/ 69882 h 136"/>
                  <a:gd name="T104" fmla="*/ 0 w 112"/>
                  <a:gd name="T105" fmla="*/ 339426 h 136"/>
                  <a:gd name="T106" fmla="*/ 222124 w 112"/>
                  <a:gd name="T107" fmla="*/ 339426 h 136"/>
                  <a:gd name="T108" fmla="*/ 279527 w 112"/>
                  <a:gd name="T109" fmla="*/ 274536 h 136"/>
                  <a:gd name="T110" fmla="*/ 279527 w 112"/>
                  <a:gd name="T111" fmla="*/ 209645 h 136"/>
                  <a:gd name="T112" fmla="*/ 259561 w 112"/>
                  <a:gd name="T113" fmla="*/ 229612 h 136"/>
                  <a:gd name="T114" fmla="*/ 259561 w 112"/>
                  <a:gd name="T115" fmla="*/ 252074 h 1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12"/>
                  <a:gd name="T175" fmla="*/ 0 h 136"/>
                  <a:gd name="T176" fmla="*/ 112 w 112"/>
                  <a:gd name="T177" fmla="*/ 136 h 1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12" h="136">
                    <a:moveTo>
                      <a:pt x="104" y="101"/>
                    </a:moveTo>
                    <a:lnTo>
                      <a:pt x="83" y="101"/>
                    </a:lnTo>
                    <a:lnTo>
                      <a:pt x="83" y="129"/>
                    </a:lnTo>
                    <a:lnTo>
                      <a:pt x="7" y="129"/>
                    </a:lnTo>
                    <a:lnTo>
                      <a:pt x="7" y="32"/>
                    </a:lnTo>
                    <a:lnTo>
                      <a:pt x="104" y="32"/>
                    </a:lnTo>
                    <a:lnTo>
                      <a:pt x="104" y="40"/>
                    </a:lnTo>
                    <a:lnTo>
                      <a:pt x="112" y="32"/>
                    </a:lnTo>
                    <a:lnTo>
                      <a:pt x="112" y="6"/>
                    </a:lnTo>
                    <a:lnTo>
                      <a:pt x="97" y="6"/>
                    </a:lnTo>
                    <a:lnTo>
                      <a:pt x="97" y="20"/>
                    </a:lnTo>
                    <a:lnTo>
                      <a:pt x="95" y="20"/>
                    </a:lnTo>
                    <a:lnTo>
                      <a:pt x="95" y="0"/>
                    </a:lnTo>
                    <a:lnTo>
                      <a:pt x="89" y="0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7" y="6"/>
                    </a:lnTo>
                    <a:lnTo>
                      <a:pt x="79" y="6"/>
                    </a:lnTo>
                    <a:lnTo>
                      <a:pt x="79" y="20"/>
                    </a:lnTo>
                    <a:lnTo>
                      <a:pt x="76" y="20"/>
                    </a:lnTo>
                    <a:lnTo>
                      <a:pt x="76" y="0"/>
                    </a:lnTo>
                    <a:lnTo>
                      <a:pt x="72" y="0"/>
                    </a:lnTo>
                    <a:lnTo>
                      <a:pt x="72" y="20"/>
                    </a:lnTo>
                    <a:lnTo>
                      <a:pt x="68" y="20"/>
                    </a:lnTo>
                    <a:lnTo>
                      <a:pt x="68" y="6"/>
                    </a:lnTo>
                    <a:lnTo>
                      <a:pt x="60" y="6"/>
                    </a:lnTo>
                    <a:lnTo>
                      <a:pt x="60" y="20"/>
                    </a:lnTo>
                    <a:lnTo>
                      <a:pt x="57" y="20"/>
                    </a:lnTo>
                    <a:lnTo>
                      <a:pt x="57" y="0"/>
                    </a:lnTo>
                    <a:lnTo>
                      <a:pt x="53" y="0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6"/>
                    </a:lnTo>
                    <a:lnTo>
                      <a:pt x="43" y="6"/>
                    </a:lnTo>
                    <a:lnTo>
                      <a:pt x="43" y="20"/>
                    </a:lnTo>
                    <a:lnTo>
                      <a:pt x="40" y="20"/>
                    </a:lnTo>
                    <a:lnTo>
                      <a:pt x="40" y="0"/>
                    </a:lnTo>
                    <a:lnTo>
                      <a:pt x="35" y="0"/>
                    </a:lnTo>
                    <a:lnTo>
                      <a:pt x="35" y="20"/>
                    </a:lnTo>
                    <a:lnTo>
                      <a:pt x="32" y="20"/>
                    </a:lnTo>
                    <a:lnTo>
                      <a:pt x="32" y="6"/>
                    </a:lnTo>
                    <a:lnTo>
                      <a:pt x="25" y="6"/>
                    </a:lnTo>
                    <a:lnTo>
                      <a:pt x="25" y="20"/>
                    </a:lnTo>
                    <a:lnTo>
                      <a:pt x="23" y="20"/>
                    </a:lnTo>
                    <a:lnTo>
                      <a:pt x="23" y="0"/>
                    </a:lnTo>
                    <a:lnTo>
                      <a:pt x="17" y="0"/>
                    </a:lnTo>
                    <a:lnTo>
                      <a:pt x="17" y="20"/>
                    </a:lnTo>
                    <a:lnTo>
                      <a:pt x="15" y="20"/>
                    </a:lnTo>
                    <a:lnTo>
                      <a:pt x="15" y="6"/>
                    </a:lnTo>
                    <a:lnTo>
                      <a:pt x="0" y="6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136"/>
                    </a:lnTo>
                    <a:lnTo>
                      <a:pt x="89" y="136"/>
                    </a:lnTo>
                    <a:lnTo>
                      <a:pt x="112" y="110"/>
                    </a:lnTo>
                    <a:lnTo>
                      <a:pt x="112" y="84"/>
                    </a:lnTo>
                    <a:lnTo>
                      <a:pt x="104" y="92"/>
                    </a:lnTo>
                    <a:lnTo>
                      <a:pt x="104" y="10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84" name="Rectangle 117"/>
              <p:cNvSpPr>
                <a:spLocks noChangeArrowheads="1"/>
              </p:cNvSpPr>
              <p:nvPr/>
            </p:nvSpPr>
            <p:spPr bwMode="auto">
              <a:xfrm>
                <a:off x="5312429" y="1666547"/>
                <a:ext cx="107051" cy="1702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85" name="Rectangle 118"/>
              <p:cNvSpPr>
                <a:spLocks noChangeArrowheads="1"/>
              </p:cNvSpPr>
              <p:nvPr/>
            </p:nvSpPr>
            <p:spPr bwMode="auto">
              <a:xfrm>
                <a:off x="5312429" y="1705464"/>
                <a:ext cx="107051" cy="1702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86" name="Rectangle 119"/>
              <p:cNvSpPr>
                <a:spLocks noChangeArrowheads="1"/>
              </p:cNvSpPr>
              <p:nvPr/>
            </p:nvSpPr>
            <p:spPr bwMode="auto">
              <a:xfrm>
                <a:off x="5312429" y="1749246"/>
                <a:ext cx="107051" cy="1459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87" name="Rectangle 120"/>
              <p:cNvSpPr>
                <a:spLocks noChangeArrowheads="1"/>
              </p:cNvSpPr>
              <p:nvPr/>
            </p:nvSpPr>
            <p:spPr bwMode="auto">
              <a:xfrm>
                <a:off x="5312429" y="1790596"/>
                <a:ext cx="107051" cy="1702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6667212" y="1169109"/>
            <a:ext cx="1126995" cy="1095631"/>
            <a:chOff x="9976487" y="1872580"/>
            <a:chExt cx="1686798" cy="1687408"/>
          </a:xfrm>
        </p:grpSpPr>
        <p:grpSp>
          <p:nvGrpSpPr>
            <p:cNvPr id="30" name="组合 29"/>
            <p:cNvGrpSpPr/>
            <p:nvPr/>
          </p:nvGrpSpPr>
          <p:grpSpPr>
            <a:xfrm>
              <a:off x="9976487" y="1872580"/>
              <a:ext cx="1686798" cy="1687408"/>
              <a:chOff x="4345444" y="2542859"/>
              <a:chExt cx="1810550" cy="1811205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33" name="同心圆 32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8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椭圆 33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81"/>
                </a:p>
              </p:txBody>
            </p:sp>
          </p:grpSp>
          <p:sp>
            <p:nvSpPr>
              <p:cNvPr id="32" name="椭圆 31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</p:grpSp>
        <p:grpSp>
          <p:nvGrpSpPr>
            <p:cNvPr id="110" name="组合 109"/>
            <p:cNvGrpSpPr/>
            <p:nvPr/>
          </p:nvGrpSpPr>
          <p:grpSpPr>
            <a:xfrm>
              <a:off x="10405129" y="2280188"/>
              <a:ext cx="820680" cy="812962"/>
              <a:chOff x="9364954" y="1516098"/>
              <a:chExt cx="370262" cy="366780"/>
            </a:xfrm>
          </p:grpSpPr>
          <p:sp>
            <p:nvSpPr>
              <p:cNvPr id="89" name="Freeform 150"/>
              <p:cNvSpPr>
                <a:spLocks noEditPoints="1" noChangeArrowheads="1"/>
              </p:cNvSpPr>
              <p:nvPr/>
            </p:nvSpPr>
            <p:spPr bwMode="auto">
              <a:xfrm>
                <a:off x="9364954" y="1516098"/>
                <a:ext cx="370262" cy="366780"/>
              </a:xfrm>
              <a:custGeom>
                <a:avLst/>
                <a:gdLst>
                  <a:gd name="T0" fmla="*/ 189680 w 114"/>
                  <a:gd name="T1" fmla="*/ 0 h 114"/>
                  <a:gd name="T2" fmla="*/ 0 w 114"/>
                  <a:gd name="T3" fmla="*/ 188432 h 114"/>
                  <a:gd name="T4" fmla="*/ 189680 w 114"/>
                  <a:gd name="T5" fmla="*/ 376864 h 114"/>
                  <a:gd name="T6" fmla="*/ 379359 w 114"/>
                  <a:gd name="T7" fmla="*/ 188432 h 114"/>
                  <a:gd name="T8" fmla="*/ 189680 w 114"/>
                  <a:gd name="T9" fmla="*/ 0 h 114"/>
                  <a:gd name="T10" fmla="*/ 189680 w 114"/>
                  <a:gd name="T11" fmla="*/ 357029 h 114"/>
                  <a:gd name="T12" fmla="*/ 19966 w 114"/>
                  <a:gd name="T13" fmla="*/ 188432 h 114"/>
                  <a:gd name="T14" fmla="*/ 189680 w 114"/>
                  <a:gd name="T15" fmla="*/ 19835 h 114"/>
                  <a:gd name="T16" fmla="*/ 359393 w 114"/>
                  <a:gd name="T17" fmla="*/ 188432 h 114"/>
                  <a:gd name="T18" fmla="*/ 189680 w 114"/>
                  <a:gd name="T19" fmla="*/ 357029 h 1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4"/>
                  <a:gd name="T31" fmla="*/ 0 h 114"/>
                  <a:gd name="T32" fmla="*/ 114 w 114"/>
                  <a:gd name="T33" fmla="*/ 114 h 1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4" h="114">
                    <a:moveTo>
                      <a:pt x="57" y="0"/>
                    </a:moveTo>
                    <a:cubicBezTo>
                      <a:pt x="25" y="0"/>
                      <a:pt x="0" y="25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89" y="114"/>
                      <a:pt x="114" y="89"/>
                      <a:pt x="114" y="57"/>
                    </a:cubicBezTo>
                    <a:cubicBezTo>
                      <a:pt x="114" y="25"/>
                      <a:pt x="89" y="0"/>
                      <a:pt x="57" y="0"/>
                    </a:cubicBezTo>
                    <a:close/>
                    <a:moveTo>
                      <a:pt x="57" y="108"/>
                    </a:moveTo>
                    <a:cubicBezTo>
                      <a:pt x="29" y="108"/>
                      <a:pt x="6" y="85"/>
                      <a:pt x="6" y="57"/>
                    </a:cubicBezTo>
                    <a:cubicBezTo>
                      <a:pt x="6" y="29"/>
                      <a:pt x="29" y="6"/>
                      <a:pt x="57" y="6"/>
                    </a:cubicBezTo>
                    <a:cubicBezTo>
                      <a:pt x="85" y="6"/>
                      <a:pt x="108" y="29"/>
                      <a:pt x="108" y="57"/>
                    </a:cubicBezTo>
                    <a:cubicBezTo>
                      <a:pt x="108" y="85"/>
                      <a:pt x="85" y="108"/>
                      <a:pt x="57" y="10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90" name="Rectangle 151"/>
              <p:cNvSpPr>
                <a:spLocks noChangeArrowheads="1"/>
              </p:cNvSpPr>
              <p:nvPr/>
            </p:nvSpPr>
            <p:spPr bwMode="auto">
              <a:xfrm>
                <a:off x="9506239" y="1780859"/>
                <a:ext cx="21924" cy="4129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91" name="Rectangle 152"/>
              <p:cNvSpPr>
                <a:spLocks noChangeArrowheads="1"/>
              </p:cNvSpPr>
              <p:nvPr/>
            </p:nvSpPr>
            <p:spPr bwMode="auto">
              <a:xfrm>
                <a:off x="9540342" y="1780859"/>
                <a:ext cx="19487" cy="4129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92" name="Rectangle 153"/>
              <p:cNvSpPr>
                <a:spLocks noChangeArrowheads="1"/>
              </p:cNvSpPr>
              <p:nvPr/>
            </p:nvSpPr>
            <p:spPr bwMode="auto">
              <a:xfrm>
                <a:off x="9574445" y="1780859"/>
                <a:ext cx="19487" cy="4129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93" name="Freeform 154"/>
              <p:cNvSpPr>
                <a:spLocks noChangeArrowheads="1"/>
              </p:cNvSpPr>
              <p:nvPr/>
            </p:nvSpPr>
            <p:spPr bwMode="auto">
              <a:xfrm>
                <a:off x="9479444" y="1620544"/>
                <a:ext cx="80387" cy="82586"/>
              </a:xfrm>
              <a:custGeom>
                <a:avLst/>
                <a:gdLst>
                  <a:gd name="T0" fmla="*/ 62595 w 25"/>
                  <a:gd name="T1" fmla="*/ 74674 h 25"/>
                  <a:gd name="T2" fmla="*/ 72479 w 25"/>
                  <a:gd name="T3" fmla="*/ 84857 h 25"/>
                  <a:gd name="T4" fmla="*/ 82362 w 25"/>
                  <a:gd name="T5" fmla="*/ 74674 h 25"/>
                  <a:gd name="T6" fmla="*/ 72479 w 25"/>
                  <a:gd name="T7" fmla="*/ 64491 h 25"/>
                  <a:gd name="T8" fmla="*/ 69184 w 25"/>
                  <a:gd name="T9" fmla="*/ 64491 h 25"/>
                  <a:gd name="T10" fmla="*/ 0 w 25"/>
                  <a:gd name="T11" fmla="*/ 0 h 25"/>
                  <a:gd name="T12" fmla="*/ 62595 w 25"/>
                  <a:gd name="T13" fmla="*/ 74674 h 25"/>
                  <a:gd name="T14" fmla="*/ 62595 w 25"/>
                  <a:gd name="T15" fmla="*/ 74674 h 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"/>
                  <a:gd name="T25" fmla="*/ 0 h 25"/>
                  <a:gd name="T26" fmla="*/ 25 w 25"/>
                  <a:gd name="T27" fmla="*/ 25 h 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" h="25">
                    <a:moveTo>
                      <a:pt x="19" y="22"/>
                    </a:moveTo>
                    <a:cubicBezTo>
                      <a:pt x="19" y="24"/>
                      <a:pt x="20" y="25"/>
                      <a:pt x="22" y="25"/>
                    </a:cubicBezTo>
                    <a:cubicBezTo>
                      <a:pt x="24" y="25"/>
                      <a:pt x="25" y="24"/>
                      <a:pt x="25" y="22"/>
                    </a:cubicBezTo>
                    <a:cubicBezTo>
                      <a:pt x="25" y="21"/>
                      <a:pt x="24" y="19"/>
                      <a:pt x="22" y="19"/>
                    </a:cubicBezTo>
                    <a:cubicBezTo>
                      <a:pt x="22" y="19"/>
                      <a:pt x="22" y="19"/>
                      <a:pt x="21" y="1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19" y="22"/>
                      <a:pt x="19" y="2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94" name="Freeform 155"/>
              <p:cNvSpPr>
                <a:spLocks noChangeArrowheads="1"/>
              </p:cNvSpPr>
              <p:nvPr/>
            </p:nvSpPr>
            <p:spPr bwMode="auto">
              <a:xfrm>
                <a:off x="9430725" y="1780859"/>
                <a:ext cx="21924" cy="19432"/>
              </a:xfrm>
              <a:custGeom>
                <a:avLst/>
                <a:gdLst>
                  <a:gd name="T0" fmla="*/ 0 w 9"/>
                  <a:gd name="T1" fmla="*/ 14974 h 8"/>
                  <a:gd name="T2" fmla="*/ 7488 w 9"/>
                  <a:gd name="T3" fmla="*/ 19966 h 8"/>
                  <a:gd name="T4" fmla="*/ 22463 w 9"/>
                  <a:gd name="T5" fmla="*/ 2496 h 8"/>
                  <a:gd name="T6" fmla="*/ 17471 w 9"/>
                  <a:gd name="T7" fmla="*/ 0 h 8"/>
                  <a:gd name="T8" fmla="*/ 0 w 9"/>
                  <a:gd name="T9" fmla="*/ 14974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8"/>
                  <a:gd name="T17" fmla="*/ 9 w 9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8">
                    <a:moveTo>
                      <a:pt x="0" y="6"/>
                    </a:moveTo>
                    <a:lnTo>
                      <a:pt x="3" y="8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95" name="Freeform 156"/>
              <p:cNvSpPr>
                <a:spLocks noChangeArrowheads="1"/>
              </p:cNvSpPr>
              <p:nvPr/>
            </p:nvSpPr>
            <p:spPr bwMode="auto">
              <a:xfrm>
                <a:off x="9411238" y="1737137"/>
                <a:ext cx="26796" cy="14574"/>
              </a:xfrm>
              <a:custGeom>
                <a:avLst/>
                <a:gdLst>
                  <a:gd name="T0" fmla="*/ 22462 w 11"/>
                  <a:gd name="T1" fmla="*/ 0 h 6"/>
                  <a:gd name="T2" fmla="*/ 0 w 11"/>
                  <a:gd name="T3" fmla="*/ 7488 h 6"/>
                  <a:gd name="T4" fmla="*/ 2496 w 11"/>
                  <a:gd name="T5" fmla="*/ 14975 h 6"/>
                  <a:gd name="T6" fmla="*/ 27454 w 11"/>
                  <a:gd name="T7" fmla="*/ 7488 h 6"/>
                  <a:gd name="T8" fmla="*/ 22462 w 11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6"/>
                  <a:gd name="T17" fmla="*/ 11 w 11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6">
                    <a:moveTo>
                      <a:pt x="9" y="0"/>
                    </a:moveTo>
                    <a:lnTo>
                      <a:pt x="0" y="3"/>
                    </a:lnTo>
                    <a:lnTo>
                      <a:pt x="1" y="6"/>
                    </a:lnTo>
                    <a:lnTo>
                      <a:pt x="11" y="3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96" name="Freeform 157"/>
              <p:cNvSpPr>
                <a:spLocks noChangeArrowheads="1"/>
              </p:cNvSpPr>
              <p:nvPr/>
            </p:nvSpPr>
            <p:spPr bwMode="auto">
              <a:xfrm>
                <a:off x="9442904" y="1588969"/>
                <a:ext cx="19487" cy="21862"/>
              </a:xfrm>
              <a:custGeom>
                <a:avLst/>
                <a:gdLst>
                  <a:gd name="T0" fmla="*/ 0 w 8"/>
                  <a:gd name="T1" fmla="*/ 7488 h 9"/>
                  <a:gd name="T2" fmla="*/ 17470 w 8"/>
                  <a:gd name="T3" fmla="*/ 22463 h 9"/>
                  <a:gd name="T4" fmla="*/ 19966 w 8"/>
                  <a:gd name="T5" fmla="*/ 17471 h 9"/>
                  <a:gd name="T6" fmla="*/ 4992 w 8"/>
                  <a:gd name="T7" fmla="*/ 0 h 9"/>
                  <a:gd name="T8" fmla="*/ 0 w 8"/>
                  <a:gd name="T9" fmla="*/ 748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9"/>
                  <a:gd name="T17" fmla="*/ 8 w 8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9">
                    <a:moveTo>
                      <a:pt x="0" y="3"/>
                    </a:moveTo>
                    <a:lnTo>
                      <a:pt x="7" y="9"/>
                    </a:lnTo>
                    <a:lnTo>
                      <a:pt x="8" y="7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97" name="Freeform 158"/>
              <p:cNvSpPr>
                <a:spLocks noChangeArrowheads="1"/>
              </p:cNvSpPr>
              <p:nvPr/>
            </p:nvSpPr>
            <p:spPr bwMode="auto">
              <a:xfrm>
                <a:off x="9413673" y="1637548"/>
                <a:ext cx="26796" cy="12146"/>
              </a:xfrm>
              <a:custGeom>
                <a:avLst/>
                <a:gdLst>
                  <a:gd name="T0" fmla="*/ 27454 w 11"/>
                  <a:gd name="T1" fmla="*/ 7488 h 5"/>
                  <a:gd name="T2" fmla="*/ 4992 w 11"/>
                  <a:gd name="T3" fmla="*/ 0 h 5"/>
                  <a:gd name="T4" fmla="*/ 0 w 11"/>
                  <a:gd name="T5" fmla="*/ 7488 h 5"/>
                  <a:gd name="T6" fmla="*/ 24958 w 11"/>
                  <a:gd name="T7" fmla="*/ 12480 h 5"/>
                  <a:gd name="T8" fmla="*/ 27454 w 11"/>
                  <a:gd name="T9" fmla="*/ 7488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5"/>
                  <a:gd name="T17" fmla="*/ 11 w 11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5">
                    <a:moveTo>
                      <a:pt x="11" y="3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0" y="5"/>
                    </a:lnTo>
                    <a:lnTo>
                      <a:pt x="11" y="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98" name="Rectangle 159"/>
              <p:cNvSpPr>
                <a:spLocks noChangeArrowheads="1"/>
              </p:cNvSpPr>
              <p:nvPr/>
            </p:nvSpPr>
            <p:spPr bwMode="auto">
              <a:xfrm>
                <a:off x="9547650" y="1550104"/>
                <a:ext cx="7308" cy="2186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99" name="Freeform 160"/>
              <p:cNvSpPr>
                <a:spLocks noChangeArrowheads="1"/>
              </p:cNvSpPr>
              <p:nvPr/>
            </p:nvSpPr>
            <p:spPr bwMode="auto">
              <a:xfrm>
                <a:off x="9481879" y="1559820"/>
                <a:ext cx="17052" cy="21862"/>
              </a:xfrm>
              <a:custGeom>
                <a:avLst/>
                <a:gdLst>
                  <a:gd name="T0" fmla="*/ 17471 w 7"/>
                  <a:gd name="T1" fmla="*/ 19967 h 9"/>
                  <a:gd name="T2" fmla="*/ 7488 w 7"/>
                  <a:gd name="T3" fmla="*/ 0 h 9"/>
                  <a:gd name="T4" fmla="*/ 0 w 7"/>
                  <a:gd name="T5" fmla="*/ 4992 h 9"/>
                  <a:gd name="T6" fmla="*/ 9983 w 7"/>
                  <a:gd name="T7" fmla="*/ 22463 h 9"/>
                  <a:gd name="T8" fmla="*/ 17471 w 7"/>
                  <a:gd name="T9" fmla="*/ 19967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7" y="8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4" y="9"/>
                    </a:lnTo>
                    <a:lnTo>
                      <a:pt x="7" y="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00" name="Freeform 161"/>
              <p:cNvSpPr>
                <a:spLocks noChangeArrowheads="1"/>
              </p:cNvSpPr>
              <p:nvPr/>
            </p:nvSpPr>
            <p:spPr bwMode="auto">
              <a:xfrm>
                <a:off x="9593932" y="1559820"/>
                <a:ext cx="12181" cy="26719"/>
              </a:xfrm>
              <a:custGeom>
                <a:avLst/>
                <a:gdLst>
                  <a:gd name="T0" fmla="*/ 0 w 5"/>
                  <a:gd name="T1" fmla="*/ 22462 h 11"/>
                  <a:gd name="T2" fmla="*/ 4992 w 5"/>
                  <a:gd name="T3" fmla="*/ 27454 h 11"/>
                  <a:gd name="T4" fmla="*/ 12480 w 5"/>
                  <a:gd name="T5" fmla="*/ 4992 h 11"/>
                  <a:gd name="T6" fmla="*/ 4992 w 5"/>
                  <a:gd name="T7" fmla="*/ 0 h 11"/>
                  <a:gd name="T8" fmla="*/ 0 w 5"/>
                  <a:gd name="T9" fmla="*/ 22462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11"/>
                  <a:gd name="T17" fmla="*/ 5 w 5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11">
                    <a:moveTo>
                      <a:pt x="0" y="9"/>
                    </a:moveTo>
                    <a:lnTo>
                      <a:pt x="2" y="11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01" name="Freeform 162"/>
              <p:cNvSpPr>
                <a:spLocks noChangeArrowheads="1"/>
              </p:cNvSpPr>
              <p:nvPr/>
            </p:nvSpPr>
            <p:spPr bwMode="auto">
              <a:xfrm>
                <a:off x="9635344" y="1780859"/>
                <a:ext cx="21924" cy="19432"/>
              </a:xfrm>
              <a:custGeom>
                <a:avLst/>
                <a:gdLst>
                  <a:gd name="T0" fmla="*/ 0 w 9"/>
                  <a:gd name="T1" fmla="*/ 2496 h 8"/>
                  <a:gd name="T2" fmla="*/ 19967 w 9"/>
                  <a:gd name="T3" fmla="*/ 19966 h 8"/>
                  <a:gd name="T4" fmla="*/ 22463 w 9"/>
                  <a:gd name="T5" fmla="*/ 14974 h 8"/>
                  <a:gd name="T6" fmla="*/ 7488 w 9"/>
                  <a:gd name="T7" fmla="*/ 0 h 8"/>
                  <a:gd name="T8" fmla="*/ 0 w 9"/>
                  <a:gd name="T9" fmla="*/ 2496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8"/>
                  <a:gd name="T17" fmla="*/ 9 w 9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8">
                    <a:moveTo>
                      <a:pt x="0" y="1"/>
                    </a:moveTo>
                    <a:lnTo>
                      <a:pt x="8" y="8"/>
                    </a:lnTo>
                    <a:lnTo>
                      <a:pt x="9" y="6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02" name="Freeform 163"/>
              <p:cNvSpPr>
                <a:spLocks noChangeArrowheads="1"/>
              </p:cNvSpPr>
              <p:nvPr/>
            </p:nvSpPr>
            <p:spPr bwMode="auto">
              <a:xfrm>
                <a:off x="9662138" y="1737137"/>
                <a:ext cx="24360" cy="14574"/>
              </a:xfrm>
              <a:custGeom>
                <a:avLst/>
                <a:gdLst>
                  <a:gd name="T0" fmla="*/ 0 w 10"/>
                  <a:gd name="T1" fmla="*/ 7488 h 6"/>
                  <a:gd name="T2" fmla="*/ 22462 w 10"/>
                  <a:gd name="T3" fmla="*/ 14975 h 6"/>
                  <a:gd name="T4" fmla="*/ 24958 w 10"/>
                  <a:gd name="T5" fmla="*/ 7488 h 6"/>
                  <a:gd name="T6" fmla="*/ 2496 w 10"/>
                  <a:gd name="T7" fmla="*/ 0 h 6"/>
                  <a:gd name="T8" fmla="*/ 0 w 10"/>
                  <a:gd name="T9" fmla="*/ 7488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6"/>
                  <a:gd name="T17" fmla="*/ 10 w 10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6">
                    <a:moveTo>
                      <a:pt x="0" y="3"/>
                    </a:moveTo>
                    <a:lnTo>
                      <a:pt x="9" y="6"/>
                    </a:lnTo>
                    <a:lnTo>
                      <a:pt x="10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03" name="Freeform 164"/>
              <p:cNvSpPr>
                <a:spLocks noChangeArrowheads="1"/>
              </p:cNvSpPr>
              <p:nvPr/>
            </p:nvSpPr>
            <p:spPr bwMode="auto">
              <a:xfrm>
                <a:off x="9632907" y="1588969"/>
                <a:ext cx="21924" cy="21862"/>
              </a:xfrm>
              <a:custGeom>
                <a:avLst/>
                <a:gdLst>
                  <a:gd name="T0" fmla="*/ 22463 w 9"/>
                  <a:gd name="T1" fmla="*/ 7488 h 9"/>
                  <a:gd name="T2" fmla="*/ 19967 w 9"/>
                  <a:gd name="T3" fmla="*/ 0 h 9"/>
                  <a:gd name="T4" fmla="*/ 0 w 9"/>
                  <a:gd name="T5" fmla="*/ 17471 h 9"/>
                  <a:gd name="T6" fmla="*/ 4992 w 9"/>
                  <a:gd name="T7" fmla="*/ 22463 h 9"/>
                  <a:gd name="T8" fmla="*/ 22463 w 9"/>
                  <a:gd name="T9" fmla="*/ 748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9" y="3"/>
                    </a:moveTo>
                    <a:lnTo>
                      <a:pt x="8" y="0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04" name="Freeform 165"/>
              <p:cNvSpPr>
                <a:spLocks noChangeArrowheads="1"/>
              </p:cNvSpPr>
              <p:nvPr/>
            </p:nvSpPr>
            <p:spPr bwMode="auto">
              <a:xfrm>
                <a:off x="9657266" y="1637548"/>
                <a:ext cx="26796" cy="12146"/>
              </a:xfrm>
              <a:custGeom>
                <a:avLst/>
                <a:gdLst>
                  <a:gd name="T0" fmla="*/ 24958 w 11"/>
                  <a:gd name="T1" fmla="*/ 0 h 5"/>
                  <a:gd name="T2" fmla="*/ 0 w 11"/>
                  <a:gd name="T3" fmla="*/ 7488 h 5"/>
                  <a:gd name="T4" fmla="*/ 4992 w 11"/>
                  <a:gd name="T5" fmla="*/ 12480 h 5"/>
                  <a:gd name="T6" fmla="*/ 27454 w 11"/>
                  <a:gd name="T7" fmla="*/ 7488 h 5"/>
                  <a:gd name="T8" fmla="*/ 24958 w 11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5"/>
                  <a:gd name="T17" fmla="*/ 11 w 11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5">
                    <a:moveTo>
                      <a:pt x="10" y="0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11" y="3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05" name="Rectangle 166"/>
              <p:cNvSpPr>
                <a:spLocks noChangeArrowheads="1"/>
              </p:cNvSpPr>
              <p:nvPr/>
            </p:nvSpPr>
            <p:spPr bwMode="auto">
              <a:xfrm>
                <a:off x="9403929" y="1686128"/>
                <a:ext cx="24360" cy="72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06" name="Rectangle 167"/>
              <p:cNvSpPr>
                <a:spLocks noChangeArrowheads="1"/>
              </p:cNvSpPr>
              <p:nvPr/>
            </p:nvSpPr>
            <p:spPr bwMode="auto">
              <a:xfrm>
                <a:off x="9674318" y="1688557"/>
                <a:ext cx="26796" cy="72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4983346" y="1169109"/>
            <a:ext cx="1126995" cy="1095631"/>
            <a:chOff x="7456207" y="1872580"/>
            <a:chExt cx="1686798" cy="1687408"/>
          </a:xfrm>
        </p:grpSpPr>
        <p:grpSp>
          <p:nvGrpSpPr>
            <p:cNvPr id="22" name="组合 21"/>
            <p:cNvGrpSpPr/>
            <p:nvPr/>
          </p:nvGrpSpPr>
          <p:grpSpPr>
            <a:xfrm>
              <a:off x="7456207" y="1872580"/>
              <a:ext cx="1686798" cy="1687408"/>
              <a:chOff x="4345444" y="2542859"/>
              <a:chExt cx="1810550" cy="1811205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25" name="同心圆 2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8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81"/>
                </a:p>
              </p:txBody>
            </p:sp>
          </p:grpSp>
          <p:sp>
            <p:nvSpPr>
              <p:cNvPr id="24" name="椭圆 23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</p:grpSp>
        <p:grpSp>
          <p:nvGrpSpPr>
            <p:cNvPr id="111" name="组合 110"/>
            <p:cNvGrpSpPr/>
            <p:nvPr/>
          </p:nvGrpSpPr>
          <p:grpSpPr>
            <a:xfrm>
              <a:off x="8084356" y="2442675"/>
              <a:ext cx="487381" cy="632430"/>
              <a:chOff x="7410688" y="1563805"/>
              <a:chExt cx="292497" cy="379547"/>
            </a:xfrm>
          </p:grpSpPr>
          <p:sp>
            <p:nvSpPr>
              <p:cNvPr id="108" name="Freeform 170"/>
              <p:cNvSpPr>
                <a:spLocks noChangeArrowheads="1"/>
              </p:cNvSpPr>
              <p:nvPr/>
            </p:nvSpPr>
            <p:spPr bwMode="auto">
              <a:xfrm>
                <a:off x="7410688" y="1673290"/>
                <a:ext cx="292497" cy="270062"/>
              </a:xfrm>
              <a:custGeom>
                <a:avLst/>
                <a:gdLst>
                  <a:gd name="T0" fmla="*/ 149747 w 90"/>
                  <a:gd name="T1" fmla="*/ 277032 h 83"/>
                  <a:gd name="T2" fmla="*/ 299494 w 90"/>
                  <a:gd name="T3" fmla="*/ 0 h 83"/>
                  <a:gd name="T4" fmla="*/ 0 w 90"/>
                  <a:gd name="T5" fmla="*/ 0 h 83"/>
                  <a:gd name="T6" fmla="*/ 149747 w 90"/>
                  <a:gd name="T7" fmla="*/ 277032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83"/>
                  <a:gd name="T14" fmla="*/ 90 w 90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09" name="Freeform 171"/>
              <p:cNvSpPr>
                <a:spLocks noChangeArrowheads="1"/>
              </p:cNvSpPr>
              <p:nvPr/>
            </p:nvSpPr>
            <p:spPr bwMode="auto">
              <a:xfrm>
                <a:off x="7410688" y="1563805"/>
                <a:ext cx="292497" cy="92454"/>
              </a:xfrm>
              <a:custGeom>
                <a:avLst/>
                <a:gdLst>
                  <a:gd name="T0" fmla="*/ 279528 w 90"/>
                  <a:gd name="T1" fmla="*/ 0 h 29"/>
                  <a:gd name="T2" fmla="*/ 226284 w 90"/>
                  <a:gd name="T3" fmla="*/ 52326 h 29"/>
                  <a:gd name="T4" fmla="*/ 173041 w 90"/>
                  <a:gd name="T5" fmla="*/ 0 h 29"/>
                  <a:gd name="T6" fmla="*/ 129781 w 90"/>
                  <a:gd name="T7" fmla="*/ 0 h 29"/>
                  <a:gd name="T8" fmla="*/ 76537 w 90"/>
                  <a:gd name="T9" fmla="*/ 52326 h 29"/>
                  <a:gd name="T10" fmla="*/ 23294 w 90"/>
                  <a:gd name="T11" fmla="*/ 0 h 29"/>
                  <a:gd name="T12" fmla="*/ 0 w 90"/>
                  <a:gd name="T13" fmla="*/ 0 h 29"/>
                  <a:gd name="T14" fmla="*/ 0 w 90"/>
                  <a:gd name="T15" fmla="*/ 94840 h 29"/>
                  <a:gd name="T16" fmla="*/ 299494 w 90"/>
                  <a:gd name="T17" fmla="*/ 94840 h 29"/>
                  <a:gd name="T18" fmla="*/ 299494 w 90"/>
                  <a:gd name="T19" fmla="*/ 0 h 29"/>
                  <a:gd name="T20" fmla="*/ 279528 w 90"/>
                  <a:gd name="T21" fmla="*/ 0 h 2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0"/>
                  <a:gd name="T34" fmla="*/ 0 h 29"/>
                  <a:gd name="T35" fmla="*/ 90 w 90"/>
                  <a:gd name="T36" fmla="*/ 29 h 2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1181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</p:grpSp>
      </p:grpSp>
      <p:sp>
        <p:nvSpPr>
          <p:cNvPr id="114" name="矩形 30"/>
          <p:cNvSpPr>
            <a:spLocks noChangeArrowheads="1"/>
          </p:cNvSpPr>
          <p:nvPr/>
        </p:nvSpPr>
        <p:spPr bwMode="auto">
          <a:xfrm>
            <a:off x="2895156" y="4337270"/>
            <a:ext cx="3932147" cy="36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75" tIns="17137" rIns="34275" bIns="17137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115" name="丁字箭头 114"/>
          <p:cNvSpPr/>
          <p:nvPr/>
        </p:nvSpPr>
        <p:spPr>
          <a:xfrm flipV="1">
            <a:off x="1880479" y="4067900"/>
            <a:ext cx="5634951" cy="199308"/>
          </a:xfrm>
          <a:prstGeom prst="leftRightUpArrow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452" tIns="15227" rIns="30452" bIns="15227" rtlCol="0" anchor="ctr"/>
          <a:lstStyle/>
          <a:p>
            <a:pPr algn="ctr"/>
            <a:endParaRPr lang="zh-CN" altLang="en-US" sz="1181"/>
          </a:p>
        </p:txBody>
      </p:sp>
      <p:sp>
        <p:nvSpPr>
          <p:cNvPr id="118" name="TextBox 117"/>
          <p:cNvSpPr txBox="1"/>
          <p:nvPr/>
        </p:nvSpPr>
        <p:spPr>
          <a:xfrm>
            <a:off x="963715" y="454590"/>
            <a:ext cx="7368815" cy="289118"/>
          </a:xfrm>
          <a:prstGeom prst="rect">
            <a:avLst/>
          </a:prstGeom>
          <a:noFill/>
        </p:spPr>
        <p:txBody>
          <a:bodyPr wrap="square" lIns="80582" tIns="40291" rIns="80582" bIns="40291" rtlCol="0">
            <a:spAutoFit/>
          </a:bodyPr>
          <a:lstStyle/>
          <a:p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   </a:t>
            </a:r>
            <a:r>
              <a:rPr lang="zh-CN" altLang="en-US" sz="118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   </a:t>
            </a:r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&gt;&gt;&gt;&gt;&gt;&gt;&gt;&gt;&gt;&gt;&gt;&gt;&gt;&gt;&gt;&gt;&gt;&gt;&gt;&gt;&gt;&gt;&gt;&gt; </a:t>
            </a:r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3674566" y="0"/>
            <a:ext cx="1662056" cy="1405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</p:spTree>
    <p:extLst>
      <p:ext uri="{BB962C8B-B14F-4D97-AF65-F5344CB8AC3E}">
        <p14:creationId xmlns:p14="http://schemas.microsoft.com/office/powerpoint/2010/main" val="8959987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3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3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8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114" grpId="0"/>
      <p:bldP spid="115" grpId="0" animBg="1"/>
      <p:bldP spid="118" grpId="0"/>
      <p:bldP spid="1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直角三角形 28"/>
          <p:cNvSpPr/>
          <p:nvPr/>
        </p:nvSpPr>
        <p:spPr>
          <a:xfrm rot="16200000">
            <a:off x="8343218" y="4344370"/>
            <a:ext cx="918069" cy="680192"/>
          </a:xfrm>
          <a:prstGeom prst="rtTriangle">
            <a:avLst/>
          </a:prstGeom>
          <a:gradFill>
            <a:gsLst>
              <a:gs pos="5000">
                <a:srgbClr val="E00E0E"/>
              </a:gs>
              <a:gs pos="100000">
                <a:srgbClr val="B7080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818" tIns="16409" rIns="32818" bIns="16409" rtlCol="0" anchor="ctr"/>
          <a:lstStyle/>
          <a:p>
            <a:pPr algn="ctr"/>
            <a:endParaRPr lang="zh-CN" altLang="en-US" sz="1181"/>
          </a:p>
        </p:txBody>
      </p:sp>
      <p:pic>
        <p:nvPicPr>
          <p:cNvPr id="4098" name="Picture 2" descr="C:\Users\Administrator\Desktop\8952533_202936205000_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54" y="-311746"/>
            <a:ext cx="10600234" cy="6064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3279" y="1407657"/>
            <a:ext cx="9340910" cy="2625978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818" tIns="16409" rIns="32818" bIns="16409" rtlCol="0" anchor="ctr"/>
          <a:lstStyle/>
          <a:p>
            <a:pPr algn="ctr"/>
            <a:endParaRPr lang="zh-CN" altLang="en-US" sz="1181"/>
          </a:p>
        </p:txBody>
      </p:sp>
      <p:grpSp>
        <p:nvGrpSpPr>
          <p:cNvPr id="12" name="组合 11"/>
          <p:cNvGrpSpPr/>
          <p:nvPr/>
        </p:nvGrpSpPr>
        <p:grpSpPr>
          <a:xfrm>
            <a:off x="1441211" y="1684639"/>
            <a:ext cx="1090063" cy="1081568"/>
            <a:chOff x="4783974" y="6272211"/>
            <a:chExt cx="2876838" cy="2876838"/>
          </a:xfrm>
        </p:grpSpPr>
        <p:sp>
          <p:nvSpPr>
            <p:cNvPr id="5" name="泪滴形 4"/>
            <p:cNvSpPr/>
            <p:nvPr/>
          </p:nvSpPr>
          <p:spPr>
            <a:xfrm>
              <a:off x="4783974" y="6272211"/>
              <a:ext cx="2876838" cy="2876838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5197297" y="6912545"/>
              <a:ext cx="2463515" cy="1576936"/>
              <a:chOff x="5197297" y="6912545"/>
              <a:chExt cx="2463515" cy="1576936"/>
            </a:xfrm>
          </p:grpSpPr>
          <p:sp>
            <p:nvSpPr>
              <p:cNvPr id="69" name="TextBox 68"/>
              <p:cNvSpPr txBox="1"/>
              <p:nvPr/>
            </p:nvSpPr>
            <p:spPr>
              <a:xfrm>
                <a:off x="5197297" y="6912545"/>
                <a:ext cx="2170364" cy="728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zh-CN" altLang="en-US" sz="1181" dirty="0">
                    <a:solidFill>
                      <a:prstClr val="white"/>
                    </a:solidFill>
                    <a:latin typeface="思源黑体 CN Regular" pitchFamily="34" charset="-122"/>
                    <a:ea typeface="思源黑体 CN Regular" pitchFamily="34" charset="-122"/>
                  </a:rPr>
                  <a:t>有梦想</a:t>
                </a: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5263912" y="7814096"/>
                <a:ext cx="2396900" cy="675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dirty="0">
                    <a:solidFill>
                      <a:schemeClr val="bg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FROFILE</a:t>
                </a:r>
                <a:endParaRPr lang="zh-CN" altLang="en-US" sz="1050" dirty="0">
                  <a:solidFill>
                    <a:schemeClr val="bg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266965" y="1684639"/>
            <a:ext cx="1090063" cy="1081568"/>
            <a:chOff x="8293716" y="6272211"/>
            <a:chExt cx="2876838" cy="2876838"/>
          </a:xfrm>
        </p:grpSpPr>
        <p:sp>
          <p:nvSpPr>
            <p:cNvPr id="66" name="泪滴形 65"/>
            <p:cNvSpPr/>
            <p:nvPr/>
          </p:nvSpPr>
          <p:spPr>
            <a:xfrm>
              <a:off x="8293716" y="6272211"/>
              <a:ext cx="2876838" cy="2876838"/>
            </a:xfrm>
            <a:prstGeom prst="teardrop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8749457" y="6912545"/>
              <a:ext cx="2109217" cy="2006724"/>
              <a:chOff x="8749457" y="6912545"/>
              <a:chExt cx="2109217" cy="2006724"/>
            </a:xfrm>
          </p:grpSpPr>
          <p:sp>
            <p:nvSpPr>
              <p:cNvPr id="74" name="TextBox 73"/>
              <p:cNvSpPr txBox="1"/>
              <p:nvPr/>
            </p:nvSpPr>
            <p:spPr>
              <a:xfrm>
                <a:off x="8749457" y="7814096"/>
                <a:ext cx="2109217" cy="11051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dirty="0">
                    <a:solidFill>
                      <a:schemeClr val="bg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TROFILE</a:t>
                </a:r>
                <a:endParaRPr lang="zh-CN" altLang="en-US" sz="1050" dirty="0">
                  <a:solidFill>
                    <a:schemeClr val="bg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endParaRP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8923060" y="6912545"/>
                <a:ext cx="1762011" cy="7289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zh-CN" altLang="en-US" sz="1181" dirty="0">
                    <a:solidFill>
                      <a:prstClr val="white"/>
                    </a:solidFill>
                    <a:latin typeface="思源黑体 CN Regular" pitchFamily="34" charset="-122"/>
                    <a:ea typeface="思源黑体 CN Regular" pitchFamily="34" charset="-122"/>
                  </a:rPr>
                  <a:t>年 轻</a:t>
                </a: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5092719" y="1684639"/>
            <a:ext cx="1090063" cy="1081568"/>
            <a:chOff x="11976068" y="6272211"/>
            <a:chExt cx="2876838" cy="2876838"/>
          </a:xfrm>
        </p:grpSpPr>
        <p:sp>
          <p:nvSpPr>
            <p:cNvPr id="67" name="泪滴形 66"/>
            <p:cNvSpPr/>
            <p:nvPr/>
          </p:nvSpPr>
          <p:spPr>
            <a:xfrm>
              <a:off x="11976068" y="6272211"/>
              <a:ext cx="2876838" cy="2876838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2513657" y="7814097"/>
              <a:ext cx="2073735" cy="11051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EROFILE</a:t>
              </a:r>
              <a:endParaRPr lang="zh-CN" altLang="en-US" sz="105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530474" y="6912545"/>
              <a:ext cx="2040099" cy="7289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zh-CN" altLang="en-US" sz="1181" dirty="0">
                  <a:solidFill>
                    <a:prstClr val="white"/>
                  </a:solidFill>
                  <a:latin typeface="思源黑体 CN Regular" pitchFamily="34" charset="-122"/>
                  <a:ea typeface="思源黑体 CN Regular" pitchFamily="34" charset="-122"/>
                </a:rPr>
                <a:t>创造力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918474" y="1684639"/>
            <a:ext cx="1090063" cy="1081568"/>
            <a:chOff x="18254513" y="6272211"/>
            <a:chExt cx="2876838" cy="2876838"/>
          </a:xfrm>
        </p:grpSpPr>
        <p:sp>
          <p:nvSpPr>
            <p:cNvPr id="68" name="泪滴形 67"/>
            <p:cNvSpPr/>
            <p:nvPr/>
          </p:nvSpPr>
          <p:spPr>
            <a:xfrm>
              <a:off x="18254513" y="6272211"/>
              <a:ext cx="2876838" cy="2876838"/>
            </a:xfrm>
            <a:prstGeom prst="teardrop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8772343" y="7814097"/>
              <a:ext cx="2094919" cy="11051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YROFILE</a:t>
              </a:r>
              <a:endParaRPr lang="zh-CN" altLang="en-US" sz="105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8904387" y="6912545"/>
              <a:ext cx="1830838" cy="7289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zh-CN" altLang="en-US" sz="1181" dirty="0">
                  <a:solidFill>
                    <a:prstClr val="white"/>
                  </a:solidFill>
                  <a:latin typeface="思源黑体 CN Regular" pitchFamily="34" charset="-122"/>
                  <a:ea typeface="思源黑体 CN Regular" pitchFamily="34" charset="-122"/>
                </a:rPr>
                <a:t>专 业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312842" y="2953373"/>
            <a:ext cx="6894902" cy="1183016"/>
            <a:chOff x="3460420" y="7855614"/>
            <a:chExt cx="18196672" cy="3146677"/>
          </a:xfrm>
        </p:grpSpPr>
        <p:sp>
          <p:nvSpPr>
            <p:cNvPr id="81" name="矩形 80"/>
            <p:cNvSpPr/>
            <p:nvPr/>
          </p:nvSpPr>
          <p:spPr>
            <a:xfrm>
              <a:off x="3460420" y="7855614"/>
              <a:ext cx="3674571" cy="31466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6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您的内容打在这里，或者通过复您的文本后，在此框中选择粘贴并选择只保留文字，您的内容打在这里，或者通过复制您的文本后在此框中选择粘贴并选择只保留文字，</a:t>
              </a:r>
              <a:endParaRPr lang="id-ID" altLang="zh-CN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</a:endParaRPr>
            </a:p>
            <a:p>
              <a:pPr algn="ctr">
                <a:lnSpc>
                  <a:spcPct val="150000"/>
                </a:lnSpc>
              </a:pPr>
              <a:endParaRPr lang="id-ID" altLang="zh-CN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8218771" y="7855614"/>
              <a:ext cx="3674571" cy="31466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6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您的内容打在这里，或者通过复您的文本后，在此框中选择粘贴并选择只保留文字，您的内容打在这里，或者通过复制您的文本后在此框中选择粘贴并选择只保留文字，</a:t>
              </a:r>
              <a:endParaRPr lang="id-ID" altLang="zh-CN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</a:endParaRPr>
            </a:p>
            <a:p>
              <a:pPr algn="ctr">
                <a:lnSpc>
                  <a:spcPct val="150000"/>
                </a:lnSpc>
              </a:pPr>
              <a:endParaRPr lang="id-ID" altLang="zh-CN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13436075" y="7855614"/>
              <a:ext cx="3674571" cy="31466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6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您的内容打在这里，或者通过复您的文本后，在此框中选择粘贴并选择只保留文字，您的内容打在这里，或者通过复制您的文本后在此框中选择粘贴并选择只保留文字，</a:t>
              </a:r>
              <a:endParaRPr lang="id-ID" altLang="zh-CN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</a:endParaRPr>
            </a:p>
            <a:p>
              <a:pPr algn="ctr">
                <a:lnSpc>
                  <a:spcPct val="150000"/>
                </a:lnSpc>
              </a:pPr>
              <a:endParaRPr lang="id-ID" altLang="zh-CN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17982521" y="7855614"/>
              <a:ext cx="3674571" cy="31466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6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您的内容打在这里，或者通过复您的文本后，在此框中选择粘贴并选择只保留文字，您的内容打在这里，或者通过复制您的文本后在此框中选择粘贴并选择只保留文字，</a:t>
              </a:r>
              <a:endParaRPr lang="id-ID" altLang="zh-CN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</a:endParaRPr>
            </a:p>
            <a:p>
              <a:pPr algn="ctr">
                <a:lnSpc>
                  <a:spcPct val="150000"/>
                </a:lnSpc>
              </a:pPr>
              <a:endParaRPr lang="id-ID" altLang="zh-CN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31420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1602E-6 2.80905E-6 L -0.08278 2.80905E-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3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 rot="16200000">
            <a:off x="959082" y="3568460"/>
            <a:ext cx="646994" cy="566869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4925">
            <a:solidFill>
              <a:schemeClr val="bg1"/>
            </a:solidFill>
          </a:ln>
          <a:effectLst>
            <a:outerShdw blurRad="63500" dist="38100" dir="16500000" algn="tl" rotWithShape="0">
              <a:prstClr val="black">
                <a:alpha val="22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372" tIns="45686" rIns="91372" bIns="45686" spcCol="0" rtlCol="0" anchor="ctr"/>
          <a:lstStyle/>
          <a:p>
            <a:pPr algn="ctr"/>
            <a:endParaRPr lang="zh-CN" altLang="en-US" sz="1181"/>
          </a:p>
        </p:txBody>
      </p:sp>
      <p:sp>
        <p:nvSpPr>
          <p:cNvPr id="94" name="五边形 93"/>
          <p:cNvSpPr/>
          <p:nvPr/>
        </p:nvSpPr>
        <p:spPr>
          <a:xfrm rot="16200000">
            <a:off x="1528094" y="3496453"/>
            <a:ext cx="791011" cy="566869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 w="34925">
            <a:solidFill>
              <a:schemeClr val="bg1"/>
            </a:solidFill>
          </a:ln>
          <a:effectLst>
            <a:outerShdw blurRad="63500" dist="38100" dir="16500000" algn="tl" rotWithShape="0">
              <a:prstClr val="black">
                <a:alpha val="22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372" tIns="45686" rIns="91372" bIns="45686" spcCol="0" rtlCol="0" anchor="ctr"/>
          <a:lstStyle/>
          <a:p>
            <a:pPr algn="ctr"/>
            <a:endParaRPr lang="zh-CN" altLang="en-US" sz="1181"/>
          </a:p>
        </p:txBody>
      </p:sp>
      <p:sp>
        <p:nvSpPr>
          <p:cNvPr id="95" name="五边形 94"/>
          <p:cNvSpPr/>
          <p:nvPr/>
        </p:nvSpPr>
        <p:spPr>
          <a:xfrm rot="16200000">
            <a:off x="2088604" y="3418108"/>
            <a:ext cx="947697" cy="566869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4925">
            <a:solidFill>
              <a:schemeClr val="bg1"/>
            </a:solidFill>
          </a:ln>
          <a:effectLst>
            <a:outerShdw blurRad="63500" dist="38100" dir="16500000" algn="tl" rotWithShape="0">
              <a:prstClr val="black">
                <a:alpha val="22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372" tIns="45686" rIns="91372" bIns="45686" spcCol="0" rtlCol="0" anchor="ctr"/>
          <a:lstStyle/>
          <a:p>
            <a:pPr algn="ctr"/>
            <a:endParaRPr lang="zh-CN" altLang="en-US" sz="1181"/>
          </a:p>
        </p:txBody>
      </p:sp>
      <p:sp>
        <p:nvSpPr>
          <p:cNvPr id="113" name="五边形 112"/>
          <p:cNvSpPr/>
          <p:nvPr/>
        </p:nvSpPr>
        <p:spPr>
          <a:xfrm rot="16200000">
            <a:off x="2502094" y="3192750"/>
            <a:ext cx="1398419" cy="566869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 w="34925">
            <a:solidFill>
              <a:schemeClr val="bg1"/>
            </a:solidFill>
          </a:ln>
          <a:effectLst>
            <a:outerShdw blurRad="63500" dist="38100" dir="16500000" algn="tl" rotWithShape="0">
              <a:prstClr val="black">
                <a:alpha val="22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372" tIns="45686" rIns="91372" bIns="45686" spcCol="0" rtlCol="0" anchor="ctr"/>
          <a:lstStyle/>
          <a:p>
            <a:pPr algn="ctr"/>
            <a:endParaRPr lang="zh-CN" altLang="en-US" sz="1181"/>
          </a:p>
        </p:txBody>
      </p:sp>
      <p:sp>
        <p:nvSpPr>
          <p:cNvPr id="114" name="五边形 113"/>
          <p:cNvSpPr/>
          <p:nvPr/>
        </p:nvSpPr>
        <p:spPr>
          <a:xfrm rot="16200000">
            <a:off x="3289749" y="3329707"/>
            <a:ext cx="1124503" cy="566869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4925">
            <a:solidFill>
              <a:schemeClr val="bg1"/>
            </a:solidFill>
          </a:ln>
          <a:effectLst>
            <a:outerShdw blurRad="63500" dist="38100" dir="16500000" algn="tl" rotWithShape="0">
              <a:prstClr val="black">
                <a:alpha val="22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372" tIns="45686" rIns="91372" bIns="45686" spcCol="0" rtlCol="0" anchor="ctr"/>
          <a:lstStyle/>
          <a:p>
            <a:pPr algn="ctr"/>
            <a:endParaRPr lang="zh-CN" altLang="en-US" sz="1181"/>
          </a:p>
        </p:txBody>
      </p:sp>
      <p:sp>
        <p:nvSpPr>
          <p:cNvPr id="115" name="五边形 114"/>
          <p:cNvSpPr/>
          <p:nvPr/>
        </p:nvSpPr>
        <p:spPr>
          <a:xfrm rot="16200000">
            <a:off x="3785420" y="3192750"/>
            <a:ext cx="1398417" cy="566869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 w="34925">
            <a:solidFill>
              <a:schemeClr val="bg1"/>
            </a:solidFill>
          </a:ln>
          <a:effectLst>
            <a:outerShdw blurRad="63500" dist="38100" dir="16500000" algn="tl" rotWithShape="0">
              <a:prstClr val="black">
                <a:alpha val="22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372" tIns="45686" rIns="91372" bIns="45686" spcCol="0" rtlCol="0" anchor="ctr"/>
          <a:lstStyle/>
          <a:p>
            <a:pPr algn="ctr"/>
            <a:endParaRPr lang="zh-CN" altLang="en-US" sz="1181"/>
          </a:p>
        </p:txBody>
      </p:sp>
      <p:sp>
        <p:nvSpPr>
          <p:cNvPr id="116" name="五边形 115"/>
          <p:cNvSpPr/>
          <p:nvPr/>
        </p:nvSpPr>
        <p:spPr>
          <a:xfrm rot="16200000">
            <a:off x="4122298" y="2884385"/>
            <a:ext cx="2015148" cy="566869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4925">
            <a:solidFill>
              <a:schemeClr val="bg1"/>
            </a:solidFill>
          </a:ln>
          <a:effectLst>
            <a:outerShdw blurRad="63500" dist="38100" dir="16500000" algn="tl" rotWithShape="0">
              <a:prstClr val="black">
                <a:alpha val="22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372" tIns="45686" rIns="91372" bIns="45686" spcCol="0" rtlCol="0" anchor="ctr"/>
          <a:lstStyle/>
          <a:p>
            <a:pPr algn="ctr"/>
            <a:endParaRPr lang="zh-CN" altLang="en-US" sz="1181"/>
          </a:p>
        </p:txBody>
      </p:sp>
      <p:sp>
        <p:nvSpPr>
          <p:cNvPr id="6" name="TextBox 5"/>
          <p:cNvSpPr txBox="1"/>
          <p:nvPr/>
        </p:nvSpPr>
        <p:spPr>
          <a:xfrm>
            <a:off x="1018312" y="3304568"/>
            <a:ext cx="600932" cy="311555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669053" y="3028524"/>
            <a:ext cx="600932" cy="311555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2279016" y="2746377"/>
            <a:ext cx="600932" cy="311555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2939228" y="2407055"/>
            <a:ext cx="600932" cy="311555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3568566" y="2709643"/>
            <a:ext cx="715508" cy="311555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4184162" y="2371088"/>
            <a:ext cx="657417" cy="311555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4841575" y="1851672"/>
            <a:ext cx="702202" cy="311555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30" name="矩形 30"/>
          <p:cNvSpPr>
            <a:spLocks noChangeArrowheads="1"/>
          </p:cNvSpPr>
          <p:nvPr/>
        </p:nvSpPr>
        <p:spPr bwMode="auto">
          <a:xfrm>
            <a:off x="5939659" y="2392877"/>
            <a:ext cx="2282209" cy="1724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2841" tIns="51421" rIns="102841" bIns="5142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您的内容打在这里，或者通过复制您的文本后，在此框中选择粘贴。您的内容打在这里，或者通过复制您的文本后在此框中选择粘贴。您的内容打在这里或者通过复制您的文本后，在此框中选择粘贴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6008696" y="1928100"/>
            <a:ext cx="2213172" cy="364059"/>
            <a:chOff x="1190045" y="1445954"/>
            <a:chExt cx="2213972" cy="364058"/>
          </a:xfrm>
        </p:grpSpPr>
        <p:cxnSp>
          <p:nvCxnSpPr>
            <p:cNvPr id="132" name="Straight Connector 38"/>
            <p:cNvCxnSpPr/>
            <p:nvPr/>
          </p:nvCxnSpPr>
          <p:spPr bwMode="auto">
            <a:xfrm flipV="1">
              <a:off x="1190045" y="1810010"/>
              <a:ext cx="2034652" cy="2"/>
            </a:xfrm>
            <a:prstGeom prst="line">
              <a:avLst/>
            </a:prstGeom>
            <a:ln w="6350" cap="rnd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3" name="组合 132"/>
            <p:cNvGrpSpPr/>
            <p:nvPr/>
          </p:nvGrpSpPr>
          <p:grpSpPr>
            <a:xfrm>
              <a:off x="1244794" y="1445954"/>
              <a:ext cx="2159223" cy="300081"/>
              <a:chOff x="1244794" y="1445954"/>
              <a:chExt cx="2159223" cy="300081"/>
            </a:xfrm>
          </p:grpSpPr>
          <p:sp>
            <p:nvSpPr>
              <p:cNvPr id="134" name="Rounded Rectangle 43"/>
              <p:cNvSpPr/>
              <p:nvPr/>
            </p:nvSpPr>
            <p:spPr>
              <a:xfrm>
                <a:off x="1244794" y="1463818"/>
                <a:ext cx="720000" cy="243888"/>
              </a:xfrm>
              <a:prstGeom prst="roundRect">
                <a:avLst>
                  <a:gd name="adj" fmla="val 46832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152400" dist="152400" dir="5400000" sx="94000" sy="94000" algn="t" rotWithShape="0">
                  <a:prstClr val="black">
                    <a:alpha val="2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81"/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1262268" y="1467534"/>
                <a:ext cx="685050" cy="2423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975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endParaRPr lang="id-ID" sz="97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1953945" y="1445954"/>
                <a:ext cx="1450072" cy="300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3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纤黑_GBK" panose="02000000000000000000" pitchFamily="2" charset="-122"/>
                    <a:ea typeface="方正兰亭纤黑_GBK" panose="02000000000000000000" pitchFamily="2" charset="-122"/>
                  </a:rPr>
                  <a:t>Add Content</a:t>
                </a:r>
                <a:endParaRPr lang="zh-CN" altLang="en-US" sz="13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endParaRPr>
              </a:p>
            </p:txBody>
          </p:sp>
        </p:grpSp>
      </p:grpSp>
      <p:sp>
        <p:nvSpPr>
          <p:cNvPr id="7" name="TextBox 6"/>
          <p:cNvSpPr txBox="1"/>
          <p:nvPr/>
        </p:nvSpPr>
        <p:spPr>
          <a:xfrm>
            <a:off x="999150" y="3784426"/>
            <a:ext cx="565701" cy="273981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1181" dirty="0">
                <a:solidFill>
                  <a:schemeClr val="bg1"/>
                </a:solidFill>
              </a:rPr>
              <a:t>20%</a:t>
            </a:r>
            <a:endParaRPr lang="zh-CN" altLang="en-US" sz="1181" dirty="0">
              <a:solidFill>
                <a:schemeClr val="bg1"/>
              </a:solidFill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1646574" y="3784426"/>
            <a:ext cx="565701" cy="273981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1181" dirty="0">
                <a:solidFill>
                  <a:schemeClr val="bg1"/>
                </a:solidFill>
              </a:rPr>
              <a:t>30%</a:t>
            </a:r>
            <a:endParaRPr lang="zh-CN" altLang="en-US" sz="1181" dirty="0">
              <a:solidFill>
                <a:schemeClr val="bg1"/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2296630" y="3784426"/>
            <a:ext cx="565701" cy="273981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1181" dirty="0">
                <a:solidFill>
                  <a:schemeClr val="bg1"/>
                </a:solidFill>
              </a:rPr>
              <a:t>40%</a:t>
            </a:r>
            <a:endParaRPr lang="zh-CN" altLang="en-US" sz="1181" dirty="0">
              <a:solidFill>
                <a:schemeClr val="bg1"/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2954433" y="3784426"/>
            <a:ext cx="565701" cy="273981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1181" dirty="0">
                <a:solidFill>
                  <a:schemeClr val="bg1"/>
                </a:solidFill>
              </a:rPr>
              <a:t>65%</a:t>
            </a:r>
            <a:endParaRPr lang="zh-CN" altLang="en-US" sz="1181" dirty="0">
              <a:solidFill>
                <a:schemeClr val="bg1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604568" y="3784426"/>
            <a:ext cx="565701" cy="273981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1181" dirty="0">
                <a:solidFill>
                  <a:schemeClr val="bg1"/>
                </a:solidFill>
              </a:rPr>
              <a:t>50%</a:t>
            </a:r>
            <a:endParaRPr lang="zh-CN" altLang="en-US" sz="1181" dirty="0">
              <a:solidFill>
                <a:schemeClr val="bg1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4230017" y="3784426"/>
            <a:ext cx="565701" cy="273981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1181" dirty="0">
                <a:solidFill>
                  <a:schemeClr val="bg1"/>
                </a:solidFill>
              </a:rPr>
              <a:t>63%</a:t>
            </a:r>
            <a:endParaRPr lang="zh-CN" altLang="en-US" sz="1181" dirty="0">
              <a:solidFill>
                <a:schemeClr val="bg1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4867784" y="3784426"/>
            <a:ext cx="565701" cy="273981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altLang="zh-CN" sz="1181" dirty="0">
                <a:solidFill>
                  <a:schemeClr val="bg1"/>
                </a:solidFill>
              </a:rPr>
              <a:t>80%</a:t>
            </a:r>
            <a:endParaRPr lang="zh-CN" altLang="en-US" sz="118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15604" y="467789"/>
            <a:ext cx="7368815" cy="289118"/>
          </a:xfrm>
          <a:prstGeom prst="rect">
            <a:avLst/>
          </a:prstGeom>
          <a:noFill/>
        </p:spPr>
        <p:txBody>
          <a:bodyPr wrap="square" lIns="80582" tIns="40291" rIns="80582" bIns="40291" rtlCol="0">
            <a:spAutoFit/>
          </a:bodyPr>
          <a:lstStyle/>
          <a:p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    </a:t>
            </a:r>
            <a:r>
              <a:rPr lang="zh-CN" altLang="en-US" sz="118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请添加标题比例    </a:t>
            </a:r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 </a:t>
            </a:r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674566" y="0"/>
            <a:ext cx="1662056" cy="1405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</p:spTree>
    <p:extLst>
      <p:ext uri="{BB962C8B-B14F-4D97-AF65-F5344CB8AC3E}">
        <p14:creationId xmlns:p14="http://schemas.microsoft.com/office/powerpoint/2010/main" val="10528649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7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7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7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7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3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7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3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7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3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70"/>
                            </p:stCondLst>
                            <p:childTnLst>
                              <p:par>
                                <p:cTn id="6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3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27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770"/>
                            </p:stCondLst>
                            <p:childTnLst>
                              <p:par>
                                <p:cTn id="9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270"/>
                            </p:stCondLst>
                            <p:childTnLst>
                              <p:par>
                                <p:cTn id="9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8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4" grpId="0" animBg="1"/>
      <p:bldP spid="95" grpId="0" animBg="1"/>
      <p:bldP spid="113" grpId="0" animBg="1"/>
      <p:bldP spid="114" grpId="0" animBg="1"/>
      <p:bldP spid="115" grpId="0" animBg="1"/>
      <p:bldP spid="116" grpId="0" animBg="1"/>
      <p:bldP spid="6" grpId="0"/>
      <p:bldP spid="119" grpId="0"/>
      <p:bldP spid="120" grpId="0"/>
      <p:bldP spid="126" grpId="0"/>
      <p:bldP spid="127" grpId="0"/>
      <p:bldP spid="128" grpId="0"/>
      <p:bldP spid="129" grpId="0"/>
      <p:bldP spid="130" grpId="0"/>
      <p:bldP spid="7" grpId="0"/>
      <p:bldP spid="137" grpId="0"/>
      <p:bldP spid="138" grpId="0"/>
      <p:bldP spid="139" grpId="0"/>
      <p:bldP spid="140" grpId="0"/>
      <p:bldP spid="141" grpId="0"/>
      <p:bldP spid="142" grpId="0"/>
      <p:bldP spid="32" grpId="0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9" y="0"/>
            <a:ext cx="9141321" cy="514350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3924539" y="1612214"/>
            <a:ext cx="5217809" cy="94136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  <p:sp>
        <p:nvSpPr>
          <p:cNvPr id="23" name="TextBox 22"/>
          <p:cNvSpPr txBox="1"/>
          <p:nvPr/>
        </p:nvSpPr>
        <p:spPr>
          <a:xfrm>
            <a:off x="4742413" y="1993755"/>
            <a:ext cx="2367282" cy="430254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2399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Bold" pitchFamily="34" charset="-122"/>
                <a:ea typeface="思源黑体 CN Bold" pitchFamily="34" charset="-122"/>
              </a:rPr>
              <a:t>工作请添加标题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716568" y="2893000"/>
            <a:ext cx="1103785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94510" y="2893000"/>
            <a:ext cx="1134904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716568" y="3205806"/>
            <a:ext cx="1103785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794510" y="3205806"/>
            <a:ext cx="1134904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716332" y="3522091"/>
            <a:ext cx="1078178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820353" y="3506844"/>
            <a:ext cx="1109061" cy="245716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请添加标题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3052975" y="1030847"/>
            <a:ext cx="293387" cy="285221"/>
            <a:chOff x="1463339" y="1072758"/>
            <a:chExt cx="1546058" cy="1546058"/>
          </a:xfrm>
          <a:effectLst>
            <a:outerShdw blurRad="330200" dist="215900" dir="6900000" sx="71000" sy="71000" algn="t" rotWithShape="0">
              <a:prstClr val="black">
                <a:alpha val="54000"/>
              </a:prstClr>
            </a:outerShdw>
          </a:effectLst>
        </p:grpSpPr>
        <p:sp>
          <p:nvSpPr>
            <p:cNvPr id="61" name="同心圆 60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1484232" y="1093651"/>
              <a:ext cx="1504274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sp>
        <p:nvSpPr>
          <p:cNvPr id="80" name="矩形 79"/>
          <p:cNvSpPr/>
          <p:nvPr/>
        </p:nvSpPr>
        <p:spPr>
          <a:xfrm>
            <a:off x="32" y="4675712"/>
            <a:ext cx="9140694" cy="4677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  <p:grpSp>
        <p:nvGrpSpPr>
          <p:cNvPr id="7" name="组合 6"/>
          <p:cNvGrpSpPr/>
          <p:nvPr/>
        </p:nvGrpSpPr>
        <p:grpSpPr>
          <a:xfrm>
            <a:off x="3014020" y="1286151"/>
            <a:ext cx="1472740" cy="1431237"/>
            <a:chOff x="4508674" y="2118116"/>
            <a:chExt cx="2204282" cy="2204282"/>
          </a:xfrm>
        </p:grpSpPr>
        <p:grpSp>
          <p:nvGrpSpPr>
            <p:cNvPr id="38" name="组合 37"/>
            <p:cNvGrpSpPr/>
            <p:nvPr/>
          </p:nvGrpSpPr>
          <p:grpSpPr>
            <a:xfrm>
              <a:off x="4508674" y="2118116"/>
              <a:ext cx="2204282" cy="2204282"/>
              <a:chOff x="1517331" y="1125257"/>
              <a:chExt cx="2204282" cy="2204282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1517331" y="1125257"/>
                <a:ext cx="2204282" cy="2204282"/>
              </a:xfrm>
              <a:prstGeom prst="ellipse">
                <a:avLst/>
              </a:prstGeom>
              <a:gradFill>
                <a:gsLst>
                  <a:gs pos="0">
                    <a:srgbClr val="EBEBEB"/>
                  </a:gs>
                  <a:gs pos="100000">
                    <a:srgbClr val="FEFEFE"/>
                  </a:gs>
                </a:gsLst>
                <a:lin ang="7530000" scaled="0"/>
              </a:gradFill>
              <a:ln w="12700">
                <a:solidFill>
                  <a:schemeClr val="bg1"/>
                </a:solidFill>
              </a:ln>
              <a:effectLst>
                <a:outerShdw blurRad="457200" dist="444500" dir="7800000" sx="89000" sy="89000" algn="tr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1719372" y="1327298"/>
                <a:ext cx="1800200" cy="180020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8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1" name="TextBox 80"/>
            <p:cNvSpPr txBox="1"/>
            <p:nvPr/>
          </p:nvSpPr>
          <p:spPr>
            <a:xfrm>
              <a:off x="5044081" y="2653914"/>
              <a:ext cx="1133464" cy="1172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349" dirty="0">
                  <a:solidFill>
                    <a:schemeClr val="bg1"/>
                  </a:solidFill>
                  <a:latin typeface="DFGothic-EB" panose="02010609010101010101" pitchFamily="1" charset="-128"/>
                  <a:ea typeface="DFGothic-EB" panose="02010609010101010101" pitchFamily="1" charset="-128"/>
                </a:rPr>
                <a:t>02</a:t>
              </a:r>
              <a:endParaRPr lang="zh-CN" altLang="en-US" sz="4349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429418" y="1676861"/>
            <a:ext cx="425556" cy="413563"/>
            <a:chOff x="1517331" y="1125257"/>
            <a:chExt cx="2204282" cy="2204282"/>
          </a:xfrm>
        </p:grpSpPr>
        <p:sp>
          <p:nvSpPr>
            <p:cNvPr id="52" name="椭圆 51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89000" sy="8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53" name="椭圆 52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272618" y="2803861"/>
            <a:ext cx="425556" cy="413563"/>
            <a:chOff x="1517331" y="1125257"/>
            <a:chExt cx="2204282" cy="2204282"/>
          </a:xfrm>
        </p:grpSpPr>
        <p:sp>
          <p:nvSpPr>
            <p:cNvPr id="55" name="椭圆 54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89000" sy="8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56" name="椭圆 55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2686032" y="2386371"/>
            <a:ext cx="347545" cy="337751"/>
            <a:chOff x="1517331" y="1125257"/>
            <a:chExt cx="2204282" cy="2204282"/>
          </a:xfrm>
        </p:grpSpPr>
        <p:sp>
          <p:nvSpPr>
            <p:cNvPr id="58" name="椭圆 57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89000" sy="8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60" name="椭圆 59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4780850" y="1702011"/>
            <a:ext cx="1531943" cy="242767"/>
          </a:xfrm>
          <a:prstGeom prst="rect">
            <a:avLst/>
          </a:prstGeom>
          <a:noFill/>
        </p:spPr>
        <p:txBody>
          <a:bodyPr wrap="square" lIns="60460" tIns="30230" rIns="60460" bIns="30230" rtlCol="0">
            <a:spAutoFit/>
          </a:bodyPr>
          <a:lstStyle/>
          <a:p>
            <a:r>
              <a:rPr lang="en-US" altLang="zh-CN" sz="1181" b="1" spc="-99" dirty="0">
                <a:latin typeface="思源黑体 CN Bold" pitchFamily="34" charset="-122"/>
                <a:ea typeface="思源黑体 CN Bold" pitchFamily="34" charset="-122"/>
              </a:rPr>
              <a:t>WORK REPORT</a:t>
            </a:r>
            <a:endParaRPr lang="zh-CN" altLang="en-US" sz="1181" b="1" spc="-99" dirty="0">
              <a:latin typeface="思源黑体 CN Bold" pitchFamily="34" charset="-122"/>
              <a:ea typeface="思源黑体 CN Bold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944693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3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9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23" grpId="0"/>
      <p:bldP spid="27" grpId="0"/>
      <p:bldP spid="28" grpId="0"/>
      <p:bldP spid="29" grpId="0"/>
      <p:bldP spid="30" grpId="0"/>
      <p:bldP spid="31" grpId="0"/>
      <p:bldP spid="33" grpId="0"/>
      <p:bldP spid="80" grpId="0" animBg="1"/>
      <p:bldP spid="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椭圆 24"/>
          <p:cNvSpPr/>
          <p:nvPr/>
        </p:nvSpPr>
        <p:spPr>
          <a:xfrm>
            <a:off x="1679735" y="1698139"/>
            <a:ext cx="2454682" cy="2455570"/>
          </a:xfrm>
          <a:prstGeom prst="ellipse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2" tIns="45686" rIns="91372" bIns="45686" rtlCol="0" anchor="ctr"/>
          <a:lstStyle/>
          <a:p>
            <a:pPr algn="ctr"/>
            <a:endParaRPr lang="zh-CN" altLang="en-US" sz="1181"/>
          </a:p>
        </p:txBody>
      </p:sp>
      <p:grpSp>
        <p:nvGrpSpPr>
          <p:cNvPr id="13" name="组合 12"/>
          <p:cNvGrpSpPr/>
          <p:nvPr/>
        </p:nvGrpSpPr>
        <p:grpSpPr>
          <a:xfrm>
            <a:off x="2164748" y="1169109"/>
            <a:ext cx="1325773" cy="1326249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325932" y="1330352"/>
            <a:ext cx="1003399" cy="1003758"/>
            <a:chOff x="4207298" y="1512123"/>
            <a:chExt cx="1003762" cy="1003758"/>
          </a:xfrm>
          <a:solidFill>
            <a:schemeClr val="accent6">
              <a:lumMod val="75000"/>
            </a:schemeClr>
          </a:solidFill>
        </p:grpSpPr>
        <p:sp>
          <p:nvSpPr>
            <p:cNvPr id="14" name="椭圆 13"/>
            <p:cNvSpPr/>
            <p:nvPr/>
          </p:nvSpPr>
          <p:spPr>
            <a:xfrm>
              <a:off x="4207298" y="1512123"/>
              <a:ext cx="1003762" cy="1003758"/>
            </a:xfrm>
            <a:prstGeom prst="ellipse">
              <a:avLst/>
            </a:prstGeom>
            <a:grpFill/>
            <a:ln>
              <a:noFill/>
            </a:ln>
            <a:effectLst>
              <a:innerShdw blurRad="114300">
                <a:schemeClr val="bg1">
                  <a:lumMod val="50000"/>
                  <a:alpha val="96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21826" y="1744219"/>
              <a:ext cx="624833" cy="45576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11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18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1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084541" y="2745664"/>
            <a:ext cx="1325774" cy="1326249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245730" y="2906907"/>
            <a:ext cx="1003400" cy="1003758"/>
            <a:chOff x="3089228" y="3088680"/>
            <a:chExt cx="1003763" cy="1003758"/>
          </a:xfrm>
          <a:solidFill>
            <a:schemeClr val="accent6">
              <a:lumMod val="75000"/>
            </a:schemeClr>
          </a:solidFill>
        </p:grpSpPr>
        <p:sp>
          <p:nvSpPr>
            <p:cNvPr id="19" name="椭圆 18"/>
            <p:cNvSpPr/>
            <p:nvPr/>
          </p:nvSpPr>
          <p:spPr>
            <a:xfrm>
              <a:off x="3089228" y="3088680"/>
              <a:ext cx="1003763" cy="1003758"/>
            </a:xfrm>
            <a:prstGeom prst="ellipse">
              <a:avLst/>
            </a:prstGeom>
            <a:grpFill/>
            <a:ln>
              <a:noFill/>
            </a:ln>
            <a:effectLst>
              <a:innerShdw blurRad="63500" dist="50800" dir="18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308043" y="3314659"/>
              <a:ext cx="700535" cy="45576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11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18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1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262630" y="2745664"/>
            <a:ext cx="1325774" cy="1326249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>
                <a:solidFill>
                  <a:schemeClr val="tx1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423820" y="2906907"/>
            <a:ext cx="1003400" cy="1003758"/>
            <a:chOff x="5305581" y="3088680"/>
            <a:chExt cx="1003763" cy="1003758"/>
          </a:xfrm>
          <a:solidFill>
            <a:schemeClr val="accent6">
              <a:lumMod val="75000"/>
            </a:schemeClr>
          </a:solidFill>
        </p:grpSpPr>
        <p:sp>
          <p:nvSpPr>
            <p:cNvPr id="9" name="椭圆 8"/>
            <p:cNvSpPr/>
            <p:nvPr/>
          </p:nvSpPr>
          <p:spPr>
            <a:xfrm>
              <a:off x="5305581" y="3088680"/>
              <a:ext cx="1003763" cy="1003758"/>
            </a:xfrm>
            <a:prstGeom prst="ellipse">
              <a:avLst/>
            </a:prstGeom>
            <a:grpFill/>
            <a:ln>
              <a:noFill/>
            </a:ln>
            <a:effectLst>
              <a:innerShdw blurRad="63500" dist="50800" dir="660000">
                <a:prstClr val="black">
                  <a:alpha val="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81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508104" y="3267393"/>
              <a:ext cx="761358" cy="45576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11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18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1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sp>
        <p:nvSpPr>
          <p:cNvPr id="31" name="Arc 3"/>
          <p:cNvSpPr/>
          <p:nvPr/>
        </p:nvSpPr>
        <p:spPr>
          <a:xfrm rot="1012582">
            <a:off x="2777856" y="1582581"/>
            <a:ext cx="1580426" cy="1580998"/>
          </a:xfrm>
          <a:prstGeom prst="arc">
            <a:avLst/>
          </a:prstGeom>
          <a:ln w="2222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372" tIns="45686" rIns="91372" bIns="45686" rtlCol="0" anchor="ctr"/>
          <a:lstStyle/>
          <a:p>
            <a:pPr algn="ctr"/>
            <a:endParaRPr lang="en-US" sz="1181">
              <a:solidFill>
                <a:schemeClr val="accent2"/>
              </a:solidFill>
            </a:endParaRPr>
          </a:p>
        </p:txBody>
      </p:sp>
      <p:sp>
        <p:nvSpPr>
          <p:cNvPr id="32" name="Arc 3"/>
          <p:cNvSpPr/>
          <p:nvPr/>
        </p:nvSpPr>
        <p:spPr>
          <a:xfrm rot="8151960">
            <a:off x="2037419" y="2898802"/>
            <a:ext cx="1580426" cy="1580998"/>
          </a:xfrm>
          <a:prstGeom prst="arc">
            <a:avLst/>
          </a:prstGeom>
          <a:ln w="2222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372" tIns="45686" rIns="91372" bIns="45686" rtlCol="0" anchor="ctr"/>
          <a:lstStyle/>
          <a:p>
            <a:pPr algn="ctr"/>
            <a:endParaRPr lang="en-US" sz="1181">
              <a:solidFill>
                <a:schemeClr val="accent2"/>
              </a:solidFill>
            </a:endParaRPr>
          </a:p>
        </p:txBody>
      </p:sp>
      <p:sp>
        <p:nvSpPr>
          <p:cNvPr id="33" name="Arc 3"/>
          <p:cNvSpPr/>
          <p:nvPr/>
        </p:nvSpPr>
        <p:spPr>
          <a:xfrm rot="15479340">
            <a:off x="1224404" y="1622668"/>
            <a:ext cx="1580998" cy="1580426"/>
          </a:xfrm>
          <a:prstGeom prst="arc">
            <a:avLst/>
          </a:prstGeom>
          <a:ln w="2222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372" tIns="45686" rIns="91372" bIns="45686" rtlCol="0" anchor="ctr"/>
          <a:lstStyle/>
          <a:p>
            <a:pPr algn="ctr"/>
            <a:endParaRPr lang="en-US" sz="1181">
              <a:solidFill>
                <a:schemeClr val="accent2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175254" y="1953268"/>
            <a:ext cx="2720299" cy="473138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在此框中选择粘贴，并选择只保留文字。您的内容打在这里，或者通过复制您的文本后，在此框</a:t>
            </a:r>
            <a:endParaRPr lang="en-US" altLang="zh-CN" sz="825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5272108" y="1541355"/>
            <a:ext cx="2212397" cy="338559"/>
            <a:chOff x="1155515" y="1431873"/>
            <a:chExt cx="2213197" cy="338559"/>
          </a:xfrm>
        </p:grpSpPr>
        <p:cxnSp>
          <p:nvCxnSpPr>
            <p:cNvPr id="59" name="Straight Connector 38"/>
            <p:cNvCxnSpPr/>
            <p:nvPr/>
          </p:nvCxnSpPr>
          <p:spPr bwMode="auto">
            <a:xfrm flipV="1">
              <a:off x="1190045" y="1770430"/>
              <a:ext cx="2034652" cy="2"/>
            </a:xfrm>
            <a:prstGeom prst="line">
              <a:avLst/>
            </a:prstGeom>
            <a:ln w="6350" cap="rnd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" name="组合 59"/>
            <p:cNvGrpSpPr/>
            <p:nvPr/>
          </p:nvGrpSpPr>
          <p:grpSpPr>
            <a:xfrm>
              <a:off x="1155515" y="1431873"/>
              <a:ext cx="2213197" cy="311624"/>
              <a:chOff x="1155515" y="1431873"/>
              <a:chExt cx="2213197" cy="311624"/>
            </a:xfrm>
          </p:grpSpPr>
          <p:sp>
            <p:nvSpPr>
              <p:cNvPr id="61" name="Rounded Rectangle 43"/>
              <p:cNvSpPr/>
              <p:nvPr/>
            </p:nvSpPr>
            <p:spPr>
              <a:xfrm>
                <a:off x="1155515" y="1463818"/>
                <a:ext cx="720000" cy="243888"/>
              </a:xfrm>
              <a:prstGeom prst="roundRect">
                <a:avLst>
                  <a:gd name="adj" fmla="val 46832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165100" dist="889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81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172989" y="1452693"/>
                <a:ext cx="685051" cy="242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975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endParaRPr lang="id-ID" sz="97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1918640" y="1431873"/>
                <a:ext cx="1450072" cy="3116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25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纤黑_GBK" panose="02000000000000000000" pitchFamily="2" charset="-122"/>
                    <a:ea typeface="方正兰亭纤黑_GBK" panose="02000000000000000000" pitchFamily="2" charset="-122"/>
                  </a:rPr>
                  <a:t>Add Content</a:t>
                </a:r>
                <a:endParaRPr lang="zh-CN" altLang="en-US" sz="14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endParaRPr>
              </a:p>
            </p:txBody>
          </p:sp>
        </p:grpSp>
      </p:grpSp>
      <p:grpSp>
        <p:nvGrpSpPr>
          <p:cNvPr id="64" name="Group 21"/>
          <p:cNvGrpSpPr/>
          <p:nvPr/>
        </p:nvGrpSpPr>
        <p:grpSpPr>
          <a:xfrm>
            <a:off x="5160987" y="3010517"/>
            <a:ext cx="2890189" cy="646203"/>
            <a:chOff x="4608212" y="2925551"/>
            <a:chExt cx="2891235" cy="646203"/>
          </a:xfrm>
        </p:grpSpPr>
        <p:sp>
          <p:nvSpPr>
            <p:cNvPr id="65" name="TextBox 64"/>
            <p:cNvSpPr txBox="1"/>
            <p:nvPr/>
          </p:nvSpPr>
          <p:spPr>
            <a:xfrm>
              <a:off x="4608212" y="2925551"/>
              <a:ext cx="571504" cy="646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599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2.</a:t>
              </a:r>
            </a:p>
          </p:txBody>
        </p:sp>
        <p:sp>
          <p:nvSpPr>
            <p:cNvPr id="66" name="Rectangle 23"/>
            <p:cNvSpPr/>
            <p:nvPr/>
          </p:nvSpPr>
          <p:spPr>
            <a:xfrm>
              <a:off x="5072066" y="3035103"/>
              <a:ext cx="2427381" cy="4732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在此框中选择粘贴，并选择只保留文字。您的内容打在这里，或者通过复制您的文本后，在此框</a:t>
              </a:r>
              <a:endParaRPr lang="en-US" altLang="zh-CN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7" name="Group 24"/>
          <p:cNvGrpSpPr/>
          <p:nvPr/>
        </p:nvGrpSpPr>
        <p:grpSpPr>
          <a:xfrm>
            <a:off x="5149326" y="3619076"/>
            <a:ext cx="2818208" cy="773195"/>
            <a:chOff x="4608212" y="2925551"/>
            <a:chExt cx="2819227" cy="773195"/>
          </a:xfrm>
        </p:grpSpPr>
        <p:sp>
          <p:nvSpPr>
            <p:cNvPr id="68" name="TextBox 67"/>
            <p:cNvSpPr txBox="1"/>
            <p:nvPr/>
          </p:nvSpPr>
          <p:spPr>
            <a:xfrm>
              <a:off x="4608212" y="2925551"/>
              <a:ext cx="571504" cy="646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599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3</a:t>
              </a:r>
              <a:r>
                <a:rPr lang="id-ID" altLang="zh-CN" sz="3599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</a:t>
              </a:r>
              <a:endParaRPr lang="id-ID" sz="3599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69" name="Rectangle 26"/>
            <p:cNvSpPr/>
            <p:nvPr/>
          </p:nvSpPr>
          <p:spPr>
            <a:xfrm>
              <a:off x="5072066" y="3035103"/>
              <a:ext cx="2355373" cy="6636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在此框中选择粘贴，并选择只保留文字。您的内容打在这里，或者通过复制您的文本后，在此框</a:t>
              </a:r>
              <a:endParaRPr lang="en-US" altLang="zh-CN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0" name="Group 20"/>
          <p:cNvGrpSpPr/>
          <p:nvPr/>
        </p:nvGrpSpPr>
        <p:grpSpPr>
          <a:xfrm>
            <a:off x="5160987" y="2403582"/>
            <a:ext cx="2746226" cy="646203"/>
            <a:chOff x="4608212" y="2925552"/>
            <a:chExt cx="2747219" cy="732319"/>
          </a:xfrm>
        </p:grpSpPr>
        <p:sp>
          <p:nvSpPr>
            <p:cNvPr id="71" name="TextBox 70"/>
            <p:cNvSpPr txBox="1"/>
            <p:nvPr/>
          </p:nvSpPr>
          <p:spPr>
            <a:xfrm>
              <a:off x="4608212" y="2925552"/>
              <a:ext cx="571504" cy="732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599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1</a:t>
              </a:r>
              <a:r>
                <a:rPr lang="id-ID" altLang="zh-CN" sz="3599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</a:t>
              </a:r>
              <a:endParaRPr lang="id-ID" sz="3599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72" name="Rectangle 19"/>
            <p:cNvSpPr/>
            <p:nvPr/>
          </p:nvSpPr>
          <p:spPr>
            <a:xfrm>
              <a:off x="5072066" y="3035104"/>
              <a:ext cx="2283365" cy="457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在此框中选择粘贴，并选择只保留文字。您的内容打在这里，或者通过复制您的文本后，在此框</a:t>
              </a:r>
              <a:endParaRPr lang="en-US" altLang="zh-CN" sz="67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011825" y="454589"/>
            <a:ext cx="7368815" cy="369909"/>
          </a:xfrm>
          <a:prstGeom prst="rect">
            <a:avLst/>
          </a:prstGeom>
          <a:noFill/>
        </p:spPr>
        <p:txBody>
          <a:bodyPr wrap="square" lIns="80582" tIns="40291" rIns="80582" bIns="40291" rtlCol="0">
            <a:spAutoFit/>
          </a:bodyPr>
          <a:lstStyle/>
          <a:p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      </a:t>
            </a:r>
            <a:r>
              <a:rPr lang="zh-CN" altLang="en-US" sz="118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</a:t>
            </a:r>
            <a:r>
              <a:rPr lang="zh-CN" altLang="en-US" sz="187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&gt;&gt;&gt;&gt;&gt;&gt;&gt;&gt;&gt;&gt;&gt;&gt;&gt;&gt;&gt;&gt;&gt;&gt;&gt;&gt;&gt;&gt; </a:t>
            </a:r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674566" y="0"/>
            <a:ext cx="1662056" cy="1405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460" tIns="30230" rIns="60460" bIns="30230" rtlCol="0" anchor="ctr"/>
          <a:lstStyle/>
          <a:p>
            <a:pPr algn="ctr"/>
            <a:endParaRPr lang="zh-CN" altLang="en-US" sz="1181"/>
          </a:p>
        </p:txBody>
      </p:sp>
    </p:spTree>
    <p:extLst>
      <p:ext uri="{BB962C8B-B14F-4D97-AF65-F5344CB8AC3E}">
        <p14:creationId xmlns:p14="http://schemas.microsoft.com/office/powerpoint/2010/main" val="36231956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1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10"/>
                            </p:stCondLst>
                            <p:childTnLst>
                              <p:par>
                                <p:cTn id="1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27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28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3" presetClass="entr" presetSubtype="27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28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1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1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10"/>
                            </p:stCondLst>
                            <p:childTnLst>
                              <p:par>
                                <p:cTn id="6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10"/>
                            </p:stCondLst>
                            <p:childTnLst>
                              <p:par>
                                <p:cTn id="7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1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31" grpId="0" animBg="1"/>
      <p:bldP spid="32" grpId="0" animBg="1"/>
      <p:bldP spid="33" grpId="0" animBg="1"/>
      <p:bldP spid="57" grpId="0"/>
      <p:bldP spid="45" grpId="0"/>
      <p:bldP spid="46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1530</TotalTime>
  <Words>3970</Words>
  <Application>Microsoft Office PowerPoint</Application>
  <PresentationFormat>全屏显示(16:9)</PresentationFormat>
  <Paragraphs>388</Paragraphs>
  <Slides>28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物流</dc:title>
  <dc:creator>第一PPT</dc:creator>
  <cp:keywords>www.1ppt.com</cp:keywords>
  <cp:lastModifiedBy>Windows User</cp:lastModifiedBy>
  <cp:revision>44</cp:revision>
  <dcterms:created xsi:type="dcterms:W3CDTF">2015-11-21T04:10:56Z</dcterms:created>
  <dcterms:modified xsi:type="dcterms:W3CDTF">2019-03-19T00:36:02Z</dcterms:modified>
</cp:coreProperties>
</file>