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8" r:id="rId2"/>
  </p:sldMasterIdLst>
  <p:notesMasterIdLst>
    <p:notesMasterId r:id="rId30"/>
  </p:notesMasterIdLst>
  <p:handoutMasterIdLst>
    <p:handoutMasterId r:id="rId31"/>
  </p:handoutMasterIdLst>
  <p:sldIdLst>
    <p:sldId id="4582" r:id="rId3"/>
    <p:sldId id="4598" r:id="rId4"/>
    <p:sldId id="4600" r:id="rId5"/>
    <p:sldId id="4597" r:id="rId6"/>
    <p:sldId id="4604" r:id="rId7"/>
    <p:sldId id="4594" r:id="rId8"/>
    <p:sldId id="4611" r:id="rId9"/>
    <p:sldId id="4590" r:id="rId10"/>
    <p:sldId id="4601" r:id="rId11"/>
    <p:sldId id="4605" r:id="rId12"/>
    <p:sldId id="4584" r:id="rId13"/>
    <p:sldId id="4586" r:id="rId14"/>
    <p:sldId id="4589" r:id="rId15"/>
    <p:sldId id="4602" r:id="rId16"/>
    <p:sldId id="4606" r:id="rId17"/>
    <p:sldId id="4595" r:id="rId18"/>
    <p:sldId id="4608" r:id="rId19"/>
    <p:sldId id="4587" r:id="rId20"/>
    <p:sldId id="4609" r:id="rId21"/>
    <p:sldId id="4603" r:id="rId22"/>
    <p:sldId id="4596" r:id="rId23"/>
    <p:sldId id="4607" r:id="rId24"/>
    <p:sldId id="4585" r:id="rId25"/>
    <p:sldId id="4610" r:id="rId26"/>
    <p:sldId id="4612" r:id="rId27"/>
    <p:sldId id="4613" r:id="rId28"/>
    <p:sldId id="4614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2EC"/>
    <a:srgbClr val="FBAC57"/>
    <a:srgbClr val="4756BC"/>
    <a:srgbClr val="27B6B9"/>
    <a:srgbClr val="03696D"/>
    <a:srgbClr val="F0A816"/>
    <a:srgbClr val="38AA37"/>
    <a:srgbClr val="EFA128"/>
    <a:srgbClr val="BE151F"/>
    <a:srgbClr val="4B34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24" autoAdjust="0"/>
    <p:restoredTop sz="95394" autoAdjust="0"/>
  </p:normalViewPr>
  <p:slideViewPr>
    <p:cSldViewPr>
      <p:cViewPr>
        <p:scale>
          <a:sx n="66" d="100"/>
          <a:sy n="66" d="100"/>
        </p:scale>
        <p:origin x="438" y="-129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941088748993"/>
          <c:y val="3.8630148300262013E-2"/>
          <c:w val="0.80892898018146053"/>
          <c:h val="0.66295128203466225"/>
        </c:manualLayout>
      </c:layout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A52-4179-A2E0-29E383D7253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A52-4179-A2E0-29E383D7253B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A52-4179-A2E0-29E383D7253B}"/>
              </c:ext>
            </c:extLst>
          </c:dPt>
          <c:val>
            <c:numRef>
              <c:f>Sheet1!$B$2:$B$5</c:f>
              <c:numCache>
                <c:formatCode>0%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A52-4179-A2E0-29E383D7253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rgbClr val="237DB9">
                <a:alpha val="58039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FA52-4179-A2E0-29E383D7253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FA52-4179-A2E0-29E383D7253B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FA52-4179-A2E0-29E383D7253B}"/>
              </c:ext>
            </c:extLst>
          </c:dPt>
          <c:val>
            <c:numRef>
              <c:f>Sheet1!$C$2:$C$5</c:f>
              <c:numCache>
                <c:formatCode>0%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FA52-4179-A2E0-29E383D7253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gapDepth val="405"/>
        <c:shape val="box"/>
        <c:axId val="49869568"/>
        <c:axId val="49871104"/>
        <c:axId val="0"/>
      </c:bar3DChart>
      <c:catAx>
        <c:axId val="498695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9871104"/>
        <c:crosses val="autoZero"/>
        <c:auto val="1"/>
        <c:lblAlgn val="ctr"/>
        <c:lblOffset val="100"/>
        <c:noMultiLvlLbl val="0"/>
      </c:catAx>
      <c:valAx>
        <c:axId val="49871104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25000"/>
                  <a:lumOff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498695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274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069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958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6366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12461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2585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5102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996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CC93303C-3497-4F76-9803-500ECC048CC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47202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4959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958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2451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49666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5699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69651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7707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651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036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490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894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887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855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939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7357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9356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363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507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278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107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972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67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915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905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254639" y="67544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95839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8051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0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598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575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416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47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7" r:id="rId3"/>
    <p:sldLayoutId id="2147483726" r:id="rId4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65037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12858749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colorTemperature colorTemp="88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106067" y="2093498"/>
            <a:ext cx="8136905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医药医疗医学</a:t>
            </a:r>
            <a:r>
              <a:rPr lang="en-US" altLang="zh-CN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endParaRPr lang="zh-CN" altLang="en-US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106069" y="1595909"/>
            <a:ext cx="714751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MEDICAL HEALTH MEDICAL PPT</a:t>
            </a:r>
            <a:endParaRPr lang="en-US" altLang="zh-CN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4080941" y="4133086"/>
            <a:ext cx="1963100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7418436" y="4133086"/>
            <a:ext cx="2093933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2451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/>
      <p:bldP spid="12" grpId="1"/>
      <p:bldP spid="13" grpId="0"/>
      <p:bldP spid="13" grpId="1"/>
      <p:bldP spid="15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63575" y="2204680"/>
            <a:ext cx="3000210" cy="300021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940591" y="2204680"/>
            <a:ext cx="3000210" cy="300021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517607" y="2204680"/>
            <a:ext cx="3000210" cy="300021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组合 29"/>
          <p:cNvGrpSpPr>
            <a:grpSpLocks/>
          </p:cNvGrpSpPr>
          <p:nvPr/>
        </p:nvGrpSpPr>
        <p:grpSpPr bwMode="auto">
          <a:xfrm>
            <a:off x="2532184" y="1789553"/>
            <a:ext cx="662992" cy="665225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18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30"/>
          <p:cNvGrpSpPr>
            <a:grpSpLocks/>
          </p:cNvGrpSpPr>
          <p:nvPr/>
        </p:nvGrpSpPr>
        <p:grpSpPr bwMode="auto">
          <a:xfrm>
            <a:off x="6109200" y="1789553"/>
            <a:ext cx="662992" cy="665225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18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31"/>
          <p:cNvGrpSpPr>
            <a:grpSpLocks/>
          </p:cNvGrpSpPr>
          <p:nvPr/>
        </p:nvGrpSpPr>
        <p:grpSpPr bwMode="auto">
          <a:xfrm>
            <a:off x="9686216" y="1789553"/>
            <a:ext cx="662992" cy="665225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182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667960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1955578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5256120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5643927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8821992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9109610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41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4000">
        <p14:warp dir="in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7" presetClass="entr" presetSubtype="1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7" presetClass="entr" presetSubtype="1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Freeform 5"/>
          <p:cNvSpPr>
            <a:spLocks/>
          </p:cNvSpPr>
          <p:nvPr/>
        </p:nvSpPr>
        <p:spPr bwMode="auto">
          <a:xfrm>
            <a:off x="4502773" y="2209817"/>
            <a:ext cx="1919693" cy="2303287"/>
          </a:xfrm>
          <a:custGeom>
            <a:avLst/>
            <a:gdLst/>
            <a:ahLst/>
            <a:cxnLst>
              <a:cxn ang="0">
                <a:pos x="829" y="805"/>
              </a:cxn>
              <a:cxn ang="0">
                <a:pos x="645" y="1333"/>
              </a:cxn>
              <a:cxn ang="0">
                <a:pos x="0" y="805"/>
              </a:cxn>
              <a:cxn ang="0">
                <a:pos x="1111" y="0"/>
              </a:cxn>
              <a:cxn ang="0">
                <a:pos x="1111" y="1"/>
              </a:cxn>
              <a:cxn ang="0">
                <a:pos x="829" y="805"/>
              </a:cxn>
            </a:cxnLst>
            <a:rect l="0" t="0" r="r" b="b"/>
            <a:pathLst>
              <a:path w="1111" h="1333">
                <a:moveTo>
                  <a:pt x="829" y="805"/>
                </a:moveTo>
                <a:lnTo>
                  <a:pt x="645" y="1333"/>
                </a:lnTo>
                <a:lnTo>
                  <a:pt x="0" y="805"/>
                </a:lnTo>
                <a:lnTo>
                  <a:pt x="1111" y="0"/>
                </a:lnTo>
                <a:lnTo>
                  <a:pt x="1111" y="1"/>
                </a:lnTo>
                <a:lnTo>
                  <a:pt x="829" y="80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5935198" y="2211546"/>
            <a:ext cx="2413872" cy="1389229"/>
          </a:xfrm>
          <a:custGeom>
            <a:avLst/>
            <a:gdLst/>
            <a:ahLst/>
            <a:cxnLst>
              <a:cxn ang="0">
                <a:pos x="1397" y="804"/>
              </a:cxn>
              <a:cxn ang="0">
                <a:pos x="579" y="804"/>
              </a:cxn>
              <a:cxn ang="0">
                <a:pos x="0" y="804"/>
              </a:cxn>
              <a:cxn ang="0">
                <a:pos x="282" y="0"/>
              </a:cxn>
              <a:cxn ang="0">
                <a:pos x="1397" y="804"/>
              </a:cxn>
            </a:cxnLst>
            <a:rect l="0" t="0" r="r" b="b"/>
            <a:pathLst>
              <a:path w="1397" h="804">
                <a:moveTo>
                  <a:pt x="1397" y="804"/>
                </a:moveTo>
                <a:lnTo>
                  <a:pt x="579" y="804"/>
                </a:lnTo>
                <a:lnTo>
                  <a:pt x="0" y="804"/>
                </a:lnTo>
                <a:lnTo>
                  <a:pt x="282" y="0"/>
                </a:lnTo>
                <a:lnTo>
                  <a:pt x="1397" y="80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6935651" y="3600776"/>
            <a:ext cx="1413419" cy="2268728"/>
          </a:xfrm>
          <a:custGeom>
            <a:avLst/>
            <a:gdLst/>
            <a:ahLst/>
            <a:cxnLst>
              <a:cxn ang="0">
                <a:pos x="167" y="564"/>
              </a:cxn>
              <a:cxn ang="0">
                <a:pos x="0" y="0"/>
              </a:cxn>
              <a:cxn ang="0">
                <a:pos x="818" y="0"/>
              </a:cxn>
              <a:cxn ang="0">
                <a:pos x="388" y="1313"/>
              </a:cxn>
              <a:cxn ang="0">
                <a:pos x="167" y="564"/>
              </a:cxn>
            </a:cxnLst>
            <a:rect l="0" t="0" r="r" b="b"/>
            <a:pathLst>
              <a:path w="818" h="1313">
                <a:moveTo>
                  <a:pt x="167" y="564"/>
                </a:moveTo>
                <a:lnTo>
                  <a:pt x="0" y="0"/>
                </a:lnTo>
                <a:lnTo>
                  <a:pt x="818" y="0"/>
                </a:lnTo>
                <a:lnTo>
                  <a:pt x="388" y="1313"/>
                </a:lnTo>
                <a:lnTo>
                  <a:pt x="167" y="56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5223305" y="4575308"/>
            <a:ext cx="2382770" cy="1294196"/>
          </a:xfrm>
          <a:custGeom>
            <a:avLst/>
            <a:gdLst/>
            <a:ahLst/>
            <a:cxnLst>
              <a:cxn ang="0">
                <a:pos x="1379" y="749"/>
              </a:cxn>
              <a:cxn ang="0">
                <a:pos x="0" y="749"/>
              </a:cxn>
              <a:cxn ang="0">
                <a:pos x="661" y="321"/>
              </a:cxn>
              <a:cxn ang="0">
                <a:pos x="1158" y="0"/>
              </a:cxn>
              <a:cxn ang="0">
                <a:pos x="1379" y="749"/>
              </a:cxn>
            </a:cxnLst>
            <a:rect l="0" t="0" r="r" b="b"/>
            <a:pathLst>
              <a:path w="1379" h="749">
                <a:moveTo>
                  <a:pt x="1379" y="749"/>
                </a:moveTo>
                <a:lnTo>
                  <a:pt x="0" y="749"/>
                </a:lnTo>
                <a:lnTo>
                  <a:pt x="661" y="321"/>
                </a:lnTo>
                <a:lnTo>
                  <a:pt x="1158" y="0"/>
                </a:lnTo>
                <a:lnTo>
                  <a:pt x="1379" y="749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4502772" y="3600776"/>
            <a:ext cx="1862672" cy="22687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45" y="528"/>
              </a:cxn>
              <a:cxn ang="0">
                <a:pos x="1075" y="880"/>
              </a:cxn>
              <a:cxn ang="0">
                <a:pos x="1078" y="885"/>
              </a:cxn>
              <a:cxn ang="0">
                <a:pos x="417" y="1313"/>
              </a:cxn>
              <a:cxn ang="0">
                <a:pos x="0" y="0"/>
              </a:cxn>
            </a:cxnLst>
            <a:rect l="0" t="0" r="r" b="b"/>
            <a:pathLst>
              <a:path w="1078" h="1313">
                <a:moveTo>
                  <a:pt x="0" y="0"/>
                </a:moveTo>
                <a:lnTo>
                  <a:pt x="645" y="528"/>
                </a:lnTo>
                <a:lnTo>
                  <a:pt x="1075" y="880"/>
                </a:lnTo>
                <a:lnTo>
                  <a:pt x="1078" y="885"/>
                </a:lnTo>
                <a:lnTo>
                  <a:pt x="417" y="13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178233" y="3235928"/>
            <a:ext cx="460639" cy="615092"/>
            <a:chOff x="754063" y="1211263"/>
            <a:chExt cx="269875" cy="360363"/>
          </a:xfrm>
          <a:solidFill>
            <a:schemeClr val="bg1"/>
          </a:solidFill>
        </p:grpSpPr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90"/>
          <p:cNvSpPr>
            <a:spLocks noEditPoints="1"/>
          </p:cNvSpPr>
          <p:nvPr/>
        </p:nvSpPr>
        <p:spPr bwMode="auto">
          <a:xfrm>
            <a:off x="6532598" y="2817250"/>
            <a:ext cx="548582" cy="548582"/>
          </a:xfrm>
          <a:custGeom>
            <a:avLst/>
            <a:gdLst/>
            <a:ahLst/>
            <a:cxnLst>
              <a:cxn ang="0">
                <a:pos x="77" y="14"/>
              </a:cxn>
              <a:cxn ang="0">
                <a:pos x="51" y="34"/>
              </a:cxn>
              <a:cxn ang="0">
                <a:pos x="0" y="54"/>
              </a:cxn>
              <a:cxn ang="0">
                <a:pos x="23" y="80"/>
              </a:cxn>
              <a:cxn ang="0">
                <a:pos x="31" y="123"/>
              </a:cxn>
              <a:cxn ang="0">
                <a:pos x="54" y="115"/>
              </a:cxn>
              <a:cxn ang="0">
                <a:pos x="50" y="103"/>
              </a:cxn>
              <a:cxn ang="0">
                <a:pos x="50" y="76"/>
              </a:cxn>
              <a:cxn ang="0">
                <a:pos x="51" y="74"/>
              </a:cxn>
              <a:cxn ang="0">
                <a:pos x="52" y="73"/>
              </a:cxn>
              <a:cxn ang="0">
                <a:pos x="53" y="73"/>
              </a:cxn>
              <a:cxn ang="0">
                <a:pos x="77" y="94"/>
              </a:cxn>
              <a:cxn ang="0">
                <a:pos x="123" y="54"/>
              </a:cxn>
              <a:cxn ang="0">
                <a:pos x="77" y="54"/>
              </a:cxn>
              <a:cxn ang="0">
                <a:pos x="88" y="42"/>
              </a:cxn>
              <a:cxn ang="0">
                <a:pos x="88" y="65"/>
              </a:cxn>
              <a:cxn ang="0">
                <a:pos x="77" y="54"/>
              </a:cxn>
              <a:cxn ang="0">
                <a:pos x="15" y="42"/>
              </a:cxn>
              <a:cxn ang="0">
                <a:pos x="38" y="54"/>
              </a:cxn>
              <a:cxn ang="0">
                <a:pos x="15" y="65"/>
              </a:cxn>
              <a:cxn ang="0">
                <a:pos x="46" y="115"/>
              </a:cxn>
              <a:cxn ang="0">
                <a:pos x="31" y="80"/>
              </a:cxn>
              <a:cxn ang="0">
                <a:pos x="31" y="73"/>
              </a:cxn>
              <a:cxn ang="0">
                <a:pos x="43" y="73"/>
              </a:cxn>
              <a:cxn ang="0">
                <a:pos x="42" y="103"/>
              </a:cxn>
              <a:cxn ang="0">
                <a:pos x="46" y="112"/>
              </a:cxn>
              <a:cxn ang="0">
                <a:pos x="51" y="65"/>
              </a:cxn>
              <a:cxn ang="0">
                <a:pos x="50" y="65"/>
              </a:cxn>
              <a:cxn ang="0">
                <a:pos x="50" y="42"/>
              </a:cxn>
              <a:cxn ang="0">
                <a:pos x="71" y="34"/>
              </a:cxn>
              <a:cxn ang="0">
                <a:pos x="71" y="73"/>
              </a:cxn>
              <a:cxn ang="0">
                <a:pos x="96" y="100"/>
              </a:cxn>
              <a:cxn ang="0">
                <a:pos x="88" y="73"/>
              </a:cxn>
              <a:cxn ang="0">
                <a:pos x="88" y="34"/>
              </a:cxn>
              <a:cxn ang="0">
                <a:pos x="96" y="8"/>
              </a:cxn>
              <a:cxn ang="0">
                <a:pos x="96" y="100"/>
              </a:cxn>
              <a:cxn ang="0">
                <a:pos x="96" y="100"/>
              </a:cxn>
            </a:cxnLst>
            <a:rect l="0" t="0" r="r" b="b"/>
            <a:pathLst>
              <a:path w="123" h="123">
                <a:moveTo>
                  <a:pt x="96" y="0"/>
                </a:moveTo>
                <a:cubicBezTo>
                  <a:pt x="88" y="0"/>
                  <a:pt x="82" y="5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26"/>
                  <a:pt x="61" y="34"/>
                  <a:pt x="51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7" y="34"/>
                  <a:pt x="0" y="43"/>
                  <a:pt x="0" y="54"/>
                </a:cubicBezTo>
                <a:cubicBezTo>
                  <a:pt x="0" y="64"/>
                  <a:pt x="7" y="73"/>
                  <a:pt x="15" y="73"/>
                </a:cubicBezTo>
                <a:cubicBezTo>
                  <a:pt x="20" y="73"/>
                  <a:pt x="23" y="76"/>
                  <a:pt x="23" y="80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9"/>
                  <a:pt x="26" y="123"/>
                  <a:pt x="31" y="123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50" y="123"/>
                  <a:pt x="54" y="119"/>
                  <a:pt x="54" y="115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07"/>
                  <a:pt x="50" y="106"/>
                  <a:pt x="50" y="103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5"/>
                  <a:pt x="50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1" y="74"/>
                  <a:pt x="51" y="74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63" y="74"/>
                  <a:pt x="71" y="82"/>
                  <a:pt x="77" y="94"/>
                </a:cubicBezTo>
                <a:cubicBezTo>
                  <a:pt x="77" y="94"/>
                  <a:pt x="77" y="94"/>
                  <a:pt x="77" y="94"/>
                </a:cubicBezTo>
                <a:cubicBezTo>
                  <a:pt x="82" y="102"/>
                  <a:pt x="88" y="107"/>
                  <a:pt x="96" y="107"/>
                </a:cubicBezTo>
                <a:cubicBezTo>
                  <a:pt x="114" y="107"/>
                  <a:pt x="123" y="80"/>
                  <a:pt x="123" y="54"/>
                </a:cubicBezTo>
                <a:cubicBezTo>
                  <a:pt x="123" y="27"/>
                  <a:pt x="114" y="0"/>
                  <a:pt x="96" y="0"/>
                </a:cubicBezTo>
                <a:close/>
                <a:moveTo>
                  <a:pt x="77" y="54"/>
                </a:moveTo>
                <a:cubicBezTo>
                  <a:pt x="77" y="50"/>
                  <a:pt x="77" y="46"/>
                  <a:pt x="77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92" y="42"/>
                  <a:pt x="96" y="47"/>
                  <a:pt x="96" y="54"/>
                </a:cubicBezTo>
                <a:cubicBezTo>
                  <a:pt x="96" y="60"/>
                  <a:pt x="92" y="65"/>
                  <a:pt x="88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1"/>
                  <a:pt x="77" y="58"/>
                  <a:pt x="77" y="54"/>
                </a:cubicBezTo>
                <a:close/>
                <a:moveTo>
                  <a:pt x="8" y="54"/>
                </a:moveTo>
                <a:cubicBezTo>
                  <a:pt x="8" y="47"/>
                  <a:pt x="11" y="42"/>
                  <a:pt x="15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5"/>
                  <a:pt x="38" y="49"/>
                  <a:pt x="38" y="54"/>
                </a:cubicBezTo>
                <a:cubicBezTo>
                  <a:pt x="38" y="58"/>
                  <a:pt x="40" y="62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1" y="65"/>
                  <a:pt x="8" y="60"/>
                  <a:pt x="8" y="54"/>
                </a:cubicBezTo>
                <a:close/>
                <a:moveTo>
                  <a:pt x="46" y="115"/>
                </a:moveTo>
                <a:cubicBezTo>
                  <a:pt x="31" y="115"/>
                  <a:pt x="31" y="115"/>
                  <a:pt x="31" y="115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78"/>
                  <a:pt x="30" y="75"/>
                  <a:pt x="2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4"/>
                  <a:pt x="42" y="75"/>
                  <a:pt x="42" y="77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7"/>
                  <a:pt x="44" y="110"/>
                  <a:pt x="46" y="111"/>
                </a:cubicBezTo>
                <a:cubicBezTo>
                  <a:pt x="46" y="111"/>
                  <a:pt x="46" y="111"/>
                  <a:pt x="46" y="112"/>
                </a:cubicBezTo>
                <a:lnTo>
                  <a:pt x="46" y="115"/>
                </a:lnTo>
                <a:close/>
                <a:moveTo>
                  <a:pt x="51" y="65"/>
                </a:moveTo>
                <a:cubicBezTo>
                  <a:pt x="50" y="65"/>
                  <a:pt x="50" y="65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46" y="65"/>
                  <a:pt x="42" y="60"/>
                  <a:pt x="42" y="54"/>
                </a:cubicBezTo>
                <a:cubicBezTo>
                  <a:pt x="42" y="47"/>
                  <a:pt x="46" y="42"/>
                  <a:pt x="5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8" y="42"/>
                  <a:pt x="65" y="39"/>
                  <a:pt x="71" y="34"/>
                </a:cubicBezTo>
                <a:cubicBezTo>
                  <a:pt x="70" y="40"/>
                  <a:pt x="69" y="47"/>
                  <a:pt x="69" y="54"/>
                </a:cubicBezTo>
                <a:cubicBezTo>
                  <a:pt x="69" y="60"/>
                  <a:pt x="70" y="67"/>
                  <a:pt x="71" y="73"/>
                </a:cubicBezTo>
                <a:cubicBezTo>
                  <a:pt x="65" y="68"/>
                  <a:pt x="58" y="65"/>
                  <a:pt x="51" y="65"/>
                </a:cubicBezTo>
                <a:close/>
                <a:moveTo>
                  <a:pt x="96" y="100"/>
                </a:moveTo>
                <a:cubicBezTo>
                  <a:pt x="88" y="100"/>
                  <a:pt x="82" y="89"/>
                  <a:pt x="79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97" y="73"/>
                  <a:pt x="104" y="64"/>
                  <a:pt x="104" y="54"/>
                </a:cubicBezTo>
                <a:cubicBezTo>
                  <a:pt x="104" y="43"/>
                  <a:pt x="97" y="34"/>
                  <a:pt x="88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19"/>
                  <a:pt x="88" y="8"/>
                  <a:pt x="96" y="8"/>
                </a:cubicBezTo>
                <a:cubicBezTo>
                  <a:pt x="107" y="8"/>
                  <a:pt x="115" y="28"/>
                  <a:pt x="115" y="54"/>
                </a:cubicBezTo>
                <a:cubicBezTo>
                  <a:pt x="115" y="79"/>
                  <a:pt x="107" y="100"/>
                  <a:pt x="96" y="100"/>
                </a:cubicBezTo>
                <a:close/>
                <a:moveTo>
                  <a:pt x="96" y="100"/>
                </a:moveTo>
                <a:cubicBezTo>
                  <a:pt x="96" y="100"/>
                  <a:pt x="96" y="100"/>
                  <a:pt x="96" y="10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53"/>
          <p:cNvSpPr>
            <a:spLocks noEditPoints="1"/>
          </p:cNvSpPr>
          <p:nvPr/>
        </p:nvSpPr>
        <p:spPr bwMode="auto">
          <a:xfrm>
            <a:off x="7375325" y="4024518"/>
            <a:ext cx="524415" cy="531664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136762" y="4712563"/>
            <a:ext cx="546165" cy="447084"/>
            <a:chOff x="4856163" y="3600451"/>
            <a:chExt cx="358775" cy="293688"/>
          </a:xfrm>
          <a:solidFill>
            <a:schemeClr val="bg1"/>
          </a:solidFill>
        </p:grpSpPr>
        <p:sp>
          <p:nvSpPr>
            <p:cNvPr id="18" name="Freeform 148"/>
            <p:cNvSpPr>
              <a:spLocks noEditPoints="1"/>
            </p:cNvSpPr>
            <p:nvPr/>
          </p:nvSpPr>
          <p:spPr bwMode="auto">
            <a:xfrm>
              <a:off x="5103813" y="3692526"/>
              <a:ext cx="68263" cy="90488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19" y="31"/>
                </a:cxn>
                <a:cxn ang="0">
                  <a:pos x="23" y="27"/>
                </a:cxn>
                <a:cxn ang="0">
                  <a:pos x="23" y="21"/>
                </a:cxn>
                <a:cxn ang="0">
                  <a:pos x="22" y="19"/>
                </a:cxn>
                <a:cxn ang="0">
                  <a:pos x="11" y="2"/>
                </a:cxn>
                <a:cxn ang="0">
                  <a:pos x="19" y="27"/>
                </a:cxn>
                <a:cxn ang="0">
                  <a:pos x="4" y="27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19" y="21"/>
                </a:cxn>
                <a:cxn ang="0">
                  <a:pos x="19" y="27"/>
                </a:cxn>
                <a:cxn ang="0">
                  <a:pos x="19" y="27"/>
                </a:cxn>
                <a:cxn ang="0">
                  <a:pos x="19" y="27"/>
                </a:cxn>
              </a:cxnLst>
              <a:rect l="0" t="0" r="r" b="b"/>
              <a:pathLst>
                <a:path w="23" h="31">
                  <a:moveTo>
                    <a:pt x="11" y="2"/>
                  </a:moveTo>
                  <a:cubicBezTo>
                    <a:pt x="10" y="1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1"/>
                    <a:pt x="4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1" y="31"/>
                    <a:pt x="23" y="29"/>
                    <a:pt x="23" y="2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3" y="20"/>
                    <a:pt x="22" y="19"/>
                  </a:cubicBezTo>
                  <a:lnTo>
                    <a:pt x="11" y="2"/>
                  </a:lnTo>
                  <a:close/>
                  <a:moveTo>
                    <a:pt x="19" y="27"/>
                  </a:moveTo>
                  <a:cubicBezTo>
                    <a:pt x="4" y="27"/>
                    <a:pt x="4" y="27"/>
                    <a:pt x="4" y="2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9" y="21"/>
                    <a:pt x="19" y="21"/>
                    <a:pt x="19" y="21"/>
                  </a:cubicBezTo>
                  <a:lnTo>
                    <a:pt x="19" y="27"/>
                  </a:lnTo>
                  <a:close/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49"/>
            <p:cNvSpPr>
              <a:spLocks noEditPoints="1"/>
            </p:cNvSpPr>
            <p:nvPr/>
          </p:nvSpPr>
          <p:spPr bwMode="auto">
            <a:xfrm>
              <a:off x="4856163" y="3600451"/>
              <a:ext cx="358775" cy="293688"/>
            </a:xfrm>
            <a:custGeom>
              <a:avLst/>
              <a:gdLst/>
              <a:ahLst/>
              <a:cxnLst>
                <a:cxn ang="0">
                  <a:pos x="121" y="48"/>
                </a:cxn>
                <a:cxn ang="0">
                  <a:pos x="106" y="25"/>
                </a:cxn>
                <a:cxn ang="0">
                  <a:pos x="96" y="20"/>
                </a:cxn>
                <a:cxn ang="0">
                  <a:pos x="81" y="20"/>
                </a:cxn>
                <a:cxn ang="0">
                  <a:pos x="81" y="12"/>
                </a:cxn>
                <a:cxn ang="0">
                  <a:pos x="69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54"/>
                </a:cxn>
                <a:cxn ang="0">
                  <a:pos x="12" y="66"/>
                </a:cxn>
                <a:cxn ang="0">
                  <a:pos x="12" y="77"/>
                </a:cxn>
                <a:cxn ang="0">
                  <a:pos x="23" y="89"/>
                </a:cxn>
                <a:cxn ang="0">
                  <a:pos x="28" y="89"/>
                </a:cxn>
                <a:cxn ang="0">
                  <a:pos x="43" y="100"/>
                </a:cxn>
                <a:cxn ang="0">
                  <a:pos x="57" y="89"/>
                </a:cxn>
                <a:cxn ang="0">
                  <a:pos x="78" y="89"/>
                </a:cxn>
                <a:cxn ang="0">
                  <a:pos x="92" y="100"/>
                </a:cxn>
                <a:cxn ang="0">
                  <a:pos x="107" y="89"/>
                </a:cxn>
                <a:cxn ang="0">
                  <a:pos x="112" y="89"/>
                </a:cxn>
                <a:cxn ang="0">
                  <a:pos x="123" y="77"/>
                </a:cxn>
                <a:cxn ang="0">
                  <a:pos x="123" y="54"/>
                </a:cxn>
                <a:cxn ang="0">
                  <a:pos x="121" y="48"/>
                </a:cxn>
                <a:cxn ang="0">
                  <a:pos x="12" y="58"/>
                </a:cxn>
                <a:cxn ang="0">
                  <a:pos x="8" y="54"/>
                </a:cxn>
                <a:cxn ang="0">
                  <a:pos x="8" y="12"/>
                </a:cxn>
                <a:cxn ang="0">
                  <a:pos x="12" y="8"/>
                </a:cxn>
                <a:cxn ang="0">
                  <a:pos x="69" y="8"/>
                </a:cxn>
                <a:cxn ang="0">
                  <a:pos x="73" y="12"/>
                </a:cxn>
                <a:cxn ang="0">
                  <a:pos x="73" y="54"/>
                </a:cxn>
                <a:cxn ang="0">
                  <a:pos x="69" y="58"/>
                </a:cxn>
                <a:cxn ang="0">
                  <a:pos x="12" y="58"/>
                </a:cxn>
                <a:cxn ang="0">
                  <a:pos x="43" y="93"/>
                </a:cxn>
                <a:cxn ang="0">
                  <a:pos x="35" y="85"/>
                </a:cxn>
                <a:cxn ang="0">
                  <a:pos x="43" y="77"/>
                </a:cxn>
                <a:cxn ang="0">
                  <a:pos x="50" y="85"/>
                </a:cxn>
                <a:cxn ang="0">
                  <a:pos x="43" y="93"/>
                </a:cxn>
                <a:cxn ang="0">
                  <a:pos x="92" y="93"/>
                </a:cxn>
                <a:cxn ang="0">
                  <a:pos x="85" y="85"/>
                </a:cxn>
                <a:cxn ang="0">
                  <a:pos x="92" y="77"/>
                </a:cxn>
                <a:cxn ang="0">
                  <a:pos x="100" y="85"/>
                </a:cxn>
                <a:cxn ang="0">
                  <a:pos x="92" y="93"/>
                </a:cxn>
                <a:cxn ang="0">
                  <a:pos x="115" y="77"/>
                </a:cxn>
                <a:cxn ang="0">
                  <a:pos x="112" y="81"/>
                </a:cxn>
                <a:cxn ang="0">
                  <a:pos x="107" y="81"/>
                </a:cxn>
                <a:cxn ang="0">
                  <a:pos x="92" y="70"/>
                </a:cxn>
                <a:cxn ang="0">
                  <a:pos x="78" y="81"/>
                </a:cxn>
                <a:cxn ang="0">
                  <a:pos x="57" y="81"/>
                </a:cxn>
                <a:cxn ang="0">
                  <a:pos x="43" y="70"/>
                </a:cxn>
                <a:cxn ang="0">
                  <a:pos x="28" y="81"/>
                </a:cxn>
                <a:cxn ang="0">
                  <a:pos x="23" y="81"/>
                </a:cxn>
                <a:cxn ang="0">
                  <a:pos x="20" y="77"/>
                </a:cxn>
                <a:cxn ang="0">
                  <a:pos x="20" y="66"/>
                </a:cxn>
                <a:cxn ang="0">
                  <a:pos x="69" y="66"/>
                </a:cxn>
                <a:cxn ang="0">
                  <a:pos x="81" y="54"/>
                </a:cxn>
                <a:cxn ang="0">
                  <a:pos x="81" y="27"/>
                </a:cxn>
                <a:cxn ang="0">
                  <a:pos x="96" y="27"/>
                </a:cxn>
                <a:cxn ang="0">
                  <a:pos x="99" y="29"/>
                </a:cxn>
                <a:cxn ang="0">
                  <a:pos x="115" y="52"/>
                </a:cxn>
                <a:cxn ang="0">
                  <a:pos x="115" y="54"/>
                </a:cxn>
                <a:cxn ang="0">
                  <a:pos x="115" y="77"/>
                </a:cxn>
                <a:cxn ang="0">
                  <a:pos x="115" y="77"/>
                </a:cxn>
                <a:cxn ang="0">
                  <a:pos x="115" y="77"/>
                </a:cxn>
              </a:cxnLst>
              <a:rect l="0" t="0" r="r" b="b"/>
              <a:pathLst>
                <a:path w="123" h="100">
                  <a:moveTo>
                    <a:pt x="121" y="48"/>
                  </a:moveTo>
                  <a:cubicBezTo>
                    <a:pt x="106" y="25"/>
                    <a:pt x="106" y="25"/>
                    <a:pt x="106" y="25"/>
                  </a:cubicBezTo>
                  <a:cubicBezTo>
                    <a:pt x="104" y="22"/>
                    <a:pt x="100" y="20"/>
                    <a:pt x="96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6"/>
                    <a:pt x="76" y="0"/>
                    <a:pt x="6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1"/>
                    <a:pt x="6" y="66"/>
                    <a:pt x="12" y="66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84"/>
                    <a:pt x="17" y="89"/>
                    <a:pt x="23" y="8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0" y="95"/>
                    <a:pt x="35" y="100"/>
                    <a:pt x="43" y="100"/>
                  </a:cubicBezTo>
                  <a:cubicBezTo>
                    <a:pt x="50" y="100"/>
                    <a:pt x="56" y="95"/>
                    <a:pt x="5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95"/>
                    <a:pt x="85" y="100"/>
                    <a:pt x="92" y="100"/>
                  </a:cubicBezTo>
                  <a:cubicBezTo>
                    <a:pt x="100" y="100"/>
                    <a:pt x="106" y="95"/>
                    <a:pt x="107" y="89"/>
                  </a:cubicBezTo>
                  <a:cubicBezTo>
                    <a:pt x="112" y="89"/>
                    <a:pt x="112" y="89"/>
                    <a:pt x="112" y="89"/>
                  </a:cubicBezTo>
                  <a:cubicBezTo>
                    <a:pt x="118" y="89"/>
                    <a:pt x="123" y="84"/>
                    <a:pt x="123" y="77"/>
                  </a:cubicBezTo>
                  <a:cubicBezTo>
                    <a:pt x="123" y="54"/>
                    <a:pt x="123" y="54"/>
                    <a:pt x="123" y="54"/>
                  </a:cubicBezTo>
                  <a:cubicBezTo>
                    <a:pt x="123" y="52"/>
                    <a:pt x="122" y="50"/>
                    <a:pt x="121" y="48"/>
                  </a:cubicBezTo>
                  <a:close/>
                  <a:moveTo>
                    <a:pt x="12" y="58"/>
                  </a:moveTo>
                  <a:cubicBezTo>
                    <a:pt x="10" y="58"/>
                    <a:pt x="8" y="56"/>
                    <a:pt x="8" y="5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8"/>
                    <a:pt x="73" y="10"/>
                    <a:pt x="73" y="12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56"/>
                    <a:pt x="72" y="58"/>
                    <a:pt x="69" y="58"/>
                  </a:cubicBezTo>
                  <a:lnTo>
                    <a:pt x="12" y="58"/>
                  </a:lnTo>
                  <a:close/>
                  <a:moveTo>
                    <a:pt x="43" y="93"/>
                  </a:moveTo>
                  <a:cubicBezTo>
                    <a:pt x="38" y="93"/>
                    <a:pt x="35" y="89"/>
                    <a:pt x="35" y="85"/>
                  </a:cubicBezTo>
                  <a:cubicBezTo>
                    <a:pt x="35" y="81"/>
                    <a:pt x="38" y="77"/>
                    <a:pt x="43" y="77"/>
                  </a:cubicBezTo>
                  <a:cubicBezTo>
                    <a:pt x="47" y="77"/>
                    <a:pt x="50" y="81"/>
                    <a:pt x="50" y="85"/>
                  </a:cubicBezTo>
                  <a:cubicBezTo>
                    <a:pt x="50" y="89"/>
                    <a:pt x="47" y="93"/>
                    <a:pt x="43" y="93"/>
                  </a:cubicBezTo>
                  <a:close/>
                  <a:moveTo>
                    <a:pt x="92" y="93"/>
                  </a:moveTo>
                  <a:cubicBezTo>
                    <a:pt x="88" y="93"/>
                    <a:pt x="85" y="89"/>
                    <a:pt x="85" y="85"/>
                  </a:cubicBezTo>
                  <a:cubicBezTo>
                    <a:pt x="85" y="81"/>
                    <a:pt x="88" y="77"/>
                    <a:pt x="92" y="77"/>
                  </a:cubicBezTo>
                  <a:cubicBezTo>
                    <a:pt x="97" y="77"/>
                    <a:pt x="100" y="81"/>
                    <a:pt x="100" y="85"/>
                  </a:cubicBezTo>
                  <a:cubicBezTo>
                    <a:pt x="100" y="89"/>
                    <a:pt x="97" y="93"/>
                    <a:pt x="92" y="93"/>
                  </a:cubicBezTo>
                  <a:close/>
                  <a:moveTo>
                    <a:pt x="115" y="77"/>
                  </a:moveTo>
                  <a:cubicBezTo>
                    <a:pt x="115" y="79"/>
                    <a:pt x="114" y="81"/>
                    <a:pt x="112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6" y="74"/>
                    <a:pt x="100" y="70"/>
                    <a:pt x="92" y="70"/>
                  </a:cubicBezTo>
                  <a:cubicBezTo>
                    <a:pt x="85" y="70"/>
                    <a:pt x="79" y="74"/>
                    <a:pt x="78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4"/>
                    <a:pt x="50" y="70"/>
                    <a:pt x="43" y="70"/>
                  </a:cubicBezTo>
                  <a:cubicBezTo>
                    <a:pt x="35" y="70"/>
                    <a:pt x="30" y="74"/>
                    <a:pt x="28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1" y="81"/>
                    <a:pt x="20" y="79"/>
                    <a:pt x="20" y="77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76" y="66"/>
                    <a:pt x="81" y="61"/>
                    <a:pt x="81" y="54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8" y="27"/>
                    <a:pt x="99" y="28"/>
                    <a:pt x="99" y="29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5" y="53"/>
                    <a:pt x="115" y="53"/>
                    <a:pt x="115" y="54"/>
                  </a:cubicBezTo>
                  <a:lnTo>
                    <a:pt x="115" y="77"/>
                  </a:lnTo>
                  <a:close/>
                  <a:moveTo>
                    <a:pt x="115" y="77"/>
                  </a:moveTo>
                  <a:cubicBezTo>
                    <a:pt x="115" y="77"/>
                    <a:pt x="115" y="77"/>
                    <a:pt x="115" y="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Freeform 144"/>
          <p:cNvSpPr>
            <a:spLocks noEditPoints="1"/>
          </p:cNvSpPr>
          <p:nvPr/>
        </p:nvSpPr>
        <p:spPr bwMode="auto">
          <a:xfrm>
            <a:off x="6489326" y="5169254"/>
            <a:ext cx="560665" cy="548582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ooter Text"/>
          <p:cNvSpPr txBox="1"/>
          <p:nvPr/>
        </p:nvSpPr>
        <p:spPr>
          <a:xfrm>
            <a:off x="2317450" y="2560083"/>
            <a:ext cx="239835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ooter Text"/>
          <p:cNvSpPr txBox="1"/>
          <p:nvPr/>
        </p:nvSpPr>
        <p:spPr>
          <a:xfrm>
            <a:off x="8925069" y="3617814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ooter Text"/>
          <p:cNvSpPr txBox="1"/>
          <p:nvPr/>
        </p:nvSpPr>
        <p:spPr>
          <a:xfrm>
            <a:off x="2036887" y="5143546"/>
            <a:ext cx="239835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ooter Text"/>
          <p:cNvSpPr txBox="1"/>
          <p:nvPr/>
        </p:nvSpPr>
        <p:spPr>
          <a:xfrm>
            <a:off x="8536757" y="5143546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ooter Text"/>
          <p:cNvSpPr txBox="1"/>
          <p:nvPr/>
        </p:nvSpPr>
        <p:spPr>
          <a:xfrm>
            <a:off x="7669919" y="2094609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52"/>
          <p:cNvSpPr>
            <a:spLocks noEditPoints="1"/>
          </p:cNvSpPr>
          <p:nvPr/>
        </p:nvSpPr>
        <p:spPr bwMode="auto">
          <a:xfrm>
            <a:off x="6097356" y="3937000"/>
            <a:ext cx="664040" cy="664040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8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33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1032" grpId="0" animBg="1"/>
      <p:bldP spid="1033" grpId="0" animBg="1"/>
      <p:bldP spid="15" grpId="0" animBg="1"/>
      <p:bldP spid="16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353376" y="1897307"/>
              <a:ext cx="178556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381467" y="1897308"/>
              <a:ext cx="1785561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7"/>
            <a:ext cx="2392206" cy="651106"/>
            <a:chOff x="844734" y="1897307"/>
            <a:chExt cx="2287091" cy="598201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39552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765067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344911" y="1897307"/>
              <a:ext cx="1785560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5"/>
            <a:ext cx="2392206" cy="651103"/>
            <a:chOff x="844734" y="1897308"/>
            <a:chExt cx="2287091" cy="598202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3955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50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44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4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27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01"/>
          <p:cNvSpPr>
            <a:spLocks/>
          </p:cNvSpPr>
          <p:nvPr/>
        </p:nvSpPr>
        <p:spPr bwMode="auto">
          <a:xfrm flipV="1">
            <a:off x="4323575" y="3200295"/>
            <a:ext cx="4211603" cy="606955"/>
          </a:xfrm>
          <a:custGeom>
            <a:avLst/>
            <a:gdLst>
              <a:gd name="T0" fmla="*/ 909 w 909"/>
              <a:gd name="T1" fmla="*/ 131 h 131"/>
              <a:gd name="T2" fmla="*/ 134 w 909"/>
              <a:gd name="T3" fmla="*/ 131 h 131"/>
              <a:gd name="T4" fmla="*/ 0 w 909"/>
              <a:gd name="T5" fmla="*/ 0 h 131"/>
              <a:gd name="T6" fmla="*/ 760 w 909"/>
              <a:gd name="T7" fmla="*/ 0 h 131"/>
              <a:gd name="T8" fmla="*/ 909 w 90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9" h="131">
                <a:moveTo>
                  <a:pt x="909" y="131"/>
                </a:moveTo>
                <a:lnTo>
                  <a:pt x="134" y="131"/>
                </a:lnTo>
                <a:lnTo>
                  <a:pt x="0" y="0"/>
                </a:lnTo>
                <a:lnTo>
                  <a:pt x="760" y="0"/>
                </a:lnTo>
                <a:lnTo>
                  <a:pt x="909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717678" y="1991688"/>
            <a:ext cx="1423394" cy="1200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199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7199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7259" y="3226788"/>
            <a:ext cx="3184234" cy="553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323574" y="401374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530353" y="401374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323574" y="434461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530353" y="434461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3710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53" y="0"/>
            <a:ext cx="12858044" cy="361632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01365" y="2464458"/>
            <a:ext cx="2303733" cy="2303733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306644" y="2464458"/>
            <a:ext cx="2303733" cy="2303733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094740" y="2464458"/>
            <a:ext cx="2303733" cy="2303733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3"/>
          <p:cNvGrpSpPr>
            <a:grpSpLocks/>
          </p:cNvGrpSpPr>
          <p:nvPr/>
        </p:nvGrpSpPr>
        <p:grpSpPr bwMode="auto">
          <a:xfrm>
            <a:off x="1630621" y="5010149"/>
            <a:ext cx="2353750" cy="1366718"/>
            <a:chOff x="1008574" y="3608487"/>
            <a:chExt cx="1975983" cy="971579"/>
          </a:xfrm>
        </p:grpSpPr>
        <p:sp>
          <p:nvSpPr>
            <p:cNvPr id="12" name="矩形 11"/>
            <p:cNvSpPr/>
            <p:nvPr/>
          </p:nvSpPr>
          <p:spPr>
            <a:xfrm>
              <a:off x="1188848" y="3608487"/>
              <a:ext cx="1550278" cy="1750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3811" name="文本框 66"/>
            <p:cNvSpPr txBox="1">
              <a:spLocks noChangeArrowheads="1"/>
            </p:cNvSpPr>
            <p:nvPr/>
          </p:nvSpPr>
          <p:spPr bwMode="auto">
            <a:xfrm>
              <a:off x="1008574" y="3923685"/>
              <a:ext cx="1975983" cy="656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5272766" y="5010154"/>
            <a:ext cx="2371488" cy="1366720"/>
            <a:chOff x="3656524" y="3608486"/>
            <a:chExt cx="1990874" cy="971579"/>
          </a:xfrm>
        </p:grpSpPr>
        <p:sp>
          <p:nvSpPr>
            <p:cNvPr id="13" name="矩形 12"/>
            <p:cNvSpPr/>
            <p:nvPr/>
          </p:nvSpPr>
          <p:spPr>
            <a:xfrm>
              <a:off x="3874889" y="3608486"/>
              <a:ext cx="1550278" cy="1750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3809" name="文本框 66"/>
            <p:cNvSpPr txBox="1">
              <a:spLocks noChangeArrowheads="1"/>
            </p:cNvSpPr>
            <p:nvPr/>
          </p:nvSpPr>
          <p:spPr bwMode="auto">
            <a:xfrm>
              <a:off x="3656524" y="3923685"/>
              <a:ext cx="1990874" cy="656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8933702" y="5010149"/>
            <a:ext cx="2392024" cy="1366718"/>
            <a:chOff x="6199699" y="3608487"/>
            <a:chExt cx="2008115" cy="971579"/>
          </a:xfrm>
        </p:grpSpPr>
        <p:sp>
          <p:nvSpPr>
            <p:cNvPr id="14" name="矩形 13"/>
            <p:cNvSpPr/>
            <p:nvPr/>
          </p:nvSpPr>
          <p:spPr>
            <a:xfrm>
              <a:off x="6446633" y="3608487"/>
              <a:ext cx="1550279" cy="1750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3807" name="文本框 66"/>
            <p:cNvSpPr txBox="1">
              <a:spLocks noChangeArrowheads="1"/>
            </p:cNvSpPr>
            <p:nvPr/>
          </p:nvSpPr>
          <p:spPr bwMode="auto">
            <a:xfrm>
              <a:off x="6199699" y="3923685"/>
              <a:ext cx="2008115" cy="656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408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reeform 5"/>
          <p:cNvSpPr>
            <a:spLocks/>
          </p:cNvSpPr>
          <p:nvPr/>
        </p:nvSpPr>
        <p:spPr bwMode="auto">
          <a:xfrm>
            <a:off x="1790600" y="2949328"/>
            <a:ext cx="2416351" cy="2352288"/>
          </a:xfrm>
          <a:custGeom>
            <a:avLst/>
            <a:gdLst/>
            <a:ahLst/>
            <a:cxnLst>
              <a:cxn ang="0">
                <a:pos x="265" y="22"/>
              </a:cxn>
              <a:cxn ang="0">
                <a:pos x="399" y="0"/>
              </a:cxn>
              <a:cxn ang="0">
                <a:pos x="644" y="84"/>
              </a:cxn>
              <a:cxn ang="0">
                <a:pos x="682" y="117"/>
              </a:cxn>
              <a:cxn ang="0">
                <a:pos x="778" y="268"/>
              </a:cxn>
              <a:cxn ang="0">
                <a:pos x="799" y="391"/>
              </a:cxn>
              <a:cxn ang="0">
                <a:pos x="754" y="291"/>
              </a:cxn>
              <a:cxn ang="0">
                <a:pos x="644" y="246"/>
              </a:cxn>
              <a:cxn ang="0">
                <a:pos x="644" y="246"/>
              </a:cxn>
              <a:cxn ang="0">
                <a:pos x="643" y="246"/>
              </a:cxn>
              <a:cxn ang="0">
                <a:pos x="510" y="267"/>
              </a:cxn>
              <a:cxn ang="0">
                <a:pos x="360" y="363"/>
              </a:cxn>
              <a:cxn ang="0">
                <a:pos x="326" y="401"/>
              </a:cxn>
              <a:cxn ang="0">
                <a:pos x="243" y="646"/>
              </a:cxn>
              <a:cxn ang="0">
                <a:pos x="264" y="777"/>
              </a:cxn>
              <a:cxn ang="0">
                <a:pos x="117" y="682"/>
              </a:cxn>
              <a:cxn ang="0">
                <a:pos x="0" y="400"/>
              </a:cxn>
              <a:cxn ang="0">
                <a:pos x="117" y="117"/>
              </a:cxn>
              <a:cxn ang="0">
                <a:pos x="265" y="22"/>
              </a:cxn>
            </a:cxnLst>
            <a:rect l="0" t="0" r="r" b="b"/>
            <a:pathLst>
              <a:path w="799" h="777">
                <a:moveTo>
                  <a:pt x="265" y="22"/>
                </a:moveTo>
                <a:cubicBezTo>
                  <a:pt x="307" y="8"/>
                  <a:pt x="351" y="0"/>
                  <a:pt x="399" y="0"/>
                </a:cubicBezTo>
                <a:cubicBezTo>
                  <a:pt x="492" y="0"/>
                  <a:pt x="574" y="28"/>
                  <a:pt x="644" y="84"/>
                </a:cubicBezTo>
                <a:cubicBezTo>
                  <a:pt x="657" y="94"/>
                  <a:pt x="670" y="105"/>
                  <a:pt x="682" y="117"/>
                </a:cubicBezTo>
                <a:cubicBezTo>
                  <a:pt x="727" y="162"/>
                  <a:pt x="759" y="212"/>
                  <a:pt x="778" y="268"/>
                </a:cubicBezTo>
                <a:cubicBezTo>
                  <a:pt x="791" y="306"/>
                  <a:pt x="798" y="347"/>
                  <a:pt x="799" y="391"/>
                </a:cubicBezTo>
                <a:cubicBezTo>
                  <a:pt x="797" y="353"/>
                  <a:pt x="781" y="319"/>
                  <a:pt x="754" y="291"/>
                </a:cubicBezTo>
                <a:cubicBezTo>
                  <a:pt x="723" y="261"/>
                  <a:pt x="687" y="246"/>
                  <a:pt x="644" y="246"/>
                </a:cubicBezTo>
                <a:cubicBezTo>
                  <a:pt x="644" y="246"/>
                  <a:pt x="644" y="246"/>
                  <a:pt x="644" y="246"/>
                </a:cubicBezTo>
                <a:cubicBezTo>
                  <a:pt x="644" y="246"/>
                  <a:pt x="643" y="246"/>
                  <a:pt x="643" y="246"/>
                </a:cubicBezTo>
                <a:cubicBezTo>
                  <a:pt x="596" y="246"/>
                  <a:pt x="552" y="253"/>
                  <a:pt x="510" y="267"/>
                </a:cubicBezTo>
                <a:cubicBezTo>
                  <a:pt x="455" y="286"/>
                  <a:pt x="405" y="318"/>
                  <a:pt x="360" y="363"/>
                </a:cubicBezTo>
                <a:cubicBezTo>
                  <a:pt x="348" y="375"/>
                  <a:pt x="337" y="388"/>
                  <a:pt x="326" y="401"/>
                </a:cubicBezTo>
                <a:cubicBezTo>
                  <a:pt x="271" y="471"/>
                  <a:pt x="243" y="553"/>
                  <a:pt x="243" y="646"/>
                </a:cubicBezTo>
                <a:cubicBezTo>
                  <a:pt x="243" y="693"/>
                  <a:pt x="250" y="736"/>
                  <a:pt x="264" y="777"/>
                </a:cubicBezTo>
                <a:cubicBezTo>
                  <a:pt x="210" y="758"/>
                  <a:pt x="161" y="726"/>
                  <a:pt x="117" y="682"/>
                </a:cubicBezTo>
                <a:cubicBezTo>
                  <a:pt x="39" y="604"/>
                  <a:pt x="0" y="510"/>
                  <a:pt x="0" y="400"/>
                </a:cubicBezTo>
                <a:cubicBezTo>
                  <a:pt x="0" y="290"/>
                  <a:pt x="39" y="195"/>
                  <a:pt x="117" y="117"/>
                </a:cubicBezTo>
                <a:cubicBezTo>
                  <a:pt x="161" y="73"/>
                  <a:pt x="210" y="42"/>
                  <a:pt x="265" y="2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2591380" y="2210609"/>
            <a:ext cx="2352289" cy="2422356"/>
          </a:xfrm>
          <a:custGeom>
            <a:avLst/>
            <a:gdLst/>
            <a:ahLst/>
            <a:cxnLst>
              <a:cxn ang="0">
                <a:pos x="390" y="800"/>
              </a:cxn>
              <a:cxn ang="0">
                <a:pos x="489" y="755"/>
              </a:cxn>
              <a:cxn ang="0">
                <a:pos x="534" y="657"/>
              </a:cxn>
              <a:cxn ang="0">
                <a:pos x="534" y="645"/>
              </a:cxn>
              <a:cxn ang="0">
                <a:pos x="534" y="635"/>
              </a:cxn>
              <a:cxn ang="0">
                <a:pos x="513" y="512"/>
              </a:cxn>
              <a:cxn ang="0">
                <a:pos x="417" y="361"/>
              </a:cxn>
              <a:cxn ang="0">
                <a:pos x="379" y="328"/>
              </a:cxn>
              <a:cxn ang="0">
                <a:pos x="134" y="244"/>
              </a:cxn>
              <a:cxn ang="0">
                <a:pos x="0" y="266"/>
              </a:cxn>
              <a:cxn ang="0">
                <a:pos x="95" y="117"/>
              </a:cxn>
              <a:cxn ang="0">
                <a:pos x="378" y="0"/>
              </a:cxn>
              <a:cxn ang="0">
                <a:pos x="661" y="117"/>
              </a:cxn>
              <a:cxn ang="0">
                <a:pos x="756" y="266"/>
              </a:cxn>
              <a:cxn ang="0">
                <a:pos x="778" y="400"/>
              </a:cxn>
              <a:cxn ang="0">
                <a:pos x="695" y="645"/>
              </a:cxn>
              <a:cxn ang="0">
                <a:pos x="661" y="683"/>
              </a:cxn>
              <a:cxn ang="0">
                <a:pos x="512" y="778"/>
              </a:cxn>
              <a:cxn ang="0">
                <a:pos x="390" y="800"/>
              </a:cxn>
            </a:cxnLst>
            <a:rect l="0" t="0" r="r" b="b"/>
            <a:pathLst>
              <a:path w="778" h="800">
                <a:moveTo>
                  <a:pt x="390" y="800"/>
                </a:moveTo>
                <a:cubicBezTo>
                  <a:pt x="428" y="798"/>
                  <a:pt x="461" y="783"/>
                  <a:pt x="489" y="755"/>
                </a:cubicBezTo>
                <a:cubicBezTo>
                  <a:pt x="516" y="727"/>
                  <a:pt x="531" y="695"/>
                  <a:pt x="534" y="657"/>
                </a:cubicBezTo>
                <a:cubicBezTo>
                  <a:pt x="534" y="653"/>
                  <a:pt x="534" y="649"/>
                  <a:pt x="534" y="645"/>
                </a:cubicBezTo>
                <a:cubicBezTo>
                  <a:pt x="534" y="642"/>
                  <a:pt x="534" y="638"/>
                  <a:pt x="534" y="635"/>
                </a:cubicBezTo>
                <a:cubicBezTo>
                  <a:pt x="533" y="591"/>
                  <a:pt x="526" y="550"/>
                  <a:pt x="513" y="512"/>
                </a:cubicBezTo>
                <a:cubicBezTo>
                  <a:pt x="494" y="456"/>
                  <a:pt x="462" y="406"/>
                  <a:pt x="417" y="361"/>
                </a:cubicBezTo>
                <a:cubicBezTo>
                  <a:pt x="405" y="349"/>
                  <a:pt x="392" y="338"/>
                  <a:pt x="379" y="328"/>
                </a:cubicBezTo>
                <a:cubicBezTo>
                  <a:pt x="309" y="272"/>
                  <a:pt x="227" y="244"/>
                  <a:pt x="134" y="244"/>
                </a:cubicBezTo>
                <a:cubicBezTo>
                  <a:pt x="86" y="244"/>
                  <a:pt x="42" y="252"/>
                  <a:pt x="0" y="266"/>
                </a:cubicBezTo>
                <a:cubicBezTo>
                  <a:pt x="19" y="212"/>
                  <a:pt x="51" y="162"/>
                  <a:pt x="95" y="117"/>
                </a:cubicBezTo>
                <a:cubicBezTo>
                  <a:pt x="173" y="39"/>
                  <a:pt x="268" y="0"/>
                  <a:pt x="378" y="0"/>
                </a:cubicBezTo>
                <a:cubicBezTo>
                  <a:pt x="488" y="0"/>
                  <a:pt x="583" y="39"/>
                  <a:pt x="661" y="117"/>
                </a:cubicBezTo>
                <a:cubicBezTo>
                  <a:pt x="705" y="162"/>
                  <a:pt x="737" y="211"/>
                  <a:pt x="756" y="266"/>
                </a:cubicBezTo>
                <a:cubicBezTo>
                  <a:pt x="771" y="308"/>
                  <a:pt x="778" y="352"/>
                  <a:pt x="778" y="400"/>
                </a:cubicBezTo>
                <a:cubicBezTo>
                  <a:pt x="778" y="493"/>
                  <a:pt x="750" y="575"/>
                  <a:pt x="695" y="645"/>
                </a:cubicBezTo>
                <a:cubicBezTo>
                  <a:pt x="684" y="658"/>
                  <a:pt x="673" y="671"/>
                  <a:pt x="661" y="683"/>
                </a:cubicBezTo>
                <a:cubicBezTo>
                  <a:pt x="616" y="727"/>
                  <a:pt x="567" y="759"/>
                  <a:pt x="512" y="778"/>
                </a:cubicBezTo>
                <a:cubicBezTo>
                  <a:pt x="474" y="792"/>
                  <a:pt x="433" y="799"/>
                  <a:pt x="390" y="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270040" y="3017394"/>
            <a:ext cx="2414349" cy="2354288"/>
          </a:xfrm>
          <a:custGeom>
            <a:avLst/>
            <a:gdLst/>
            <a:ahLst/>
            <a:cxnLst>
              <a:cxn ang="0">
                <a:pos x="532" y="0"/>
              </a:cxn>
              <a:cxn ang="0">
                <a:pos x="682" y="95"/>
              </a:cxn>
              <a:cxn ang="0">
                <a:pos x="799" y="378"/>
              </a:cxn>
              <a:cxn ang="0">
                <a:pos x="682" y="660"/>
              </a:cxn>
              <a:cxn ang="0">
                <a:pos x="533" y="756"/>
              </a:cxn>
              <a:cxn ang="0">
                <a:pos x="399" y="778"/>
              </a:cxn>
              <a:cxn ang="0">
                <a:pos x="155" y="694"/>
              </a:cxn>
              <a:cxn ang="0">
                <a:pos x="117" y="660"/>
              </a:cxn>
              <a:cxn ang="0">
                <a:pos x="22" y="513"/>
              </a:cxn>
              <a:cxn ang="0">
                <a:pos x="0" y="391"/>
              </a:cxn>
              <a:cxn ang="0">
                <a:pos x="45" y="489"/>
              </a:cxn>
              <a:cxn ang="0">
                <a:pos x="145" y="534"/>
              </a:cxn>
              <a:cxn ang="0">
                <a:pos x="155" y="534"/>
              </a:cxn>
              <a:cxn ang="0">
                <a:pos x="166" y="534"/>
              </a:cxn>
              <a:cxn ang="0">
                <a:pos x="288" y="512"/>
              </a:cxn>
              <a:cxn ang="0">
                <a:pos x="437" y="417"/>
              </a:cxn>
              <a:cxn ang="0">
                <a:pos x="471" y="379"/>
              </a:cxn>
              <a:cxn ang="0">
                <a:pos x="554" y="134"/>
              </a:cxn>
              <a:cxn ang="0">
                <a:pos x="532" y="0"/>
              </a:cxn>
            </a:cxnLst>
            <a:rect l="0" t="0" r="r" b="b"/>
            <a:pathLst>
              <a:path w="799" h="778">
                <a:moveTo>
                  <a:pt x="532" y="0"/>
                </a:moveTo>
                <a:cubicBezTo>
                  <a:pt x="587" y="19"/>
                  <a:pt x="637" y="51"/>
                  <a:pt x="682" y="95"/>
                </a:cubicBezTo>
                <a:cubicBezTo>
                  <a:pt x="760" y="173"/>
                  <a:pt x="799" y="268"/>
                  <a:pt x="799" y="378"/>
                </a:cubicBezTo>
                <a:cubicBezTo>
                  <a:pt x="799" y="488"/>
                  <a:pt x="760" y="582"/>
                  <a:pt x="682" y="660"/>
                </a:cubicBezTo>
                <a:cubicBezTo>
                  <a:pt x="637" y="705"/>
                  <a:pt x="588" y="737"/>
                  <a:pt x="533" y="756"/>
                </a:cubicBezTo>
                <a:cubicBezTo>
                  <a:pt x="491" y="770"/>
                  <a:pt x="447" y="778"/>
                  <a:pt x="399" y="778"/>
                </a:cubicBezTo>
                <a:cubicBezTo>
                  <a:pt x="306" y="778"/>
                  <a:pt x="225" y="750"/>
                  <a:pt x="155" y="694"/>
                </a:cubicBezTo>
                <a:cubicBezTo>
                  <a:pt x="142" y="684"/>
                  <a:pt x="129" y="673"/>
                  <a:pt x="117" y="660"/>
                </a:cubicBezTo>
                <a:cubicBezTo>
                  <a:pt x="73" y="616"/>
                  <a:pt x="41" y="567"/>
                  <a:pt x="22" y="513"/>
                </a:cubicBezTo>
                <a:cubicBezTo>
                  <a:pt x="9" y="475"/>
                  <a:pt x="1" y="434"/>
                  <a:pt x="0" y="391"/>
                </a:cubicBezTo>
                <a:cubicBezTo>
                  <a:pt x="2" y="429"/>
                  <a:pt x="18" y="461"/>
                  <a:pt x="45" y="489"/>
                </a:cubicBezTo>
                <a:cubicBezTo>
                  <a:pt x="73" y="517"/>
                  <a:pt x="106" y="532"/>
                  <a:pt x="145" y="534"/>
                </a:cubicBezTo>
                <a:cubicBezTo>
                  <a:pt x="148" y="534"/>
                  <a:pt x="151" y="534"/>
                  <a:pt x="155" y="534"/>
                </a:cubicBezTo>
                <a:cubicBezTo>
                  <a:pt x="159" y="534"/>
                  <a:pt x="162" y="534"/>
                  <a:pt x="166" y="534"/>
                </a:cubicBezTo>
                <a:cubicBezTo>
                  <a:pt x="209" y="533"/>
                  <a:pt x="250" y="526"/>
                  <a:pt x="288" y="512"/>
                </a:cubicBezTo>
                <a:cubicBezTo>
                  <a:pt x="343" y="493"/>
                  <a:pt x="392" y="461"/>
                  <a:pt x="437" y="417"/>
                </a:cubicBezTo>
                <a:cubicBezTo>
                  <a:pt x="449" y="405"/>
                  <a:pt x="460" y="392"/>
                  <a:pt x="471" y="379"/>
                </a:cubicBezTo>
                <a:cubicBezTo>
                  <a:pt x="526" y="309"/>
                  <a:pt x="554" y="227"/>
                  <a:pt x="554" y="134"/>
                </a:cubicBezTo>
                <a:cubicBezTo>
                  <a:pt x="554" y="86"/>
                  <a:pt x="547" y="42"/>
                  <a:pt x="532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2525315" y="3694052"/>
            <a:ext cx="2354289" cy="2420355"/>
          </a:xfrm>
          <a:custGeom>
            <a:avLst/>
            <a:gdLst/>
            <a:ahLst/>
            <a:cxnLst>
              <a:cxn ang="0">
                <a:pos x="400" y="0"/>
              </a:cxn>
              <a:cxn ang="0">
                <a:pos x="400" y="0"/>
              </a:cxn>
              <a:cxn ang="0">
                <a:pos x="291" y="45"/>
              </a:cxn>
              <a:cxn ang="0">
                <a:pos x="246" y="145"/>
              </a:cxn>
              <a:cxn ang="0">
                <a:pos x="246" y="155"/>
              </a:cxn>
              <a:cxn ang="0">
                <a:pos x="246" y="167"/>
              </a:cxn>
              <a:cxn ang="0">
                <a:pos x="268" y="289"/>
              </a:cxn>
              <a:cxn ang="0">
                <a:pos x="363" y="436"/>
              </a:cxn>
              <a:cxn ang="0">
                <a:pos x="401" y="470"/>
              </a:cxn>
              <a:cxn ang="0">
                <a:pos x="645" y="554"/>
              </a:cxn>
              <a:cxn ang="0">
                <a:pos x="779" y="532"/>
              </a:cxn>
              <a:cxn ang="0">
                <a:pos x="683" y="683"/>
              </a:cxn>
              <a:cxn ang="0">
                <a:pos x="400" y="800"/>
              </a:cxn>
              <a:cxn ang="0">
                <a:pos x="117" y="683"/>
              </a:cxn>
              <a:cxn ang="0">
                <a:pos x="21" y="531"/>
              </a:cxn>
              <a:cxn ang="0">
                <a:pos x="0" y="400"/>
              </a:cxn>
              <a:cxn ang="0">
                <a:pos x="83" y="155"/>
              </a:cxn>
              <a:cxn ang="0">
                <a:pos x="117" y="117"/>
              </a:cxn>
              <a:cxn ang="0">
                <a:pos x="267" y="21"/>
              </a:cxn>
              <a:cxn ang="0">
                <a:pos x="400" y="0"/>
              </a:cxn>
            </a:cxnLst>
            <a:rect l="0" t="0" r="r" b="b"/>
            <a:pathLst>
              <a:path w="779" h="800">
                <a:moveTo>
                  <a:pt x="400" y="0"/>
                </a:moveTo>
                <a:cubicBezTo>
                  <a:pt x="400" y="0"/>
                  <a:pt x="400" y="0"/>
                  <a:pt x="400" y="0"/>
                </a:cubicBezTo>
                <a:cubicBezTo>
                  <a:pt x="358" y="0"/>
                  <a:pt x="321" y="15"/>
                  <a:pt x="291" y="45"/>
                </a:cubicBezTo>
                <a:cubicBezTo>
                  <a:pt x="263" y="73"/>
                  <a:pt x="248" y="107"/>
                  <a:pt x="246" y="145"/>
                </a:cubicBezTo>
                <a:cubicBezTo>
                  <a:pt x="246" y="148"/>
                  <a:pt x="246" y="152"/>
                  <a:pt x="246" y="155"/>
                </a:cubicBezTo>
                <a:cubicBezTo>
                  <a:pt x="246" y="159"/>
                  <a:pt x="246" y="163"/>
                  <a:pt x="246" y="167"/>
                </a:cubicBezTo>
                <a:cubicBezTo>
                  <a:pt x="247" y="210"/>
                  <a:pt x="255" y="251"/>
                  <a:pt x="268" y="289"/>
                </a:cubicBezTo>
                <a:cubicBezTo>
                  <a:pt x="287" y="343"/>
                  <a:pt x="319" y="392"/>
                  <a:pt x="363" y="436"/>
                </a:cubicBezTo>
                <a:cubicBezTo>
                  <a:pt x="375" y="449"/>
                  <a:pt x="388" y="460"/>
                  <a:pt x="401" y="470"/>
                </a:cubicBezTo>
                <a:cubicBezTo>
                  <a:pt x="471" y="526"/>
                  <a:pt x="552" y="554"/>
                  <a:pt x="645" y="554"/>
                </a:cubicBezTo>
                <a:cubicBezTo>
                  <a:pt x="693" y="554"/>
                  <a:pt x="737" y="546"/>
                  <a:pt x="779" y="532"/>
                </a:cubicBezTo>
                <a:cubicBezTo>
                  <a:pt x="760" y="587"/>
                  <a:pt x="728" y="638"/>
                  <a:pt x="683" y="683"/>
                </a:cubicBezTo>
                <a:cubicBezTo>
                  <a:pt x="605" y="761"/>
                  <a:pt x="510" y="800"/>
                  <a:pt x="400" y="800"/>
                </a:cubicBezTo>
                <a:cubicBezTo>
                  <a:pt x="290" y="800"/>
                  <a:pt x="195" y="761"/>
                  <a:pt x="117" y="683"/>
                </a:cubicBezTo>
                <a:cubicBezTo>
                  <a:pt x="72" y="638"/>
                  <a:pt x="40" y="587"/>
                  <a:pt x="21" y="531"/>
                </a:cubicBezTo>
                <a:cubicBezTo>
                  <a:pt x="7" y="490"/>
                  <a:pt x="0" y="447"/>
                  <a:pt x="0" y="400"/>
                </a:cubicBezTo>
                <a:cubicBezTo>
                  <a:pt x="0" y="307"/>
                  <a:pt x="28" y="225"/>
                  <a:pt x="83" y="155"/>
                </a:cubicBezTo>
                <a:cubicBezTo>
                  <a:pt x="94" y="142"/>
                  <a:pt x="105" y="129"/>
                  <a:pt x="117" y="117"/>
                </a:cubicBezTo>
                <a:cubicBezTo>
                  <a:pt x="162" y="72"/>
                  <a:pt x="212" y="40"/>
                  <a:pt x="267" y="21"/>
                </a:cubicBezTo>
                <a:cubicBezTo>
                  <a:pt x="309" y="7"/>
                  <a:pt x="353" y="0"/>
                  <a:pt x="400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65"/>
          <p:cNvSpPr>
            <a:spLocks noEditPoints="1"/>
          </p:cNvSpPr>
          <p:nvPr/>
        </p:nvSpPr>
        <p:spPr bwMode="auto">
          <a:xfrm>
            <a:off x="2186823" y="3538317"/>
            <a:ext cx="515995" cy="47019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31"/>
          <p:cNvSpPr>
            <a:spLocks/>
          </p:cNvSpPr>
          <p:nvPr/>
        </p:nvSpPr>
        <p:spPr bwMode="auto">
          <a:xfrm>
            <a:off x="3965855" y="2781490"/>
            <a:ext cx="403026" cy="40913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35"/>
          <p:cNvSpPr>
            <a:spLocks noEditPoints="1"/>
          </p:cNvSpPr>
          <p:nvPr/>
        </p:nvSpPr>
        <p:spPr bwMode="auto">
          <a:xfrm>
            <a:off x="4678589" y="4377339"/>
            <a:ext cx="482410" cy="45187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3133604" y="5181826"/>
            <a:ext cx="390813" cy="424398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/>
          <p:nvPr>
            <p:extLst/>
          </p:nvPr>
        </p:nvGraphicFramePr>
        <p:xfrm>
          <a:off x="5231533" y="3041270"/>
          <a:ext cx="6243588" cy="3619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222388" y="2330059"/>
            <a:ext cx="496622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1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  <p:bldP spid="2055" grpId="0" animBg="1"/>
      <p:bldP spid="2056" grpId="0" animBg="1"/>
      <p:bldP spid="17" grpId="0" animBg="1"/>
      <p:bldP spid="18" grpId="0" animBg="1"/>
      <p:bldP spid="19" grpId="0" animBg="1"/>
      <p:bldP spid="20" grpId="0" animBg="1"/>
      <p:bldGraphic spid="22" grpId="0">
        <p:bldSub>
          <a:bldChart bld="category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212569" y="1903812"/>
            <a:ext cx="4492678" cy="4230526"/>
            <a:chOff x="2047009" y="1663503"/>
            <a:chExt cx="4100513" cy="3861812"/>
          </a:xfrm>
        </p:grpSpPr>
        <p:grpSp>
          <p:nvGrpSpPr>
            <p:cNvPr id="47125" name="Group 2"/>
            <p:cNvGrpSpPr>
              <a:grpSpLocks/>
            </p:cNvGrpSpPr>
            <p:nvPr/>
          </p:nvGrpSpPr>
          <p:grpSpPr bwMode="auto">
            <a:xfrm>
              <a:off x="2047009" y="3071106"/>
              <a:ext cx="4100513" cy="2454209"/>
              <a:chOff x="3381376" y="4750387"/>
              <a:chExt cx="5467350" cy="3272278"/>
            </a:xfrm>
          </p:grpSpPr>
          <p:sp>
            <p:nvSpPr>
              <p:cNvPr id="73" name="Freeform 5"/>
              <p:cNvSpPr>
                <a:spLocks/>
              </p:cNvSpPr>
              <p:nvPr/>
            </p:nvSpPr>
            <p:spPr bwMode="auto">
              <a:xfrm>
                <a:off x="3381376" y="5879478"/>
                <a:ext cx="5467350" cy="2143187"/>
              </a:xfrm>
              <a:custGeom>
                <a:avLst/>
                <a:gdLst>
                  <a:gd name="T0" fmla="*/ 0 w 1770"/>
                  <a:gd name="T1" fmla="*/ 658 h 694"/>
                  <a:gd name="T2" fmla="*/ 0 w 1770"/>
                  <a:gd name="T3" fmla="*/ 661 h 694"/>
                  <a:gd name="T4" fmla="*/ 0 w 1770"/>
                  <a:gd name="T5" fmla="*/ 661 h 694"/>
                  <a:gd name="T6" fmla="*/ 0 w 1770"/>
                  <a:gd name="T7" fmla="*/ 661 h 694"/>
                  <a:gd name="T8" fmla="*/ 110 w 1770"/>
                  <a:gd name="T9" fmla="*/ 694 h 694"/>
                  <a:gd name="T10" fmla="*/ 1696 w 1770"/>
                  <a:gd name="T11" fmla="*/ 693 h 694"/>
                  <a:gd name="T12" fmla="*/ 1764 w 1770"/>
                  <a:gd name="T13" fmla="*/ 667 h 694"/>
                  <a:gd name="T14" fmla="*/ 1766 w 1770"/>
                  <a:gd name="T15" fmla="*/ 624 h 694"/>
                  <a:gd name="T16" fmla="*/ 1766 w 1770"/>
                  <a:gd name="T17" fmla="*/ 624 h 694"/>
                  <a:gd name="T18" fmla="*/ 1743 w 1770"/>
                  <a:gd name="T19" fmla="*/ 577 h 694"/>
                  <a:gd name="T20" fmla="*/ 1281 w 1770"/>
                  <a:gd name="T21" fmla="*/ 37 h 694"/>
                  <a:gd name="T22" fmla="*/ 1189 w 1770"/>
                  <a:gd name="T23" fmla="*/ 0 h 694"/>
                  <a:gd name="T24" fmla="*/ 557 w 1770"/>
                  <a:gd name="T25" fmla="*/ 1 h 694"/>
                  <a:gd name="T26" fmla="*/ 478 w 1770"/>
                  <a:gd name="T27" fmla="*/ 30 h 694"/>
                  <a:gd name="T28" fmla="*/ 21 w 1770"/>
                  <a:gd name="T29" fmla="*/ 578 h 694"/>
                  <a:gd name="T30" fmla="*/ 3 w 1770"/>
                  <a:gd name="T31" fmla="*/ 612 h 694"/>
                  <a:gd name="T32" fmla="*/ 3 w 1770"/>
                  <a:gd name="T33" fmla="*/ 612 h 694"/>
                  <a:gd name="T34" fmla="*/ 0 w 1770"/>
                  <a:gd name="T35" fmla="*/ 658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70" h="694">
                    <a:moveTo>
                      <a:pt x="0" y="658"/>
                    </a:moveTo>
                    <a:cubicBezTo>
                      <a:pt x="0" y="659"/>
                      <a:pt x="0" y="660"/>
                      <a:pt x="0" y="661"/>
                    </a:cubicBezTo>
                    <a:cubicBezTo>
                      <a:pt x="0" y="661"/>
                      <a:pt x="0" y="661"/>
                      <a:pt x="0" y="661"/>
                    </a:cubicBezTo>
                    <a:cubicBezTo>
                      <a:pt x="0" y="661"/>
                      <a:pt x="0" y="661"/>
                      <a:pt x="0" y="661"/>
                    </a:cubicBezTo>
                    <a:cubicBezTo>
                      <a:pt x="0" y="680"/>
                      <a:pt x="27" y="694"/>
                      <a:pt x="110" y="694"/>
                    </a:cubicBezTo>
                    <a:cubicBezTo>
                      <a:pt x="1696" y="693"/>
                      <a:pt x="1696" y="693"/>
                      <a:pt x="1696" y="693"/>
                    </a:cubicBezTo>
                    <a:cubicBezTo>
                      <a:pt x="1747" y="693"/>
                      <a:pt x="1764" y="683"/>
                      <a:pt x="1764" y="667"/>
                    </a:cubicBezTo>
                    <a:cubicBezTo>
                      <a:pt x="1766" y="624"/>
                      <a:pt x="1766" y="624"/>
                      <a:pt x="1766" y="624"/>
                    </a:cubicBezTo>
                    <a:cubicBezTo>
                      <a:pt x="1766" y="624"/>
                      <a:pt x="1766" y="624"/>
                      <a:pt x="1766" y="624"/>
                    </a:cubicBezTo>
                    <a:cubicBezTo>
                      <a:pt x="1770" y="612"/>
                      <a:pt x="1759" y="595"/>
                      <a:pt x="1743" y="577"/>
                    </a:cubicBezTo>
                    <a:cubicBezTo>
                      <a:pt x="1281" y="37"/>
                      <a:pt x="1281" y="37"/>
                      <a:pt x="1281" y="37"/>
                    </a:cubicBezTo>
                    <a:cubicBezTo>
                      <a:pt x="1263" y="16"/>
                      <a:pt x="1245" y="0"/>
                      <a:pt x="1189" y="0"/>
                    </a:cubicBezTo>
                    <a:cubicBezTo>
                      <a:pt x="557" y="1"/>
                      <a:pt x="557" y="1"/>
                      <a:pt x="557" y="1"/>
                    </a:cubicBezTo>
                    <a:cubicBezTo>
                      <a:pt x="512" y="1"/>
                      <a:pt x="495" y="9"/>
                      <a:pt x="478" y="30"/>
                    </a:cubicBezTo>
                    <a:cubicBezTo>
                      <a:pt x="21" y="578"/>
                      <a:pt x="21" y="578"/>
                      <a:pt x="21" y="578"/>
                    </a:cubicBezTo>
                    <a:cubicBezTo>
                      <a:pt x="11" y="590"/>
                      <a:pt x="4" y="602"/>
                      <a:pt x="3" y="612"/>
                    </a:cubicBezTo>
                    <a:cubicBezTo>
                      <a:pt x="3" y="612"/>
                      <a:pt x="3" y="612"/>
                      <a:pt x="3" y="612"/>
                    </a:cubicBezTo>
                    <a:lnTo>
                      <a:pt x="0" y="658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en-US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6"/>
              <p:cNvSpPr>
                <a:spLocks/>
              </p:cNvSpPr>
              <p:nvPr/>
            </p:nvSpPr>
            <p:spPr bwMode="auto">
              <a:xfrm>
                <a:off x="3689351" y="5987489"/>
                <a:ext cx="4849813" cy="1701798"/>
              </a:xfrm>
              <a:custGeom>
                <a:avLst/>
                <a:gdLst>
                  <a:gd name="T0" fmla="*/ 0 w 3055"/>
                  <a:gd name="T1" fmla="*/ 1072 h 1072"/>
                  <a:gd name="T2" fmla="*/ 3055 w 3055"/>
                  <a:gd name="T3" fmla="*/ 1068 h 1072"/>
                  <a:gd name="T4" fmla="*/ 2226 w 3055"/>
                  <a:gd name="T5" fmla="*/ 0 h 1072"/>
                  <a:gd name="T6" fmla="*/ 812 w 3055"/>
                  <a:gd name="T7" fmla="*/ 2 h 1072"/>
                  <a:gd name="T8" fmla="*/ 0 w 3055"/>
                  <a:gd name="T9" fmla="*/ 1072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5" h="1072">
                    <a:moveTo>
                      <a:pt x="0" y="1072"/>
                    </a:moveTo>
                    <a:lnTo>
                      <a:pt x="3055" y="1068"/>
                    </a:lnTo>
                    <a:lnTo>
                      <a:pt x="2226" y="0"/>
                    </a:lnTo>
                    <a:lnTo>
                      <a:pt x="812" y="2"/>
                    </a:lnTo>
                    <a:lnTo>
                      <a:pt x="0" y="1072"/>
                    </a:lnTo>
                    <a:close/>
                  </a:path>
                </a:pathLst>
              </a:cu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en-US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7"/>
              <p:cNvSpPr>
                <a:spLocks/>
              </p:cNvSpPr>
              <p:nvPr/>
            </p:nvSpPr>
            <p:spPr bwMode="auto">
              <a:xfrm>
                <a:off x="5664685" y="4750387"/>
                <a:ext cx="845041" cy="31481"/>
              </a:xfrm>
              <a:custGeom>
                <a:avLst/>
                <a:gdLst>
                  <a:gd name="T0" fmla="*/ 260 w 274"/>
                  <a:gd name="T1" fmla="*/ 0 h 10"/>
                  <a:gd name="T2" fmla="*/ 137 w 274"/>
                  <a:gd name="T3" fmla="*/ 0 h 10"/>
                  <a:gd name="T4" fmla="*/ 14 w 274"/>
                  <a:gd name="T5" fmla="*/ 0 h 10"/>
                  <a:gd name="T6" fmla="*/ 1 w 274"/>
                  <a:gd name="T7" fmla="*/ 5 h 10"/>
                  <a:gd name="T8" fmla="*/ 1 w 274"/>
                  <a:gd name="T9" fmla="*/ 5 h 10"/>
                  <a:gd name="T10" fmla="*/ 12 w 274"/>
                  <a:gd name="T11" fmla="*/ 10 h 10"/>
                  <a:gd name="T12" fmla="*/ 137 w 274"/>
                  <a:gd name="T13" fmla="*/ 10 h 10"/>
                  <a:gd name="T14" fmla="*/ 262 w 274"/>
                  <a:gd name="T15" fmla="*/ 10 h 10"/>
                  <a:gd name="T16" fmla="*/ 273 w 274"/>
                  <a:gd name="T17" fmla="*/ 5 h 10"/>
                  <a:gd name="T18" fmla="*/ 273 w 274"/>
                  <a:gd name="T19" fmla="*/ 5 h 10"/>
                  <a:gd name="T20" fmla="*/ 260 w 274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4" h="10">
                    <a:moveTo>
                      <a:pt x="260" y="0"/>
                    </a:moveTo>
                    <a:cubicBezTo>
                      <a:pt x="219" y="0"/>
                      <a:pt x="178" y="0"/>
                      <a:pt x="137" y="0"/>
                    </a:cubicBezTo>
                    <a:cubicBezTo>
                      <a:pt x="96" y="0"/>
                      <a:pt x="55" y="0"/>
                      <a:pt x="14" y="0"/>
                    </a:cubicBezTo>
                    <a:cubicBezTo>
                      <a:pt x="8" y="0"/>
                      <a:pt x="2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8"/>
                      <a:pt x="5" y="10"/>
                      <a:pt x="12" y="10"/>
                    </a:cubicBezTo>
                    <a:cubicBezTo>
                      <a:pt x="54" y="10"/>
                      <a:pt x="95" y="10"/>
                      <a:pt x="137" y="10"/>
                    </a:cubicBezTo>
                    <a:cubicBezTo>
                      <a:pt x="179" y="10"/>
                      <a:pt x="220" y="10"/>
                      <a:pt x="262" y="10"/>
                    </a:cubicBezTo>
                    <a:cubicBezTo>
                      <a:pt x="269" y="10"/>
                      <a:pt x="274" y="8"/>
                      <a:pt x="273" y="5"/>
                    </a:cubicBezTo>
                    <a:cubicBezTo>
                      <a:pt x="273" y="5"/>
                      <a:pt x="273" y="5"/>
                      <a:pt x="273" y="5"/>
                    </a:cubicBezTo>
                    <a:cubicBezTo>
                      <a:pt x="272" y="2"/>
                      <a:pt x="266" y="0"/>
                      <a:pt x="260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en-US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8"/>
              <p:cNvSpPr>
                <a:spLocks noEditPoints="1"/>
              </p:cNvSpPr>
              <p:nvPr/>
            </p:nvSpPr>
            <p:spPr bwMode="auto">
              <a:xfrm>
                <a:off x="5831756" y="7724799"/>
                <a:ext cx="561747" cy="101712"/>
              </a:xfrm>
              <a:custGeom>
                <a:avLst/>
                <a:gdLst>
                  <a:gd name="T0" fmla="*/ 91 w 182"/>
                  <a:gd name="T1" fmla="*/ 7 h 33"/>
                  <a:gd name="T2" fmla="*/ 119 w 182"/>
                  <a:gd name="T3" fmla="*/ 18 h 33"/>
                  <a:gd name="T4" fmla="*/ 119 w 182"/>
                  <a:gd name="T5" fmla="*/ 30 h 33"/>
                  <a:gd name="T6" fmla="*/ 98 w 182"/>
                  <a:gd name="T7" fmla="*/ 30 h 33"/>
                  <a:gd name="T8" fmla="*/ 99 w 182"/>
                  <a:gd name="T9" fmla="*/ 25 h 33"/>
                  <a:gd name="T10" fmla="*/ 90 w 182"/>
                  <a:gd name="T11" fmla="*/ 21 h 33"/>
                  <a:gd name="T12" fmla="*/ 90 w 182"/>
                  <a:gd name="T13" fmla="*/ 21 h 33"/>
                  <a:gd name="T14" fmla="*/ 90 w 182"/>
                  <a:gd name="T15" fmla="*/ 33 h 33"/>
                  <a:gd name="T16" fmla="*/ 91 w 182"/>
                  <a:gd name="T17" fmla="*/ 33 h 33"/>
                  <a:gd name="T18" fmla="*/ 181 w 182"/>
                  <a:gd name="T19" fmla="*/ 17 h 33"/>
                  <a:gd name="T20" fmla="*/ 90 w 182"/>
                  <a:gd name="T21" fmla="*/ 0 h 33"/>
                  <a:gd name="T22" fmla="*/ 90 w 182"/>
                  <a:gd name="T23" fmla="*/ 3 h 33"/>
                  <a:gd name="T24" fmla="*/ 91 w 182"/>
                  <a:gd name="T25" fmla="*/ 2 h 33"/>
                  <a:gd name="T26" fmla="*/ 130 w 182"/>
                  <a:gd name="T27" fmla="*/ 17 h 33"/>
                  <a:gd name="T28" fmla="*/ 126 w 182"/>
                  <a:gd name="T29" fmla="*/ 19 h 33"/>
                  <a:gd name="T30" fmla="*/ 91 w 182"/>
                  <a:gd name="T31" fmla="*/ 5 h 33"/>
                  <a:gd name="T32" fmla="*/ 90 w 182"/>
                  <a:gd name="T33" fmla="*/ 6 h 33"/>
                  <a:gd name="T34" fmla="*/ 90 w 182"/>
                  <a:gd name="T35" fmla="*/ 8 h 33"/>
                  <a:gd name="T36" fmla="*/ 91 w 182"/>
                  <a:gd name="T37" fmla="*/ 7 h 33"/>
                  <a:gd name="T38" fmla="*/ 90 w 182"/>
                  <a:gd name="T39" fmla="*/ 21 h 33"/>
                  <a:gd name="T40" fmla="*/ 81 w 182"/>
                  <a:gd name="T41" fmla="*/ 25 h 33"/>
                  <a:gd name="T42" fmla="*/ 81 w 182"/>
                  <a:gd name="T43" fmla="*/ 30 h 33"/>
                  <a:gd name="T44" fmla="*/ 61 w 182"/>
                  <a:gd name="T45" fmla="*/ 30 h 33"/>
                  <a:gd name="T46" fmla="*/ 62 w 182"/>
                  <a:gd name="T47" fmla="*/ 18 h 33"/>
                  <a:gd name="T48" fmla="*/ 90 w 182"/>
                  <a:gd name="T49" fmla="*/ 8 h 33"/>
                  <a:gd name="T50" fmla="*/ 90 w 182"/>
                  <a:gd name="T51" fmla="*/ 6 h 33"/>
                  <a:gd name="T52" fmla="*/ 55 w 182"/>
                  <a:gd name="T53" fmla="*/ 19 h 33"/>
                  <a:gd name="T54" fmla="*/ 51 w 182"/>
                  <a:gd name="T55" fmla="*/ 17 h 33"/>
                  <a:gd name="T56" fmla="*/ 68 w 182"/>
                  <a:gd name="T57" fmla="*/ 11 h 33"/>
                  <a:gd name="T58" fmla="*/ 68 w 182"/>
                  <a:gd name="T59" fmla="*/ 4 h 33"/>
                  <a:gd name="T60" fmla="*/ 77 w 182"/>
                  <a:gd name="T61" fmla="*/ 4 h 33"/>
                  <a:gd name="T62" fmla="*/ 77 w 182"/>
                  <a:gd name="T63" fmla="*/ 8 h 33"/>
                  <a:gd name="T64" fmla="*/ 90 w 182"/>
                  <a:gd name="T65" fmla="*/ 3 h 33"/>
                  <a:gd name="T66" fmla="*/ 90 w 182"/>
                  <a:gd name="T67" fmla="*/ 0 h 33"/>
                  <a:gd name="T68" fmla="*/ 90 w 182"/>
                  <a:gd name="T69" fmla="*/ 0 h 33"/>
                  <a:gd name="T70" fmla="*/ 0 w 182"/>
                  <a:gd name="T71" fmla="*/ 17 h 33"/>
                  <a:gd name="T72" fmla="*/ 90 w 182"/>
                  <a:gd name="T73" fmla="*/ 33 h 33"/>
                  <a:gd name="T74" fmla="*/ 90 w 182"/>
                  <a:gd name="T75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2" h="33">
                    <a:moveTo>
                      <a:pt x="91" y="7"/>
                    </a:moveTo>
                    <a:cubicBezTo>
                      <a:pt x="119" y="18"/>
                      <a:pt x="119" y="18"/>
                      <a:pt x="119" y="18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98" y="30"/>
                      <a:pt x="98" y="30"/>
                      <a:pt x="98" y="30"/>
                    </a:cubicBezTo>
                    <a:cubicBezTo>
                      <a:pt x="99" y="25"/>
                      <a:pt x="99" y="25"/>
                      <a:pt x="99" y="25"/>
                    </a:cubicBezTo>
                    <a:cubicBezTo>
                      <a:pt x="99" y="23"/>
                      <a:pt x="95" y="21"/>
                      <a:pt x="90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33"/>
                      <a:pt x="90" y="33"/>
                      <a:pt x="90" y="33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141" y="33"/>
                      <a:pt x="182" y="26"/>
                      <a:pt x="181" y="17"/>
                    </a:cubicBezTo>
                    <a:cubicBezTo>
                      <a:pt x="180" y="8"/>
                      <a:pt x="139" y="0"/>
                      <a:pt x="90" y="0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130" y="17"/>
                      <a:pt x="130" y="17"/>
                      <a:pt x="130" y="17"/>
                    </a:cubicBezTo>
                    <a:cubicBezTo>
                      <a:pt x="126" y="19"/>
                      <a:pt x="126" y="19"/>
                      <a:pt x="126" y="19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0" y="8"/>
                      <a:pt x="90" y="8"/>
                      <a:pt x="90" y="8"/>
                    </a:cubicBezTo>
                    <a:lnTo>
                      <a:pt x="91" y="7"/>
                    </a:lnTo>
                    <a:close/>
                    <a:moveTo>
                      <a:pt x="90" y="21"/>
                    </a:moveTo>
                    <a:cubicBezTo>
                      <a:pt x="85" y="21"/>
                      <a:pt x="82" y="23"/>
                      <a:pt x="81" y="25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41" y="0"/>
                      <a:pt x="1" y="8"/>
                      <a:pt x="0" y="17"/>
                    </a:cubicBezTo>
                    <a:cubicBezTo>
                      <a:pt x="0" y="26"/>
                      <a:pt x="40" y="33"/>
                      <a:pt x="90" y="33"/>
                    </a:cubicBezTo>
                    <a:lnTo>
                      <a:pt x="90" y="21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en-US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126" name="Group 8"/>
            <p:cNvGrpSpPr>
              <a:grpSpLocks noChangeAspect="1"/>
            </p:cNvGrpSpPr>
            <p:nvPr/>
          </p:nvGrpSpPr>
          <p:grpSpPr bwMode="auto">
            <a:xfrm>
              <a:off x="2674772" y="1663503"/>
              <a:ext cx="2418743" cy="1941806"/>
              <a:chOff x="5599580" y="500139"/>
              <a:chExt cx="5497171" cy="4413216"/>
            </a:xfrm>
          </p:grpSpPr>
          <p:sp>
            <p:nvSpPr>
              <p:cNvPr id="5" name="Oval Callout 9"/>
              <p:cNvSpPr/>
              <p:nvPr/>
            </p:nvSpPr>
            <p:spPr>
              <a:xfrm>
                <a:off x="8126772" y="3612563"/>
                <a:ext cx="1766475" cy="1180575"/>
              </a:xfrm>
              <a:prstGeom prst="wedgeEllipseCallout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" name="Oval Callout 10"/>
              <p:cNvSpPr/>
              <p:nvPr/>
            </p:nvSpPr>
            <p:spPr>
              <a:xfrm>
                <a:off x="6682224" y="3199775"/>
                <a:ext cx="1341367" cy="895752"/>
              </a:xfrm>
              <a:prstGeom prst="wedgeEllipseCallout">
                <a:avLst>
                  <a:gd name="adj1" fmla="val 26187"/>
                  <a:gd name="adj2" fmla="val 625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" name="Oval Callout 11"/>
              <p:cNvSpPr/>
              <p:nvPr/>
            </p:nvSpPr>
            <p:spPr>
              <a:xfrm>
                <a:off x="9546556" y="2526931"/>
                <a:ext cx="1543602" cy="1031971"/>
              </a:xfrm>
              <a:prstGeom prst="wedgeEllipseCallout">
                <a:avLst>
                  <a:gd name="adj1" fmla="val 23309"/>
                  <a:gd name="adj2" fmla="val 576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Callout 12"/>
              <p:cNvSpPr/>
              <p:nvPr/>
            </p:nvSpPr>
            <p:spPr>
              <a:xfrm>
                <a:off x="8126772" y="2621871"/>
                <a:ext cx="1176276" cy="788427"/>
              </a:xfrm>
              <a:prstGeom prst="wedgeEllipseCallout">
                <a:avLst>
                  <a:gd name="adj1" fmla="val 11299"/>
                  <a:gd name="adj2" fmla="val 66763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" name="Oval Callout 13"/>
              <p:cNvSpPr/>
              <p:nvPr/>
            </p:nvSpPr>
            <p:spPr>
              <a:xfrm>
                <a:off x="10103739" y="1705481"/>
                <a:ext cx="994673" cy="664591"/>
              </a:xfrm>
              <a:prstGeom prst="wedgeEllipseCallout">
                <a:avLst>
                  <a:gd name="adj1" fmla="val 39098"/>
                  <a:gd name="adj2" fmla="val 650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Callout 14"/>
              <p:cNvSpPr/>
              <p:nvPr/>
            </p:nvSpPr>
            <p:spPr>
              <a:xfrm>
                <a:off x="5600877" y="2370072"/>
                <a:ext cx="1287711" cy="862726"/>
              </a:xfrm>
              <a:prstGeom prst="wedgeEllipseCallout">
                <a:avLst>
                  <a:gd name="adj1" fmla="val 8488"/>
                  <a:gd name="adj2" fmla="val 7028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Oval Callout 15"/>
              <p:cNvSpPr/>
              <p:nvPr/>
            </p:nvSpPr>
            <p:spPr>
              <a:xfrm>
                <a:off x="6727626" y="1544495"/>
                <a:ext cx="1564237" cy="1048482"/>
              </a:xfrm>
              <a:prstGeom prst="wedgeEllipseCallout">
                <a:avLst>
                  <a:gd name="adj1" fmla="val 6540"/>
                  <a:gd name="adj2" fmla="val 7518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Callout 16"/>
              <p:cNvSpPr/>
              <p:nvPr/>
            </p:nvSpPr>
            <p:spPr>
              <a:xfrm>
                <a:off x="8667447" y="1527983"/>
                <a:ext cx="1176273" cy="788424"/>
              </a:xfrm>
              <a:prstGeom prst="wedgeEllipseCallou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Callout 17"/>
              <p:cNvSpPr/>
              <p:nvPr/>
            </p:nvSpPr>
            <p:spPr>
              <a:xfrm>
                <a:off x="9955157" y="3868492"/>
                <a:ext cx="994673" cy="664591"/>
              </a:xfrm>
              <a:prstGeom prst="wedgeEllipseCallout">
                <a:avLst>
                  <a:gd name="adj1" fmla="val -5639"/>
                  <a:gd name="adj2" fmla="val 6628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Callout 18"/>
              <p:cNvSpPr/>
              <p:nvPr/>
            </p:nvSpPr>
            <p:spPr>
              <a:xfrm>
                <a:off x="7111461" y="4248257"/>
                <a:ext cx="994675" cy="664591"/>
              </a:xfrm>
              <a:prstGeom prst="wedgeEllipseCallout">
                <a:avLst>
                  <a:gd name="adj1" fmla="val 39098"/>
                  <a:gd name="adj2" fmla="val 6502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Oval Callout 19"/>
              <p:cNvSpPr/>
              <p:nvPr/>
            </p:nvSpPr>
            <p:spPr>
              <a:xfrm>
                <a:off x="9538301" y="500139"/>
                <a:ext cx="1341367" cy="895752"/>
              </a:xfrm>
              <a:prstGeom prst="wedgeEllipseCallout">
                <a:avLst>
                  <a:gd name="adj1" fmla="val -12056"/>
                  <a:gd name="adj2" fmla="val 6905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Oval Callout 20"/>
              <p:cNvSpPr/>
              <p:nvPr/>
            </p:nvSpPr>
            <p:spPr>
              <a:xfrm>
                <a:off x="8089628" y="690022"/>
                <a:ext cx="994673" cy="664591"/>
              </a:xfrm>
              <a:prstGeom prst="wedgeEllipseCallout">
                <a:avLst>
                  <a:gd name="adj1" fmla="val -5639"/>
                  <a:gd name="adj2" fmla="val 6628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45"/>
              <p:cNvSpPr>
                <a:spLocks noEditPoints="1"/>
              </p:cNvSpPr>
              <p:nvPr/>
            </p:nvSpPr>
            <p:spPr bwMode="auto">
              <a:xfrm>
                <a:off x="8481718" y="2795242"/>
                <a:ext cx="466384" cy="466452"/>
              </a:xfrm>
              <a:custGeom>
                <a:avLst/>
                <a:gdLst>
                  <a:gd name="T0" fmla="*/ 0 w 124"/>
                  <a:gd name="T1" fmla="*/ 62 h 124"/>
                  <a:gd name="T2" fmla="*/ 124 w 124"/>
                  <a:gd name="T3" fmla="*/ 62 h 124"/>
                  <a:gd name="T4" fmla="*/ 116 w 124"/>
                  <a:gd name="T5" fmla="*/ 60 h 124"/>
                  <a:gd name="T6" fmla="*/ 87 w 124"/>
                  <a:gd name="T7" fmla="*/ 35 h 124"/>
                  <a:gd name="T8" fmla="*/ 116 w 124"/>
                  <a:gd name="T9" fmla="*/ 60 h 124"/>
                  <a:gd name="T10" fmla="*/ 43 w 124"/>
                  <a:gd name="T11" fmla="*/ 95 h 124"/>
                  <a:gd name="T12" fmla="*/ 60 w 124"/>
                  <a:gd name="T13" fmla="*/ 116 h 124"/>
                  <a:gd name="T14" fmla="*/ 64 w 124"/>
                  <a:gd name="T15" fmla="*/ 8 h 124"/>
                  <a:gd name="T16" fmla="*/ 64 w 124"/>
                  <a:gd name="T17" fmla="*/ 36 h 124"/>
                  <a:gd name="T18" fmla="*/ 64 w 124"/>
                  <a:gd name="T19" fmla="*/ 8 h 124"/>
                  <a:gd name="T20" fmla="*/ 100 w 124"/>
                  <a:gd name="T21" fmla="*/ 23 h 124"/>
                  <a:gd name="T22" fmla="*/ 71 w 124"/>
                  <a:gd name="T23" fmla="*/ 9 h 124"/>
                  <a:gd name="T24" fmla="*/ 60 w 124"/>
                  <a:gd name="T25" fmla="*/ 36 h 124"/>
                  <a:gd name="T26" fmla="*/ 60 w 124"/>
                  <a:gd name="T27" fmla="*/ 8 h 124"/>
                  <a:gd name="T28" fmla="*/ 38 w 124"/>
                  <a:gd name="T29" fmla="*/ 31 h 124"/>
                  <a:gd name="T30" fmla="*/ 53 w 124"/>
                  <a:gd name="T31" fmla="*/ 9 h 124"/>
                  <a:gd name="T32" fmla="*/ 40 w 124"/>
                  <a:gd name="T33" fmla="*/ 36 h 124"/>
                  <a:gd name="T34" fmla="*/ 60 w 124"/>
                  <a:gd name="T35" fmla="*/ 60 h 124"/>
                  <a:gd name="T36" fmla="*/ 40 w 124"/>
                  <a:gd name="T37" fmla="*/ 36 h 124"/>
                  <a:gd name="T38" fmla="*/ 60 w 124"/>
                  <a:gd name="T39" fmla="*/ 88 h 124"/>
                  <a:gd name="T40" fmla="*/ 36 w 124"/>
                  <a:gd name="T41" fmla="*/ 64 h 124"/>
                  <a:gd name="T42" fmla="*/ 53 w 124"/>
                  <a:gd name="T43" fmla="*/ 115 h 124"/>
                  <a:gd name="T44" fmla="*/ 40 w 124"/>
                  <a:gd name="T45" fmla="*/ 96 h 124"/>
                  <a:gd name="T46" fmla="*/ 64 w 124"/>
                  <a:gd name="T47" fmla="*/ 116 h 124"/>
                  <a:gd name="T48" fmla="*/ 81 w 124"/>
                  <a:gd name="T49" fmla="*/ 95 h 124"/>
                  <a:gd name="T50" fmla="*/ 64 w 124"/>
                  <a:gd name="T51" fmla="*/ 116 h 124"/>
                  <a:gd name="T52" fmla="*/ 97 w 124"/>
                  <a:gd name="T53" fmla="*/ 103 h 124"/>
                  <a:gd name="T54" fmla="*/ 84 w 124"/>
                  <a:gd name="T55" fmla="*/ 96 h 124"/>
                  <a:gd name="T56" fmla="*/ 64 w 124"/>
                  <a:gd name="T57" fmla="*/ 88 h 124"/>
                  <a:gd name="T58" fmla="*/ 88 w 124"/>
                  <a:gd name="T59" fmla="*/ 64 h 124"/>
                  <a:gd name="T60" fmla="*/ 64 w 124"/>
                  <a:gd name="T61" fmla="*/ 60 h 124"/>
                  <a:gd name="T62" fmla="*/ 84 w 124"/>
                  <a:gd name="T63" fmla="*/ 36 h 124"/>
                  <a:gd name="T64" fmla="*/ 64 w 124"/>
                  <a:gd name="T65" fmla="*/ 60 h 124"/>
                  <a:gd name="T66" fmla="*/ 37 w 124"/>
                  <a:gd name="T67" fmla="*/ 35 h 124"/>
                  <a:gd name="T68" fmla="*/ 8 w 124"/>
                  <a:gd name="T69" fmla="*/ 60 h 124"/>
                  <a:gd name="T70" fmla="*/ 8 w 124"/>
                  <a:gd name="T71" fmla="*/ 64 h 124"/>
                  <a:gd name="T72" fmla="*/ 38 w 124"/>
                  <a:gd name="T73" fmla="*/ 93 h 124"/>
                  <a:gd name="T74" fmla="*/ 8 w 124"/>
                  <a:gd name="T75" fmla="*/ 64 h 124"/>
                  <a:gd name="T76" fmla="*/ 86 w 124"/>
                  <a:gd name="T77" fmla="*/ 93 h 124"/>
                  <a:gd name="T78" fmla="*/ 116 w 124"/>
                  <a:gd name="T79" fmla="*/ 6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8" name="Group 22"/>
              <p:cNvGrpSpPr/>
              <p:nvPr/>
            </p:nvGrpSpPr>
            <p:grpSpPr>
              <a:xfrm>
                <a:off x="7366971" y="4407847"/>
                <a:ext cx="482600" cy="392113"/>
                <a:chOff x="2974975" y="5006976"/>
                <a:chExt cx="482600" cy="392113"/>
              </a:xfrm>
              <a:solidFill>
                <a:schemeClr val="bg1"/>
              </a:solidFill>
            </p:grpSpPr>
            <p:sp>
              <p:nvSpPr>
                <p:cNvPr id="71" name="Freeform 46"/>
                <p:cNvSpPr>
                  <a:spLocks noEditPoints="1"/>
                </p:cNvSpPr>
                <p:nvPr/>
              </p:nvSpPr>
              <p:spPr bwMode="auto">
                <a:xfrm>
                  <a:off x="3306763" y="5127626"/>
                  <a:ext cx="90487" cy="120650"/>
                </a:xfrm>
                <a:custGeom>
                  <a:avLst/>
                  <a:gdLst>
                    <a:gd name="T0" fmla="*/ 11 w 24"/>
                    <a:gd name="T1" fmla="*/ 2 h 32"/>
                    <a:gd name="T2" fmla="*/ 8 w 24"/>
                    <a:gd name="T3" fmla="*/ 0 h 32"/>
                    <a:gd name="T4" fmla="*/ 4 w 24"/>
                    <a:gd name="T5" fmla="*/ 0 h 32"/>
                    <a:gd name="T6" fmla="*/ 0 w 24"/>
                    <a:gd name="T7" fmla="*/ 4 h 32"/>
                    <a:gd name="T8" fmla="*/ 0 w 24"/>
                    <a:gd name="T9" fmla="*/ 28 h 32"/>
                    <a:gd name="T10" fmla="*/ 4 w 24"/>
                    <a:gd name="T11" fmla="*/ 32 h 32"/>
                    <a:gd name="T12" fmla="*/ 20 w 24"/>
                    <a:gd name="T13" fmla="*/ 32 h 32"/>
                    <a:gd name="T14" fmla="*/ 24 w 24"/>
                    <a:gd name="T15" fmla="*/ 28 h 32"/>
                    <a:gd name="T16" fmla="*/ 24 w 24"/>
                    <a:gd name="T17" fmla="*/ 22 h 32"/>
                    <a:gd name="T18" fmla="*/ 23 w 24"/>
                    <a:gd name="T19" fmla="*/ 20 h 32"/>
                    <a:gd name="T20" fmla="*/ 11 w 24"/>
                    <a:gd name="T21" fmla="*/ 2 h 32"/>
                    <a:gd name="T22" fmla="*/ 20 w 24"/>
                    <a:gd name="T23" fmla="*/ 28 h 32"/>
                    <a:gd name="T24" fmla="*/ 4 w 24"/>
                    <a:gd name="T25" fmla="*/ 28 h 32"/>
                    <a:gd name="T26" fmla="*/ 4 w 24"/>
                    <a:gd name="T27" fmla="*/ 4 h 32"/>
                    <a:gd name="T28" fmla="*/ 8 w 24"/>
                    <a:gd name="T29" fmla="*/ 4 h 32"/>
                    <a:gd name="T30" fmla="*/ 20 w 24"/>
                    <a:gd name="T31" fmla="*/ 22 h 32"/>
                    <a:gd name="T32" fmla="*/ 20 w 24"/>
                    <a:gd name="T33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4" h="32">
                      <a:moveTo>
                        <a:pt x="11" y="2"/>
                      </a:moveTo>
                      <a:cubicBezTo>
                        <a:pt x="11" y="1"/>
                        <a:pt x="9" y="0"/>
                        <a:pt x="8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0"/>
                        <a:pt x="2" y="32"/>
                        <a:pt x="4" y="32"/>
                      </a:cubicBezTo>
                      <a:cubicBezTo>
                        <a:pt x="20" y="32"/>
                        <a:pt x="20" y="32"/>
                        <a:pt x="20" y="32"/>
                      </a:cubicBezTo>
                      <a:cubicBezTo>
                        <a:pt x="22" y="32"/>
                        <a:pt x="24" y="30"/>
                        <a:pt x="24" y="28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1"/>
                        <a:pt x="24" y="20"/>
                        <a:pt x="23" y="20"/>
                      </a:cubicBezTo>
                      <a:lnTo>
                        <a:pt x="11" y="2"/>
                      </a:lnTo>
                      <a:close/>
                      <a:moveTo>
                        <a:pt x="20" y="28"/>
                      </a:move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lnTo>
                        <a:pt x="2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47"/>
                <p:cNvSpPr>
                  <a:spLocks noEditPoints="1"/>
                </p:cNvSpPr>
                <p:nvPr/>
              </p:nvSpPr>
              <p:spPr bwMode="auto">
                <a:xfrm>
                  <a:off x="2974975" y="5006976"/>
                  <a:ext cx="482600" cy="392113"/>
                </a:xfrm>
                <a:custGeom>
                  <a:avLst/>
                  <a:gdLst>
                    <a:gd name="T0" fmla="*/ 126 w 128"/>
                    <a:gd name="T1" fmla="*/ 49 h 104"/>
                    <a:gd name="T2" fmla="*/ 110 w 128"/>
                    <a:gd name="T3" fmla="*/ 25 h 104"/>
                    <a:gd name="T4" fmla="*/ 100 w 128"/>
                    <a:gd name="T5" fmla="*/ 20 h 104"/>
                    <a:gd name="T6" fmla="*/ 84 w 128"/>
                    <a:gd name="T7" fmla="*/ 20 h 104"/>
                    <a:gd name="T8" fmla="*/ 84 w 128"/>
                    <a:gd name="T9" fmla="*/ 12 h 104"/>
                    <a:gd name="T10" fmla="*/ 72 w 128"/>
                    <a:gd name="T11" fmla="*/ 0 h 104"/>
                    <a:gd name="T12" fmla="*/ 12 w 128"/>
                    <a:gd name="T13" fmla="*/ 0 h 104"/>
                    <a:gd name="T14" fmla="*/ 0 w 128"/>
                    <a:gd name="T15" fmla="*/ 12 h 104"/>
                    <a:gd name="T16" fmla="*/ 0 w 128"/>
                    <a:gd name="T17" fmla="*/ 56 h 104"/>
                    <a:gd name="T18" fmla="*/ 12 w 128"/>
                    <a:gd name="T19" fmla="*/ 68 h 104"/>
                    <a:gd name="T20" fmla="*/ 12 w 128"/>
                    <a:gd name="T21" fmla="*/ 68 h 104"/>
                    <a:gd name="T22" fmla="*/ 12 w 128"/>
                    <a:gd name="T23" fmla="*/ 80 h 104"/>
                    <a:gd name="T24" fmla="*/ 24 w 128"/>
                    <a:gd name="T25" fmla="*/ 92 h 104"/>
                    <a:gd name="T26" fmla="*/ 29 w 128"/>
                    <a:gd name="T27" fmla="*/ 92 h 104"/>
                    <a:gd name="T28" fmla="*/ 44 w 128"/>
                    <a:gd name="T29" fmla="*/ 104 h 104"/>
                    <a:gd name="T30" fmla="*/ 59 w 128"/>
                    <a:gd name="T31" fmla="*/ 92 h 104"/>
                    <a:gd name="T32" fmla="*/ 81 w 128"/>
                    <a:gd name="T33" fmla="*/ 92 h 104"/>
                    <a:gd name="T34" fmla="*/ 96 w 128"/>
                    <a:gd name="T35" fmla="*/ 104 h 104"/>
                    <a:gd name="T36" fmla="*/ 111 w 128"/>
                    <a:gd name="T37" fmla="*/ 92 h 104"/>
                    <a:gd name="T38" fmla="*/ 116 w 128"/>
                    <a:gd name="T39" fmla="*/ 92 h 104"/>
                    <a:gd name="T40" fmla="*/ 128 w 128"/>
                    <a:gd name="T41" fmla="*/ 80 h 104"/>
                    <a:gd name="T42" fmla="*/ 128 w 128"/>
                    <a:gd name="T43" fmla="*/ 56 h 104"/>
                    <a:gd name="T44" fmla="*/ 126 w 128"/>
                    <a:gd name="T45" fmla="*/ 49 h 104"/>
                    <a:gd name="T46" fmla="*/ 12 w 128"/>
                    <a:gd name="T47" fmla="*/ 60 h 104"/>
                    <a:gd name="T48" fmla="*/ 8 w 128"/>
                    <a:gd name="T49" fmla="*/ 56 h 104"/>
                    <a:gd name="T50" fmla="*/ 8 w 128"/>
                    <a:gd name="T51" fmla="*/ 12 h 104"/>
                    <a:gd name="T52" fmla="*/ 12 w 128"/>
                    <a:gd name="T53" fmla="*/ 8 h 104"/>
                    <a:gd name="T54" fmla="*/ 72 w 128"/>
                    <a:gd name="T55" fmla="*/ 8 h 104"/>
                    <a:gd name="T56" fmla="*/ 76 w 128"/>
                    <a:gd name="T57" fmla="*/ 12 h 104"/>
                    <a:gd name="T58" fmla="*/ 76 w 128"/>
                    <a:gd name="T59" fmla="*/ 20 h 104"/>
                    <a:gd name="T60" fmla="*/ 76 w 128"/>
                    <a:gd name="T61" fmla="*/ 28 h 104"/>
                    <a:gd name="T62" fmla="*/ 76 w 128"/>
                    <a:gd name="T63" fmla="*/ 56 h 104"/>
                    <a:gd name="T64" fmla="*/ 72 w 128"/>
                    <a:gd name="T65" fmla="*/ 60 h 104"/>
                    <a:gd name="T66" fmla="*/ 12 w 128"/>
                    <a:gd name="T67" fmla="*/ 60 h 104"/>
                    <a:gd name="T68" fmla="*/ 44 w 128"/>
                    <a:gd name="T69" fmla="*/ 96 h 104"/>
                    <a:gd name="T70" fmla="*/ 36 w 128"/>
                    <a:gd name="T71" fmla="*/ 88 h 104"/>
                    <a:gd name="T72" fmla="*/ 44 w 128"/>
                    <a:gd name="T73" fmla="*/ 80 h 104"/>
                    <a:gd name="T74" fmla="*/ 52 w 128"/>
                    <a:gd name="T75" fmla="*/ 88 h 104"/>
                    <a:gd name="T76" fmla="*/ 44 w 128"/>
                    <a:gd name="T77" fmla="*/ 96 h 104"/>
                    <a:gd name="T78" fmla="*/ 96 w 128"/>
                    <a:gd name="T79" fmla="*/ 96 h 104"/>
                    <a:gd name="T80" fmla="*/ 88 w 128"/>
                    <a:gd name="T81" fmla="*/ 88 h 104"/>
                    <a:gd name="T82" fmla="*/ 96 w 128"/>
                    <a:gd name="T83" fmla="*/ 80 h 104"/>
                    <a:gd name="T84" fmla="*/ 104 w 128"/>
                    <a:gd name="T85" fmla="*/ 88 h 104"/>
                    <a:gd name="T86" fmla="*/ 96 w 128"/>
                    <a:gd name="T87" fmla="*/ 96 h 104"/>
                    <a:gd name="T88" fmla="*/ 120 w 128"/>
                    <a:gd name="T89" fmla="*/ 80 h 104"/>
                    <a:gd name="T90" fmla="*/ 116 w 128"/>
                    <a:gd name="T91" fmla="*/ 84 h 104"/>
                    <a:gd name="T92" fmla="*/ 111 w 128"/>
                    <a:gd name="T93" fmla="*/ 84 h 104"/>
                    <a:gd name="T94" fmla="*/ 96 w 128"/>
                    <a:gd name="T95" fmla="*/ 72 h 104"/>
                    <a:gd name="T96" fmla="*/ 81 w 128"/>
                    <a:gd name="T97" fmla="*/ 84 h 104"/>
                    <a:gd name="T98" fmla="*/ 59 w 128"/>
                    <a:gd name="T99" fmla="*/ 84 h 104"/>
                    <a:gd name="T100" fmla="*/ 44 w 128"/>
                    <a:gd name="T101" fmla="*/ 72 h 104"/>
                    <a:gd name="T102" fmla="*/ 29 w 128"/>
                    <a:gd name="T103" fmla="*/ 84 h 104"/>
                    <a:gd name="T104" fmla="*/ 24 w 128"/>
                    <a:gd name="T105" fmla="*/ 84 h 104"/>
                    <a:gd name="T106" fmla="*/ 20 w 128"/>
                    <a:gd name="T107" fmla="*/ 80 h 104"/>
                    <a:gd name="T108" fmla="*/ 20 w 128"/>
                    <a:gd name="T109" fmla="*/ 68 h 104"/>
                    <a:gd name="T110" fmla="*/ 72 w 128"/>
                    <a:gd name="T111" fmla="*/ 68 h 104"/>
                    <a:gd name="T112" fmla="*/ 84 w 128"/>
                    <a:gd name="T113" fmla="*/ 56 h 104"/>
                    <a:gd name="T114" fmla="*/ 84 w 128"/>
                    <a:gd name="T115" fmla="*/ 28 h 104"/>
                    <a:gd name="T116" fmla="*/ 100 w 128"/>
                    <a:gd name="T117" fmla="*/ 28 h 104"/>
                    <a:gd name="T118" fmla="*/ 103 w 128"/>
                    <a:gd name="T119" fmla="*/ 30 h 104"/>
                    <a:gd name="T120" fmla="*/ 119 w 128"/>
                    <a:gd name="T121" fmla="*/ 54 h 104"/>
                    <a:gd name="T122" fmla="*/ 120 w 128"/>
                    <a:gd name="T123" fmla="*/ 56 h 104"/>
                    <a:gd name="T124" fmla="*/ 120 w 128"/>
                    <a:gd name="T125" fmla="*/ 8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28" h="104">
                      <a:moveTo>
                        <a:pt x="126" y="49"/>
                      </a:moveTo>
                      <a:cubicBezTo>
                        <a:pt x="110" y="25"/>
                        <a:pt x="110" y="25"/>
                        <a:pt x="110" y="25"/>
                      </a:cubicBezTo>
                      <a:cubicBezTo>
                        <a:pt x="108" y="22"/>
                        <a:pt x="104" y="20"/>
                        <a:pt x="100" y="20"/>
                      </a:cubicBezTo>
                      <a:cubicBezTo>
                        <a:pt x="84" y="20"/>
                        <a:pt x="84" y="20"/>
                        <a:pt x="84" y="20"/>
                      </a:cubicBezTo>
                      <a:cubicBezTo>
                        <a:pt x="84" y="12"/>
                        <a:pt x="84" y="12"/>
                        <a:pt x="84" y="12"/>
                      </a:cubicBezTo>
                      <a:cubicBezTo>
                        <a:pt x="84" y="5"/>
                        <a:pt x="79" y="0"/>
                        <a:pt x="7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0" y="63"/>
                        <a:pt x="5" y="68"/>
                        <a:pt x="12" y="68"/>
                      </a:cubicBezTo>
                      <a:cubicBezTo>
                        <a:pt x="12" y="68"/>
                        <a:pt x="12" y="68"/>
                        <a:pt x="12" y="68"/>
                      </a:cubicBezTo>
                      <a:cubicBezTo>
                        <a:pt x="12" y="80"/>
                        <a:pt x="12" y="80"/>
                        <a:pt x="12" y="80"/>
                      </a:cubicBezTo>
                      <a:cubicBezTo>
                        <a:pt x="12" y="87"/>
                        <a:pt x="17" y="92"/>
                        <a:pt x="24" y="92"/>
                      </a:cubicBezTo>
                      <a:cubicBezTo>
                        <a:pt x="29" y="92"/>
                        <a:pt x="29" y="92"/>
                        <a:pt x="29" y="92"/>
                      </a:cubicBezTo>
                      <a:cubicBezTo>
                        <a:pt x="30" y="99"/>
                        <a:pt x="37" y="104"/>
                        <a:pt x="44" y="104"/>
                      </a:cubicBezTo>
                      <a:cubicBezTo>
                        <a:pt x="51" y="104"/>
                        <a:pt x="58" y="99"/>
                        <a:pt x="59" y="92"/>
                      </a:cubicBezTo>
                      <a:cubicBezTo>
                        <a:pt x="81" y="92"/>
                        <a:pt x="81" y="92"/>
                        <a:pt x="81" y="92"/>
                      </a:cubicBezTo>
                      <a:cubicBezTo>
                        <a:pt x="82" y="99"/>
                        <a:pt x="89" y="104"/>
                        <a:pt x="96" y="104"/>
                      </a:cubicBezTo>
                      <a:cubicBezTo>
                        <a:pt x="103" y="104"/>
                        <a:pt x="110" y="99"/>
                        <a:pt x="111" y="92"/>
                      </a:cubicBezTo>
                      <a:cubicBezTo>
                        <a:pt x="116" y="92"/>
                        <a:pt x="116" y="92"/>
                        <a:pt x="116" y="92"/>
                      </a:cubicBezTo>
                      <a:cubicBezTo>
                        <a:pt x="123" y="92"/>
                        <a:pt x="128" y="87"/>
                        <a:pt x="128" y="80"/>
                      </a:cubicBezTo>
                      <a:cubicBezTo>
                        <a:pt x="128" y="56"/>
                        <a:pt x="128" y="56"/>
                        <a:pt x="128" y="56"/>
                      </a:cubicBezTo>
                      <a:cubicBezTo>
                        <a:pt x="128" y="54"/>
                        <a:pt x="127" y="51"/>
                        <a:pt x="126" y="49"/>
                      </a:cubicBezTo>
                      <a:close/>
                      <a:moveTo>
                        <a:pt x="12" y="60"/>
                      </a:moveTo>
                      <a:cubicBezTo>
                        <a:pt x="10" y="60"/>
                        <a:pt x="8" y="58"/>
                        <a:pt x="8" y="56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0"/>
                        <a:pt x="10" y="8"/>
                        <a:pt x="12" y="8"/>
                      </a:cubicBezTo>
                      <a:cubicBezTo>
                        <a:pt x="72" y="8"/>
                        <a:pt x="72" y="8"/>
                        <a:pt x="72" y="8"/>
                      </a:cubicBezTo>
                      <a:cubicBezTo>
                        <a:pt x="74" y="8"/>
                        <a:pt x="76" y="10"/>
                        <a:pt x="76" y="12"/>
                      </a:cubicBezTo>
                      <a:cubicBezTo>
                        <a:pt x="76" y="20"/>
                        <a:pt x="76" y="20"/>
                        <a:pt x="76" y="20"/>
                      </a:cubicBezTo>
                      <a:cubicBezTo>
                        <a:pt x="76" y="28"/>
                        <a:pt x="76" y="28"/>
                        <a:pt x="76" y="28"/>
                      </a:cubicBezTo>
                      <a:cubicBezTo>
                        <a:pt x="76" y="56"/>
                        <a:pt x="76" y="56"/>
                        <a:pt x="76" y="56"/>
                      </a:cubicBezTo>
                      <a:cubicBezTo>
                        <a:pt x="76" y="58"/>
                        <a:pt x="74" y="60"/>
                        <a:pt x="72" y="60"/>
                      </a:cubicBezTo>
                      <a:lnTo>
                        <a:pt x="12" y="60"/>
                      </a:lnTo>
                      <a:close/>
                      <a:moveTo>
                        <a:pt x="44" y="96"/>
                      </a:moveTo>
                      <a:cubicBezTo>
                        <a:pt x="40" y="96"/>
                        <a:pt x="36" y="92"/>
                        <a:pt x="36" y="88"/>
                      </a:cubicBezTo>
                      <a:cubicBezTo>
                        <a:pt x="36" y="84"/>
                        <a:pt x="40" y="80"/>
                        <a:pt x="44" y="80"/>
                      </a:cubicBezTo>
                      <a:cubicBezTo>
                        <a:pt x="48" y="80"/>
                        <a:pt x="52" y="84"/>
                        <a:pt x="52" y="88"/>
                      </a:cubicBezTo>
                      <a:cubicBezTo>
                        <a:pt x="52" y="92"/>
                        <a:pt x="48" y="96"/>
                        <a:pt x="44" y="96"/>
                      </a:cubicBezTo>
                      <a:close/>
                      <a:moveTo>
                        <a:pt x="96" y="96"/>
                      </a:moveTo>
                      <a:cubicBezTo>
                        <a:pt x="92" y="96"/>
                        <a:pt x="88" y="92"/>
                        <a:pt x="88" y="88"/>
                      </a:cubicBezTo>
                      <a:cubicBezTo>
                        <a:pt x="88" y="84"/>
                        <a:pt x="92" y="80"/>
                        <a:pt x="96" y="80"/>
                      </a:cubicBezTo>
                      <a:cubicBezTo>
                        <a:pt x="100" y="80"/>
                        <a:pt x="104" y="84"/>
                        <a:pt x="104" y="88"/>
                      </a:cubicBezTo>
                      <a:cubicBezTo>
                        <a:pt x="104" y="92"/>
                        <a:pt x="100" y="96"/>
                        <a:pt x="96" y="96"/>
                      </a:cubicBezTo>
                      <a:close/>
                      <a:moveTo>
                        <a:pt x="120" y="80"/>
                      </a:moveTo>
                      <a:cubicBezTo>
                        <a:pt x="120" y="82"/>
                        <a:pt x="118" y="84"/>
                        <a:pt x="116" y="84"/>
                      </a:cubicBezTo>
                      <a:cubicBezTo>
                        <a:pt x="111" y="84"/>
                        <a:pt x="111" y="84"/>
                        <a:pt x="111" y="84"/>
                      </a:cubicBezTo>
                      <a:cubicBezTo>
                        <a:pt x="110" y="77"/>
                        <a:pt x="103" y="72"/>
                        <a:pt x="96" y="72"/>
                      </a:cubicBezTo>
                      <a:cubicBezTo>
                        <a:pt x="89" y="72"/>
                        <a:pt x="82" y="77"/>
                        <a:pt x="81" y="84"/>
                      </a:cubicBezTo>
                      <a:cubicBezTo>
                        <a:pt x="59" y="84"/>
                        <a:pt x="59" y="84"/>
                        <a:pt x="59" y="84"/>
                      </a:cubicBezTo>
                      <a:cubicBezTo>
                        <a:pt x="58" y="77"/>
                        <a:pt x="51" y="72"/>
                        <a:pt x="44" y="72"/>
                      </a:cubicBezTo>
                      <a:cubicBezTo>
                        <a:pt x="37" y="72"/>
                        <a:pt x="30" y="77"/>
                        <a:pt x="29" y="84"/>
                      </a:cubicBezTo>
                      <a:cubicBezTo>
                        <a:pt x="24" y="84"/>
                        <a:pt x="24" y="84"/>
                        <a:pt x="24" y="84"/>
                      </a:cubicBezTo>
                      <a:cubicBezTo>
                        <a:pt x="22" y="84"/>
                        <a:pt x="20" y="82"/>
                        <a:pt x="20" y="80"/>
                      </a:cubicBezTo>
                      <a:cubicBezTo>
                        <a:pt x="20" y="68"/>
                        <a:pt x="20" y="68"/>
                        <a:pt x="20" y="68"/>
                      </a:cubicBezTo>
                      <a:cubicBezTo>
                        <a:pt x="72" y="68"/>
                        <a:pt x="72" y="68"/>
                        <a:pt x="72" y="68"/>
                      </a:cubicBezTo>
                      <a:cubicBezTo>
                        <a:pt x="79" y="68"/>
                        <a:pt x="84" y="63"/>
                        <a:pt x="84" y="56"/>
                      </a:cubicBezTo>
                      <a:cubicBezTo>
                        <a:pt x="84" y="28"/>
                        <a:pt x="84" y="28"/>
                        <a:pt x="84" y="28"/>
                      </a:cubicBezTo>
                      <a:cubicBezTo>
                        <a:pt x="100" y="28"/>
                        <a:pt x="100" y="28"/>
                        <a:pt x="100" y="28"/>
                      </a:cubicBezTo>
                      <a:cubicBezTo>
                        <a:pt x="101" y="28"/>
                        <a:pt x="103" y="29"/>
                        <a:pt x="103" y="30"/>
                      </a:cubicBezTo>
                      <a:cubicBezTo>
                        <a:pt x="119" y="54"/>
                        <a:pt x="119" y="54"/>
                        <a:pt x="119" y="54"/>
                      </a:cubicBezTo>
                      <a:cubicBezTo>
                        <a:pt x="120" y="54"/>
                        <a:pt x="120" y="55"/>
                        <a:pt x="120" y="56"/>
                      </a:cubicBezTo>
                      <a:lnTo>
                        <a:pt x="12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23"/>
              <p:cNvGrpSpPr/>
              <p:nvPr/>
            </p:nvGrpSpPr>
            <p:grpSpPr>
              <a:xfrm>
                <a:off x="7210457" y="1807833"/>
                <a:ext cx="549275" cy="549275"/>
                <a:chOff x="1978025" y="4927601"/>
                <a:chExt cx="549275" cy="549275"/>
              </a:xfrm>
              <a:solidFill>
                <a:schemeClr val="bg1"/>
              </a:solidFill>
            </p:grpSpPr>
            <p:sp>
              <p:nvSpPr>
                <p:cNvPr id="62" name="Freeform 48"/>
                <p:cNvSpPr>
                  <a:spLocks noEditPoints="1"/>
                </p:cNvSpPr>
                <p:nvPr/>
              </p:nvSpPr>
              <p:spPr bwMode="auto">
                <a:xfrm>
                  <a:off x="1978025" y="4927601"/>
                  <a:ext cx="549275" cy="549275"/>
                </a:xfrm>
                <a:custGeom>
                  <a:avLst/>
                  <a:gdLst>
                    <a:gd name="T0" fmla="*/ 97 w 146"/>
                    <a:gd name="T1" fmla="*/ 14 h 146"/>
                    <a:gd name="T2" fmla="*/ 14 w 146"/>
                    <a:gd name="T3" fmla="*/ 49 h 146"/>
                    <a:gd name="T4" fmla="*/ 49 w 146"/>
                    <a:gd name="T5" fmla="*/ 132 h 146"/>
                    <a:gd name="T6" fmla="*/ 132 w 146"/>
                    <a:gd name="T7" fmla="*/ 97 h 146"/>
                    <a:gd name="T8" fmla="*/ 97 w 146"/>
                    <a:gd name="T9" fmla="*/ 14 h 146"/>
                    <a:gd name="T10" fmla="*/ 52 w 146"/>
                    <a:gd name="T11" fmla="*/ 125 h 146"/>
                    <a:gd name="T12" fmla="*/ 21 w 146"/>
                    <a:gd name="T13" fmla="*/ 52 h 146"/>
                    <a:gd name="T14" fmla="*/ 94 w 146"/>
                    <a:gd name="T15" fmla="*/ 21 h 146"/>
                    <a:gd name="T16" fmla="*/ 125 w 146"/>
                    <a:gd name="T17" fmla="*/ 94 h 146"/>
                    <a:gd name="T18" fmla="*/ 52 w 146"/>
                    <a:gd name="T19" fmla="*/ 125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6" h="146">
                      <a:moveTo>
                        <a:pt x="97" y="14"/>
                      </a:moveTo>
                      <a:cubicBezTo>
                        <a:pt x="64" y="0"/>
                        <a:pt x="27" y="16"/>
                        <a:pt x="14" y="49"/>
                      </a:cubicBezTo>
                      <a:cubicBezTo>
                        <a:pt x="0" y="82"/>
                        <a:pt x="16" y="119"/>
                        <a:pt x="49" y="132"/>
                      </a:cubicBezTo>
                      <a:cubicBezTo>
                        <a:pt x="82" y="146"/>
                        <a:pt x="119" y="130"/>
                        <a:pt x="132" y="97"/>
                      </a:cubicBezTo>
                      <a:cubicBezTo>
                        <a:pt x="146" y="64"/>
                        <a:pt x="130" y="27"/>
                        <a:pt x="97" y="14"/>
                      </a:cubicBezTo>
                      <a:close/>
                      <a:moveTo>
                        <a:pt x="52" y="125"/>
                      </a:moveTo>
                      <a:cubicBezTo>
                        <a:pt x="24" y="114"/>
                        <a:pt x="10" y="81"/>
                        <a:pt x="21" y="52"/>
                      </a:cubicBezTo>
                      <a:cubicBezTo>
                        <a:pt x="33" y="24"/>
                        <a:pt x="65" y="10"/>
                        <a:pt x="94" y="21"/>
                      </a:cubicBezTo>
                      <a:cubicBezTo>
                        <a:pt x="123" y="33"/>
                        <a:pt x="136" y="65"/>
                        <a:pt x="125" y="94"/>
                      </a:cubicBezTo>
                      <a:cubicBezTo>
                        <a:pt x="114" y="123"/>
                        <a:pt x="81" y="136"/>
                        <a:pt x="52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49"/>
                <p:cNvSpPr>
                  <a:spLocks noEditPoints="1"/>
                </p:cNvSpPr>
                <p:nvPr/>
              </p:nvSpPr>
              <p:spPr bwMode="auto">
                <a:xfrm>
                  <a:off x="2219325" y="5168901"/>
                  <a:ext cx="66675" cy="68263"/>
                </a:xfrm>
                <a:custGeom>
                  <a:avLst/>
                  <a:gdLst>
                    <a:gd name="T0" fmla="*/ 12 w 18"/>
                    <a:gd name="T1" fmla="*/ 2 h 18"/>
                    <a:gd name="T2" fmla="*/ 2 w 18"/>
                    <a:gd name="T3" fmla="*/ 6 h 18"/>
                    <a:gd name="T4" fmla="*/ 6 w 18"/>
                    <a:gd name="T5" fmla="*/ 16 h 18"/>
                    <a:gd name="T6" fmla="*/ 16 w 18"/>
                    <a:gd name="T7" fmla="*/ 12 h 18"/>
                    <a:gd name="T8" fmla="*/ 12 w 18"/>
                    <a:gd name="T9" fmla="*/ 2 h 18"/>
                    <a:gd name="T10" fmla="*/ 8 w 18"/>
                    <a:gd name="T11" fmla="*/ 13 h 18"/>
                    <a:gd name="T12" fmla="*/ 5 w 18"/>
                    <a:gd name="T13" fmla="*/ 8 h 18"/>
                    <a:gd name="T14" fmla="*/ 11 w 18"/>
                    <a:gd name="T15" fmla="*/ 5 h 18"/>
                    <a:gd name="T16" fmla="*/ 13 w 18"/>
                    <a:gd name="T17" fmla="*/ 11 h 18"/>
                    <a:gd name="T18" fmla="*/ 8 w 18"/>
                    <a:gd name="T19" fmla="*/ 13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18">
                      <a:moveTo>
                        <a:pt x="12" y="2"/>
                      </a:moveTo>
                      <a:cubicBezTo>
                        <a:pt x="8" y="0"/>
                        <a:pt x="3" y="2"/>
                        <a:pt x="2" y="6"/>
                      </a:cubicBezTo>
                      <a:cubicBezTo>
                        <a:pt x="0" y="10"/>
                        <a:pt x="2" y="15"/>
                        <a:pt x="6" y="16"/>
                      </a:cubicBezTo>
                      <a:cubicBezTo>
                        <a:pt x="10" y="18"/>
                        <a:pt x="15" y="16"/>
                        <a:pt x="16" y="12"/>
                      </a:cubicBezTo>
                      <a:cubicBezTo>
                        <a:pt x="18" y="8"/>
                        <a:pt x="16" y="3"/>
                        <a:pt x="12" y="2"/>
                      </a:cubicBezTo>
                      <a:close/>
                      <a:moveTo>
                        <a:pt x="8" y="13"/>
                      </a:moveTo>
                      <a:cubicBezTo>
                        <a:pt x="5" y="12"/>
                        <a:pt x="4" y="10"/>
                        <a:pt x="5" y="8"/>
                      </a:cubicBezTo>
                      <a:cubicBezTo>
                        <a:pt x="6" y="5"/>
                        <a:pt x="8" y="4"/>
                        <a:pt x="11" y="5"/>
                      </a:cubicBezTo>
                      <a:cubicBezTo>
                        <a:pt x="13" y="6"/>
                        <a:pt x="14" y="8"/>
                        <a:pt x="13" y="11"/>
                      </a:cubicBezTo>
                      <a:cubicBezTo>
                        <a:pt x="12" y="13"/>
                        <a:pt x="10" y="14"/>
                        <a:pt x="8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50"/>
                <p:cNvSpPr>
                  <a:spLocks noEditPoints="1"/>
                </p:cNvSpPr>
                <p:nvPr/>
              </p:nvSpPr>
              <p:spPr bwMode="auto">
                <a:xfrm>
                  <a:off x="2151063" y="5100638"/>
                  <a:ext cx="203200" cy="203200"/>
                </a:xfrm>
                <a:custGeom>
                  <a:avLst/>
                  <a:gdLst>
                    <a:gd name="T0" fmla="*/ 36 w 54"/>
                    <a:gd name="T1" fmla="*/ 5 h 54"/>
                    <a:gd name="T2" fmla="*/ 5 w 54"/>
                    <a:gd name="T3" fmla="*/ 18 h 54"/>
                    <a:gd name="T4" fmla="*/ 18 w 54"/>
                    <a:gd name="T5" fmla="*/ 49 h 54"/>
                    <a:gd name="T6" fmla="*/ 49 w 54"/>
                    <a:gd name="T7" fmla="*/ 36 h 54"/>
                    <a:gd name="T8" fmla="*/ 36 w 54"/>
                    <a:gd name="T9" fmla="*/ 5 h 54"/>
                    <a:gd name="T10" fmla="*/ 21 w 54"/>
                    <a:gd name="T11" fmla="*/ 42 h 54"/>
                    <a:gd name="T12" fmla="*/ 12 w 54"/>
                    <a:gd name="T13" fmla="*/ 21 h 54"/>
                    <a:gd name="T14" fmla="*/ 33 w 54"/>
                    <a:gd name="T15" fmla="*/ 12 h 54"/>
                    <a:gd name="T16" fmla="*/ 42 w 54"/>
                    <a:gd name="T17" fmla="*/ 33 h 54"/>
                    <a:gd name="T18" fmla="*/ 21 w 54"/>
                    <a:gd name="T19" fmla="*/ 42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4" h="54">
                      <a:moveTo>
                        <a:pt x="36" y="5"/>
                      </a:moveTo>
                      <a:cubicBezTo>
                        <a:pt x="24" y="0"/>
                        <a:pt x="10" y="6"/>
                        <a:pt x="5" y="18"/>
                      </a:cubicBezTo>
                      <a:cubicBezTo>
                        <a:pt x="0" y="30"/>
                        <a:pt x="6" y="44"/>
                        <a:pt x="18" y="49"/>
                      </a:cubicBezTo>
                      <a:cubicBezTo>
                        <a:pt x="30" y="54"/>
                        <a:pt x="44" y="48"/>
                        <a:pt x="49" y="36"/>
                      </a:cubicBezTo>
                      <a:cubicBezTo>
                        <a:pt x="54" y="24"/>
                        <a:pt x="48" y="10"/>
                        <a:pt x="36" y="5"/>
                      </a:cubicBezTo>
                      <a:close/>
                      <a:moveTo>
                        <a:pt x="21" y="42"/>
                      </a:moveTo>
                      <a:cubicBezTo>
                        <a:pt x="13" y="39"/>
                        <a:pt x="9" y="29"/>
                        <a:pt x="12" y="21"/>
                      </a:cubicBezTo>
                      <a:cubicBezTo>
                        <a:pt x="15" y="13"/>
                        <a:pt x="25" y="9"/>
                        <a:pt x="33" y="12"/>
                      </a:cubicBezTo>
                      <a:cubicBezTo>
                        <a:pt x="41" y="15"/>
                        <a:pt x="45" y="25"/>
                        <a:pt x="42" y="33"/>
                      </a:cubicBezTo>
                      <a:cubicBezTo>
                        <a:pt x="39" y="41"/>
                        <a:pt x="29" y="45"/>
                        <a:pt x="21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51"/>
                <p:cNvSpPr>
                  <a:spLocks/>
                </p:cNvSpPr>
                <p:nvPr/>
              </p:nvSpPr>
              <p:spPr bwMode="auto">
                <a:xfrm>
                  <a:off x="2290763" y="5237163"/>
                  <a:ext cx="74612" cy="77788"/>
                </a:xfrm>
                <a:custGeom>
                  <a:avLst/>
                  <a:gdLst>
                    <a:gd name="T0" fmla="*/ 20 w 20"/>
                    <a:gd name="T1" fmla="*/ 3 h 21"/>
                    <a:gd name="T2" fmla="*/ 19 w 20"/>
                    <a:gd name="T3" fmla="*/ 0 h 21"/>
                    <a:gd name="T4" fmla="*/ 16 w 20"/>
                    <a:gd name="T5" fmla="*/ 1 h 21"/>
                    <a:gd name="T6" fmla="*/ 16 w 20"/>
                    <a:gd name="T7" fmla="*/ 1 h 21"/>
                    <a:gd name="T8" fmla="*/ 1 w 20"/>
                    <a:gd name="T9" fmla="*/ 17 h 21"/>
                    <a:gd name="T10" fmla="*/ 0 w 20"/>
                    <a:gd name="T11" fmla="*/ 19 h 21"/>
                    <a:gd name="T12" fmla="*/ 3 w 20"/>
                    <a:gd name="T13" fmla="*/ 20 h 21"/>
                    <a:gd name="T14" fmla="*/ 3 w 20"/>
                    <a:gd name="T15" fmla="*/ 20 h 21"/>
                    <a:gd name="T16" fmla="*/ 20 w 20"/>
                    <a:gd name="T17" fmla="*/ 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1">
                      <a:moveTo>
                        <a:pt x="20" y="3"/>
                      </a:moveTo>
                      <a:cubicBezTo>
                        <a:pt x="20" y="2"/>
                        <a:pt x="20" y="1"/>
                        <a:pt x="19" y="0"/>
                      </a:cubicBezTo>
                      <a:cubicBezTo>
                        <a:pt x="18" y="0"/>
                        <a:pt x="16" y="0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9"/>
                        <a:pt x="8" y="14"/>
                        <a:pt x="1" y="17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0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10" y="17"/>
                        <a:pt x="16" y="11"/>
                        <a:pt x="2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52"/>
                <p:cNvSpPr>
                  <a:spLocks/>
                </p:cNvSpPr>
                <p:nvPr/>
              </p:nvSpPr>
              <p:spPr bwMode="auto">
                <a:xfrm>
                  <a:off x="2312988" y="5259388"/>
                  <a:ext cx="109537" cy="112713"/>
                </a:xfrm>
                <a:custGeom>
                  <a:avLst/>
                  <a:gdLst>
                    <a:gd name="T0" fmla="*/ 27 w 29"/>
                    <a:gd name="T1" fmla="*/ 0 h 30"/>
                    <a:gd name="T2" fmla="*/ 25 w 29"/>
                    <a:gd name="T3" fmla="*/ 1 h 30"/>
                    <a:gd name="T4" fmla="*/ 1 w 29"/>
                    <a:gd name="T5" fmla="*/ 25 h 30"/>
                    <a:gd name="T6" fmla="*/ 0 w 29"/>
                    <a:gd name="T7" fmla="*/ 28 h 30"/>
                    <a:gd name="T8" fmla="*/ 3 w 29"/>
                    <a:gd name="T9" fmla="*/ 29 h 30"/>
                    <a:gd name="T10" fmla="*/ 3 w 29"/>
                    <a:gd name="T11" fmla="*/ 29 h 30"/>
                    <a:gd name="T12" fmla="*/ 29 w 29"/>
                    <a:gd name="T13" fmla="*/ 3 h 30"/>
                    <a:gd name="T14" fmla="*/ 27 w 29"/>
                    <a:gd name="T1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30">
                      <a:moveTo>
                        <a:pt x="27" y="0"/>
                      </a:moveTo>
                      <a:cubicBezTo>
                        <a:pt x="26" y="0"/>
                        <a:pt x="25" y="0"/>
                        <a:pt x="25" y="1"/>
                      </a:cubicBezTo>
                      <a:cubicBezTo>
                        <a:pt x="20" y="13"/>
                        <a:pt x="12" y="21"/>
                        <a:pt x="1" y="25"/>
                      </a:cubicBezTo>
                      <a:cubicBezTo>
                        <a:pt x="0" y="26"/>
                        <a:pt x="0" y="27"/>
                        <a:pt x="0" y="28"/>
                      </a:cubicBezTo>
                      <a:cubicBezTo>
                        <a:pt x="1" y="29"/>
                        <a:pt x="2" y="30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14" y="24"/>
                        <a:pt x="24" y="15"/>
                        <a:pt x="29" y="3"/>
                      </a:cubicBezTo>
                      <a:cubicBezTo>
                        <a:pt x="29" y="2"/>
                        <a:pt x="28" y="1"/>
                        <a:pt x="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53"/>
                <p:cNvSpPr>
                  <a:spLocks/>
                </p:cNvSpPr>
                <p:nvPr/>
              </p:nvSpPr>
              <p:spPr bwMode="auto">
                <a:xfrm>
                  <a:off x="2301875" y="5248276"/>
                  <a:ext cx="93662" cy="93663"/>
                </a:xfrm>
                <a:custGeom>
                  <a:avLst/>
                  <a:gdLst>
                    <a:gd name="T0" fmla="*/ 23 w 25"/>
                    <a:gd name="T1" fmla="*/ 0 h 25"/>
                    <a:gd name="T2" fmla="*/ 20 w 25"/>
                    <a:gd name="T3" fmla="*/ 1 h 25"/>
                    <a:gd name="T4" fmla="*/ 1 w 25"/>
                    <a:gd name="T5" fmla="*/ 21 h 25"/>
                    <a:gd name="T6" fmla="*/ 1 w 25"/>
                    <a:gd name="T7" fmla="*/ 21 h 25"/>
                    <a:gd name="T8" fmla="*/ 0 w 25"/>
                    <a:gd name="T9" fmla="*/ 24 h 25"/>
                    <a:gd name="T10" fmla="*/ 3 w 25"/>
                    <a:gd name="T11" fmla="*/ 25 h 25"/>
                    <a:gd name="T12" fmla="*/ 3 w 25"/>
                    <a:gd name="T13" fmla="*/ 25 h 25"/>
                    <a:gd name="T14" fmla="*/ 24 w 25"/>
                    <a:gd name="T15" fmla="*/ 3 h 25"/>
                    <a:gd name="T16" fmla="*/ 23 w 25"/>
                    <a:gd name="T17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25">
                      <a:moveTo>
                        <a:pt x="23" y="0"/>
                      </a:moveTo>
                      <a:cubicBezTo>
                        <a:pt x="22" y="0"/>
                        <a:pt x="21" y="0"/>
                        <a:pt x="20" y="1"/>
                      </a:cubicBezTo>
                      <a:cubicBezTo>
                        <a:pt x="17" y="11"/>
                        <a:pt x="10" y="17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3"/>
                        <a:pt x="0" y="24"/>
                      </a:cubicBezTo>
                      <a:cubicBezTo>
                        <a:pt x="1" y="25"/>
                        <a:pt x="2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12" y="21"/>
                        <a:pt x="20" y="13"/>
                        <a:pt x="24" y="3"/>
                      </a:cubicBezTo>
                      <a:cubicBezTo>
                        <a:pt x="25" y="2"/>
                        <a:pt x="24" y="1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54"/>
                <p:cNvSpPr>
                  <a:spLocks/>
                </p:cNvSpPr>
                <p:nvPr/>
              </p:nvSpPr>
              <p:spPr bwMode="auto">
                <a:xfrm>
                  <a:off x="2139950" y="5089526"/>
                  <a:ext cx="74612" cy="79375"/>
                </a:xfrm>
                <a:custGeom>
                  <a:avLst/>
                  <a:gdLst>
                    <a:gd name="T0" fmla="*/ 20 w 20"/>
                    <a:gd name="T1" fmla="*/ 2 h 21"/>
                    <a:gd name="T2" fmla="*/ 17 w 20"/>
                    <a:gd name="T3" fmla="*/ 1 h 21"/>
                    <a:gd name="T4" fmla="*/ 17 w 20"/>
                    <a:gd name="T5" fmla="*/ 1 h 21"/>
                    <a:gd name="T6" fmla="*/ 0 w 20"/>
                    <a:gd name="T7" fmla="*/ 18 h 21"/>
                    <a:gd name="T8" fmla="*/ 0 w 20"/>
                    <a:gd name="T9" fmla="*/ 18 h 21"/>
                    <a:gd name="T10" fmla="*/ 1 w 20"/>
                    <a:gd name="T11" fmla="*/ 21 h 21"/>
                    <a:gd name="T12" fmla="*/ 4 w 20"/>
                    <a:gd name="T13" fmla="*/ 20 h 21"/>
                    <a:gd name="T14" fmla="*/ 4 w 20"/>
                    <a:gd name="T15" fmla="*/ 20 h 21"/>
                    <a:gd name="T16" fmla="*/ 19 w 20"/>
                    <a:gd name="T17" fmla="*/ 4 h 21"/>
                    <a:gd name="T18" fmla="*/ 20 w 20"/>
                    <a:gd name="T19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21">
                      <a:moveTo>
                        <a:pt x="20" y="2"/>
                      </a:moveTo>
                      <a:cubicBezTo>
                        <a:pt x="20" y="1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0" y="4"/>
                        <a:pt x="4" y="10"/>
                        <a:pt x="0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9"/>
                        <a:pt x="0" y="20"/>
                        <a:pt x="1" y="21"/>
                      </a:cubicBezTo>
                      <a:cubicBezTo>
                        <a:pt x="2" y="21"/>
                        <a:pt x="4" y="21"/>
                        <a:pt x="4" y="20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7" y="12"/>
                        <a:pt x="12" y="7"/>
                        <a:pt x="19" y="4"/>
                      </a:cubicBezTo>
                      <a:cubicBezTo>
                        <a:pt x="20" y="4"/>
                        <a:pt x="20" y="3"/>
                        <a:pt x="2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9" name="Freeform 55"/>
                <p:cNvSpPr>
                  <a:spLocks/>
                </p:cNvSpPr>
                <p:nvPr/>
              </p:nvSpPr>
              <p:spPr bwMode="auto">
                <a:xfrm>
                  <a:off x="2082800" y="5033963"/>
                  <a:ext cx="109537" cy="112713"/>
                </a:xfrm>
                <a:custGeom>
                  <a:avLst/>
                  <a:gdLst>
                    <a:gd name="T0" fmla="*/ 29 w 29"/>
                    <a:gd name="T1" fmla="*/ 2 h 30"/>
                    <a:gd name="T2" fmla="*/ 26 w 29"/>
                    <a:gd name="T3" fmla="*/ 1 h 30"/>
                    <a:gd name="T4" fmla="*/ 26 w 29"/>
                    <a:gd name="T5" fmla="*/ 1 h 30"/>
                    <a:gd name="T6" fmla="*/ 0 w 29"/>
                    <a:gd name="T7" fmla="*/ 27 h 30"/>
                    <a:gd name="T8" fmla="*/ 2 w 29"/>
                    <a:gd name="T9" fmla="*/ 30 h 30"/>
                    <a:gd name="T10" fmla="*/ 4 w 29"/>
                    <a:gd name="T11" fmla="*/ 29 h 30"/>
                    <a:gd name="T12" fmla="*/ 28 w 29"/>
                    <a:gd name="T13" fmla="*/ 5 h 30"/>
                    <a:gd name="T14" fmla="*/ 29 w 29"/>
                    <a:gd name="T15" fmla="*/ 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30">
                      <a:moveTo>
                        <a:pt x="29" y="2"/>
                      </a:moveTo>
                      <a:cubicBezTo>
                        <a:pt x="28" y="1"/>
                        <a:pt x="27" y="0"/>
                        <a:pt x="26" y="1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15" y="6"/>
                        <a:pt x="5" y="15"/>
                        <a:pt x="0" y="27"/>
                      </a:cubicBezTo>
                      <a:cubicBezTo>
                        <a:pt x="0" y="28"/>
                        <a:pt x="1" y="29"/>
                        <a:pt x="2" y="30"/>
                      </a:cubicBezTo>
                      <a:cubicBezTo>
                        <a:pt x="3" y="30"/>
                        <a:pt x="4" y="30"/>
                        <a:pt x="4" y="29"/>
                      </a:cubicBezTo>
                      <a:cubicBezTo>
                        <a:pt x="9" y="17"/>
                        <a:pt x="17" y="9"/>
                        <a:pt x="28" y="5"/>
                      </a:cubicBezTo>
                      <a:cubicBezTo>
                        <a:pt x="29" y="4"/>
                        <a:pt x="29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56"/>
                <p:cNvSpPr>
                  <a:spLocks/>
                </p:cNvSpPr>
                <p:nvPr/>
              </p:nvSpPr>
              <p:spPr bwMode="auto">
                <a:xfrm>
                  <a:off x="2109788" y="5064126"/>
                  <a:ext cx="93662" cy="93663"/>
                </a:xfrm>
                <a:custGeom>
                  <a:avLst/>
                  <a:gdLst>
                    <a:gd name="T0" fmla="*/ 24 w 25"/>
                    <a:gd name="T1" fmla="*/ 4 h 25"/>
                    <a:gd name="T2" fmla="*/ 25 w 25"/>
                    <a:gd name="T3" fmla="*/ 1 h 25"/>
                    <a:gd name="T4" fmla="*/ 22 w 25"/>
                    <a:gd name="T5" fmla="*/ 0 h 25"/>
                    <a:gd name="T6" fmla="*/ 22 w 25"/>
                    <a:gd name="T7" fmla="*/ 0 h 25"/>
                    <a:gd name="T8" fmla="*/ 1 w 25"/>
                    <a:gd name="T9" fmla="*/ 22 h 25"/>
                    <a:gd name="T10" fmla="*/ 2 w 25"/>
                    <a:gd name="T11" fmla="*/ 25 h 25"/>
                    <a:gd name="T12" fmla="*/ 5 w 25"/>
                    <a:gd name="T13" fmla="*/ 24 h 25"/>
                    <a:gd name="T14" fmla="*/ 24 w 25"/>
                    <a:gd name="T15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25">
                      <a:moveTo>
                        <a:pt x="24" y="4"/>
                      </a:moveTo>
                      <a:cubicBezTo>
                        <a:pt x="25" y="3"/>
                        <a:pt x="25" y="2"/>
                        <a:pt x="25" y="1"/>
                      </a:cubicBezTo>
                      <a:cubicBezTo>
                        <a:pt x="24" y="0"/>
                        <a:pt x="23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3" y="4"/>
                        <a:pt x="5" y="12"/>
                        <a:pt x="1" y="22"/>
                      </a:cubicBezTo>
                      <a:cubicBezTo>
                        <a:pt x="0" y="23"/>
                        <a:pt x="1" y="24"/>
                        <a:pt x="2" y="25"/>
                      </a:cubicBezTo>
                      <a:cubicBezTo>
                        <a:pt x="3" y="25"/>
                        <a:pt x="4" y="25"/>
                        <a:pt x="5" y="24"/>
                      </a:cubicBezTo>
                      <a:cubicBezTo>
                        <a:pt x="8" y="14"/>
                        <a:pt x="15" y="8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" name="Group 24"/>
              <p:cNvGrpSpPr/>
              <p:nvPr/>
            </p:nvGrpSpPr>
            <p:grpSpPr>
              <a:xfrm>
                <a:off x="8806221" y="3987764"/>
                <a:ext cx="495300" cy="466725"/>
                <a:chOff x="1049338" y="4976813"/>
                <a:chExt cx="495300" cy="466725"/>
              </a:xfrm>
              <a:solidFill>
                <a:schemeClr val="bg1"/>
              </a:solidFill>
            </p:grpSpPr>
            <p:sp>
              <p:nvSpPr>
                <p:cNvPr id="60" name="Oval 57"/>
                <p:cNvSpPr>
                  <a:spLocks noChangeArrowheads="1"/>
                </p:cNvSpPr>
                <p:nvPr/>
              </p:nvSpPr>
              <p:spPr bwMode="auto">
                <a:xfrm>
                  <a:off x="1289050" y="5232401"/>
                  <a:ext cx="60325" cy="603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58"/>
                <p:cNvSpPr>
                  <a:spLocks noEditPoints="1"/>
                </p:cNvSpPr>
                <p:nvPr/>
              </p:nvSpPr>
              <p:spPr bwMode="auto">
                <a:xfrm>
                  <a:off x="1049338" y="4976813"/>
                  <a:ext cx="495300" cy="466725"/>
                </a:xfrm>
                <a:custGeom>
                  <a:avLst/>
                  <a:gdLst>
                    <a:gd name="T0" fmla="*/ 116 w 132"/>
                    <a:gd name="T1" fmla="*/ 48 h 124"/>
                    <a:gd name="T2" fmla="*/ 116 w 132"/>
                    <a:gd name="T3" fmla="*/ 22 h 124"/>
                    <a:gd name="T4" fmla="*/ 104 w 132"/>
                    <a:gd name="T5" fmla="*/ 0 h 124"/>
                    <a:gd name="T6" fmla="*/ 22 w 132"/>
                    <a:gd name="T7" fmla="*/ 0 h 124"/>
                    <a:gd name="T8" fmla="*/ 0 w 132"/>
                    <a:gd name="T9" fmla="*/ 102 h 124"/>
                    <a:gd name="T10" fmla="*/ 94 w 132"/>
                    <a:gd name="T11" fmla="*/ 124 h 124"/>
                    <a:gd name="T12" fmla="*/ 116 w 132"/>
                    <a:gd name="T13" fmla="*/ 96 h 124"/>
                    <a:gd name="T14" fmla="*/ 116 w 132"/>
                    <a:gd name="T15" fmla="*/ 48 h 124"/>
                    <a:gd name="T16" fmla="*/ 88 w 132"/>
                    <a:gd name="T17" fmla="*/ 8 h 124"/>
                    <a:gd name="T18" fmla="*/ 108 w 132"/>
                    <a:gd name="T19" fmla="*/ 12 h 124"/>
                    <a:gd name="T20" fmla="*/ 108 w 132"/>
                    <a:gd name="T21" fmla="*/ 24 h 124"/>
                    <a:gd name="T22" fmla="*/ 104 w 132"/>
                    <a:gd name="T23" fmla="*/ 36 h 124"/>
                    <a:gd name="T24" fmla="*/ 104 w 132"/>
                    <a:gd name="T25" fmla="*/ 32 h 124"/>
                    <a:gd name="T26" fmla="*/ 104 w 132"/>
                    <a:gd name="T27" fmla="*/ 16 h 124"/>
                    <a:gd name="T28" fmla="*/ 16 w 132"/>
                    <a:gd name="T29" fmla="*/ 12 h 124"/>
                    <a:gd name="T30" fmla="*/ 12 w 132"/>
                    <a:gd name="T31" fmla="*/ 24 h 124"/>
                    <a:gd name="T32" fmla="*/ 8 w 132"/>
                    <a:gd name="T33" fmla="*/ 22 h 124"/>
                    <a:gd name="T34" fmla="*/ 100 w 132"/>
                    <a:gd name="T35" fmla="*/ 20 h 124"/>
                    <a:gd name="T36" fmla="*/ 16 w 132"/>
                    <a:gd name="T37" fmla="*/ 16 h 124"/>
                    <a:gd name="T38" fmla="*/ 100 w 132"/>
                    <a:gd name="T39" fmla="*/ 20 h 124"/>
                    <a:gd name="T40" fmla="*/ 100 w 132"/>
                    <a:gd name="T41" fmla="*/ 28 h 124"/>
                    <a:gd name="T42" fmla="*/ 16 w 132"/>
                    <a:gd name="T43" fmla="*/ 24 h 124"/>
                    <a:gd name="T44" fmla="*/ 100 w 132"/>
                    <a:gd name="T45" fmla="*/ 32 h 124"/>
                    <a:gd name="T46" fmla="*/ 88 w 132"/>
                    <a:gd name="T47" fmla="*/ 36 h 124"/>
                    <a:gd name="T48" fmla="*/ 16 w 132"/>
                    <a:gd name="T49" fmla="*/ 35 h 124"/>
                    <a:gd name="T50" fmla="*/ 100 w 132"/>
                    <a:gd name="T51" fmla="*/ 32 h 124"/>
                    <a:gd name="T52" fmla="*/ 94 w 132"/>
                    <a:gd name="T53" fmla="*/ 116 h 124"/>
                    <a:gd name="T54" fmla="*/ 8 w 132"/>
                    <a:gd name="T55" fmla="*/ 102 h 124"/>
                    <a:gd name="T56" fmla="*/ 22 w 132"/>
                    <a:gd name="T57" fmla="*/ 44 h 124"/>
                    <a:gd name="T58" fmla="*/ 104 w 132"/>
                    <a:gd name="T59" fmla="*/ 44 h 124"/>
                    <a:gd name="T60" fmla="*/ 108 w 132"/>
                    <a:gd name="T61" fmla="*/ 56 h 124"/>
                    <a:gd name="T62" fmla="*/ 52 w 132"/>
                    <a:gd name="T63" fmla="*/ 76 h 124"/>
                    <a:gd name="T64" fmla="*/ 108 w 132"/>
                    <a:gd name="T65" fmla="*/ 96 h 124"/>
                    <a:gd name="T66" fmla="*/ 113 w 132"/>
                    <a:gd name="T67" fmla="*/ 88 h 124"/>
                    <a:gd name="T68" fmla="*/ 60 w 132"/>
                    <a:gd name="T69" fmla="*/ 76 h 124"/>
                    <a:gd name="T70" fmla="*/ 108 w 132"/>
                    <a:gd name="T71" fmla="*/ 64 h 124"/>
                    <a:gd name="T72" fmla="*/ 115 w 132"/>
                    <a:gd name="T73" fmla="*/ 59 h 124"/>
                    <a:gd name="T74" fmla="*/ 120 w 132"/>
                    <a:gd name="T75" fmla="*/ 72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2" h="124">
                      <a:moveTo>
                        <a:pt x="116" y="48"/>
                      </a:moveTo>
                      <a:cubicBezTo>
                        <a:pt x="116" y="48"/>
                        <a:pt x="116" y="48"/>
                        <a:pt x="116" y="48"/>
                      </a:cubicBezTo>
                      <a:cubicBezTo>
                        <a:pt x="116" y="24"/>
                        <a:pt x="116" y="24"/>
                        <a:pt x="116" y="24"/>
                      </a:cubicBezTo>
                      <a:cubicBezTo>
                        <a:pt x="116" y="22"/>
                        <a:pt x="116" y="22"/>
                        <a:pt x="116" y="22"/>
                      </a:cubicBezTo>
                      <a:cubicBezTo>
                        <a:pt x="116" y="12"/>
                        <a:pt x="116" y="12"/>
                        <a:pt x="116" y="12"/>
                      </a:cubicBezTo>
                      <a:cubicBezTo>
                        <a:pt x="116" y="5"/>
                        <a:pt x="111" y="0"/>
                        <a:pt x="104" y="0"/>
                      </a:cubicBezTo>
                      <a:cubicBezTo>
                        <a:pt x="88" y="0"/>
                        <a:pt x="88" y="0"/>
                        <a:pt x="8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0" y="10"/>
                        <a:pt x="0" y="22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14"/>
                        <a:pt x="10" y="124"/>
                        <a:pt x="22" y="124"/>
                      </a:cubicBezTo>
                      <a:cubicBezTo>
                        <a:pt x="94" y="124"/>
                        <a:pt x="94" y="124"/>
                        <a:pt x="94" y="124"/>
                      </a:cubicBezTo>
                      <a:cubicBezTo>
                        <a:pt x="106" y="124"/>
                        <a:pt x="116" y="114"/>
                        <a:pt x="116" y="102"/>
                      </a:cubicBezTo>
                      <a:cubicBezTo>
                        <a:pt x="116" y="96"/>
                        <a:pt x="116" y="96"/>
                        <a:pt x="116" y="96"/>
                      </a:cubicBezTo>
                      <a:cubicBezTo>
                        <a:pt x="116" y="96"/>
                        <a:pt x="116" y="96"/>
                        <a:pt x="116" y="96"/>
                      </a:cubicBezTo>
                      <a:cubicBezTo>
                        <a:pt x="132" y="84"/>
                        <a:pt x="132" y="60"/>
                        <a:pt x="116" y="48"/>
                      </a:cubicBezTo>
                      <a:close/>
                      <a:moveTo>
                        <a:pt x="22" y="8"/>
                      </a:moveTo>
                      <a:cubicBezTo>
                        <a:pt x="88" y="8"/>
                        <a:pt x="88" y="8"/>
                        <a:pt x="88" y="8"/>
                      </a:cubicBez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106" y="8"/>
                        <a:pt x="108" y="10"/>
                        <a:pt x="108" y="12"/>
                      </a:cubicBezTo>
                      <a:cubicBezTo>
                        <a:pt x="108" y="22"/>
                        <a:pt x="108" y="22"/>
                        <a:pt x="108" y="22"/>
                      </a:cubicBezTo>
                      <a:cubicBezTo>
                        <a:pt x="108" y="24"/>
                        <a:pt x="108" y="24"/>
                        <a:pt x="108" y="24"/>
                      </a:cubicBezTo>
                      <a:cubicBezTo>
                        <a:pt x="108" y="37"/>
                        <a:pt x="108" y="37"/>
                        <a:pt x="108" y="37"/>
                      </a:cubicBezTo>
                      <a:cubicBezTo>
                        <a:pt x="107" y="36"/>
                        <a:pt x="105" y="36"/>
                        <a:pt x="104" y="36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2"/>
                        <a:pt x="104" y="32"/>
                        <a:pt x="104" y="32"/>
                      </a:cubicBezTo>
                      <a:cubicBezTo>
                        <a:pt x="104" y="24"/>
                        <a:pt x="104" y="24"/>
                        <a:pt x="104" y="24"/>
                      </a:cubicBezTo>
                      <a:cubicBezTo>
                        <a:pt x="104" y="16"/>
                        <a:pt x="104" y="16"/>
                        <a:pt x="104" y="16"/>
                      </a:cubicBezTo>
                      <a:cubicBezTo>
                        <a:pt x="104" y="14"/>
                        <a:pt x="102" y="12"/>
                        <a:pt x="100" y="12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4" y="12"/>
                        <a:pt x="12" y="14"/>
                        <a:pt x="12" y="16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0" y="29"/>
                        <a:pt x="8" y="26"/>
                        <a:pt x="8" y="22"/>
                      </a:cubicBezTo>
                      <a:cubicBezTo>
                        <a:pt x="8" y="14"/>
                        <a:pt x="14" y="8"/>
                        <a:pt x="22" y="8"/>
                      </a:cubicBezTo>
                      <a:close/>
                      <a:moveTo>
                        <a:pt x="100" y="20"/>
                      </a:move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00" y="16"/>
                        <a:pt x="100" y="16"/>
                        <a:pt x="100" y="16"/>
                      </a:cubicBezTo>
                      <a:lnTo>
                        <a:pt x="100" y="20"/>
                      </a:lnTo>
                      <a:close/>
                      <a:moveTo>
                        <a:pt x="100" y="24"/>
                      </a:moveTo>
                      <a:cubicBezTo>
                        <a:pt x="100" y="28"/>
                        <a:pt x="100" y="28"/>
                        <a:pt x="100" y="28"/>
                      </a:cubicBezTo>
                      <a:cubicBezTo>
                        <a:pt x="16" y="28"/>
                        <a:pt x="16" y="28"/>
                        <a:pt x="16" y="28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lnTo>
                        <a:pt x="100" y="24"/>
                      </a:lnTo>
                      <a:close/>
                      <a:moveTo>
                        <a:pt x="100" y="32"/>
                      </a:moveTo>
                      <a:cubicBezTo>
                        <a:pt x="100" y="36"/>
                        <a:pt x="100" y="36"/>
                        <a:pt x="100" y="36"/>
                      </a:cubicBezTo>
                      <a:cubicBezTo>
                        <a:pt x="88" y="36"/>
                        <a:pt x="88" y="36"/>
                        <a:pt x="88" y="36"/>
                      </a:cubicBezTo>
                      <a:cubicBezTo>
                        <a:pt x="22" y="36"/>
                        <a:pt x="22" y="36"/>
                        <a:pt x="22" y="36"/>
                      </a:cubicBezTo>
                      <a:cubicBezTo>
                        <a:pt x="20" y="36"/>
                        <a:pt x="18" y="35"/>
                        <a:pt x="16" y="35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lnTo>
                        <a:pt x="100" y="32"/>
                      </a:lnTo>
                      <a:close/>
                      <a:moveTo>
                        <a:pt x="108" y="102"/>
                      </a:moveTo>
                      <a:cubicBezTo>
                        <a:pt x="108" y="110"/>
                        <a:pt x="102" y="116"/>
                        <a:pt x="94" y="116"/>
                      </a:cubicBezTo>
                      <a:cubicBezTo>
                        <a:pt x="22" y="116"/>
                        <a:pt x="22" y="116"/>
                        <a:pt x="22" y="116"/>
                      </a:cubicBezTo>
                      <a:cubicBezTo>
                        <a:pt x="14" y="116"/>
                        <a:pt x="8" y="110"/>
                        <a:pt x="8" y="102"/>
                      </a:cubicBezTo>
                      <a:cubicBezTo>
                        <a:pt x="8" y="39"/>
                        <a:pt x="8" y="39"/>
                        <a:pt x="8" y="39"/>
                      </a:cubicBezTo>
                      <a:cubicBezTo>
                        <a:pt x="12" y="42"/>
                        <a:pt x="17" y="44"/>
                        <a:pt x="22" y="44"/>
                      </a:cubicBezTo>
                      <a:cubicBezTo>
                        <a:pt x="88" y="44"/>
                        <a:pt x="88" y="44"/>
                        <a:pt x="88" y="44"/>
                      </a:cubicBezTo>
                      <a:cubicBezTo>
                        <a:pt x="104" y="44"/>
                        <a:pt x="104" y="44"/>
                        <a:pt x="104" y="44"/>
                      </a:cubicBezTo>
                      <a:cubicBezTo>
                        <a:pt x="106" y="44"/>
                        <a:pt x="108" y="46"/>
                        <a:pt x="108" y="48"/>
                      </a:cubicBezTo>
                      <a:cubicBezTo>
                        <a:pt x="108" y="56"/>
                        <a:pt x="108" y="56"/>
                        <a:pt x="108" y="56"/>
                      </a:cubicBezTo>
                      <a:cubicBezTo>
                        <a:pt x="72" y="56"/>
                        <a:pt x="72" y="56"/>
                        <a:pt x="72" y="56"/>
                      </a:cubicBezTo>
                      <a:cubicBezTo>
                        <a:pt x="61" y="56"/>
                        <a:pt x="52" y="65"/>
                        <a:pt x="52" y="76"/>
                      </a:cubicBezTo>
                      <a:cubicBezTo>
                        <a:pt x="52" y="87"/>
                        <a:pt x="61" y="96"/>
                        <a:pt x="72" y="96"/>
                      </a:cubicBezTo>
                      <a:cubicBezTo>
                        <a:pt x="108" y="96"/>
                        <a:pt x="108" y="96"/>
                        <a:pt x="108" y="96"/>
                      </a:cubicBezTo>
                      <a:lnTo>
                        <a:pt x="108" y="102"/>
                      </a:lnTo>
                      <a:close/>
                      <a:moveTo>
                        <a:pt x="113" y="88"/>
                      </a:moveTo>
                      <a:cubicBezTo>
                        <a:pt x="72" y="88"/>
                        <a:pt x="72" y="88"/>
                        <a:pt x="72" y="88"/>
                      </a:cubicBezTo>
                      <a:cubicBezTo>
                        <a:pt x="65" y="88"/>
                        <a:pt x="60" y="83"/>
                        <a:pt x="60" y="76"/>
                      </a:cubicBezTo>
                      <a:cubicBezTo>
                        <a:pt x="60" y="69"/>
                        <a:pt x="65" y="64"/>
                        <a:pt x="72" y="64"/>
                      </a:cubicBezTo>
                      <a:cubicBezTo>
                        <a:pt x="108" y="64"/>
                        <a:pt x="108" y="64"/>
                        <a:pt x="108" y="64"/>
                      </a:cubicBezTo>
                      <a:cubicBezTo>
                        <a:pt x="110" y="64"/>
                        <a:pt x="113" y="63"/>
                        <a:pt x="114" y="61"/>
                      </a:cubicBezTo>
                      <a:cubicBezTo>
                        <a:pt x="115" y="60"/>
                        <a:pt x="115" y="60"/>
                        <a:pt x="115" y="59"/>
                      </a:cubicBezTo>
                      <a:cubicBezTo>
                        <a:pt x="115" y="59"/>
                        <a:pt x="116" y="59"/>
                        <a:pt x="116" y="59"/>
                      </a:cubicBezTo>
                      <a:cubicBezTo>
                        <a:pt x="118" y="62"/>
                        <a:pt x="120" y="67"/>
                        <a:pt x="120" y="72"/>
                      </a:cubicBezTo>
                      <a:cubicBezTo>
                        <a:pt x="120" y="78"/>
                        <a:pt x="118" y="84"/>
                        <a:pt x="113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1" name="Freeform 59"/>
              <p:cNvSpPr>
                <a:spLocks noEditPoints="1"/>
              </p:cNvSpPr>
              <p:nvPr/>
            </p:nvSpPr>
            <p:spPr bwMode="auto">
              <a:xfrm>
                <a:off x="10359631" y="1779783"/>
                <a:ext cx="482890" cy="478835"/>
              </a:xfrm>
              <a:custGeom>
                <a:avLst/>
                <a:gdLst>
                  <a:gd name="T0" fmla="*/ 81 w 128"/>
                  <a:gd name="T1" fmla="*/ 14 h 128"/>
                  <a:gd name="T2" fmla="*/ 53 w 128"/>
                  <a:gd name="T3" fmla="*/ 36 h 128"/>
                  <a:gd name="T4" fmla="*/ 33 w 128"/>
                  <a:gd name="T5" fmla="*/ 36 h 128"/>
                  <a:gd name="T6" fmla="*/ 0 w 128"/>
                  <a:gd name="T7" fmla="*/ 56 h 128"/>
                  <a:gd name="T8" fmla="*/ 24 w 128"/>
                  <a:gd name="T9" fmla="*/ 84 h 128"/>
                  <a:gd name="T10" fmla="*/ 32 w 128"/>
                  <a:gd name="T11" fmla="*/ 128 h 128"/>
                  <a:gd name="T12" fmla="*/ 56 w 128"/>
                  <a:gd name="T13" fmla="*/ 120 h 128"/>
                  <a:gd name="T14" fmla="*/ 52 w 128"/>
                  <a:gd name="T15" fmla="*/ 108 h 128"/>
                  <a:gd name="T16" fmla="*/ 52 w 128"/>
                  <a:gd name="T17" fmla="*/ 80 h 128"/>
                  <a:gd name="T18" fmla="*/ 53 w 128"/>
                  <a:gd name="T19" fmla="*/ 78 h 128"/>
                  <a:gd name="T20" fmla="*/ 54 w 128"/>
                  <a:gd name="T21" fmla="*/ 77 h 128"/>
                  <a:gd name="T22" fmla="*/ 55 w 128"/>
                  <a:gd name="T23" fmla="*/ 76 h 128"/>
                  <a:gd name="T24" fmla="*/ 81 w 128"/>
                  <a:gd name="T25" fmla="*/ 98 h 128"/>
                  <a:gd name="T26" fmla="*/ 128 w 128"/>
                  <a:gd name="T27" fmla="*/ 56 h 128"/>
                  <a:gd name="T28" fmla="*/ 80 w 128"/>
                  <a:gd name="T29" fmla="*/ 56 h 128"/>
                  <a:gd name="T30" fmla="*/ 92 w 128"/>
                  <a:gd name="T31" fmla="*/ 44 h 128"/>
                  <a:gd name="T32" fmla="*/ 92 w 128"/>
                  <a:gd name="T33" fmla="*/ 68 h 128"/>
                  <a:gd name="T34" fmla="*/ 80 w 128"/>
                  <a:gd name="T35" fmla="*/ 56 h 128"/>
                  <a:gd name="T36" fmla="*/ 16 w 128"/>
                  <a:gd name="T37" fmla="*/ 44 h 128"/>
                  <a:gd name="T38" fmla="*/ 40 w 128"/>
                  <a:gd name="T39" fmla="*/ 56 h 128"/>
                  <a:gd name="T40" fmla="*/ 16 w 128"/>
                  <a:gd name="T41" fmla="*/ 68 h 128"/>
                  <a:gd name="T42" fmla="*/ 48 w 128"/>
                  <a:gd name="T43" fmla="*/ 120 h 128"/>
                  <a:gd name="T44" fmla="*/ 32 w 128"/>
                  <a:gd name="T45" fmla="*/ 84 h 128"/>
                  <a:gd name="T46" fmla="*/ 33 w 128"/>
                  <a:gd name="T47" fmla="*/ 76 h 128"/>
                  <a:gd name="T48" fmla="*/ 45 w 128"/>
                  <a:gd name="T49" fmla="*/ 76 h 128"/>
                  <a:gd name="T50" fmla="*/ 44 w 128"/>
                  <a:gd name="T51" fmla="*/ 108 h 128"/>
                  <a:gd name="T52" fmla="*/ 48 w 128"/>
                  <a:gd name="T53" fmla="*/ 117 h 128"/>
                  <a:gd name="T54" fmla="*/ 53 w 128"/>
                  <a:gd name="T55" fmla="*/ 68 h 128"/>
                  <a:gd name="T56" fmla="*/ 52 w 128"/>
                  <a:gd name="T57" fmla="*/ 68 h 128"/>
                  <a:gd name="T58" fmla="*/ 52 w 128"/>
                  <a:gd name="T59" fmla="*/ 44 h 128"/>
                  <a:gd name="T60" fmla="*/ 74 w 128"/>
                  <a:gd name="T61" fmla="*/ 36 h 128"/>
                  <a:gd name="T62" fmla="*/ 74 w 128"/>
                  <a:gd name="T63" fmla="*/ 76 h 128"/>
                  <a:gd name="T64" fmla="*/ 100 w 128"/>
                  <a:gd name="T65" fmla="*/ 104 h 128"/>
                  <a:gd name="T66" fmla="*/ 92 w 128"/>
                  <a:gd name="T67" fmla="*/ 76 h 128"/>
                  <a:gd name="T68" fmla="*/ 92 w 128"/>
                  <a:gd name="T69" fmla="*/ 36 h 128"/>
                  <a:gd name="T70" fmla="*/ 100 w 128"/>
                  <a:gd name="T71" fmla="*/ 8 h 128"/>
                  <a:gd name="T72" fmla="*/ 100 w 128"/>
                  <a:gd name="T73" fmla="*/ 10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8" h="128">
                    <a:moveTo>
                      <a:pt x="100" y="0"/>
                    </a:moveTo>
                    <a:cubicBezTo>
                      <a:pt x="92" y="0"/>
                      <a:pt x="85" y="6"/>
                      <a:pt x="8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74" y="27"/>
                      <a:pt x="64" y="36"/>
                      <a:pt x="53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7" y="36"/>
                      <a:pt x="0" y="45"/>
                      <a:pt x="0" y="56"/>
                    </a:cubicBezTo>
                    <a:cubicBezTo>
                      <a:pt x="0" y="67"/>
                      <a:pt x="7" y="76"/>
                      <a:pt x="16" y="76"/>
                    </a:cubicBezTo>
                    <a:cubicBezTo>
                      <a:pt x="20" y="76"/>
                      <a:pt x="24" y="80"/>
                      <a:pt x="24" y="84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4"/>
                      <a:pt x="28" y="128"/>
                      <a:pt x="32" y="128"/>
                    </a:cubicBezTo>
                    <a:cubicBezTo>
                      <a:pt x="48" y="128"/>
                      <a:pt x="48" y="128"/>
                      <a:pt x="48" y="128"/>
                    </a:cubicBezTo>
                    <a:cubicBezTo>
                      <a:pt x="52" y="128"/>
                      <a:pt x="56" y="124"/>
                      <a:pt x="56" y="120"/>
                    </a:cubicBezTo>
                    <a:cubicBezTo>
                      <a:pt x="56" y="116"/>
                      <a:pt x="56" y="116"/>
                      <a:pt x="56" y="116"/>
                    </a:cubicBezTo>
                    <a:cubicBezTo>
                      <a:pt x="56" y="112"/>
                      <a:pt x="52" y="110"/>
                      <a:pt x="52" y="108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79"/>
                      <a:pt x="52" y="79"/>
                      <a:pt x="53" y="78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7"/>
                      <a:pt x="53" y="77"/>
                      <a:pt x="54" y="77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6"/>
                      <a:pt x="55" y="76"/>
                      <a:pt x="55" y="76"/>
                    </a:cubicBezTo>
                    <a:cubicBezTo>
                      <a:pt x="65" y="77"/>
                      <a:pt x="74" y="85"/>
                      <a:pt x="81" y="98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85" y="106"/>
                      <a:pt x="92" y="112"/>
                      <a:pt x="100" y="112"/>
                    </a:cubicBezTo>
                    <a:cubicBezTo>
                      <a:pt x="118" y="112"/>
                      <a:pt x="128" y="84"/>
                      <a:pt x="128" y="56"/>
                    </a:cubicBezTo>
                    <a:cubicBezTo>
                      <a:pt x="128" y="28"/>
                      <a:pt x="118" y="0"/>
                      <a:pt x="100" y="0"/>
                    </a:cubicBezTo>
                    <a:close/>
                    <a:moveTo>
                      <a:pt x="80" y="56"/>
                    </a:moveTo>
                    <a:cubicBezTo>
                      <a:pt x="80" y="52"/>
                      <a:pt x="80" y="48"/>
                      <a:pt x="81" y="44"/>
                    </a:cubicBezTo>
                    <a:cubicBezTo>
                      <a:pt x="92" y="44"/>
                      <a:pt x="92" y="44"/>
                      <a:pt x="92" y="44"/>
                    </a:cubicBezTo>
                    <a:cubicBezTo>
                      <a:pt x="96" y="44"/>
                      <a:pt x="100" y="49"/>
                      <a:pt x="100" y="56"/>
                    </a:cubicBezTo>
                    <a:cubicBezTo>
                      <a:pt x="100" y="63"/>
                      <a:pt x="96" y="68"/>
                      <a:pt x="92" y="68"/>
                    </a:cubicBezTo>
                    <a:cubicBezTo>
                      <a:pt x="81" y="68"/>
                      <a:pt x="81" y="68"/>
                      <a:pt x="81" y="68"/>
                    </a:cubicBezTo>
                    <a:cubicBezTo>
                      <a:pt x="80" y="64"/>
                      <a:pt x="80" y="60"/>
                      <a:pt x="80" y="56"/>
                    </a:cubicBezTo>
                    <a:close/>
                    <a:moveTo>
                      <a:pt x="8" y="56"/>
                    </a:moveTo>
                    <a:cubicBezTo>
                      <a:pt x="8" y="49"/>
                      <a:pt x="12" y="44"/>
                      <a:pt x="16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2" y="47"/>
                      <a:pt x="40" y="51"/>
                      <a:pt x="40" y="56"/>
                    </a:cubicBezTo>
                    <a:cubicBezTo>
                      <a:pt x="40" y="61"/>
                      <a:pt x="42" y="65"/>
                      <a:pt x="44" y="68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2" y="68"/>
                      <a:pt x="8" y="63"/>
                      <a:pt x="8" y="56"/>
                    </a:cubicBezTo>
                    <a:close/>
                    <a:moveTo>
                      <a:pt x="48" y="120"/>
                    </a:moveTo>
                    <a:cubicBezTo>
                      <a:pt x="32" y="120"/>
                      <a:pt x="32" y="120"/>
                      <a:pt x="32" y="120"/>
                    </a:cubicBezTo>
                    <a:cubicBezTo>
                      <a:pt x="32" y="84"/>
                      <a:pt x="32" y="84"/>
                      <a:pt x="32" y="84"/>
                    </a:cubicBezTo>
                    <a:cubicBezTo>
                      <a:pt x="32" y="81"/>
                      <a:pt x="31" y="78"/>
                      <a:pt x="30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4" y="77"/>
                      <a:pt x="44" y="79"/>
                      <a:pt x="44" y="80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12"/>
                      <a:pt x="46" y="114"/>
                      <a:pt x="47" y="116"/>
                    </a:cubicBezTo>
                    <a:cubicBezTo>
                      <a:pt x="48" y="116"/>
                      <a:pt x="48" y="116"/>
                      <a:pt x="48" y="117"/>
                    </a:cubicBezTo>
                    <a:lnTo>
                      <a:pt x="48" y="120"/>
                    </a:lnTo>
                    <a:close/>
                    <a:moveTo>
                      <a:pt x="53" y="68"/>
                    </a:move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48" y="68"/>
                      <a:pt x="44" y="63"/>
                      <a:pt x="44" y="56"/>
                    </a:cubicBezTo>
                    <a:cubicBezTo>
                      <a:pt x="44" y="49"/>
                      <a:pt x="48" y="44"/>
                      <a:pt x="52" y="44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60" y="44"/>
                      <a:pt x="68" y="41"/>
                      <a:pt x="74" y="36"/>
                    </a:cubicBezTo>
                    <a:cubicBezTo>
                      <a:pt x="73" y="42"/>
                      <a:pt x="72" y="49"/>
                      <a:pt x="72" y="56"/>
                    </a:cubicBezTo>
                    <a:cubicBezTo>
                      <a:pt x="72" y="63"/>
                      <a:pt x="73" y="70"/>
                      <a:pt x="74" y="76"/>
                    </a:cubicBezTo>
                    <a:cubicBezTo>
                      <a:pt x="68" y="71"/>
                      <a:pt x="60" y="68"/>
                      <a:pt x="53" y="68"/>
                    </a:cubicBezTo>
                    <a:close/>
                    <a:moveTo>
                      <a:pt x="100" y="104"/>
                    </a:moveTo>
                    <a:cubicBezTo>
                      <a:pt x="92" y="104"/>
                      <a:pt x="85" y="93"/>
                      <a:pt x="82" y="76"/>
                    </a:cubicBezTo>
                    <a:cubicBezTo>
                      <a:pt x="92" y="76"/>
                      <a:pt x="92" y="76"/>
                      <a:pt x="92" y="76"/>
                    </a:cubicBezTo>
                    <a:cubicBezTo>
                      <a:pt x="101" y="76"/>
                      <a:pt x="108" y="67"/>
                      <a:pt x="108" y="56"/>
                    </a:cubicBezTo>
                    <a:cubicBezTo>
                      <a:pt x="108" y="45"/>
                      <a:pt x="101" y="36"/>
                      <a:pt x="92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5" y="19"/>
                      <a:pt x="92" y="8"/>
                      <a:pt x="100" y="8"/>
                    </a:cubicBezTo>
                    <a:cubicBezTo>
                      <a:pt x="111" y="8"/>
                      <a:pt x="120" y="29"/>
                      <a:pt x="120" y="56"/>
                    </a:cubicBezTo>
                    <a:cubicBezTo>
                      <a:pt x="120" y="83"/>
                      <a:pt x="111" y="104"/>
                      <a:pt x="100" y="10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60"/>
              <p:cNvSpPr>
                <a:spLocks noEditPoints="1"/>
              </p:cNvSpPr>
              <p:nvPr/>
            </p:nvSpPr>
            <p:spPr bwMode="auto">
              <a:xfrm>
                <a:off x="5922805" y="2564081"/>
                <a:ext cx="482893" cy="482964"/>
              </a:xfrm>
              <a:custGeom>
                <a:avLst/>
                <a:gdLst>
                  <a:gd name="T0" fmla="*/ 126 w 129"/>
                  <a:gd name="T1" fmla="*/ 2 h 128"/>
                  <a:gd name="T2" fmla="*/ 121 w 129"/>
                  <a:gd name="T3" fmla="*/ 0 h 128"/>
                  <a:gd name="T4" fmla="*/ 120 w 129"/>
                  <a:gd name="T5" fmla="*/ 0 h 128"/>
                  <a:gd name="T6" fmla="*/ 52 w 129"/>
                  <a:gd name="T7" fmla="*/ 12 h 128"/>
                  <a:gd name="T8" fmla="*/ 45 w 129"/>
                  <a:gd name="T9" fmla="*/ 20 h 128"/>
                  <a:gd name="T10" fmla="*/ 45 w 129"/>
                  <a:gd name="T11" fmla="*/ 28 h 128"/>
                  <a:gd name="T12" fmla="*/ 45 w 129"/>
                  <a:gd name="T13" fmla="*/ 32 h 128"/>
                  <a:gd name="T14" fmla="*/ 45 w 129"/>
                  <a:gd name="T15" fmla="*/ 89 h 128"/>
                  <a:gd name="T16" fmla="*/ 30 w 129"/>
                  <a:gd name="T17" fmla="*/ 84 h 128"/>
                  <a:gd name="T18" fmla="*/ 20 w 129"/>
                  <a:gd name="T19" fmla="*/ 86 h 128"/>
                  <a:gd name="T20" fmla="*/ 3 w 129"/>
                  <a:gd name="T21" fmla="*/ 100 h 128"/>
                  <a:gd name="T22" fmla="*/ 2 w 129"/>
                  <a:gd name="T23" fmla="*/ 115 h 128"/>
                  <a:gd name="T24" fmla="*/ 24 w 129"/>
                  <a:gd name="T25" fmla="*/ 128 h 128"/>
                  <a:gd name="T26" fmla="*/ 34 w 129"/>
                  <a:gd name="T27" fmla="*/ 126 h 128"/>
                  <a:gd name="T28" fmla="*/ 51 w 129"/>
                  <a:gd name="T29" fmla="*/ 112 h 128"/>
                  <a:gd name="T30" fmla="*/ 53 w 129"/>
                  <a:gd name="T31" fmla="*/ 104 h 128"/>
                  <a:gd name="T32" fmla="*/ 53 w 129"/>
                  <a:gd name="T33" fmla="*/ 104 h 128"/>
                  <a:gd name="T34" fmla="*/ 53 w 129"/>
                  <a:gd name="T35" fmla="*/ 40 h 128"/>
                  <a:gd name="T36" fmla="*/ 54 w 129"/>
                  <a:gd name="T37" fmla="*/ 40 h 128"/>
                  <a:gd name="T38" fmla="*/ 121 w 129"/>
                  <a:gd name="T39" fmla="*/ 28 h 128"/>
                  <a:gd name="T40" fmla="*/ 121 w 129"/>
                  <a:gd name="T41" fmla="*/ 77 h 128"/>
                  <a:gd name="T42" fmla="*/ 106 w 129"/>
                  <a:gd name="T43" fmla="*/ 72 h 128"/>
                  <a:gd name="T44" fmla="*/ 96 w 129"/>
                  <a:gd name="T45" fmla="*/ 74 h 128"/>
                  <a:gd name="T46" fmla="*/ 79 w 129"/>
                  <a:gd name="T47" fmla="*/ 88 h 128"/>
                  <a:gd name="T48" fmla="*/ 78 w 129"/>
                  <a:gd name="T49" fmla="*/ 103 h 128"/>
                  <a:gd name="T50" fmla="*/ 100 w 129"/>
                  <a:gd name="T51" fmla="*/ 116 h 128"/>
                  <a:gd name="T52" fmla="*/ 110 w 129"/>
                  <a:gd name="T53" fmla="*/ 114 h 128"/>
                  <a:gd name="T54" fmla="*/ 127 w 129"/>
                  <a:gd name="T55" fmla="*/ 100 h 128"/>
                  <a:gd name="T56" fmla="*/ 129 w 129"/>
                  <a:gd name="T57" fmla="*/ 92 h 128"/>
                  <a:gd name="T58" fmla="*/ 129 w 129"/>
                  <a:gd name="T59" fmla="*/ 92 h 128"/>
                  <a:gd name="T60" fmla="*/ 129 w 129"/>
                  <a:gd name="T61" fmla="*/ 20 h 128"/>
                  <a:gd name="T62" fmla="*/ 129 w 129"/>
                  <a:gd name="T63" fmla="*/ 16 h 128"/>
                  <a:gd name="T64" fmla="*/ 129 w 129"/>
                  <a:gd name="T65" fmla="*/ 8 h 128"/>
                  <a:gd name="T66" fmla="*/ 126 w 129"/>
                  <a:gd name="T67" fmla="*/ 2 h 128"/>
                  <a:gd name="T68" fmla="*/ 32 w 129"/>
                  <a:gd name="T69" fmla="*/ 119 h 128"/>
                  <a:gd name="T70" fmla="*/ 10 w 129"/>
                  <a:gd name="T71" fmla="*/ 112 h 128"/>
                  <a:gd name="T72" fmla="*/ 22 w 129"/>
                  <a:gd name="T73" fmla="*/ 93 h 128"/>
                  <a:gd name="T74" fmla="*/ 44 w 129"/>
                  <a:gd name="T75" fmla="*/ 100 h 128"/>
                  <a:gd name="T76" fmla="*/ 32 w 129"/>
                  <a:gd name="T77" fmla="*/ 119 h 128"/>
                  <a:gd name="T78" fmla="*/ 108 w 129"/>
                  <a:gd name="T79" fmla="*/ 107 h 128"/>
                  <a:gd name="T80" fmla="*/ 85 w 129"/>
                  <a:gd name="T81" fmla="*/ 100 h 128"/>
                  <a:gd name="T82" fmla="*/ 98 w 129"/>
                  <a:gd name="T83" fmla="*/ 81 h 128"/>
                  <a:gd name="T84" fmla="*/ 120 w 129"/>
                  <a:gd name="T85" fmla="*/ 88 h 128"/>
                  <a:gd name="T86" fmla="*/ 108 w 129"/>
                  <a:gd name="T87" fmla="*/ 107 h 128"/>
                  <a:gd name="T88" fmla="*/ 121 w 129"/>
                  <a:gd name="T89" fmla="*/ 20 h 128"/>
                  <a:gd name="T90" fmla="*/ 53 w 129"/>
                  <a:gd name="T91" fmla="*/ 32 h 128"/>
                  <a:gd name="T92" fmla="*/ 53 w 129"/>
                  <a:gd name="T93" fmla="*/ 28 h 128"/>
                  <a:gd name="T94" fmla="*/ 53 w 129"/>
                  <a:gd name="T95" fmla="*/ 20 h 128"/>
                  <a:gd name="T96" fmla="*/ 121 w 129"/>
                  <a:gd name="T97" fmla="*/ 8 h 128"/>
                  <a:gd name="T98" fmla="*/ 121 w 129"/>
                  <a:gd name="T99" fmla="*/ 16 h 128"/>
                  <a:gd name="T100" fmla="*/ 121 w 129"/>
                  <a:gd name="T101" fmla="*/ 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9" h="128">
                    <a:moveTo>
                      <a:pt x="126" y="2"/>
                    </a:moveTo>
                    <a:cubicBezTo>
                      <a:pt x="125" y="1"/>
                      <a:pt x="123" y="0"/>
                      <a:pt x="121" y="0"/>
                    </a:cubicBezTo>
                    <a:cubicBezTo>
                      <a:pt x="121" y="0"/>
                      <a:pt x="120" y="0"/>
                      <a:pt x="120" y="0"/>
                    </a:cubicBezTo>
                    <a:cubicBezTo>
                      <a:pt x="52" y="12"/>
                      <a:pt x="52" y="12"/>
                      <a:pt x="52" y="12"/>
                    </a:cubicBezTo>
                    <a:cubicBezTo>
                      <a:pt x="48" y="13"/>
                      <a:pt x="45" y="16"/>
                      <a:pt x="45" y="20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1" y="86"/>
                      <a:pt x="36" y="84"/>
                      <a:pt x="30" y="84"/>
                    </a:cubicBezTo>
                    <a:cubicBezTo>
                      <a:pt x="26" y="84"/>
                      <a:pt x="23" y="85"/>
                      <a:pt x="20" y="86"/>
                    </a:cubicBezTo>
                    <a:cubicBezTo>
                      <a:pt x="12" y="88"/>
                      <a:pt x="6" y="93"/>
                      <a:pt x="3" y="100"/>
                    </a:cubicBezTo>
                    <a:cubicBezTo>
                      <a:pt x="1" y="104"/>
                      <a:pt x="0" y="110"/>
                      <a:pt x="2" y="115"/>
                    </a:cubicBezTo>
                    <a:cubicBezTo>
                      <a:pt x="5" y="123"/>
                      <a:pt x="14" y="128"/>
                      <a:pt x="24" y="128"/>
                    </a:cubicBezTo>
                    <a:cubicBezTo>
                      <a:pt x="28" y="128"/>
                      <a:pt x="31" y="127"/>
                      <a:pt x="34" y="126"/>
                    </a:cubicBezTo>
                    <a:cubicBezTo>
                      <a:pt x="42" y="124"/>
                      <a:pt x="48" y="119"/>
                      <a:pt x="51" y="112"/>
                    </a:cubicBezTo>
                    <a:cubicBezTo>
                      <a:pt x="52" y="110"/>
                      <a:pt x="53" y="107"/>
                      <a:pt x="53" y="104"/>
                    </a:cubicBezTo>
                    <a:cubicBezTo>
                      <a:pt x="53" y="104"/>
                      <a:pt x="53" y="104"/>
                      <a:pt x="53" y="104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3" y="40"/>
                      <a:pt x="54" y="40"/>
                      <a:pt x="54" y="40"/>
                    </a:cubicBezTo>
                    <a:cubicBezTo>
                      <a:pt x="121" y="28"/>
                      <a:pt x="121" y="28"/>
                      <a:pt x="121" y="28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17" y="74"/>
                      <a:pt x="112" y="72"/>
                      <a:pt x="106" y="72"/>
                    </a:cubicBezTo>
                    <a:cubicBezTo>
                      <a:pt x="102" y="72"/>
                      <a:pt x="99" y="73"/>
                      <a:pt x="96" y="74"/>
                    </a:cubicBezTo>
                    <a:cubicBezTo>
                      <a:pt x="88" y="76"/>
                      <a:pt x="82" y="81"/>
                      <a:pt x="79" y="88"/>
                    </a:cubicBezTo>
                    <a:cubicBezTo>
                      <a:pt x="77" y="92"/>
                      <a:pt x="76" y="98"/>
                      <a:pt x="78" y="103"/>
                    </a:cubicBezTo>
                    <a:cubicBezTo>
                      <a:pt x="81" y="111"/>
                      <a:pt x="90" y="116"/>
                      <a:pt x="100" y="116"/>
                    </a:cubicBezTo>
                    <a:cubicBezTo>
                      <a:pt x="104" y="116"/>
                      <a:pt x="107" y="115"/>
                      <a:pt x="110" y="114"/>
                    </a:cubicBezTo>
                    <a:cubicBezTo>
                      <a:pt x="118" y="112"/>
                      <a:pt x="124" y="107"/>
                      <a:pt x="127" y="100"/>
                    </a:cubicBezTo>
                    <a:cubicBezTo>
                      <a:pt x="128" y="98"/>
                      <a:pt x="129" y="95"/>
                      <a:pt x="129" y="92"/>
                    </a:cubicBezTo>
                    <a:cubicBezTo>
                      <a:pt x="129" y="92"/>
                      <a:pt x="129" y="92"/>
                      <a:pt x="129" y="92"/>
                    </a:cubicBezTo>
                    <a:cubicBezTo>
                      <a:pt x="129" y="20"/>
                      <a:pt x="129" y="20"/>
                      <a:pt x="129" y="20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29" y="8"/>
                      <a:pt x="129" y="8"/>
                      <a:pt x="129" y="8"/>
                    </a:cubicBezTo>
                    <a:cubicBezTo>
                      <a:pt x="129" y="6"/>
                      <a:pt x="128" y="3"/>
                      <a:pt x="126" y="2"/>
                    </a:cubicBezTo>
                    <a:close/>
                    <a:moveTo>
                      <a:pt x="32" y="119"/>
                    </a:moveTo>
                    <a:cubicBezTo>
                      <a:pt x="22" y="122"/>
                      <a:pt x="12" y="119"/>
                      <a:pt x="10" y="112"/>
                    </a:cubicBezTo>
                    <a:cubicBezTo>
                      <a:pt x="7" y="105"/>
                      <a:pt x="13" y="96"/>
                      <a:pt x="22" y="93"/>
                    </a:cubicBezTo>
                    <a:cubicBezTo>
                      <a:pt x="32" y="90"/>
                      <a:pt x="42" y="93"/>
                      <a:pt x="44" y="100"/>
                    </a:cubicBezTo>
                    <a:cubicBezTo>
                      <a:pt x="47" y="107"/>
                      <a:pt x="41" y="116"/>
                      <a:pt x="32" y="119"/>
                    </a:cubicBezTo>
                    <a:close/>
                    <a:moveTo>
                      <a:pt x="108" y="107"/>
                    </a:moveTo>
                    <a:cubicBezTo>
                      <a:pt x="98" y="110"/>
                      <a:pt x="88" y="107"/>
                      <a:pt x="85" y="100"/>
                    </a:cubicBezTo>
                    <a:cubicBezTo>
                      <a:pt x="83" y="93"/>
                      <a:pt x="88" y="84"/>
                      <a:pt x="98" y="81"/>
                    </a:cubicBezTo>
                    <a:cubicBezTo>
                      <a:pt x="108" y="78"/>
                      <a:pt x="118" y="81"/>
                      <a:pt x="120" y="88"/>
                    </a:cubicBezTo>
                    <a:cubicBezTo>
                      <a:pt x="123" y="95"/>
                      <a:pt x="117" y="104"/>
                      <a:pt x="108" y="107"/>
                    </a:cubicBezTo>
                    <a:close/>
                    <a:moveTo>
                      <a:pt x="121" y="20"/>
                    </a:move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121" y="8"/>
                      <a:pt x="121" y="8"/>
                      <a:pt x="121" y="8"/>
                    </a:cubicBezTo>
                    <a:cubicBezTo>
                      <a:pt x="121" y="16"/>
                      <a:pt x="121" y="16"/>
                      <a:pt x="121" y="16"/>
                    </a:cubicBezTo>
                    <a:lnTo>
                      <a:pt x="121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23" name="Group 27"/>
              <p:cNvGrpSpPr/>
              <p:nvPr/>
            </p:nvGrpSpPr>
            <p:grpSpPr>
              <a:xfrm>
                <a:off x="8355201" y="767514"/>
                <a:ext cx="422275" cy="482600"/>
                <a:chOff x="2041525" y="3035301"/>
                <a:chExt cx="422275" cy="482600"/>
              </a:xfrm>
              <a:solidFill>
                <a:schemeClr val="bg1"/>
              </a:solidFill>
            </p:grpSpPr>
            <p:sp>
              <p:nvSpPr>
                <p:cNvPr id="56" name="Freeform 61"/>
                <p:cNvSpPr>
                  <a:spLocks noEditPoints="1"/>
                </p:cNvSpPr>
                <p:nvPr/>
              </p:nvSpPr>
              <p:spPr bwMode="auto">
                <a:xfrm>
                  <a:off x="2041525" y="3035301"/>
                  <a:ext cx="422275" cy="482600"/>
                </a:xfrm>
                <a:custGeom>
                  <a:avLst/>
                  <a:gdLst>
                    <a:gd name="T0" fmla="*/ 56 w 112"/>
                    <a:gd name="T1" fmla="*/ 0 h 128"/>
                    <a:gd name="T2" fmla="*/ 0 w 112"/>
                    <a:gd name="T3" fmla="*/ 26 h 128"/>
                    <a:gd name="T4" fmla="*/ 0 w 112"/>
                    <a:gd name="T5" fmla="*/ 102 h 128"/>
                    <a:gd name="T6" fmla="*/ 56 w 112"/>
                    <a:gd name="T7" fmla="*/ 128 h 128"/>
                    <a:gd name="T8" fmla="*/ 112 w 112"/>
                    <a:gd name="T9" fmla="*/ 102 h 128"/>
                    <a:gd name="T10" fmla="*/ 112 w 112"/>
                    <a:gd name="T11" fmla="*/ 26 h 128"/>
                    <a:gd name="T12" fmla="*/ 56 w 112"/>
                    <a:gd name="T13" fmla="*/ 0 h 128"/>
                    <a:gd name="T14" fmla="*/ 104 w 112"/>
                    <a:gd name="T15" fmla="*/ 102 h 128"/>
                    <a:gd name="T16" fmla="*/ 56 w 112"/>
                    <a:gd name="T17" fmla="*/ 120 h 128"/>
                    <a:gd name="T18" fmla="*/ 8 w 112"/>
                    <a:gd name="T19" fmla="*/ 102 h 128"/>
                    <a:gd name="T20" fmla="*/ 8 w 112"/>
                    <a:gd name="T21" fmla="*/ 87 h 128"/>
                    <a:gd name="T22" fmla="*/ 56 w 112"/>
                    <a:gd name="T23" fmla="*/ 100 h 128"/>
                    <a:gd name="T24" fmla="*/ 104 w 112"/>
                    <a:gd name="T25" fmla="*/ 87 h 128"/>
                    <a:gd name="T26" fmla="*/ 104 w 112"/>
                    <a:gd name="T27" fmla="*/ 102 h 128"/>
                    <a:gd name="T28" fmla="*/ 104 w 112"/>
                    <a:gd name="T29" fmla="*/ 78 h 128"/>
                    <a:gd name="T30" fmla="*/ 104 w 112"/>
                    <a:gd name="T31" fmla="*/ 78 h 128"/>
                    <a:gd name="T32" fmla="*/ 104 w 112"/>
                    <a:gd name="T33" fmla="*/ 78 h 128"/>
                    <a:gd name="T34" fmla="*/ 56 w 112"/>
                    <a:gd name="T35" fmla="*/ 96 h 128"/>
                    <a:gd name="T36" fmla="*/ 8 w 112"/>
                    <a:gd name="T37" fmla="*/ 78 h 128"/>
                    <a:gd name="T38" fmla="*/ 8 w 112"/>
                    <a:gd name="T39" fmla="*/ 78 h 128"/>
                    <a:gd name="T40" fmla="*/ 8 w 112"/>
                    <a:gd name="T41" fmla="*/ 78 h 128"/>
                    <a:gd name="T42" fmla="*/ 8 w 112"/>
                    <a:gd name="T43" fmla="*/ 63 h 128"/>
                    <a:gd name="T44" fmla="*/ 56 w 112"/>
                    <a:gd name="T45" fmla="*/ 76 h 128"/>
                    <a:gd name="T46" fmla="*/ 104 w 112"/>
                    <a:gd name="T47" fmla="*/ 63 h 128"/>
                    <a:gd name="T48" fmla="*/ 104 w 112"/>
                    <a:gd name="T49" fmla="*/ 78 h 128"/>
                    <a:gd name="T50" fmla="*/ 104 w 112"/>
                    <a:gd name="T51" fmla="*/ 54 h 128"/>
                    <a:gd name="T52" fmla="*/ 104 w 112"/>
                    <a:gd name="T53" fmla="*/ 54 h 128"/>
                    <a:gd name="T54" fmla="*/ 104 w 112"/>
                    <a:gd name="T55" fmla="*/ 54 h 128"/>
                    <a:gd name="T56" fmla="*/ 56 w 112"/>
                    <a:gd name="T57" fmla="*/ 72 h 128"/>
                    <a:gd name="T58" fmla="*/ 8 w 112"/>
                    <a:gd name="T59" fmla="*/ 54 h 128"/>
                    <a:gd name="T60" fmla="*/ 8 w 112"/>
                    <a:gd name="T61" fmla="*/ 54 h 128"/>
                    <a:gd name="T62" fmla="*/ 8 w 112"/>
                    <a:gd name="T63" fmla="*/ 54 h 128"/>
                    <a:gd name="T64" fmla="*/ 8 w 112"/>
                    <a:gd name="T65" fmla="*/ 40 h 128"/>
                    <a:gd name="T66" fmla="*/ 56 w 112"/>
                    <a:gd name="T67" fmla="*/ 52 h 128"/>
                    <a:gd name="T68" fmla="*/ 104 w 112"/>
                    <a:gd name="T69" fmla="*/ 40 h 128"/>
                    <a:gd name="T70" fmla="*/ 104 w 112"/>
                    <a:gd name="T71" fmla="*/ 54 h 128"/>
                    <a:gd name="T72" fmla="*/ 56 w 112"/>
                    <a:gd name="T73" fmla="*/ 44 h 128"/>
                    <a:gd name="T74" fmla="*/ 8 w 112"/>
                    <a:gd name="T75" fmla="*/ 26 h 128"/>
                    <a:gd name="T76" fmla="*/ 56 w 112"/>
                    <a:gd name="T77" fmla="*/ 8 h 128"/>
                    <a:gd name="T78" fmla="*/ 104 w 112"/>
                    <a:gd name="T79" fmla="*/ 26 h 128"/>
                    <a:gd name="T80" fmla="*/ 56 w 112"/>
                    <a:gd name="T81" fmla="*/ 44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2" h="128">
                      <a:moveTo>
                        <a:pt x="56" y="0"/>
                      </a:moveTo>
                      <a:cubicBezTo>
                        <a:pt x="29" y="0"/>
                        <a:pt x="0" y="8"/>
                        <a:pt x="0" y="26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20"/>
                        <a:pt x="29" y="128"/>
                        <a:pt x="56" y="128"/>
                      </a:cubicBezTo>
                      <a:cubicBezTo>
                        <a:pt x="83" y="128"/>
                        <a:pt x="112" y="120"/>
                        <a:pt x="112" y="102"/>
                      </a:cubicBezTo>
                      <a:cubicBezTo>
                        <a:pt x="112" y="26"/>
                        <a:pt x="112" y="26"/>
                        <a:pt x="112" y="26"/>
                      </a:cubicBezTo>
                      <a:cubicBezTo>
                        <a:pt x="112" y="8"/>
                        <a:pt x="83" y="0"/>
                        <a:pt x="56" y="0"/>
                      </a:cubicBezTo>
                      <a:close/>
                      <a:moveTo>
                        <a:pt x="104" y="102"/>
                      </a:moveTo>
                      <a:cubicBezTo>
                        <a:pt x="104" y="112"/>
                        <a:pt x="83" y="120"/>
                        <a:pt x="56" y="120"/>
                      </a:cubicBezTo>
                      <a:cubicBezTo>
                        <a:pt x="29" y="120"/>
                        <a:pt x="8" y="112"/>
                        <a:pt x="8" y="102"/>
                      </a:cubicBezTo>
                      <a:cubicBezTo>
                        <a:pt x="8" y="87"/>
                        <a:pt x="8" y="87"/>
                        <a:pt x="8" y="87"/>
                      </a:cubicBezTo>
                      <a:cubicBezTo>
                        <a:pt x="16" y="96"/>
                        <a:pt x="36" y="100"/>
                        <a:pt x="56" y="100"/>
                      </a:cubicBezTo>
                      <a:cubicBezTo>
                        <a:pt x="76" y="100"/>
                        <a:pt x="96" y="96"/>
                        <a:pt x="104" y="87"/>
                      </a:cubicBezTo>
                      <a:lnTo>
                        <a:pt x="104" y="102"/>
                      </a:lnTo>
                      <a:close/>
                      <a:moveTo>
                        <a:pt x="104" y="78"/>
                      </a:moveTo>
                      <a:cubicBezTo>
                        <a:pt x="104" y="78"/>
                        <a:pt x="104" y="78"/>
                        <a:pt x="104" y="78"/>
                      </a:cubicBezTo>
                      <a:cubicBezTo>
                        <a:pt x="104" y="78"/>
                        <a:pt x="104" y="78"/>
                        <a:pt x="104" y="78"/>
                      </a:cubicBezTo>
                      <a:cubicBezTo>
                        <a:pt x="104" y="88"/>
                        <a:pt x="83" y="96"/>
                        <a:pt x="56" y="96"/>
                      </a:cubicBezTo>
                      <a:cubicBezTo>
                        <a:pt x="29" y="96"/>
                        <a:pt x="8" y="88"/>
                        <a:pt x="8" y="78"/>
                      </a:cubicBezTo>
                      <a:cubicBezTo>
                        <a:pt x="8" y="78"/>
                        <a:pt x="8" y="78"/>
                        <a:pt x="8" y="78"/>
                      </a:cubicBezTo>
                      <a:cubicBezTo>
                        <a:pt x="8" y="78"/>
                        <a:pt x="8" y="78"/>
                        <a:pt x="8" y="78"/>
                      </a:cubicBezTo>
                      <a:cubicBezTo>
                        <a:pt x="8" y="63"/>
                        <a:pt x="8" y="63"/>
                        <a:pt x="8" y="63"/>
                      </a:cubicBezTo>
                      <a:cubicBezTo>
                        <a:pt x="16" y="72"/>
                        <a:pt x="36" y="76"/>
                        <a:pt x="56" y="76"/>
                      </a:cubicBezTo>
                      <a:cubicBezTo>
                        <a:pt x="76" y="76"/>
                        <a:pt x="96" y="72"/>
                        <a:pt x="104" y="63"/>
                      </a:cubicBezTo>
                      <a:lnTo>
                        <a:pt x="104" y="78"/>
                      </a:lnTo>
                      <a:close/>
                      <a:moveTo>
                        <a:pt x="104" y="54"/>
                      </a:moveTo>
                      <a:cubicBezTo>
                        <a:pt x="104" y="54"/>
                        <a:pt x="104" y="54"/>
                        <a:pt x="104" y="54"/>
                      </a:cubicBezTo>
                      <a:cubicBezTo>
                        <a:pt x="104" y="54"/>
                        <a:pt x="104" y="54"/>
                        <a:pt x="104" y="54"/>
                      </a:cubicBezTo>
                      <a:cubicBezTo>
                        <a:pt x="104" y="64"/>
                        <a:pt x="83" y="72"/>
                        <a:pt x="56" y="72"/>
                      </a:cubicBezTo>
                      <a:cubicBezTo>
                        <a:pt x="29" y="72"/>
                        <a:pt x="8" y="64"/>
                        <a:pt x="8" y="54"/>
                      </a:cubicBez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40"/>
                        <a:pt x="8" y="40"/>
                        <a:pt x="8" y="40"/>
                      </a:cubicBezTo>
                      <a:cubicBezTo>
                        <a:pt x="18" y="48"/>
                        <a:pt x="38" y="52"/>
                        <a:pt x="56" y="52"/>
                      </a:cubicBezTo>
                      <a:cubicBezTo>
                        <a:pt x="74" y="52"/>
                        <a:pt x="94" y="48"/>
                        <a:pt x="104" y="40"/>
                      </a:cubicBezTo>
                      <a:lnTo>
                        <a:pt x="104" y="54"/>
                      </a:lnTo>
                      <a:close/>
                      <a:moveTo>
                        <a:pt x="56" y="44"/>
                      </a:moveTo>
                      <a:cubicBezTo>
                        <a:pt x="29" y="44"/>
                        <a:pt x="8" y="36"/>
                        <a:pt x="8" y="26"/>
                      </a:cubicBezTo>
                      <a:cubicBezTo>
                        <a:pt x="8" y="16"/>
                        <a:pt x="29" y="8"/>
                        <a:pt x="56" y="8"/>
                      </a:cubicBezTo>
                      <a:cubicBezTo>
                        <a:pt x="83" y="8"/>
                        <a:pt x="104" y="16"/>
                        <a:pt x="104" y="26"/>
                      </a:cubicBezTo>
                      <a:cubicBezTo>
                        <a:pt x="104" y="36"/>
                        <a:pt x="83" y="44"/>
                        <a:pt x="56" y="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Oval 62"/>
                <p:cNvSpPr>
                  <a:spLocks noChangeArrowheads="1"/>
                </p:cNvSpPr>
                <p:nvPr/>
              </p:nvSpPr>
              <p:spPr bwMode="auto">
                <a:xfrm>
                  <a:off x="2373313" y="3411538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Oval 63"/>
                <p:cNvSpPr>
                  <a:spLocks noChangeArrowheads="1"/>
                </p:cNvSpPr>
                <p:nvPr/>
              </p:nvSpPr>
              <p:spPr bwMode="auto">
                <a:xfrm>
                  <a:off x="2373313" y="332105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64"/>
                <p:cNvSpPr>
                  <a:spLocks noChangeArrowheads="1"/>
                </p:cNvSpPr>
                <p:nvPr/>
              </p:nvSpPr>
              <p:spPr bwMode="auto">
                <a:xfrm>
                  <a:off x="2373313" y="3230563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" name="Group 28"/>
              <p:cNvGrpSpPr/>
              <p:nvPr/>
            </p:nvGrpSpPr>
            <p:grpSpPr>
              <a:xfrm>
                <a:off x="10224381" y="3967559"/>
                <a:ext cx="488950" cy="482600"/>
                <a:chOff x="1044576" y="3035301"/>
                <a:chExt cx="488950" cy="482600"/>
              </a:xfrm>
              <a:solidFill>
                <a:schemeClr val="bg1"/>
              </a:solidFill>
            </p:grpSpPr>
            <p:sp>
              <p:nvSpPr>
                <p:cNvPr id="52" name="Freeform 65"/>
                <p:cNvSpPr>
                  <a:spLocks noEditPoints="1"/>
                </p:cNvSpPr>
                <p:nvPr/>
              </p:nvSpPr>
              <p:spPr bwMode="auto">
                <a:xfrm>
                  <a:off x="1044576" y="3035301"/>
                  <a:ext cx="488950" cy="482600"/>
                </a:xfrm>
                <a:custGeom>
                  <a:avLst/>
                  <a:gdLst>
                    <a:gd name="T0" fmla="*/ 127 w 130"/>
                    <a:gd name="T1" fmla="*/ 42 h 128"/>
                    <a:gd name="T2" fmla="*/ 87 w 130"/>
                    <a:gd name="T3" fmla="*/ 2 h 128"/>
                    <a:gd name="T4" fmla="*/ 79 w 130"/>
                    <a:gd name="T5" fmla="*/ 0 h 128"/>
                    <a:gd name="T6" fmla="*/ 75 w 130"/>
                    <a:gd name="T7" fmla="*/ 2 h 128"/>
                    <a:gd name="T8" fmla="*/ 73 w 130"/>
                    <a:gd name="T9" fmla="*/ 6 h 128"/>
                    <a:gd name="T10" fmla="*/ 64 w 130"/>
                    <a:gd name="T11" fmla="*/ 21 h 128"/>
                    <a:gd name="T12" fmla="*/ 41 w 130"/>
                    <a:gd name="T13" fmla="*/ 37 h 128"/>
                    <a:gd name="T14" fmla="*/ 15 w 130"/>
                    <a:gd name="T15" fmla="*/ 55 h 128"/>
                    <a:gd name="T16" fmla="*/ 1 w 130"/>
                    <a:gd name="T17" fmla="*/ 78 h 128"/>
                    <a:gd name="T18" fmla="*/ 3 w 130"/>
                    <a:gd name="T19" fmla="*/ 86 h 128"/>
                    <a:gd name="T20" fmla="*/ 43 w 130"/>
                    <a:gd name="T21" fmla="*/ 126 h 128"/>
                    <a:gd name="T22" fmla="*/ 51 w 130"/>
                    <a:gd name="T23" fmla="*/ 128 h 128"/>
                    <a:gd name="T24" fmla="*/ 55 w 130"/>
                    <a:gd name="T25" fmla="*/ 126 h 128"/>
                    <a:gd name="T26" fmla="*/ 57 w 130"/>
                    <a:gd name="T27" fmla="*/ 122 h 128"/>
                    <a:gd name="T28" fmla="*/ 66 w 130"/>
                    <a:gd name="T29" fmla="*/ 107 h 128"/>
                    <a:gd name="T30" fmla="*/ 89 w 130"/>
                    <a:gd name="T31" fmla="*/ 91 h 128"/>
                    <a:gd name="T32" fmla="*/ 115 w 130"/>
                    <a:gd name="T33" fmla="*/ 73 h 128"/>
                    <a:gd name="T34" fmla="*/ 129 w 130"/>
                    <a:gd name="T35" fmla="*/ 50 h 128"/>
                    <a:gd name="T36" fmla="*/ 127 w 130"/>
                    <a:gd name="T37" fmla="*/ 42 h 128"/>
                    <a:gd name="T38" fmla="*/ 49 w 130"/>
                    <a:gd name="T39" fmla="*/ 120 h 128"/>
                    <a:gd name="T40" fmla="*/ 9 w 130"/>
                    <a:gd name="T41" fmla="*/ 80 h 128"/>
                    <a:gd name="T42" fmla="*/ 81 w 130"/>
                    <a:gd name="T43" fmla="*/ 8 h 128"/>
                    <a:gd name="T44" fmla="*/ 121 w 130"/>
                    <a:gd name="T45" fmla="*/ 48 h 128"/>
                    <a:gd name="T46" fmla="*/ 49 w 130"/>
                    <a:gd name="T47" fmla="*/ 12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30" h="128">
                      <a:moveTo>
                        <a:pt x="127" y="42"/>
                      </a:moveTo>
                      <a:cubicBezTo>
                        <a:pt x="87" y="2"/>
                        <a:pt x="87" y="2"/>
                        <a:pt x="87" y="2"/>
                      </a:cubicBezTo>
                      <a:cubicBezTo>
                        <a:pt x="85" y="0"/>
                        <a:pt x="82" y="0"/>
                        <a:pt x="79" y="0"/>
                      </a:cubicBezTo>
                      <a:cubicBezTo>
                        <a:pt x="78" y="1"/>
                        <a:pt x="76" y="1"/>
                        <a:pt x="75" y="2"/>
                      </a:cubicBezTo>
                      <a:cubicBezTo>
                        <a:pt x="74" y="3"/>
                        <a:pt x="74" y="4"/>
                        <a:pt x="73" y="6"/>
                      </a:cubicBezTo>
                      <a:cubicBezTo>
                        <a:pt x="72" y="12"/>
                        <a:pt x="68" y="17"/>
                        <a:pt x="64" y="21"/>
                      </a:cubicBezTo>
                      <a:cubicBezTo>
                        <a:pt x="58" y="27"/>
                        <a:pt x="50" y="32"/>
                        <a:pt x="41" y="37"/>
                      </a:cubicBezTo>
                      <a:cubicBezTo>
                        <a:pt x="32" y="42"/>
                        <a:pt x="23" y="48"/>
                        <a:pt x="15" y="55"/>
                      </a:cubicBezTo>
                      <a:cubicBezTo>
                        <a:pt x="8" y="62"/>
                        <a:pt x="4" y="69"/>
                        <a:pt x="1" y="78"/>
                      </a:cubicBezTo>
                      <a:cubicBezTo>
                        <a:pt x="0" y="80"/>
                        <a:pt x="1" y="84"/>
                        <a:pt x="3" y="86"/>
                      </a:cubicBezTo>
                      <a:cubicBezTo>
                        <a:pt x="43" y="126"/>
                        <a:pt x="43" y="126"/>
                        <a:pt x="43" y="126"/>
                      </a:cubicBezTo>
                      <a:cubicBezTo>
                        <a:pt x="45" y="128"/>
                        <a:pt x="48" y="128"/>
                        <a:pt x="51" y="128"/>
                      </a:cubicBezTo>
                      <a:cubicBezTo>
                        <a:pt x="52" y="127"/>
                        <a:pt x="54" y="127"/>
                        <a:pt x="55" y="126"/>
                      </a:cubicBezTo>
                      <a:cubicBezTo>
                        <a:pt x="56" y="125"/>
                        <a:pt x="56" y="124"/>
                        <a:pt x="57" y="122"/>
                      </a:cubicBezTo>
                      <a:cubicBezTo>
                        <a:pt x="58" y="116"/>
                        <a:pt x="62" y="111"/>
                        <a:pt x="66" y="107"/>
                      </a:cubicBezTo>
                      <a:cubicBezTo>
                        <a:pt x="72" y="101"/>
                        <a:pt x="80" y="96"/>
                        <a:pt x="89" y="91"/>
                      </a:cubicBezTo>
                      <a:cubicBezTo>
                        <a:pt x="98" y="86"/>
                        <a:pt x="107" y="80"/>
                        <a:pt x="115" y="73"/>
                      </a:cubicBezTo>
                      <a:cubicBezTo>
                        <a:pt x="122" y="66"/>
                        <a:pt x="126" y="59"/>
                        <a:pt x="129" y="50"/>
                      </a:cubicBezTo>
                      <a:cubicBezTo>
                        <a:pt x="130" y="48"/>
                        <a:pt x="129" y="44"/>
                        <a:pt x="127" y="42"/>
                      </a:cubicBezTo>
                      <a:close/>
                      <a:moveTo>
                        <a:pt x="49" y="120"/>
                      </a:moveTo>
                      <a:cubicBezTo>
                        <a:pt x="36" y="107"/>
                        <a:pt x="22" y="93"/>
                        <a:pt x="9" y="80"/>
                      </a:cubicBezTo>
                      <a:cubicBezTo>
                        <a:pt x="20" y="43"/>
                        <a:pt x="70" y="45"/>
                        <a:pt x="81" y="8"/>
                      </a:cubicBezTo>
                      <a:cubicBezTo>
                        <a:pt x="94" y="21"/>
                        <a:pt x="108" y="35"/>
                        <a:pt x="121" y="48"/>
                      </a:cubicBezTo>
                      <a:cubicBezTo>
                        <a:pt x="110" y="85"/>
                        <a:pt x="60" y="83"/>
                        <a:pt x="49" y="1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66"/>
                <p:cNvSpPr>
                  <a:spLocks noEditPoints="1"/>
                </p:cNvSpPr>
                <p:nvPr/>
              </p:nvSpPr>
              <p:spPr bwMode="auto">
                <a:xfrm>
                  <a:off x="1222375" y="3205163"/>
                  <a:ext cx="131762" cy="134938"/>
                </a:xfrm>
                <a:custGeom>
                  <a:avLst/>
                  <a:gdLst>
                    <a:gd name="T0" fmla="*/ 28 w 35"/>
                    <a:gd name="T1" fmla="*/ 12 h 36"/>
                    <a:gd name="T2" fmla="*/ 20 w 35"/>
                    <a:gd name="T3" fmla="*/ 13 h 36"/>
                    <a:gd name="T4" fmla="*/ 10 w 35"/>
                    <a:gd name="T5" fmla="*/ 7 h 36"/>
                    <a:gd name="T6" fmla="*/ 15 w 35"/>
                    <a:gd name="T7" fmla="*/ 6 h 36"/>
                    <a:gd name="T8" fmla="*/ 19 w 35"/>
                    <a:gd name="T9" fmla="*/ 6 h 36"/>
                    <a:gd name="T10" fmla="*/ 20 w 35"/>
                    <a:gd name="T11" fmla="*/ 2 h 36"/>
                    <a:gd name="T12" fmla="*/ 13 w 35"/>
                    <a:gd name="T13" fmla="*/ 1 h 36"/>
                    <a:gd name="T14" fmla="*/ 6 w 35"/>
                    <a:gd name="T15" fmla="*/ 4 h 36"/>
                    <a:gd name="T16" fmla="*/ 5 w 35"/>
                    <a:gd name="T17" fmla="*/ 3 h 36"/>
                    <a:gd name="T18" fmla="*/ 3 w 35"/>
                    <a:gd name="T19" fmla="*/ 5 h 36"/>
                    <a:gd name="T20" fmla="*/ 4 w 35"/>
                    <a:gd name="T21" fmla="*/ 6 h 36"/>
                    <a:gd name="T22" fmla="*/ 1 w 35"/>
                    <a:gd name="T23" fmla="*/ 15 h 36"/>
                    <a:gd name="T24" fmla="*/ 3 w 35"/>
                    <a:gd name="T25" fmla="*/ 22 h 36"/>
                    <a:gd name="T26" fmla="*/ 18 w 35"/>
                    <a:gd name="T27" fmla="*/ 21 h 36"/>
                    <a:gd name="T28" fmla="*/ 23 w 35"/>
                    <a:gd name="T29" fmla="*/ 31 h 36"/>
                    <a:gd name="T30" fmla="*/ 19 w 35"/>
                    <a:gd name="T31" fmla="*/ 30 h 36"/>
                    <a:gd name="T32" fmla="*/ 16 w 35"/>
                    <a:gd name="T33" fmla="*/ 28 h 36"/>
                    <a:gd name="T34" fmla="*/ 13 w 35"/>
                    <a:gd name="T35" fmla="*/ 31 h 36"/>
                    <a:gd name="T36" fmla="*/ 17 w 35"/>
                    <a:gd name="T37" fmla="*/ 35 h 36"/>
                    <a:gd name="T38" fmla="*/ 25 w 35"/>
                    <a:gd name="T39" fmla="*/ 36 h 36"/>
                    <a:gd name="T40" fmla="*/ 31 w 35"/>
                    <a:gd name="T41" fmla="*/ 35 h 36"/>
                    <a:gd name="T42" fmla="*/ 33 w 35"/>
                    <a:gd name="T43" fmla="*/ 34 h 36"/>
                    <a:gd name="T44" fmla="*/ 33 w 35"/>
                    <a:gd name="T45" fmla="*/ 32 h 36"/>
                    <a:gd name="T46" fmla="*/ 34 w 35"/>
                    <a:gd name="T47" fmla="*/ 26 h 36"/>
                    <a:gd name="T48" fmla="*/ 35 w 35"/>
                    <a:gd name="T49" fmla="*/ 18 h 36"/>
                    <a:gd name="T50" fmla="*/ 10 w 35"/>
                    <a:gd name="T51" fmla="*/ 17 h 36"/>
                    <a:gd name="T52" fmla="*/ 6 w 35"/>
                    <a:gd name="T53" fmla="*/ 15 h 36"/>
                    <a:gd name="T54" fmla="*/ 7 w 35"/>
                    <a:gd name="T55" fmla="*/ 11 h 36"/>
                    <a:gd name="T56" fmla="*/ 14 w 35"/>
                    <a:gd name="T57" fmla="*/ 16 h 36"/>
                    <a:gd name="T58" fmla="*/ 29 w 35"/>
                    <a:gd name="T59" fmla="*/ 25 h 36"/>
                    <a:gd name="T60" fmla="*/ 21 w 35"/>
                    <a:gd name="T61" fmla="*/ 20 h 36"/>
                    <a:gd name="T62" fmla="*/ 25 w 35"/>
                    <a:gd name="T63" fmla="*/ 18 h 36"/>
                    <a:gd name="T64" fmla="*/ 28 w 35"/>
                    <a:gd name="T65" fmla="*/ 20 h 36"/>
                    <a:gd name="T66" fmla="*/ 29 w 35"/>
                    <a:gd name="T67" fmla="*/ 23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5" h="36">
                      <a:moveTo>
                        <a:pt x="32" y="15"/>
                      </a:moveTo>
                      <a:cubicBezTo>
                        <a:pt x="31" y="14"/>
                        <a:pt x="30" y="13"/>
                        <a:pt x="28" y="12"/>
                      </a:cubicBezTo>
                      <a:cubicBezTo>
                        <a:pt x="27" y="12"/>
                        <a:pt x="26" y="12"/>
                        <a:pt x="24" y="12"/>
                      </a:cubicBezTo>
                      <a:cubicBezTo>
                        <a:pt x="23" y="12"/>
                        <a:pt x="22" y="12"/>
                        <a:pt x="20" y="13"/>
                      </a:cubicBezTo>
                      <a:cubicBezTo>
                        <a:pt x="19" y="13"/>
                        <a:pt x="18" y="14"/>
                        <a:pt x="16" y="15"/>
                      </a:cubicBezTo>
                      <a:cubicBezTo>
                        <a:pt x="14" y="12"/>
                        <a:pt x="12" y="10"/>
                        <a:pt x="10" y="7"/>
                      </a:cubicBezTo>
                      <a:cubicBezTo>
                        <a:pt x="11" y="7"/>
                        <a:pt x="12" y="6"/>
                        <a:pt x="13" y="6"/>
                      </a:cubicBezTo>
                      <a:cubicBezTo>
                        <a:pt x="14" y="6"/>
                        <a:pt x="14" y="6"/>
                        <a:pt x="15" y="6"/>
                      </a:cubicBezTo>
                      <a:cubicBezTo>
                        <a:pt x="16" y="7"/>
                        <a:pt x="17" y="7"/>
                        <a:pt x="18" y="7"/>
                      </a:cubicBezTo>
                      <a:cubicBezTo>
                        <a:pt x="18" y="7"/>
                        <a:pt x="19" y="7"/>
                        <a:pt x="19" y="6"/>
                      </a:cubicBezTo>
                      <a:cubicBezTo>
                        <a:pt x="20" y="6"/>
                        <a:pt x="20" y="5"/>
                        <a:pt x="20" y="5"/>
                      </a:cubicBezTo>
                      <a:cubicBezTo>
                        <a:pt x="20" y="4"/>
                        <a:pt x="20" y="3"/>
                        <a:pt x="20" y="2"/>
                      </a:cubicBezTo>
                      <a:cubicBezTo>
                        <a:pt x="19" y="1"/>
                        <a:pt x="18" y="1"/>
                        <a:pt x="16" y="0"/>
                      </a:cubicBezTo>
                      <a:cubicBezTo>
                        <a:pt x="15" y="0"/>
                        <a:pt x="14" y="0"/>
                        <a:pt x="13" y="1"/>
                      </a:cubicBezTo>
                      <a:cubicBezTo>
                        <a:pt x="11" y="1"/>
                        <a:pt x="10" y="1"/>
                        <a:pt x="9" y="2"/>
                      </a:cubicBezTo>
                      <a:cubicBezTo>
                        <a:pt x="8" y="3"/>
                        <a:pt x="7" y="3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3" y="4"/>
                        <a:pt x="3" y="4"/>
                        <a:pt x="3" y="5"/>
                      </a:cubicBezTo>
                      <a:cubicBezTo>
                        <a:pt x="3" y="5"/>
                        <a:pt x="3" y="5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3" y="7"/>
                        <a:pt x="2" y="9"/>
                        <a:pt x="2" y="10"/>
                      </a:cubicBezTo>
                      <a:cubicBezTo>
                        <a:pt x="1" y="12"/>
                        <a:pt x="1" y="13"/>
                        <a:pt x="1" y="15"/>
                      </a:cubicBezTo>
                      <a:cubicBezTo>
                        <a:pt x="0" y="16"/>
                        <a:pt x="1" y="17"/>
                        <a:pt x="1" y="18"/>
                      </a:cubicBezTo>
                      <a:cubicBezTo>
                        <a:pt x="1" y="20"/>
                        <a:pt x="2" y="21"/>
                        <a:pt x="3" y="22"/>
                      </a:cubicBezTo>
                      <a:cubicBezTo>
                        <a:pt x="5" y="23"/>
                        <a:pt x="8" y="24"/>
                        <a:pt x="10" y="24"/>
                      </a:cubicBezTo>
                      <a:cubicBezTo>
                        <a:pt x="13" y="23"/>
                        <a:pt x="15" y="23"/>
                        <a:pt x="18" y="21"/>
                      </a:cubicBezTo>
                      <a:cubicBezTo>
                        <a:pt x="21" y="24"/>
                        <a:pt x="23" y="27"/>
                        <a:pt x="25" y="29"/>
                      </a:cubicBezTo>
                      <a:cubicBezTo>
                        <a:pt x="24" y="30"/>
                        <a:pt x="24" y="30"/>
                        <a:pt x="23" y="31"/>
                      </a:cubicBezTo>
                      <a:cubicBezTo>
                        <a:pt x="22" y="31"/>
                        <a:pt x="21" y="31"/>
                        <a:pt x="21" y="31"/>
                      </a:cubicBezTo>
                      <a:cubicBezTo>
                        <a:pt x="20" y="30"/>
                        <a:pt x="20" y="30"/>
                        <a:pt x="19" y="30"/>
                      </a:cubicBezTo>
                      <a:cubicBezTo>
                        <a:pt x="18" y="29"/>
                        <a:pt x="18" y="29"/>
                        <a:pt x="17" y="29"/>
                      </a:cubicBezTo>
                      <a:cubicBezTo>
                        <a:pt x="17" y="28"/>
                        <a:pt x="16" y="28"/>
                        <a:pt x="16" y="28"/>
                      </a:cubicBezTo>
                      <a:cubicBezTo>
                        <a:pt x="15" y="28"/>
                        <a:pt x="15" y="29"/>
                        <a:pt x="14" y="29"/>
                      </a:cubicBezTo>
                      <a:cubicBezTo>
                        <a:pt x="13" y="30"/>
                        <a:pt x="13" y="30"/>
                        <a:pt x="13" y="31"/>
                      </a:cubicBezTo>
                      <a:cubicBezTo>
                        <a:pt x="13" y="32"/>
                        <a:pt x="13" y="33"/>
                        <a:pt x="14" y="33"/>
                      </a:cubicBezTo>
                      <a:cubicBezTo>
                        <a:pt x="15" y="34"/>
                        <a:pt x="16" y="35"/>
                        <a:pt x="17" y="35"/>
                      </a:cubicBezTo>
                      <a:cubicBezTo>
                        <a:pt x="18" y="36"/>
                        <a:pt x="19" y="36"/>
                        <a:pt x="20" y="36"/>
                      </a:cubicBezTo>
                      <a:cubicBezTo>
                        <a:pt x="22" y="36"/>
                        <a:pt x="23" y="36"/>
                        <a:pt x="25" y="36"/>
                      </a:cubicBezTo>
                      <a:cubicBezTo>
                        <a:pt x="26" y="35"/>
                        <a:pt x="27" y="34"/>
                        <a:pt x="29" y="33"/>
                      </a:cubicBezTo>
                      <a:cubicBezTo>
                        <a:pt x="30" y="33"/>
                        <a:pt x="30" y="34"/>
                        <a:pt x="31" y="35"/>
                      </a:cubicBezTo>
                      <a:cubicBezTo>
                        <a:pt x="31" y="35"/>
                        <a:pt x="32" y="35"/>
                        <a:pt x="32" y="35"/>
                      </a:cubicBezTo>
                      <a:cubicBezTo>
                        <a:pt x="33" y="35"/>
                        <a:pt x="33" y="35"/>
                        <a:pt x="33" y="34"/>
                      </a:cubicBezTo>
                      <a:cubicBezTo>
                        <a:pt x="33" y="34"/>
                        <a:pt x="34" y="34"/>
                        <a:pt x="34" y="33"/>
                      </a:cubicBezTo>
                      <a:cubicBezTo>
                        <a:pt x="34" y="33"/>
                        <a:pt x="33" y="32"/>
                        <a:pt x="33" y="32"/>
                      </a:cubicBezTo>
                      <a:cubicBezTo>
                        <a:pt x="32" y="32"/>
                        <a:pt x="32" y="31"/>
                        <a:pt x="31" y="30"/>
                      </a:cubicBezTo>
                      <a:cubicBezTo>
                        <a:pt x="32" y="29"/>
                        <a:pt x="33" y="27"/>
                        <a:pt x="34" y="26"/>
                      </a:cubicBezTo>
                      <a:cubicBezTo>
                        <a:pt x="35" y="24"/>
                        <a:pt x="35" y="23"/>
                        <a:pt x="35" y="21"/>
                      </a:cubicBezTo>
                      <a:cubicBezTo>
                        <a:pt x="35" y="20"/>
                        <a:pt x="35" y="19"/>
                        <a:pt x="35" y="18"/>
                      </a:cubicBezTo>
                      <a:cubicBezTo>
                        <a:pt x="34" y="17"/>
                        <a:pt x="33" y="16"/>
                        <a:pt x="32" y="15"/>
                      </a:cubicBezTo>
                      <a:close/>
                      <a:moveTo>
                        <a:pt x="10" y="17"/>
                      </a:moveTo>
                      <a:cubicBezTo>
                        <a:pt x="9" y="17"/>
                        <a:pt x="8" y="17"/>
                        <a:pt x="7" y="16"/>
                      </a:cubicBezTo>
                      <a:cubicBezTo>
                        <a:pt x="7" y="16"/>
                        <a:pt x="6" y="15"/>
                        <a:pt x="6" y="15"/>
                      </a:cubicBezTo>
                      <a:cubicBezTo>
                        <a:pt x="6" y="14"/>
                        <a:pt x="6" y="14"/>
                        <a:pt x="6" y="13"/>
                      </a:cubicBezTo>
                      <a:cubicBezTo>
                        <a:pt x="6" y="13"/>
                        <a:pt x="6" y="12"/>
                        <a:pt x="7" y="11"/>
                      </a:cubicBezTo>
                      <a:cubicBezTo>
                        <a:pt x="7" y="11"/>
                        <a:pt x="7" y="10"/>
                        <a:pt x="8" y="9"/>
                      </a:cubicBezTo>
                      <a:cubicBezTo>
                        <a:pt x="10" y="11"/>
                        <a:pt x="12" y="14"/>
                        <a:pt x="14" y="16"/>
                      </a:cubicBezTo>
                      <a:cubicBezTo>
                        <a:pt x="12" y="17"/>
                        <a:pt x="11" y="17"/>
                        <a:pt x="10" y="17"/>
                      </a:cubicBezTo>
                      <a:close/>
                      <a:moveTo>
                        <a:pt x="29" y="25"/>
                      </a:moveTo>
                      <a:cubicBezTo>
                        <a:pt x="28" y="26"/>
                        <a:pt x="28" y="27"/>
                        <a:pt x="27" y="27"/>
                      </a:cubicBezTo>
                      <a:cubicBezTo>
                        <a:pt x="25" y="25"/>
                        <a:pt x="23" y="22"/>
                        <a:pt x="21" y="20"/>
                      </a:cubicBezTo>
                      <a:cubicBezTo>
                        <a:pt x="21" y="20"/>
                        <a:pt x="22" y="19"/>
                        <a:pt x="23" y="19"/>
                      </a:cubicBezTo>
                      <a:cubicBezTo>
                        <a:pt x="23" y="19"/>
                        <a:pt x="24" y="19"/>
                        <a:pt x="25" y="18"/>
                      </a:cubicBezTo>
                      <a:cubicBezTo>
                        <a:pt x="25" y="18"/>
                        <a:pt x="26" y="18"/>
                        <a:pt x="27" y="19"/>
                      </a:cubicBezTo>
                      <a:cubicBezTo>
                        <a:pt x="27" y="19"/>
                        <a:pt x="28" y="19"/>
                        <a:pt x="28" y="20"/>
                      </a:cubicBezTo>
                      <a:cubicBezTo>
                        <a:pt x="29" y="20"/>
                        <a:pt x="29" y="21"/>
                        <a:pt x="29" y="21"/>
                      </a:cubicBezTo>
                      <a:cubicBezTo>
                        <a:pt x="30" y="22"/>
                        <a:pt x="30" y="23"/>
                        <a:pt x="29" y="23"/>
                      </a:cubicBezTo>
                      <a:cubicBezTo>
                        <a:pt x="29" y="24"/>
                        <a:pt x="29" y="25"/>
                        <a:pt x="29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4" name="Freeform 67"/>
                <p:cNvSpPr>
                  <a:spLocks/>
                </p:cNvSpPr>
                <p:nvPr/>
              </p:nvSpPr>
              <p:spPr bwMode="auto">
                <a:xfrm>
                  <a:off x="1211263" y="3367088"/>
                  <a:ext cx="71437" cy="79375"/>
                </a:xfrm>
                <a:custGeom>
                  <a:avLst/>
                  <a:gdLst>
                    <a:gd name="T0" fmla="*/ 16 w 19"/>
                    <a:gd name="T1" fmla="*/ 1 h 21"/>
                    <a:gd name="T2" fmla="*/ 16 w 19"/>
                    <a:gd name="T3" fmla="*/ 1 h 21"/>
                    <a:gd name="T4" fmla="*/ 9 w 19"/>
                    <a:gd name="T5" fmla="*/ 7 h 21"/>
                    <a:gd name="T6" fmla="*/ 3 w 19"/>
                    <a:gd name="T7" fmla="*/ 14 h 21"/>
                    <a:gd name="T8" fmla="*/ 0 w 19"/>
                    <a:gd name="T9" fmla="*/ 17 h 21"/>
                    <a:gd name="T10" fmla="*/ 0 w 19"/>
                    <a:gd name="T11" fmla="*/ 17 h 21"/>
                    <a:gd name="T12" fmla="*/ 0 w 19"/>
                    <a:gd name="T13" fmla="*/ 20 h 21"/>
                    <a:gd name="T14" fmla="*/ 3 w 19"/>
                    <a:gd name="T15" fmla="*/ 20 h 21"/>
                    <a:gd name="T16" fmla="*/ 3 w 19"/>
                    <a:gd name="T17" fmla="*/ 20 h 21"/>
                    <a:gd name="T18" fmla="*/ 6 w 19"/>
                    <a:gd name="T19" fmla="*/ 16 h 21"/>
                    <a:gd name="T20" fmla="*/ 11 w 19"/>
                    <a:gd name="T21" fmla="*/ 10 h 21"/>
                    <a:gd name="T22" fmla="*/ 18 w 19"/>
                    <a:gd name="T23" fmla="*/ 4 h 21"/>
                    <a:gd name="T24" fmla="*/ 18 w 19"/>
                    <a:gd name="T25" fmla="*/ 4 h 21"/>
                    <a:gd name="T26" fmla="*/ 19 w 19"/>
                    <a:gd name="T27" fmla="*/ 4 h 21"/>
                    <a:gd name="T28" fmla="*/ 19 w 19"/>
                    <a:gd name="T29" fmla="*/ 1 h 21"/>
                    <a:gd name="T30" fmla="*/ 16 w 19"/>
                    <a:gd name="T31" fmla="*/ 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21">
                      <a:moveTo>
                        <a:pt x="16" y="1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3"/>
                        <a:pt x="11" y="5"/>
                        <a:pt x="9" y="7"/>
                      </a:cubicBezTo>
                      <a:cubicBezTo>
                        <a:pt x="6" y="9"/>
                        <a:pt x="5" y="11"/>
                        <a:pt x="3" y="14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1" y="21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8" y="14"/>
                        <a:pt x="9" y="12"/>
                        <a:pt x="11" y="10"/>
                      </a:cubicBezTo>
                      <a:cubicBezTo>
                        <a:pt x="14" y="8"/>
                        <a:pt x="16" y="6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9" y="4"/>
                      </a:cubicBezTo>
                      <a:cubicBezTo>
                        <a:pt x="19" y="3"/>
                        <a:pt x="19" y="2"/>
                        <a:pt x="19" y="1"/>
                      </a:cubicBezTo>
                      <a:cubicBezTo>
                        <a:pt x="18" y="0"/>
                        <a:pt x="17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68"/>
                <p:cNvSpPr>
                  <a:spLocks/>
                </p:cNvSpPr>
                <p:nvPr/>
              </p:nvSpPr>
              <p:spPr bwMode="auto">
                <a:xfrm>
                  <a:off x="1296988" y="3111501"/>
                  <a:ext cx="74612" cy="77788"/>
                </a:xfrm>
                <a:custGeom>
                  <a:avLst/>
                  <a:gdLst>
                    <a:gd name="T0" fmla="*/ 8 w 20"/>
                    <a:gd name="T1" fmla="*/ 11 h 21"/>
                    <a:gd name="T2" fmla="*/ 1 w 20"/>
                    <a:gd name="T3" fmla="*/ 17 h 21"/>
                    <a:gd name="T4" fmla="*/ 0 w 20"/>
                    <a:gd name="T5" fmla="*/ 17 h 21"/>
                    <a:gd name="T6" fmla="*/ 0 w 20"/>
                    <a:gd name="T7" fmla="*/ 20 h 21"/>
                    <a:gd name="T8" fmla="*/ 3 w 20"/>
                    <a:gd name="T9" fmla="*/ 20 h 21"/>
                    <a:gd name="T10" fmla="*/ 3 w 20"/>
                    <a:gd name="T11" fmla="*/ 20 h 21"/>
                    <a:gd name="T12" fmla="*/ 10 w 20"/>
                    <a:gd name="T13" fmla="*/ 14 h 21"/>
                    <a:gd name="T14" fmla="*/ 16 w 20"/>
                    <a:gd name="T15" fmla="*/ 7 h 21"/>
                    <a:gd name="T16" fmla="*/ 19 w 20"/>
                    <a:gd name="T17" fmla="*/ 3 h 21"/>
                    <a:gd name="T18" fmla="*/ 19 w 20"/>
                    <a:gd name="T19" fmla="*/ 3 h 21"/>
                    <a:gd name="T20" fmla="*/ 19 w 20"/>
                    <a:gd name="T21" fmla="*/ 0 h 21"/>
                    <a:gd name="T22" fmla="*/ 16 w 20"/>
                    <a:gd name="T23" fmla="*/ 0 h 21"/>
                    <a:gd name="T24" fmla="*/ 16 w 20"/>
                    <a:gd name="T25" fmla="*/ 1 h 21"/>
                    <a:gd name="T26" fmla="*/ 13 w 20"/>
                    <a:gd name="T27" fmla="*/ 5 h 21"/>
                    <a:gd name="T28" fmla="*/ 8 w 20"/>
                    <a:gd name="T29" fmla="*/ 1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" h="21">
                      <a:moveTo>
                        <a:pt x="8" y="11"/>
                      </a:moveTo>
                      <a:cubicBezTo>
                        <a:pt x="5" y="13"/>
                        <a:pt x="3" y="15"/>
                        <a:pt x="1" y="17"/>
                      </a:cubicBezTo>
                      <a:cubicBezTo>
                        <a:pt x="1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1" y="21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6" y="18"/>
                        <a:pt x="8" y="16"/>
                        <a:pt x="10" y="14"/>
                      </a:cubicBezTo>
                      <a:cubicBezTo>
                        <a:pt x="13" y="12"/>
                        <a:pt x="14" y="9"/>
                        <a:pt x="16" y="7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20" y="2"/>
                        <a:pt x="20" y="1"/>
                        <a:pt x="19" y="0"/>
                      </a:cubicBezTo>
                      <a:cubicBezTo>
                        <a:pt x="18" y="0"/>
                        <a:pt x="17" y="0"/>
                        <a:pt x="16" y="0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1" y="7"/>
                        <a:pt x="10" y="9"/>
                        <a:pt x="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" name="Group 29"/>
              <p:cNvGrpSpPr/>
              <p:nvPr/>
            </p:nvGrpSpPr>
            <p:grpSpPr>
              <a:xfrm>
                <a:off x="7197315" y="3405112"/>
                <a:ext cx="331787" cy="482600"/>
                <a:chOff x="4029075" y="2071688"/>
                <a:chExt cx="331787" cy="482600"/>
              </a:xfrm>
              <a:solidFill>
                <a:schemeClr val="bg1"/>
              </a:solidFill>
            </p:grpSpPr>
            <p:sp>
              <p:nvSpPr>
                <p:cNvPr id="43" name="Oval 69"/>
                <p:cNvSpPr>
                  <a:spLocks noChangeArrowheads="1"/>
                </p:cNvSpPr>
                <p:nvPr/>
              </p:nvSpPr>
              <p:spPr bwMode="auto">
                <a:xfrm>
                  <a:off x="4164013" y="2208213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4" name="Oval 70"/>
                <p:cNvSpPr>
                  <a:spLocks noChangeArrowheads="1"/>
                </p:cNvSpPr>
                <p:nvPr/>
              </p:nvSpPr>
              <p:spPr bwMode="auto">
                <a:xfrm>
                  <a:off x="4164013" y="2389188"/>
                  <a:ext cx="30162" cy="2857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5" name="Oval 71"/>
                <p:cNvSpPr>
                  <a:spLocks noChangeArrowheads="1"/>
                </p:cNvSpPr>
                <p:nvPr/>
              </p:nvSpPr>
              <p:spPr bwMode="auto">
                <a:xfrm>
                  <a:off x="4073525" y="229870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Oval 72"/>
                <p:cNvSpPr>
                  <a:spLocks noChangeArrowheads="1"/>
                </p:cNvSpPr>
                <p:nvPr/>
              </p:nvSpPr>
              <p:spPr bwMode="auto">
                <a:xfrm>
                  <a:off x="4254500" y="229870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Freeform 73"/>
                <p:cNvSpPr>
                  <a:spLocks/>
                </p:cNvSpPr>
                <p:nvPr/>
              </p:nvSpPr>
              <p:spPr bwMode="auto">
                <a:xfrm>
                  <a:off x="4100513" y="2362201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74"/>
                <p:cNvSpPr>
                  <a:spLocks/>
                </p:cNvSpPr>
                <p:nvPr/>
              </p:nvSpPr>
              <p:spPr bwMode="auto">
                <a:xfrm>
                  <a:off x="4100513" y="2233613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Freeform 75"/>
                <p:cNvSpPr>
                  <a:spLocks/>
                </p:cNvSpPr>
                <p:nvPr/>
              </p:nvSpPr>
              <p:spPr bwMode="auto">
                <a:xfrm>
                  <a:off x="4229100" y="2362201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76"/>
                <p:cNvSpPr>
                  <a:spLocks noEditPoints="1"/>
                </p:cNvSpPr>
                <p:nvPr/>
              </p:nvSpPr>
              <p:spPr bwMode="auto">
                <a:xfrm>
                  <a:off x="4029075" y="2071688"/>
                  <a:ext cx="331787" cy="482600"/>
                </a:xfrm>
                <a:custGeom>
                  <a:avLst/>
                  <a:gdLst>
                    <a:gd name="T0" fmla="*/ 80 w 88"/>
                    <a:gd name="T1" fmla="*/ 56 h 128"/>
                    <a:gd name="T2" fmla="*/ 79 w 88"/>
                    <a:gd name="T3" fmla="*/ 56 h 128"/>
                    <a:gd name="T4" fmla="*/ 70 w 88"/>
                    <a:gd name="T5" fmla="*/ 38 h 128"/>
                    <a:gd name="T6" fmla="*/ 64 w 88"/>
                    <a:gd name="T7" fmla="*/ 7 h 128"/>
                    <a:gd name="T8" fmla="*/ 56 w 88"/>
                    <a:gd name="T9" fmla="*/ 0 h 128"/>
                    <a:gd name="T10" fmla="*/ 24 w 88"/>
                    <a:gd name="T11" fmla="*/ 0 h 128"/>
                    <a:gd name="T12" fmla="*/ 17 w 88"/>
                    <a:gd name="T13" fmla="*/ 7 h 128"/>
                    <a:gd name="T14" fmla="*/ 11 w 88"/>
                    <a:gd name="T15" fmla="*/ 37 h 128"/>
                    <a:gd name="T16" fmla="*/ 0 w 88"/>
                    <a:gd name="T17" fmla="*/ 64 h 128"/>
                    <a:gd name="T18" fmla="*/ 10 w 88"/>
                    <a:gd name="T19" fmla="*/ 91 h 128"/>
                    <a:gd name="T20" fmla="*/ 16 w 88"/>
                    <a:gd name="T21" fmla="*/ 121 h 128"/>
                    <a:gd name="T22" fmla="*/ 24 w 88"/>
                    <a:gd name="T23" fmla="*/ 128 h 128"/>
                    <a:gd name="T24" fmla="*/ 56 w 88"/>
                    <a:gd name="T25" fmla="*/ 128 h 128"/>
                    <a:gd name="T26" fmla="*/ 64 w 88"/>
                    <a:gd name="T27" fmla="*/ 121 h 128"/>
                    <a:gd name="T28" fmla="*/ 70 w 88"/>
                    <a:gd name="T29" fmla="*/ 91 h 128"/>
                    <a:gd name="T30" fmla="*/ 79 w 88"/>
                    <a:gd name="T31" fmla="*/ 72 h 128"/>
                    <a:gd name="T32" fmla="*/ 80 w 88"/>
                    <a:gd name="T33" fmla="*/ 72 h 128"/>
                    <a:gd name="T34" fmla="*/ 88 w 88"/>
                    <a:gd name="T35" fmla="*/ 64 h 128"/>
                    <a:gd name="T36" fmla="*/ 80 w 88"/>
                    <a:gd name="T37" fmla="*/ 56 h 128"/>
                    <a:gd name="T38" fmla="*/ 24 w 88"/>
                    <a:gd name="T39" fmla="*/ 8 h 128"/>
                    <a:gd name="T40" fmla="*/ 56 w 88"/>
                    <a:gd name="T41" fmla="*/ 8 h 128"/>
                    <a:gd name="T42" fmla="*/ 60 w 88"/>
                    <a:gd name="T43" fmla="*/ 30 h 128"/>
                    <a:gd name="T44" fmla="*/ 40 w 88"/>
                    <a:gd name="T45" fmla="*/ 24 h 128"/>
                    <a:gd name="T46" fmla="*/ 20 w 88"/>
                    <a:gd name="T47" fmla="*/ 30 h 128"/>
                    <a:gd name="T48" fmla="*/ 24 w 88"/>
                    <a:gd name="T49" fmla="*/ 8 h 128"/>
                    <a:gd name="T50" fmla="*/ 56 w 88"/>
                    <a:gd name="T51" fmla="*/ 120 h 128"/>
                    <a:gd name="T52" fmla="*/ 24 w 88"/>
                    <a:gd name="T53" fmla="*/ 120 h 128"/>
                    <a:gd name="T54" fmla="*/ 20 w 88"/>
                    <a:gd name="T55" fmla="*/ 98 h 128"/>
                    <a:gd name="T56" fmla="*/ 40 w 88"/>
                    <a:gd name="T57" fmla="*/ 104 h 128"/>
                    <a:gd name="T58" fmla="*/ 60 w 88"/>
                    <a:gd name="T59" fmla="*/ 98 h 128"/>
                    <a:gd name="T60" fmla="*/ 56 w 88"/>
                    <a:gd name="T61" fmla="*/ 120 h 128"/>
                    <a:gd name="T62" fmla="*/ 40 w 88"/>
                    <a:gd name="T63" fmla="*/ 96 h 128"/>
                    <a:gd name="T64" fmla="*/ 8 w 88"/>
                    <a:gd name="T65" fmla="*/ 64 h 128"/>
                    <a:gd name="T66" fmla="*/ 40 w 88"/>
                    <a:gd name="T67" fmla="*/ 32 h 128"/>
                    <a:gd name="T68" fmla="*/ 72 w 88"/>
                    <a:gd name="T69" fmla="*/ 64 h 128"/>
                    <a:gd name="T70" fmla="*/ 40 w 88"/>
                    <a:gd name="T71" fmla="*/ 96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8" h="128">
                      <a:moveTo>
                        <a:pt x="80" y="56"/>
                      </a:moveTo>
                      <a:cubicBezTo>
                        <a:pt x="80" y="56"/>
                        <a:pt x="79" y="56"/>
                        <a:pt x="79" y="56"/>
                      </a:cubicBezTo>
                      <a:cubicBezTo>
                        <a:pt x="78" y="49"/>
                        <a:pt x="75" y="43"/>
                        <a:pt x="70" y="38"/>
                      </a:cubicBezTo>
                      <a:cubicBezTo>
                        <a:pt x="64" y="7"/>
                        <a:pt x="64" y="7"/>
                        <a:pt x="64" y="7"/>
                      </a:cubicBezTo>
                      <a:cubicBezTo>
                        <a:pt x="64" y="3"/>
                        <a:pt x="60" y="0"/>
                        <a:pt x="56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1" y="0"/>
                        <a:pt x="17" y="3"/>
                        <a:pt x="17" y="7"/>
                      </a:cubicBezTo>
                      <a:cubicBezTo>
                        <a:pt x="11" y="37"/>
                        <a:pt x="11" y="37"/>
                        <a:pt x="11" y="37"/>
                      </a:cubicBezTo>
                      <a:cubicBezTo>
                        <a:pt x="4" y="44"/>
                        <a:pt x="0" y="53"/>
                        <a:pt x="0" y="64"/>
                      </a:cubicBezTo>
                      <a:cubicBezTo>
                        <a:pt x="0" y="74"/>
                        <a:pt x="4" y="84"/>
                        <a:pt x="10" y="91"/>
                      </a:cubicBezTo>
                      <a:cubicBezTo>
                        <a:pt x="16" y="121"/>
                        <a:pt x="16" y="121"/>
                        <a:pt x="16" y="121"/>
                      </a:cubicBezTo>
                      <a:cubicBezTo>
                        <a:pt x="17" y="125"/>
                        <a:pt x="20" y="128"/>
                        <a:pt x="24" y="128"/>
                      </a:cubicBezTo>
                      <a:cubicBezTo>
                        <a:pt x="56" y="128"/>
                        <a:pt x="56" y="128"/>
                        <a:pt x="56" y="128"/>
                      </a:cubicBezTo>
                      <a:cubicBezTo>
                        <a:pt x="60" y="128"/>
                        <a:pt x="63" y="125"/>
                        <a:pt x="64" y="121"/>
                      </a:cubicBezTo>
                      <a:cubicBezTo>
                        <a:pt x="70" y="91"/>
                        <a:pt x="70" y="91"/>
                        <a:pt x="70" y="91"/>
                      </a:cubicBezTo>
                      <a:cubicBezTo>
                        <a:pt x="74" y="85"/>
                        <a:pt x="78" y="79"/>
                        <a:pt x="79" y="72"/>
                      </a:cubicBezTo>
                      <a:cubicBezTo>
                        <a:pt x="79" y="72"/>
                        <a:pt x="80" y="72"/>
                        <a:pt x="80" y="72"/>
                      </a:cubicBezTo>
                      <a:cubicBezTo>
                        <a:pt x="84" y="72"/>
                        <a:pt x="88" y="68"/>
                        <a:pt x="88" y="64"/>
                      </a:cubicBezTo>
                      <a:cubicBezTo>
                        <a:pt x="88" y="60"/>
                        <a:pt x="84" y="56"/>
                        <a:pt x="80" y="56"/>
                      </a:cubicBezTo>
                      <a:close/>
                      <a:moveTo>
                        <a:pt x="24" y="8"/>
                      </a:moveTo>
                      <a:cubicBezTo>
                        <a:pt x="56" y="8"/>
                        <a:pt x="56" y="8"/>
                        <a:pt x="56" y="8"/>
                      </a:cubicBezTo>
                      <a:cubicBezTo>
                        <a:pt x="60" y="30"/>
                        <a:pt x="60" y="30"/>
                        <a:pt x="60" y="30"/>
                      </a:cubicBezTo>
                      <a:cubicBezTo>
                        <a:pt x="55" y="26"/>
                        <a:pt x="48" y="24"/>
                        <a:pt x="40" y="24"/>
                      </a:cubicBezTo>
                      <a:cubicBezTo>
                        <a:pt x="33" y="24"/>
                        <a:pt x="26" y="26"/>
                        <a:pt x="20" y="30"/>
                      </a:cubicBezTo>
                      <a:lnTo>
                        <a:pt x="24" y="8"/>
                      </a:lnTo>
                      <a:close/>
                      <a:moveTo>
                        <a:pt x="56" y="120"/>
                      </a:moveTo>
                      <a:cubicBezTo>
                        <a:pt x="24" y="120"/>
                        <a:pt x="24" y="120"/>
                        <a:pt x="24" y="120"/>
                      </a:cubicBezTo>
                      <a:cubicBezTo>
                        <a:pt x="20" y="98"/>
                        <a:pt x="20" y="98"/>
                        <a:pt x="20" y="98"/>
                      </a:cubicBezTo>
                      <a:cubicBezTo>
                        <a:pt x="26" y="102"/>
                        <a:pt x="33" y="104"/>
                        <a:pt x="40" y="104"/>
                      </a:cubicBezTo>
                      <a:cubicBezTo>
                        <a:pt x="47" y="104"/>
                        <a:pt x="54" y="102"/>
                        <a:pt x="60" y="98"/>
                      </a:cubicBezTo>
                      <a:lnTo>
                        <a:pt x="56" y="120"/>
                      </a:lnTo>
                      <a:close/>
                      <a:moveTo>
                        <a:pt x="40" y="96"/>
                      </a:moveTo>
                      <a:cubicBezTo>
                        <a:pt x="22" y="96"/>
                        <a:pt x="8" y="82"/>
                        <a:pt x="8" y="64"/>
                      </a:cubicBezTo>
                      <a:cubicBezTo>
                        <a:pt x="8" y="46"/>
                        <a:pt x="22" y="32"/>
                        <a:pt x="40" y="32"/>
                      </a:cubicBezTo>
                      <a:cubicBezTo>
                        <a:pt x="58" y="32"/>
                        <a:pt x="72" y="46"/>
                        <a:pt x="72" y="64"/>
                      </a:cubicBezTo>
                      <a:cubicBezTo>
                        <a:pt x="72" y="82"/>
                        <a:pt x="58" y="96"/>
                        <a:pt x="40" y="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Freeform 77"/>
                <p:cNvSpPr>
                  <a:spLocks/>
                </p:cNvSpPr>
                <p:nvPr/>
              </p:nvSpPr>
              <p:spPr bwMode="auto">
                <a:xfrm>
                  <a:off x="4164013" y="2238376"/>
                  <a:ext cx="90487" cy="90488"/>
                </a:xfrm>
                <a:custGeom>
                  <a:avLst/>
                  <a:gdLst>
                    <a:gd name="T0" fmla="*/ 24 w 24"/>
                    <a:gd name="T1" fmla="*/ 0 h 24"/>
                    <a:gd name="T2" fmla="*/ 22 w 24"/>
                    <a:gd name="T3" fmla="*/ 0 h 24"/>
                    <a:gd name="T4" fmla="*/ 1 w 24"/>
                    <a:gd name="T5" fmla="*/ 17 h 24"/>
                    <a:gd name="T6" fmla="*/ 0 w 24"/>
                    <a:gd name="T7" fmla="*/ 20 h 24"/>
                    <a:gd name="T8" fmla="*/ 1 w 24"/>
                    <a:gd name="T9" fmla="*/ 23 h 24"/>
                    <a:gd name="T10" fmla="*/ 4 w 24"/>
                    <a:gd name="T11" fmla="*/ 24 h 24"/>
                    <a:gd name="T12" fmla="*/ 7 w 24"/>
                    <a:gd name="T13" fmla="*/ 23 h 24"/>
                    <a:gd name="T14" fmla="*/ 14 w 24"/>
                    <a:gd name="T15" fmla="*/ 14 h 24"/>
                    <a:gd name="T16" fmla="*/ 24 w 24"/>
                    <a:gd name="T17" fmla="*/ 2 h 24"/>
                    <a:gd name="T18" fmla="*/ 24 w 24"/>
                    <a:gd name="T1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4">
                      <a:moveTo>
                        <a:pt x="24" y="0"/>
                      </a:move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2" y="24"/>
                        <a:pt x="3" y="24"/>
                        <a:pt x="4" y="24"/>
                      </a:cubicBezTo>
                      <a:cubicBezTo>
                        <a:pt x="5" y="24"/>
                        <a:pt x="6" y="24"/>
                        <a:pt x="7" y="23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4" y="2"/>
                        <a:pt x="24" y="2"/>
                        <a:pt x="24" y="2"/>
                      </a:cubicBezTo>
                      <a:cubicBezTo>
                        <a:pt x="24" y="1"/>
                        <a:pt x="24" y="1"/>
                        <a:pt x="2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oup 30"/>
              <p:cNvGrpSpPr/>
              <p:nvPr/>
            </p:nvGrpSpPr>
            <p:grpSpPr>
              <a:xfrm>
                <a:off x="9012997" y="1679576"/>
                <a:ext cx="482600" cy="452438"/>
                <a:chOff x="2974975" y="2071688"/>
                <a:chExt cx="482600" cy="452438"/>
              </a:xfrm>
              <a:solidFill>
                <a:schemeClr val="bg1"/>
              </a:solidFill>
            </p:grpSpPr>
            <p:sp>
              <p:nvSpPr>
                <p:cNvPr id="34" name="Freeform 78"/>
                <p:cNvSpPr>
                  <a:spLocks noEditPoints="1"/>
                </p:cNvSpPr>
                <p:nvPr/>
              </p:nvSpPr>
              <p:spPr bwMode="auto">
                <a:xfrm>
                  <a:off x="2974975" y="2071688"/>
                  <a:ext cx="482600" cy="452438"/>
                </a:xfrm>
                <a:custGeom>
                  <a:avLst/>
                  <a:gdLst>
                    <a:gd name="T0" fmla="*/ 126 w 128"/>
                    <a:gd name="T1" fmla="*/ 26 h 120"/>
                    <a:gd name="T2" fmla="*/ 102 w 128"/>
                    <a:gd name="T3" fmla="*/ 2 h 120"/>
                    <a:gd name="T4" fmla="*/ 96 w 128"/>
                    <a:gd name="T5" fmla="*/ 0 h 120"/>
                    <a:gd name="T6" fmla="*/ 12 w 128"/>
                    <a:gd name="T7" fmla="*/ 0 h 120"/>
                    <a:gd name="T8" fmla="*/ 0 w 128"/>
                    <a:gd name="T9" fmla="*/ 12 h 120"/>
                    <a:gd name="T10" fmla="*/ 0 w 128"/>
                    <a:gd name="T11" fmla="*/ 108 h 120"/>
                    <a:gd name="T12" fmla="*/ 12 w 128"/>
                    <a:gd name="T13" fmla="*/ 120 h 120"/>
                    <a:gd name="T14" fmla="*/ 116 w 128"/>
                    <a:gd name="T15" fmla="*/ 120 h 120"/>
                    <a:gd name="T16" fmla="*/ 128 w 128"/>
                    <a:gd name="T17" fmla="*/ 108 h 120"/>
                    <a:gd name="T18" fmla="*/ 128 w 128"/>
                    <a:gd name="T19" fmla="*/ 32 h 120"/>
                    <a:gd name="T20" fmla="*/ 126 w 128"/>
                    <a:gd name="T21" fmla="*/ 26 h 120"/>
                    <a:gd name="T22" fmla="*/ 120 w 128"/>
                    <a:gd name="T23" fmla="*/ 108 h 120"/>
                    <a:gd name="T24" fmla="*/ 116 w 128"/>
                    <a:gd name="T25" fmla="*/ 112 h 120"/>
                    <a:gd name="T26" fmla="*/ 12 w 128"/>
                    <a:gd name="T27" fmla="*/ 112 h 120"/>
                    <a:gd name="T28" fmla="*/ 8 w 128"/>
                    <a:gd name="T29" fmla="*/ 108 h 120"/>
                    <a:gd name="T30" fmla="*/ 8 w 128"/>
                    <a:gd name="T31" fmla="*/ 12 h 120"/>
                    <a:gd name="T32" fmla="*/ 12 w 128"/>
                    <a:gd name="T33" fmla="*/ 8 h 120"/>
                    <a:gd name="T34" fmla="*/ 92 w 128"/>
                    <a:gd name="T35" fmla="*/ 8 h 120"/>
                    <a:gd name="T36" fmla="*/ 92 w 128"/>
                    <a:gd name="T37" fmla="*/ 24 h 120"/>
                    <a:gd name="T38" fmla="*/ 92 w 128"/>
                    <a:gd name="T39" fmla="*/ 24 h 120"/>
                    <a:gd name="T40" fmla="*/ 104 w 128"/>
                    <a:gd name="T41" fmla="*/ 36 h 120"/>
                    <a:gd name="T42" fmla="*/ 108 w 128"/>
                    <a:gd name="T43" fmla="*/ 36 h 120"/>
                    <a:gd name="T44" fmla="*/ 120 w 128"/>
                    <a:gd name="T45" fmla="*/ 36 h 120"/>
                    <a:gd name="T46" fmla="*/ 120 w 128"/>
                    <a:gd name="T47" fmla="*/ 108 h 120"/>
                    <a:gd name="T48" fmla="*/ 108 w 128"/>
                    <a:gd name="T49" fmla="*/ 32 h 120"/>
                    <a:gd name="T50" fmla="*/ 104 w 128"/>
                    <a:gd name="T51" fmla="*/ 32 h 120"/>
                    <a:gd name="T52" fmla="*/ 96 w 128"/>
                    <a:gd name="T53" fmla="*/ 24 h 120"/>
                    <a:gd name="T54" fmla="*/ 96 w 128"/>
                    <a:gd name="T55" fmla="*/ 24 h 120"/>
                    <a:gd name="T56" fmla="*/ 96 w 128"/>
                    <a:gd name="T57" fmla="*/ 8 h 120"/>
                    <a:gd name="T58" fmla="*/ 120 w 128"/>
                    <a:gd name="T59" fmla="*/ 32 h 120"/>
                    <a:gd name="T60" fmla="*/ 108 w 128"/>
                    <a:gd name="T61" fmla="*/ 32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28" h="120">
                      <a:moveTo>
                        <a:pt x="126" y="26"/>
                      </a:moveTo>
                      <a:cubicBezTo>
                        <a:pt x="102" y="2"/>
                        <a:pt x="102" y="2"/>
                        <a:pt x="102" y="2"/>
                      </a:cubicBezTo>
                      <a:cubicBezTo>
                        <a:pt x="100" y="1"/>
                        <a:pt x="98" y="0"/>
                        <a:pt x="96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08"/>
                        <a:pt x="0" y="108"/>
                        <a:pt x="0" y="108"/>
                      </a:cubicBezTo>
                      <a:cubicBezTo>
                        <a:pt x="0" y="115"/>
                        <a:pt x="5" y="120"/>
                        <a:pt x="12" y="120"/>
                      </a:cubicBezTo>
                      <a:cubicBezTo>
                        <a:pt x="116" y="120"/>
                        <a:pt x="116" y="120"/>
                        <a:pt x="116" y="120"/>
                      </a:cubicBezTo>
                      <a:cubicBezTo>
                        <a:pt x="123" y="120"/>
                        <a:pt x="128" y="115"/>
                        <a:pt x="128" y="108"/>
                      </a:cubicBezTo>
                      <a:cubicBezTo>
                        <a:pt x="128" y="32"/>
                        <a:pt x="128" y="32"/>
                        <a:pt x="128" y="32"/>
                      </a:cubicBezTo>
                      <a:cubicBezTo>
                        <a:pt x="128" y="30"/>
                        <a:pt x="127" y="28"/>
                        <a:pt x="126" y="26"/>
                      </a:cubicBezTo>
                      <a:close/>
                      <a:moveTo>
                        <a:pt x="120" y="108"/>
                      </a:moveTo>
                      <a:cubicBezTo>
                        <a:pt x="120" y="110"/>
                        <a:pt x="118" y="112"/>
                        <a:pt x="116" y="112"/>
                      </a:cubicBezTo>
                      <a:cubicBezTo>
                        <a:pt x="12" y="112"/>
                        <a:pt x="12" y="112"/>
                        <a:pt x="12" y="112"/>
                      </a:cubicBezTo>
                      <a:cubicBezTo>
                        <a:pt x="10" y="112"/>
                        <a:pt x="8" y="110"/>
                        <a:pt x="8" y="108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0"/>
                        <a:pt x="10" y="8"/>
                        <a:pt x="12" y="8"/>
                      </a:cubicBezTo>
                      <a:cubicBezTo>
                        <a:pt x="92" y="8"/>
                        <a:pt x="92" y="8"/>
                        <a:pt x="92" y="8"/>
                      </a:cubicBezTo>
                      <a:cubicBezTo>
                        <a:pt x="92" y="24"/>
                        <a:pt x="92" y="24"/>
                        <a:pt x="92" y="24"/>
                      </a:cubicBezTo>
                      <a:cubicBezTo>
                        <a:pt x="92" y="24"/>
                        <a:pt x="92" y="24"/>
                        <a:pt x="92" y="24"/>
                      </a:cubicBezTo>
                      <a:cubicBezTo>
                        <a:pt x="92" y="31"/>
                        <a:pt x="97" y="36"/>
                        <a:pt x="104" y="36"/>
                      </a:cubicBezTo>
                      <a:cubicBezTo>
                        <a:pt x="108" y="36"/>
                        <a:pt x="108" y="36"/>
                        <a:pt x="108" y="36"/>
                      </a:cubicBezTo>
                      <a:cubicBezTo>
                        <a:pt x="120" y="36"/>
                        <a:pt x="120" y="36"/>
                        <a:pt x="120" y="36"/>
                      </a:cubicBezTo>
                      <a:lnTo>
                        <a:pt x="120" y="108"/>
                      </a:lnTo>
                      <a:close/>
                      <a:moveTo>
                        <a:pt x="108" y="32"/>
                      </a:moveTo>
                      <a:cubicBezTo>
                        <a:pt x="104" y="32"/>
                        <a:pt x="104" y="32"/>
                        <a:pt x="104" y="32"/>
                      </a:cubicBezTo>
                      <a:cubicBezTo>
                        <a:pt x="100" y="32"/>
                        <a:pt x="96" y="28"/>
                        <a:pt x="96" y="24"/>
                      </a:cubicBezTo>
                      <a:cubicBezTo>
                        <a:pt x="96" y="24"/>
                        <a:pt x="96" y="24"/>
                        <a:pt x="96" y="24"/>
                      </a:cubicBezTo>
                      <a:cubicBezTo>
                        <a:pt x="96" y="8"/>
                        <a:pt x="96" y="8"/>
                        <a:pt x="96" y="8"/>
                      </a:cubicBezTo>
                      <a:cubicBezTo>
                        <a:pt x="120" y="32"/>
                        <a:pt x="120" y="32"/>
                        <a:pt x="120" y="32"/>
                      </a:cubicBezTo>
                      <a:lnTo>
                        <a:pt x="108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5" name="Freeform 79"/>
                <p:cNvSpPr>
                  <a:spLocks/>
                </p:cNvSpPr>
                <p:nvPr/>
              </p:nvSpPr>
              <p:spPr bwMode="auto">
                <a:xfrm>
                  <a:off x="3200400" y="2162176"/>
                  <a:ext cx="90487" cy="15875"/>
                </a:xfrm>
                <a:custGeom>
                  <a:avLst/>
                  <a:gdLst>
                    <a:gd name="T0" fmla="*/ 2 w 24"/>
                    <a:gd name="T1" fmla="*/ 4 h 4"/>
                    <a:gd name="T2" fmla="*/ 22 w 24"/>
                    <a:gd name="T3" fmla="*/ 4 h 4"/>
                    <a:gd name="T4" fmla="*/ 24 w 24"/>
                    <a:gd name="T5" fmla="*/ 2 h 4"/>
                    <a:gd name="T6" fmla="*/ 22 w 24"/>
                    <a:gd name="T7" fmla="*/ 0 h 4"/>
                    <a:gd name="T8" fmla="*/ 2 w 24"/>
                    <a:gd name="T9" fmla="*/ 0 h 4"/>
                    <a:gd name="T10" fmla="*/ 0 w 24"/>
                    <a:gd name="T11" fmla="*/ 2 h 4"/>
                    <a:gd name="T12" fmla="*/ 2 w 24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" h="4">
                      <a:moveTo>
                        <a:pt x="2" y="4"/>
                      </a:move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3"/>
                        <a:pt x="24" y="2"/>
                      </a:cubicBezTo>
                      <a:cubicBezTo>
                        <a:pt x="24" y="1"/>
                        <a:pt x="23" y="0"/>
                        <a:pt x="2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6" name="Freeform 80"/>
                <p:cNvSpPr>
                  <a:spLocks/>
                </p:cNvSpPr>
                <p:nvPr/>
              </p:nvSpPr>
              <p:spPr bwMode="auto">
                <a:xfrm>
                  <a:off x="3200400" y="2208213"/>
                  <a:ext cx="90487" cy="14288"/>
                </a:xfrm>
                <a:custGeom>
                  <a:avLst/>
                  <a:gdLst>
                    <a:gd name="T0" fmla="*/ 2 w 24"/>
                    <a:gd name="T1" fmla="*/ 4 h 4"/>
                    <a:gd name="T2" fmla="*/ 22 w 24"/>
                    <a:gd name="T3" fmla="*/ 4 h 4"/>
                    <a:gd name="T4" fmla="*/ 24 w 24"/>
                    <a:gd name="T5" fmla="*/ 2 h 4"/>
                    <a:gd name="T6" fmla="*/ 22 w 24"/>
                    <a:gd name="T7" fmla="*/ 0 h 4"/>
                    <a:gd name="T8" fmla="*/ 2 w 24"/>
                    <a:gd name="T9" fmla="*/ 0 h 4"/>
                    <a:gd name="T10" fmla="*/ 0 w 24"/>
                    <a:gd name="T11" fmla="*/ 2 h 4"/>
                    <a:gd name="T12" fmla="*/ 2 w 24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" h="4">
                      <a:moveTo>
                        <a:pt x="2" y="4"/>
                      </a:move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3"/>
                        <a:pt x="24" y="2"/>
                      </a:cubicBezTo>
                      <a:cubicBezTo>
                        <a:pt x="24" y="1"/>
                        <a:pt x="23" y="0"/>
                        <a:pt x="2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Freeform 81"/>
                <p:cNvSpPr>
                  <a:spLocks/>
                </p:cNvSpPr>
                <p:nvPr/>
              </p:nvSpPr>
              <p:spPr bwMode="auto">
                <a:xfrm>
                  <a:off x="3200400" y="2252663"/>
                  <a:ext cx="196850" cy="15875"/>
                </a:xfrm>
                <a:custGeom>
                  <a:avLst/>
                  <a:gdLst>
                    <a:gd name="T0" fmla="*/ 0 w 52"/>
                    <a:gd name="T1" fmla="*/ 2 h 4"/>
                    <a:gd name="T2" fmla="*/ 2 w 52"/>
                    <a:gd name="T3" fmla="*/ 4 h 4"/>
                    <a:gd name="T4" fmla="*/ 50 w 52"/>
                    <a:gd name="T5" fmla="*/ 4 h 4"/>
                    <a:gd name="T6" fmla="*/ 52 w 52"/>
                    <a:gd name="T7" fmla="*/ 2 h 4"/>
                    <a:gd name="T8" fmla="*/ 50 w 52"/>
                    <a:gd name="T9" fmla="*/ 0 h 4"/>
                    <a:gd name="T10" fmla="*/ 2 w 52"/>
                    <a:gd name="T11" fmla="*/ 0 h 4"/>
                    <a:gd name="T12" fmla="*/ 0 w 52"/>
                    <a:gd name="T1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1" y="4"/>
                        <a:pt x="52" y="3"/>
                        <a:pt x="52" y="2"/>
                      </a:cubicBezTo>
                      <a:cubicBezTo>
                        <a:pt x="52" y="1"/>
                        <a:pt x="51" y="0"/>
                        <a:pt x="5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Freeform 82"/>
                <p:cNvSpPr>
                  <a:spLocks/>
                </p:cNvSpPr>
                <p:nvPr/>
              </p:nvSpPr>
              <p:spPr bwMode="auto">
                <a:xfrm>
                  <a:off x="3035300" y="2343151"/>
                  <a:ext cx="361950" cy="15875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83"/>
                <p:cNvSpPr>
                  <a:spLocks/>
                </p:cNvSpPr>
                <p:nvPr/>
              </p:nvSpPr>
              <p:spPr bwMode="auto">
                <a:xfrm>
                  <a:off x="3035300" y="2389188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84"/>
                <p:cNvSpPr>
                  <a:spLocks/>
                </p:cNvSpPr>
                <p:nvPr/>
              </p:nvSpPr>
              <p:spPr bwMode="auto">
                <a:xfrm>
                  <a:off x="3035300" y="2433638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85"/>
                <p:cNvSpPr>
                  <a:spLocks/>
                </p:cNvSpPr>
                <p:nvPr/>
              </p:nvSpPr>
              <p:spPr bwMode="auto">
                <a:xfrm>
                  <a:off x="3035300" y="2298701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2" name="Freeform 86"/>
                <p:cNvSpPr>
                  <a:spLocks noEditPoints="1"/>
                </p:cNvSpPr>
                <p:nvPr/>
              </p:nvSpPr>
              <p:spPr bwMode="auto">
                <a:xfrm>
                  <a:off x="3035300" y="2147888"/>
                  <a:ext cx="134937" cy="120650"/>
                </a:xfrm>
                <a:custGeom>
                  <a:avLst/>
                  <a:gdLst>
                    <a:gd name="T0" fmla="*/ 4 w 36"/>
                    <a:gd name="T1" fmla="*/ 32 h 32"/>
                    <a:gd name="T2" fmla="*/ 32 w 36"/>
                    <a:gd name="T3" fmla="*/ 32 h 32"/>
                    <a:gd name="T4" fmla="*/ 36 w 36"/>
                    <a:gd name="T5" fmla="*/ 28 h 32"/>
                    <a:gd name="T6" fmla="*/ 36 w 36"/>
                    <a:gd name="T7" fmla="*/ 4 h 32"/>
                    <a:gd name="T8" fmla="*/ 32 w 36"/>
                    <a:gd name="T9" fmla="*/ 0 h 32"/>
                    <a:gd name="T10" fmla="*/ 4 w 36"/>
                    <a:gd name="T11" fmla="*/ 0 h 32"/>
                    <a:gd name="T12" fmla="*/ 0 w 36"/>
                    <a:gd name="T13" fmla="*/ 4 h 32"/>
                    <a:gd name="T14" fmla="*/ 0 w 36"/>
                    <a:gd name="T15" fmla="*/ 28 h 32"/>
                    <a:gd name="T16" fmla="*/ 4 w 36"/>
                    <a:gd name="T17" fmla="*/ 32 h 32"/>
                    <a:gd name="T18" fmla="*/ 8 w 36"/>
                    <a:gd name="T19" fmla="*/ 8 h 32"/>
                    <a:gd name="T20" fmla="*/ 28 w 36"/>
                    <a:gd name="T21" fmla="*/ 8 h 32"/>
                    <a:gd name="T22" fmla="*/ 28 w 36"/>
                    <a:gd name="T23" fmla="*/ 24 h 32"/>
                    <a:gd name="T24" fmla="*/ 8 w 36"/>
                    <a:gd name="T25" fmla="*/ 24 h 32"/>
                    <a:gd name="T26" fmla="*/ 8 w 36"/>
                    <a:gd name="T27" fmla="*/ 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2">
                      <a:moveTo>
                        <a:pt x="4" y="32"/>
                      </a:moveTo>
                      <a:cubicBezTo>
                        <a:pt x="32" y="32"/>
                        <a:pt x="32" y="32"/>
                        <a:pt x="32" y="32"/>
                      </a:cubicBezTo>
                      <a:cubicBezTo>
                        <a:pt x="34" y="32"/>
                        <a:pt x="36" y="30"/>
                        <a:pt x="36" y="28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36" y="2"/>
                        <a:pt x="34" y="0"/>
                        <a:pt x="32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0"/>
                        <a:pt x="2" y="32"/>
                        <a:pt x="4" y="32"/>
                      </a:cubicBezTo>
                      <a:close/>
                      <a:moveTo>
                        <a:pt x="8" y="8"/>
                      </a:move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lnTo>
                        <a:pt x="8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7" name="Group 31"/>
              <p:cNvGrpSpPr/>
              <p:nvPr/>
            </p:nvGrpSpPr>
            <p:grpSpPr>
              <a:xfrm>
                <a:off x="9983081" y="717253"/>
                <a:ext cx="450850" cy="482600"/>
                <a:chOff x="2027238" y="2071688"/>
                <a:chExt cx="450850" cy="482600"/>
              </a:xfrm>
              <a:solidFill>
                <a:schemeClr val="bg1"/>
              </a:solidFill>
            </p:grpSpPr>
            <p:sp>
              <p:nvSpPr>
                <p:cNvPr id="31" name="Freeform 87"/>
                <p:cNvSpPr>
                  <a:spLocks noEditPoints="1"/>
                </p:cNvSpPr>
                <p:nvPr/>
              </p:nvSpPr>
              <p:spPr bwMode="auto">
                <a:xfrm>
                  <a:off x="2027238" y="2071688"/>
                  <a:ext cx="450850" cy="482600"/>
                </a:xfrm>
                <a:custGeom>
                  <a:avLst/>
                  <a:gdLst>
                    <a:gd name="T0" fmla="*/ 104 w 120"/>
                    <a:gd name="T1" fmla="*/ 0 h 128"/>
                    <a:gd name="T2" fmla="*/ 16 w 120"/>
                    <a:gd name="T3" fmla="*/ 0 h 128"/>
                    <a:gd name="T4" fmla="*/ 0 w 120"/>
                    <a:gd name="T5" fmla="*/ 16 h 128"/>
                    <a:gd name="T6" fmla="*/ 0 w 120"/>
                    <a:gd name="T7" fmla="*/ 112 h 128"/>
                    <a:gd name="T8" fmla="*/ 16 w 120"/>
                    <a:gd name="T9" fmla="*/ 128 h 128"/>
                    <a:gd name="T10" fmla="*/ 104 w 120"/>
                    <a:gd name="T11" fmla="*/ 128 h 128"/>
                    <a:gd name="T12" fmla="*/ 120 w 120"/>
                    <a:gd name="T13" fmla="*/ 112 h 128"/>
                    <a:gd name="T14" fmla="*/ 120 w 120"/>
                    <a:gd name="T15" fmla="*/ 16 h 128"/>
                    <a:gd name="T16" fmla="*/ 104 w 120"/>
                    <a:gd name="T17" fmla="*/ 0 h 128"/>
                    <a:gd name="T18" fmla="*/ 112 w 120"/>
                    <a:gd name="T19" fmla="*/ 112 h 128"/>
                    <a:gd name="T20" fmla="*/ 104 w 120"/>
                    <a:gd name="T21" fmla="*/ 120 h 128"/>
                    <a:gd name="T22" fmla="*/ 16 w 120"/>
                    <a:gd name="T23" fmla="*/ 120 h 128"/>
                    <a:gd name="T24" fmla="*/ 8 w 120"/>
                    <a:gd name="T25" fmla="*/ 112 h 128"/>
                    <a:gd name="T26" fmla="*/ 8 w 120"/>
                    <a:gd name="T27" fmla="*/ 16 h 128"/>
                    <a:gd name="T28" fmla="*/ 16 w 120"/>
                    <a:gd name="T29" fmla="*/ 8 h 128"/>
                    <a:gd name="T30" fmla="*/ 104 w 120"/>
                    <a:gd name="T31" fmla="*/ 8 h 128"/>
                    <a:gd name="T32" fmla="*/ 112 w 120"/>
                    <a:gd name="T33" fmla="*/ 16 h 128"/>
                    <a:gd name="T34" fmla="*/ 112 w 120"/>
                    <a:gd name="T35" fmla="*/ 11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28">
                      <a:moveTo>
                        <a:pt x="104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112"/>
                        <a:pt x="0" y="112"/>
                        <a:pt x="0" y="112"/>
                      </a:cubicBezTo>
                      <a:cubicBezTo>
                        <a:pt x="0" y="121"/>
                        <a:pt x="7" y="128"/>
                        <a:pt x="16" y="128"/>
                      </a:cubicBezTo>
                      <a:cubicBezTo>
                        <a:pt x="104" y="128"/>
                        <a:pt x="104" y="128"/>
                        <a:pt x="104" y="128"/>
                      </a:cubicBezTo>
                      <a:cubicBezTo>
                        <a:pt x="113" y="128"/>
                        <a:pt x="120" y="121"/>
                        <a:pt x="120" y="112"/>
                      </a:cubicBezTo>
                      <a:cubicBezTo>
                        <a:pt x="120" y="16"/>
                        <a:pt x="120" y="16"/>
                        <a:pt x="120" y="16"/>
                      </a:cubicBezTo>
                      <a:cubicBezTo>
                        <a:pt x="120" y="7"/>
                        <a:pt x="113" y="0"/>
                        <a:pt x="104" y="0"/>
                      </a:cubicBezTo>
                      <a:close/>
                      <a:moveTo>
                        <a:pt x="112" y="112"/>
                      </a:moveTo>
                      <a:cubicBezTo>
                        <a:pt x="112" y="116"/>
                        <a:pt x="108" y="120"/>
                        <a:pt x="104" y="120"/>
                      </a:cubicBezTo>
                      <a:cubicBezTo>
                        <a:pt x="16" y="120"/>
                        <a:pt x="16" y="120"/>
                        <a:pt x="16" y="120"/>
                      </a:cubicBezTo>
                      <a:cubicBezTo>
                        <a:pt x="12" y="120"/>
                        <a:pt x="8" y="116"/>
                        <a:pt x="8" y="112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8" y="12"/>
                        <a:pt x="12" y="8"/>
                        <a:pt x="16" y="8"/>
                      </a:cubicBez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108" y="8"/>
                        <a:pt x="112" y="12"/>
                        <a:pt x="112" y="16"/>
                      </a:cubicBezTo>
                      <a:lnTo>
                        <a:pt x="112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88"/>
                <p:cNvSpPr>
                  <a:spLocks noEditPoints="1"/>
                </p:cNvSpPr>
                <p:nvPr/>
              </p:nvSpPr>
              <p:spPr bwMode="auto">
                <a:xfrm>
                  <a:off x="2087563" y="2132013"/>
                  <a:ext cx="330200" cy="301625"/>
                </a:xfrm>
                <a:custGeom>
                  <a:avLst/>
                  <a:gdLst>
                    <a:gd name="T0" fmla="*/ 84 w 88"/>
                    <a:gd name="T1" fmla="*/ 0 h 80"/>
                    <a:gd name="T2" fmla="*/ 4 w 88"/>
                    <a:gd name="T3" fmla="*/ 0 h 80"/>
                    <a:gd name="T4" fmla="*/ 0 w 88"/>
                    <a:gd name="T5" fmla="*/ 4 h 80"/>
                    <a:gd name="T6" fmla="*/ 0 w 88"/>
                    <a:gd name="T7" fmla="*/ 76 h 80"/>
                    <a:gd name="T8" fmla="*/ 4 w 88"/>
                    <a:gd name="T9" fmla="*/ 80 h 80"/>
                    <a:gd name="T10" fmla="*/ 84 w 88"/>
                    <a:gd name="T11" fmla="*/ 80 h 80"/>
                    <a:gd name="T12" fmla="*/ 88 w 88"/>
                    <a:gd name="T13" fmla="*/ 76 h 80"/>
                    <a:gd name="T14" fmla="*/ 88 w 88"/>
                    <a:gd name="T15" fmla="*/ 4 h 80"/>
                    <a:gd name="T16" fmla="*/ 84 w 88"/>
                    <a:gd name="T17" fmla="*/ 0 h 80"/>
                    <a:gd name="T18" fmla="*/ 84 w 88"/>
                    <a:gd name="T19" fmla="*/ 4 h 80"/>
                    <a:gd name="T20" fmla="*/ 84 w 88"/>
                    <a:gd name="T21" fmla="*/ 59 h 80"/>
                    <a:gd name="T22" fmla="*/ 71 w 88"/>
                    <a:gd name="T23" fmla="*/ 45 h 80"/>
                    <a:gd name="T24" fmla="*/ 68 w 88"/>
                    <a:gd name="T25" fmla="*/ 44 h 80"/>
                    <a:gd name="T26" fmla="*/ 65 w 88"/>
                    <a:gd name="T27" fmla="*/ 45 h 80"/>
                    <a:gd name="T28" fmla="*/ 55 w 88"/>
                    <a:gd name="T29" fmla="*/ 57 h 80"/>
                    <a:gd name="T30" fmla="*/ 23 w 88"/>
                    <a:gd name="T31" fmla="*/ 21 h 80"/>
                    <a:gd name="T32" fmla="*/ 20 w 88"/>
                    <a:gd name="T33" fmla="*/ 20 h 80"/>
                    <a:gd name="T34" fmla="*/ 17 w 88"/>
                    <a:gd name="T35" fmla="*/ 21 h 80"/>
                    <a:gd name="T36" fmla="*/ 4 w 88"/>
                    <a:gd name="T37" fmla="*/ 36 h 80"/>
                    <a:gd name="T38" fmla="*/ 4 w 88"/>
                    <a:gd name="T39" fmla="*/ 4 h 80"/>
                    <a:gd name="T40" fmla="*/ 84 w 88"/>
                    <a:gd name="T41" fmla="*/ 4 h 80"/>
                    <a:gd name="T42" fmla="*/ 4 w 88"/>
                    <a:gd name="T43" fmla="*/ 42 h 80"/>
                    <a:gd name="T44" fmla="*/ 20 w 88"/>
                    <a:gd name="T45" fmla="*/ 24 h 80"/>
                    <a:gd name="T46" fmla="*/ 52 w 88"/>
                    <a:gd name="T47" fmla="*/ 61 h 80"/>
                    <a:gd name="T48" fmla="*/ 55 w 88"/>
                    <a:gd name="T49" fmla="*/ 63 h 80"/>
                    <a:gd name="T50" fmla="*/ 66 w 88"/>
                    <a:gd name="T51" fmla="*/ 76 h 80"/>
                    <a:gd name="T52" fmla="*/ 4 w 88"/>
                    <a:gd name="T53" fmla="*/ 76 h 80"/>
                    <a:gd name="T54" fmla="*/ 4 w 88"/>
                    <a:gd name="T55" fmla="*/ 42 h 80"/>
                    <a:gd name="T56" fmla="*/ 71 w 88"/>
                    <a:gd name="T57" fmla="*/ 76 h 80"/>
                    <a:gd name="T58" fmla="*/ 57 w 88"/>
                    <a:gd name="T59" fmla="*/ 60 h 80"/>
                    <a:gd name="T60" fmla="*/ 68 w 88"/>
                    <a:gd name="T61" fmla="*/ 48 h 80"/>
                    <a:gd name="T62" fmla="*/ 84 w 88"/>
                    <a:gd name="T63" fmla="*/ 66 h 80"/>
                    <a:gd name="T64" fmla="*/ 84 w 88"/>
                    <a:gd name="T65" fmla="*/ 76 h 80"/>
                    <a:gd name="T66" fmla="*/ 71 w 88"/>
                    <a:gd name="T67" fmla="*/ 76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88" h="80">
                      <a:moveTo>
                        <a:pt x="8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0" y="78"/>
                        <a:pt x="2" y="80"/>
                        <a:pt x="4" y="80"/>
                      </a:cubicBezTo>
                      <a:cubicBezTo>
                        <a:pt x="84" y="80"/>
                        <a:pt x="84" y="80"/>
                        <a:pt x="84" y="80"/>
                      </a:cubicBezTo>
                      <a:cubicBezTo>
                        <a:pt x="86" y="80"/>
                        <a:pt x="88" y="78"/>
                        <a:pt x="88" y="76"/>
                      </a:cubicBezTo>
                      <a:cubicBezTo>
                        <a:pt x="88" y="4"/>
                        <a:pt x="88" y="4"/>
                        <a:pt x="88" y="4"/>
                      </a:cubicBezTo>
                      <a:cubicBezTo>
                        <a:pt x="88" y="2"/>
                        <a:pt x="86" y="0"/>
                        <a:pt x="84" y="0"/>
                      </a:cubicBezTo>
                      <a:close/>
                      <a:moveTo>
                        <a:pt x="84" y="4"/>
                      </a:moveTo>
                      <a:cubicBezTo>
                        <a:pt x="84" y="59"/>
                        <a:pt x="84" y="59"/>
                        <a:pt x="84" y="59"/>
                      </a:cubicBezTo>
                      <a:cubicBezTo>
                        <a:pt x="71" y="45"/>
                        <a:pt x="71" y="45"/>
                        <a:pt x="71" y="45"/>
                      </a:cubicBezTo>
                      <a:cubicBezTo>
                        <a:pt x="70" y="44"/>
                        <a:pt x="69" y="44"/>
                        <a:pt x="68" y="44"/>
                      </a:cubicBezTo>
                      <a:cubicBezTo>
                        <a:pt x="67" y="44"/>
                        <a:pt x="66" y="44"/>
                        <a:pt x="65" y="45"/>
                      </a:cubicBezTo>
                      <a:cubicBezTo>
                        <a:pt x="55" y="57"/>
                        <a:pt x="55" y="57"/>
                        <a:pt x="55" y="57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2" y="20"/>
                        <a:pt x="21" y="20"/>
                        <a:pt x="20" y="20"/>
                      </a:cubicBezTo>
                      <a:cubicBezTo>
                        <a:pt x="19" y="20"/>
                        <a:pt x="18" y="20"/>
                        <a:pt x="17" y="21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4" y="4"/>
                        <a:pt x="4" y="4"/>
                        <a:pt x="4" y="4"/>
                      </a:cubicBezTo>
                      <a:lnTo>
                        <a:pt x="84" y="4"/>
                      </a:lnTo>
                      <a:close/>
                      <a:moveTo>
                        <a:pt x="4" y="42"/>
                      </a:move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52" y="61"/>
                        <a:pt x="52" y="61"/>
                        <a:pt x="52" y="61"/>
                      </a:cubicBezTo>
                      <a:cubicBezTo>
                        <a:pt x="55" y="63"/>
                        <a:pt x="55" y="63"/>
                        <a:pt x="55" y="63"/>
                      </a:cubicBezTo>
                      <a:cubicBezTo>
                        <a:pt x="66" y="76"/>
                        <a:pt x="66" y="76"/>
                        <a:pt x="66" y="76"/>
                      </a:cubicBezTo>
                      <a:cubicBezTo>
                        <a:pt x="4" y="76"/>
                        <a:pt x="4" y="76"/>
                        <a:pt x="4" y="76"/>
                      </a:cubicBezTo>
                      <a:lnTo>
                        <a:pt x="4" y="42"/>
                      </a:lnTo>
                      <a:close/>
                      <a:moveTo>
                        <a:pt x="71" y="76"/>
                      </a:moveTo>
                      <a:cubicBezTo>
                        <a:pt x="57" y="60"/>
                        <a:pt x="57" y="60"/>
                        <a:pt x="57" y="60"/>
                      </a:cubicBezTo>
                      <a:cubicBezTo>
                        <a:pt x="68" y="48"/>
                        <a:pt x="68" y="48"/>
                        <a:pt x="68" y="48"/>
                      </a:cubicBezTo>
                      <a:cubicBezTo>
                        <a:pt x="84" y="66"/>
                        <a:pt x="84" y="66"/>
                        <a:pt x="84" y="66"/>
                      </a:cubicBezTo>
                      <a:cubicBezTo>
                        <a:pt x="84" y="76"/>
                        <a:pt x="84" y="76"/>
                        <a:pt x="84" y="76"/>
                      </a:cubicBezTo>
                      <a:lnTo>
                        <a:pt x="71" y="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Freeform 89"/>
                <p:cNvSpPr>
                  <a:spLocks noEditPoints="1"/>
                </p:cNvSpPr>
                <p:nvPr/>
              </p:nvSpPr>
              <p:spPr bwMode="auto">
                <a:xfrm>
                  <a:off x="2268538" y="2178051"/>
                  <a:ext cx="88900" cy="90488"/>
                </a:xfrm>
                <a:custGeom>
                  <a:avLst/>
                  <a:gdLst>
                    <a:gd name="T0" fmla="*/ 12 w 24"/>
                    <a:gd name="T1" fmla="*/ 24 h 24"/>
                    <a:gd name="T2" fmla="*/ 24 w 24"/>
                    <a:gd name="T3" fmla="*/ 12 h 24"/>
                    <a:gd name="T4" fmla="*/ 12 w 24"/>
                    <a:gd name="T5" fmla="*/ 0 h 24"/>
                    <a:gd name="T6" fmla="*/ 0 w 24"/>
                    <a:gd name="T7" fmla="*/ 12 h 24"/>
                    <a:gd name="T8" fmla="*/ 12 w 24"/>
                    <a:gd name="T9" fmla="*/ 24 h 24"/>
                    <a:gd name="T10" fmla="*/ 12 w 24"/>
                    <a:gd name="T11" fmla="*/ 4 h 24"/>
                    <a:gd name="T12" fmla="*/ 20 w 24"/>
                    <a:gd name="T13" fmla="*/ 12 h 24"/>
                    <a:gd name="T14" fmla="*/ 12 w 24"/>
                    <a:gd name="T15" fmla="*/ 20 h 24"/>
                    <a:gd name="T16" fmla="*/ 4 w 24"/>
                    <a:gd name="T17" fmla="*/ 12 h 24"/>
                    <a:gd name="T18" fmla="*/ 12 w 24"/>
                    <a:gd name="T19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4">
                      <a:moveTo>
                        <a:pt x="12" y="24"/>
                      </a:moveTo>
                      <a:cubicBezTo>
                        <a:pt x="19" y="24"/>
                        <a:pt x="24" y="19"/>
                        <a:pt x="24" y="12"/>
                      </a:cubicBezTo>
                      <a:cubicBezTo>
                        <a:pt x="24" y="5"/>
                        <a:pt x="19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lose/>
                      <a:moveTo>
                        <a:pt x="12" y="4"/>
                      </a:moveTo>
                      <a:cubicBezTo>
                        <a:pt x="16" y="4"/>
                        <a:pt x="20" y="8"/>
                        <a:pt x="20" y="12"/>
                      </a:cubicBezTo>
                      <a:cubicBezTo>
                        <a:pt x="20" y="16"/>
                        <a:pt x="16" y="20"/>
                        <a:pt x="12" y="20"/>
                      </a:cubicBezTo>
                      <a:cubicBezTo>
                        <a:pt x="8" y="20"/>
                        <a:pt x="4" y="16"/>
                        <a:pt x="4" y="12"/>
                      </a:cubicBezTo>
                      <a:cubicBezTo>
                        <a:pt x="4" y="8"/>
                        <a:pt x="8" y="4"/>
                        <a:pt x="1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32"/>
              <p:cNvGrpSpPr/>
              <p:nvPr/>
            </p:nvGrpSpPr>
            <p:grpSpPr>
              <a:xfrm>
                <a:off x="10091435" y="2775575"/>
                <a:ext cx="481012" cy="482600"/>
                <a:chOff x="1049338" y="2071688"/>
                <a:chExt cx="481012" cy="482600"/>
              </a:xfrm>
              <a:solidFill>
                <a:schemeClr val="bg1"/>
              </a:solidFill>
            </p:grpSpPr>
            <p:sp>
              <p:nvSpPr>
                <p:cNvPr id="29" name="Freeform 90"/>
                <p:cNvSpPr>
                  <a:spLocks noEditPoints="1"/>
                </p:cNvSpPr>
                <p:nvPr/>
              </p:nvSpPr>
              <p:spPr bwMode="auto">
                <a:xfrm>
                  <a:off x="1049338" y="2071688"/>
                  <a:ext cx="481012" cy="482600"/>
                </a:xfrm>
                <a:custGeom>
                  <a:avLst/>
                  <a:gdLst>
                    <a:gd name="T0" fmla="*/ 83 w 128"/>
                    <a:gd name="T1" fmla="*/ 40 h 128"/>
                    <a:gd name="T2" fmla="*/ 64 w 128"/>
                    <a:gd name="T3" fmla="*/ 0 h 128"/>
                    <a:gd name="T4" fmla="*/ 36 w 128"/>
                    <a:gd name="T5" fmla="*/ 41 h 128"/>
                    <a:gd name="T6" fmla="*/ 32 w 128"/>
                    <a:gd name="T7" fmla="*/ 43 h 128"/>
                    <a:gd name="T8" fmla="*/ 12 w 128"/>
                    <a:gd name="T9" fmla="*/ 40 h 128"/>
                    <a:gd name="T10" fmla="*/ 0 w 128"/>
                    <a:gd name="T11" fmla="*/ 116 h 128"/>
                    <a:gd name="T12" fmla="*/ 24 w 128"/>
                    <a:gd name="T13" fmla="*/ 128 h 128"/>
                    <a:gd name="T14" fmla="*/ 35 w 128"/>
                    <a:gd name="T15" fmla="*/ 121 h 128"/>
                    <a:gd name="T16" fmla="*/ 36 w 128"/>
                    <a:gd name="T17" fmla="*/ 121 h 128"/>
                    <a:gd name="T18" fmla="*/ 76 w 128"/>
                    <a:gd name="T19" fmla="*/ 128 h 128"/>
                    <a:gd name="T20" fmla="*/ 112 w 128"/>
                    <a:gd name="T21" fmla="*/ 120 h 128"/>
                    <a:gd name="T22" fmla="*/ 114 w 128"/>
                    <a:gd name="T23" fmla="*/ 109 h 128"/>
                    <a:gd name="T24" fmla="*/ 121 w 128"/>
                    <a:gd name="T25" fmla="*/ 88 h 128"/>
                    <a:gd name="T26" fmla="*/ 124 w 128"/>
                    <a:gd name="T27" fmla="*/ 67 h 128"/>
                    <a:gd name="T28" fmla="*/ 128 w 128"/>
                    <a:gd name="T29" fmla="*/ 58 h 128"/>
                    <a:gd name="T30" fmla="*/ 117 w 128"/>
                    <a:gd name="T31" fmla="*/ 42 h 128"/>
                    <a:gd name="T32" fmla="*/ 24 w 128"/>
                    <a:gd name="T33" fmla="*/ 120 h 128"/>
                    <a:gd name="T34" fmla="*/ 8 w 128"/>
                    <a:gd name="T35" fmla="*/ 116 h 128"/>
                    <a:gd name="T36" fmla="*/ 12 w 128"/>
                    <a:gd name="T37" fmla="*/ 48 h 128"/>
                    <a:gd name="T38" fmla="*/ 28 w 128"/>
                    <a:gd name="T39" fmla="*/ 52 h 128"/>
                    <a:gd name="T40" fmla="*/ 120 w 128"/>
                    <a:gd name="T41" fmla="*/ 58 h 128"/>
                    <a:gd name="T42" fmla="*/ 104 w 128"/>
                    <a:gd name="T43" fmla="*/ 64 h 128"/>
                    <a:gd name="T44" fmla="*/ 104 w 128"/>
                    <a:gd name="T45" fmla="*/ 68 h 128"/>
                    <a:gd name="T46" fmla="*/ 118 w 128"/>
                    <a:gd name="T47" fmla="*/ 75 h 128"/>
                    <a:gd name="T48" fmla="*/ 100 w 128"/>
                    <a:gd name="T49" fmla="*/ 84 h 128"/>
                    <a:gd name="T50" fmla="*/ 100 w 128"/>
                    <a:gd name="T51" fmla="*/ 88 h 128"/>
                    <a:gd name="T52" fmla="*/ 113 w 128"/>
                    <a:gd name="T53" fmla="*/ 96 h 128"/>
                    <a:gd name="T54" fmla="*/ 96 w 128"/>
                    <a:gd name="T55" fmla="*/ 104 h 128"/>
                    <a:gd name="T56" fmla="*/ 96 w 128"/>
                    <a:gd name="T57" fmla="*/ 108 h 128"/>
                    <a:gd name="T58" fmla="*/ 106 w 128"/>
                    <a:gd name="T59" fmla="*/ 114 h 128"/>
                    <a:gd name="T60" fmla="*/ 98 w 128"/>
                    <a:gd name="T61" fmla="*/ 120 h 128"/>
                    <a:gd name="T62" fmla="*/ 54 w 128"/>
                    <a:gd name="T63" fmla="*/ 117 h 128"/>
                    <a:gd name="T64" fmla="*/ 32 w 128"/>
                    <a:gd name="T65" fmla="*/ 110 h 128"/>
                    <a:gd name="T66" fmla="*/ 35 w 128"/>
                    <a:gd name="T67" fmla="*/ 50 h 128"/>
                    <a:gd name="T68" fmla="*/ 60 w 128"/>
                    <a:gd name="T69" fmla="*/ 12 h 128"/>
                    <a:gd name="T70" fmla="*/ 76 w 128"/>
                    <a:gd name="T71" fmla="*/ 27 h 128"/>
                    <a:gd name="T72" fmla="*/ 115 w 128"/>
                    <a:gd name="T73" fmla="*/ 50 h 128"/>
                    <a:gd name="T74" fmla="*/ 120 w 128"/>
                    <a:gd name="T75" fmla="*/ 5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8" h="128">
                      <a:moveTo>
                        <a:pt x="117" y="42"/>
                      </a:moveTo>
                      <a:cubicBezTo>
                        <a:pt x="112" y="41"/>
                        <a:pt x="100" y="41"/>
                        <a:pt x="83" y="40"/>
                      </a:cubicBezTo>
                      <a:cubicBezTo>
                        <a:pt x="84" y="36"/>
                        <a:pt x="84" y="33"/>
                        <a:pt x="84" y="27"/>
                      </a:cubicBezTo>
                      <a:cubicBezTo>
                        <a:pt x="84" y="13"/>
                        <a:pt x="73" y="0"/>
                        <a:pt x="64" y="0"/>
                      </a:cubicBezTo>
                      <a:cubicBezTo>
                        <a:pt x="57" y="0"/>
                        <a:pt x="52" y="5"/>
                        <a:pt x="52" y="12"/>
                      </a:cubicBezTo>
                      <a:cubicBezTo>
                        <a:pt x="52" y="20"/>
                        <a:pt x="49" y="34"/>
                        <a:pt x="36" y="41"/>
                      </a:cubicBezTo>
                      <a:cubicBezTo>
                        <a:pt x="35" y="41"/>
                        <a:pt x="32" y="43"/>
                        <a:pt x="32" y="43"/>
                      </a:cubicBezTo>
                      <a:cubicBezTo>
                        <a:pt x="32" y="43"/>
                        <a:pt x="32" y="43"/>
                        <a:pt x="32" y="43"/>
                      </a:cubicBezTo>
                      <a:cubicBezTo>
                        <a:pt x="30" y="41"/>
                        <a:pt x="27" y="40"/>
                        <a:pt x="24" y="40"/>
                      </a:cubicBezTo>
                      <a:cubicBezTo>
                        <a:pt x="12" y="40"/>
                        <a:pt x="12" y="40"/>
                        <a:pt x="12" y="40"/>
                      </a:cubicBezTo>
                      <a:cubicBezTo>
                        <a:pt x="5" y="40"/>
                        <a:pt x="0" y="45"/>
                        <a:pt x="0" y="52"/>
                      </a:cubicBezTo>
                      <a:cubicBezTo>
                        <a:pt x="0" y="116"/>
                        <a:pt x="0" y="116"/>
                        <a:pt x="0" y="116"/>
                      </a:cubicBezTo>
                      <a:cubicBezTo>
                        <a:pt x="0" y="123"/>
                        <a:pt x="5" y="128"/>
                        <a:pt x="12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9" y="128"/>
                        <a:pt x="33" y="125"/>
                        <a:pt x="35" y="121"/>
                      </a:cubicBezTo>
                      <a:cubicBezTo>
                        <a:pt x="35" y="121"/>
                        <a:pt x="35" y="121"/>
                        <a:pt x="35" y="121"/>
                      </a:cubicBezTo>
                      <a:cubicBezTo>
                        <a:pt x="35" y="121"/>
                        <a:pt x="35" y="121"/>
                        <a:pt x="36" y="121"/>
                      </a:cubicBezTo>
                      <a:cubicBezTo>
                        <a:pt x="36" y="121"/>
                        <a:pt x="36" y="121"/>
                        <a:pt x="36" y="121"/>
                      </a:cubicBezTo>
                      <a:cubicBezTo>
                        <a:pt x="38" y="122"/>
                        <a:pt x="43" y="123"/>
                        <a:pt x="52" y="125"/>
                      </a:cubicBezTo>
                      <a:cubicBezTo>
                        <a:pt x="54" y="126"/>
                        <a:pt x="65" y="128"/>
                        <a:pt x="76" y="128"/>
                      </a:cubicBezTo>
                      <a:cubicBezTo>
                        <a:pt x="98" y="128"/>
                        <a:pt x="98" y="128"/>
                        <a:pt x="98" y="128"/>
                      </a:cubicBezTo>
                      <a:cubicBezTo>
                        <a:pt x="105" y="128"/>
                        <a:pt x="109" y="125"/>
                        <a:pt x="112" y="120"/>
                      </a:cubicBezTo>
                      <a:cubicBezTo>
                        <a:pt x="112" y="120"/>
                        <a:pt x="113" y="118"/>
                        <a:pt x="114" y="116"/>
                      </a:cubicBezTo>
                      <a:cubicBezTo>
                        <a:pt x="115" y="114"/>
                        <a:pt x="115" y="112"/>
                        <a:pt x="114" y="109"/>
                      </a:cubicBezTo>
                      <a:cubicBezTo>
                        <a:pt x="118" y="106"/>
                        <a:pt x="120" y="102"/>
                        <a:pt x="121" y="99"/>
                      </a:cubicBezTo>
                      <a:cubicBezTo>
                        <a:pt x="122" y="94"/>
                        <a:pt x="122" y="90"/>
                        <a:pt x="121" y="88"/>
                      </a:cubicBezTo>
                      <a:cubicBezTo>
                        <a:pt x="123" y="85"/>
                        <a:pt x="125" y="82"/>
                        <a:pt x="126" y="77"/>
                      </a:cubicBezTo>
                      <a:cubicBezTo>
                        <a:pt x="127" y="73"/>
                        <a:pt x="126" y="70"/>
                        <a:pt x="124" y="67"/>
                      </a:cubicBezTo>
                      <a:cubicBezTo>
                        <a:pt x="127" y="65"/>
                        <a:pt x="128" y="61"/>
                        <a:pt x="128" y="58"/>
                      </a:cubicBezTo>
                      <a:cubicBezTo>
                        <a:pt x="128" y="58"/>
                        <a:pt x="128" y="58"/>
                        <a:pt x="128" y="58"/>
                      </a:cubicBezTo>
                      <a:cubicBezTo>
                        <a:pt x="128" y="57"/>
                        <a:pt x="128" y="57"/>
                        <a:pt x="128" y="56"/>
                      </a:cubicBezTo>
                      <a:cubicBezTo>
                        <a:pt x="128" y="51"/>
                        <a:pt x="125" y="44"/>
                        <a:pt x="117" y="42"/>
                      </a:cubicBezTo>
                      <a:close/>
                      <a:moveTo>
                        <a:pt x="28" y="116"/>
                      </a:moveTo>
                      <a:cubicBezTo>
                        <a:pt x="28" y="118"/>
                        <a:pt x="26" y="120"/>
                        <a:pt x="24" y="120"/>
                      </a:cubicBezTo>
                      <a:cubicBezTo>
                        <a:pt x="12" y="120"/>
                        <a:pt x="12" y="120"/>
                        <a:pt x="12" y="120"/>
                      </a:cubicBezTo>
                      <a:cubicBezTo>
                        <a:pt x="10" y="120"/>
                        <a:pt x="8" y="118"/>
                        <a:pt x="8" y="116"/>
                      </a:cubicBezTo>
                      <a:cubicBezTo>
                        <a:pt x="8" y="52"/>
                        <a:pt x="8" y="52"/>
                        <a:pt x="8" y="52"/>
                      </a:cubicBezTo>
                      <a:cubicBezTo>
                        <a:pt x="8" y="50"/>
                        <a:pt x="10" y="48"/>
                        <a:pt x="12" y="48"/>
                      </a:cubicBezTo>
                      <a:cubicBezTo>
                        <a:pt x="24" y="48"/>
                        <a:pt x="24" y="48"/>
                        <a:pt x="24" y="48"/>
                      </a:cubicBezTo>
                      <a:cubicBezTo>
                        <a:pt x="26" y="48"/>
                        <a:pt x="28" y="50"/>
                        <a:pt x="28" y="52"/>
                      </a:cubicBezTo>
                      <a:lnTo>
                        <a:pt x="28" y="116"/>
                      </a:lnTo>
                      <a:close/>
                      <a:moveTo>
                        <a:pt x="120" y="58"/>
                      </a:moveTo>
                      <a:cubicBezTo>
                        <a:pt x="120" y="60"/>
                        <a:pt x="119" y="64"/>
                        <a:pt x="112" y="64"/>
                      </a:cubicBezTo>
                      <a:cubicBezTo>
                        <a:pt x="106" y="64"/>
                        <a:pt x="104" y="64"/>
                        <a:pt x="104" y="64"/>
                      </a:cubicBezTo>
                      <a:cubicBezTo>
                        <a:pt x="103" y="64"/>
                        <a:pt x="102" y="65"/>
                        <a:pt x="102" y="66"/>
                      </a:cubicBezTo>
                      <a:cubicBezTo>
                        <a:pt x="102" y="67"/>
                        <a:pt x="103" y="68"/>
                        <a:pt x="104" y="68"/>
                      </a:cubicBezTo>
                      <a:cubicBezTo>
                        <a:pt x="104" y="68"/>
                        <a:pt x="106" y="68"/>
                        <a:pt x="112" y="68"/>
                      </a:cubicBezTo>
                      <a:cubicBezTo>
                        <a:pt x="118" y="68"/>
                        <a:pt x="119" y="73"/>
                        <a:pt x="118" y="75"/>
                      </a:cubicBezTo>
                      <a:cubicBezTo>
                        <a:pt x="118" y="78"/>
                        <a:pt x="116" y="84"/>
                        <a:pt x="110" y="84"/>
                      </a:cubicBezTo>
                      <a:cubicBezTo>
                        <a:pt x="103" y="84"/>
                        <a:pt x="100" y="84"/>
                        <a:pt x="100" y="84"/>
                      </a:cubicBezTo>
                      <a:cubicBezTo>
                        <a:pt x="99" y="84"/>
                        <a:pt x="98" y="85"/>
                        <a:pt x="98" y="86"/>
                      </a:cubicBezTo>
                      <a:cubicBezTo>
                        <a:pt x="98" y="87"/>
                        <a:pt x="99" y="88"/>
                        <a:pt x="100" y="88"/>
                      </a:cubicBezTo>
                      <a:cubicBezTo>
                        <a:pt x="100" y="88"/>
                        <a:pt x="105" y="88"/>
                        <a:pt x="108" y="88"/>
                      </a:cubicBezTo>
                      <a:cubicBezTo>
                        <a:pt x="115" y="88"/>
                        <a:pt x="114" y="93"/>
                        <a:pt x="113" y="96"/>
                      </a:cubicBezTo>
                      <a:cubicBezTo>
                        <a:pt x="112" y="100"/>
                        <a:pt x="111" y="104"/>
                        <a:pt x="103" y="104"/>
                      </a:cubicBezTo>
                      <a:cubicBezTo>
                        <a:pt x="100" y="104"/>
                        <a:pt x="96" y="104"/>
                        <a:pt x="96" y="104"/>
                      </a:cubicBezTo>
                      <a:cubicBezTo>
                        <a:pt x="95" y="104"/>
                        <a:pt x="94" y="105"/>
                        <a:pt x="94" y="106"/>
                      </a:cubicBezTo>
                      <a:cubicBezTo>
                        <a:pt x="94" y="107"/>
                        <a:pt x="95" y="108"/>
                        <a:pt x="96" y="108"/>
                      </a:cubicBezTo>
                      <a:cubicBezTo>
                        <a:pt x="96" y="108"/>
                        <a:pt x="99" y="108"/>
                        <a:pt x="102" y="108"/>
                      </a:cubicBezTo>
                      <a:cubicBezTo>
                        <a:pt x="107" y="108"/>
                        <a:pt x="107" y="112"/>
                        <a:pt x="106" y="114"/>
                      </a:cubicBezTo>
                      <a:cubicBezTo>
                        <a:pt x="106" y="115"/>
                        <a:pt x="105" y="116"/>
                        <a:pt x="105" y="117"/>
                      </a:cubicBezTo>
                      <a:cubicBezTo>
                        <a:pt x="104" y="119"/>
                        <a:pt x="102" y="120"/>
                        <a:pt x="98" y="120"/>
                      </a:cubicBezTo>
                      <a:cubicBezTo>
                        <a:pt x="76" y="120"/>
                        <a:pt x="76" y="120"/>
                        <a:pt x="76" y="120"/>
                      </a:cubicBezTo>
                      <a:cubicBezTo>
                        <a:pt x="65" y="120"/>
                        <a:pt x="54" y="118"/>
                        <a:pt x="54" y="117"/>
                      </a:cubicBezTo>
                      <a:cubicBezTo>
                        <a:pt x="37" y="114"/>
                        <a:pt x="36" y="113"/>
                        <a:pt x="35" y="113"/>
                      </a:cubicBezTo>
                      <a:cubicBezTo>
                        <a:pt x="35" y="113"/>
                        <a:pt x="32" y="112"/>
                        <a:pt x="32" y="110"/>
                      </a:cubicBezTo>
                      <a:cubicBezTo>
                        <a:pt x="32" y="54"/>
                        <a:pt x="32" y="54"/>
                        <a:pt x="32" y="54"/>
                      </a:cubicBezTo>
                      <a:cubicBezTo>
                        <a:pt x="32" y="52"/>
                        <a:pt x="33" y="51"/>
                        <a:pt x="35" y="50"/>
                      </a:cubicBezTo>
                      <a:cubicBezTo>
                        <a:pt x="35" y="50"/>
                        <a:pt x="36" y="50"/>
                        <a:pt x="36" y="50"/>
                      </a:cubicBezTo>
                      <a:cubicBezTo>
                        <a:pt x="54" y="42"/>
                        <a:pt x="60" y="26"/>
                        <a:pt x="60" y="12"/>
                      </a:cubicBezTo>
                      <a:cubicBezTo>
                        <a:pt x="60" y="10"/>
                        <a:pt x="62" y="8"/>
                        <a:pt x="64" y="8"/>
                      </a:cubicBezTo>
                      <a:cubicBezTo>
                        <a:pt x="68" y="8"/>
                        <a:pt x="76" y="16"/>
                        <a:pt x="76" y="27"/>
                      </a:cubicBezTo>
                      <a:cubicBezTo>
                        <a:pt x="76" y="36"/>
                        <a:pt x="75" y="38"/>
                        <a:pt x="72" y="48"/>
                      </a:cubicBezTo>
                      <a:cubicBezTo>
                        <a:pt x="112" y="48"/>
                        <a:pt x="112" y="49"/>
                        <a:pt x="115" y="50"/>
                      </a:cubicBezTo>
                      <a:cubicBezTo>
                        <a:pt x="120" y="51"/>
                        <a:pt x="120" y="54"/>
                        <a:pt x="120" y="56"/>
                      </a:cubicBezTo>
                      <a:cubicBezTo>
                        <a:pt x="120" y="57"/>
                        <a:pt x="120" y="57"/>
                        <a:pt x="120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Freeform 91"/>
                <p:cNvSpPr>
                  <a:spLocks noEditPoints="1"/>
                </p:cNvSpPr>
                <p:nvPr/>
              </p:nvSpPr>
              <p:spPr bwMode="auto">
                <a:xfrm>
                  <a:off x="1093788" y="2463801"/>
                  <a:ext cx="44450" cy="44450"/>
                </a:xfrm>
                <a:custGeom>
                  <a:avLst/>
                  <a:gdLst>
                    <a:gd name="T0" fmla="*/ 6 w 12"/>
                    <a:gd name="T1" fmla="*/ 0 h 12"/>
                    <a:gd name="T2" fmla="*/ 0 w 12"/>
                    <a:gd name="T3" fmla="*/ 6 h 12"/>
                    <a:gd name="T4" fmla="*/ 6 w 12"/>
                    <a:gd name="T5" fmla="*/ 12 h 12"/>
                    <a:gd name="T6" fmla="*/ 12 w 12"/>
                    <a:gd name="T7" fmla="*/ 6 h 12"/>
                    <a:gd name="T8" fmla="*/ 6 w 12"/>
                    <a:gd name="T9" fmla="*/ 0 h 12"/>
                    <a:gd name="T10" fmla="*/ 6 w 12"/>
                    <a:gd name="T11" fmla="*/ 8 h 12"/>
                    <a:gd name="T12" fmla="*/ 4 w 12"/>
                    <a:gd name="T13" fmla="*/ 6 h 12"/>
                    <a:gd name="T14" fmla="*/ 6 w 12"/>
                    <a:gd name="T15" fmla="*/ 4 h 12"/>
                    <a:gd name="T16" fmla="*/ 8 w 12"/>
                    <a:gd name="T17" fmla="*/ 6 h 12"/>
                    <a:gd name="T18" fmla="*/ 6 w 12"/>
                    <a:gd name="T19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12">
                      <a:moveTo>
                        <a:pt x="6" y="0"/>
                      </a:move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9"/>
                        <a:pt x="3" y="12"/>
                        <a:pt x="6" y="12"/>
                      </a:cubicBezTo>
                      <a:cubicBezTo>
                        <a:pt x="9" y="12"/>
                        <a:pt x="12" y="9"/>
                        <a:pt x="12" y="6"/>
                      </a:cubicBezTo>
                      <a:cubicBezTo>
                        <a:pt x="12" y="3"/>
                        <a:pt x="9" y="0"/>
                        <a:pt x="6" y="0"/>
                      </a:cubicBezTo>
                      <a:close/>
                      <a:moveTo>
                        <a:pt x="6" y="8"/>
                      </a:moveTo>
                      <a:cubicBezTo>
                        <a:pt x="5" y="8"/>
                        <a:pt x="4" y="7"/>
                        <a:pt x="4" y="6"/>
                      </a:cubicBezTo>
                      <a:cubicBezTo>
                        <a:pt x="4" y="5"/>
                        <a:pt x="5" y="4"/>
                        <a:pt x="6" y="4"/>
                      </a:cubicBezTo>
                      <a:cubicBezTo>
                        <a:pt x="7" y="4"/>
                        <a:pt x="8" y="5"/>
                        <a:pt x="8" y="6"/>
                      </a:cubicBezTo>
                      <a:cubicBezTo>
                        <a:pt x="8" y="7"/>
                        <a:pt x="7" y="8"/>
                        <a:pt x="6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04" name="组合 103"/>
          <p:cNvGrpSpPr>
            <a:grpSpLocks/>
          </p:cNvGrpSpPr>
          <p:nvPr/>
        </p:nvGrpSpPr>
        <p:grpSpPr bwMode="auto">
          <a:xfrm>
            <a:off x="8752005" y="2279714"/>
            <a:ext cx="3293945" cy="799287"/>
            <a:chOff x="6597339" y="1985092"/>
            <a:chExt cx="2629456" cy="637192"/>
          </a:xfrm>
        </p:grpSpPr>
        <p:grpSp>
          <p:nvGrpSpPr>
            <p:cNvPr id="105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107" name="Freeform 34"/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6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2102142" cy="61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</a:t>
              </a: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109" name="组合 108"/>
          <p:cNvGrpSpPr>
            <a:grpSpLocks/>
          </p:cNvGrpSpPr>
          <p:nvPr/>
        </p:nvGrpSpPr>
        <p:grpSpPr bwMode="auto">
          <a:xfrm>
            <a:off x="8752004" y="4483540"/>
            <a:ext cx="3293947" cy="874893"/>
            <a:chOff x="6597339" y="3205806"/>
            <a:chExt cx="2627768" cy="697712"/>
          </a:xfrm>
        </p:grpSpPr>
        <p:grpSp>
          <p:nvGrpSpPr>
            <p:cNvPr id="110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chemeClr val="accent1"/>
            </a:solidFill>
          </p:grpSpPr>
          <p:sp>
            <p:nvSpPr>
              <p:cNvPr id="112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6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1" name="Text Box 10"/>
            <p:cNvSpPr txBox="1">
              <a:spLocks noChangeArrowheads="1"/>
            </p:cNvSpPr>
            <p:nvPr/>
          </p:nvSpPr>
          <p:spPr bwMode="auto">
            <a:xfrm>
              <a:off x="7137012" y="3289902"/>
              <a:ext cx="2088095" cy="613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</a:t>
              </a: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117" name="组合 116"/>
          <p:cNvGrpSpPr>
            <a:grpSpLocks/>
          </p:cNvGrpSpPr>
          <p:nvPr/>
        </p:nvGrpSpPr>
        <p:grpSpPr bwMode="auto">
          <a:xfrm>
            <a:off x="812800" y="2273744"/>
            <a:ext cx="3432599" cy="817193"/>
            <a:chOff x="-348893" y="1980213"/>
            <a:chExt cx="2738653" cy="652048"/>
          </a:xfrm>
        </p:grpSpPr>
        <p:sp>
          <p:nvSpPr>
            <p:cNvPr id="118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5954" tIns="42977" rIns="85954" bIns="42977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Text Box 10"/>
            <p:cNvSpPr txBox="1">
              <a:spLocks noChangeArrowheads="1"/>
            </p:cNvSpPr>
            <p:nvPr/>
          </p:nvSpPr>
          <p:spPr bwMode="auto">
            <a:xfrm>
              <a:off x="-348893" y="2018315"/>
              <a:ext cx="2101985" cy="613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</a:t>
              </a: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120" name="组合 119"/>
          <p:cNvGrpSpPr>
            <a:grpSpLocks/>
          </p:cNvGrpSpPr>
          <p:nvPr/>
        </p:nvGrpSpPr>
        <p:grpSpPr bwMode="auto">
          <a:xfrm>
            <a:off x="812800" y="4479559"/>
            <a:ext cx="3432599" cy="856987"/>
            <a:chOff x="-348893" y="3201419"/>
            <a:chExt cx="2738653" cy="684527"/>
          </a:xfrm>
        </p:grpSpPr>
        <p:sp>
          <p:nvSpPr>
            <p:cNvPr id="121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5954" tIns="42977" rIns="85954" bIns="42977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Text Box 10"/>
            <p:cNvSpPr txBox="1">
              <a:spLocks noChangeArrowheads="1"/>
            </p:cNvSpPr>
            <p:nvPr/>
          </p:nvSpPr>
          <p:spPr bwMode="auto">
            <a:xfrm>
              <a:off x="-348893" y="3271347"/>
              <a:ext cx="2101985" cy="614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</a:t>
              </a: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sp>
        <p:nvSpPr>
          <p:cNvPr id="96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97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09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20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8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62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319809" y="1960141"/>
            <a:ext cx="2176457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347312" y="3635862"/>
            <a:ext cx="2126561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47312" y="5311583"/>
            <a:ext cx="2126561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817468" y="3752884"/>
            <a:ext cx="432000" cy="372415"/>
            <a:chOff x="1118748" y="2344153"/>
            <a:chExt cx="693685" cy="598005"/>
          </a:xfrm>
        </p:grpSpPr>
        <p:sp>
          <p:nvSpPr>
            <p:cNvPr id="153" name="Hexagon 152"/>
            <p:cNvSpPr/>
            <p:nvPr/>
          </p:nvSpPr>
          <p:spPr>
            <a:xfrm>
              <a:off x="1118748" y="2344153"/>
              <a:ext cx="693685" cy="598005"/>
            </a:xfrm>
            <a:prstGeom prst="hexagon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56"/>
            <p:cNvSpPr>
              <a:spLocks/>
            </p:cNvSpPr>
            <p:nvPr/>
          </p:nvSpPr>
          <p:spPr bwMode="auto">
            <a:xfrm>
              <a:off x="1270408" y="2457934"/>
              <a:ext cx="352518" cy="370442"/>
            </a:xfrm>
            <a:custGeom>
              <a:avLst/>
              <a:gdLst>
                <a:gd name="T0" fmla="*/ 218 w 260"/>
                <a:gd name="T1" fmla="*/ 189 h 274"/>
                <a:gd name="T2" fmla="*/ 185 w 260"/>
                <a:gd name="T3" fmla="*/ 203 h 274"/>
                <a:gd name="T4" fmla="*/ 84 w 260"/>
                <a:gd name="T5" fmla="*/ 149 h 274"/>
                <a:gd name="T6" fmla="*/ 85 w 260"/>
                <a:gd name="T7" fmla="*/ 137 h 274"/>
                <a:gd name="T8" fmla="*/ 84 w 260"/>
                <a:gd name="T9" fmla="*/ 125 h 274"/>
                <a:gd name="T10" fmla="*/ 185 w 260"/>
                <a:gd name="T11" fmla="*/ 71 h 274"/>
                <a:gd name="T12" fmla="*/ 218 w 260"/>
                <a:gd name="T13" fmla="*/ 85 h 274"/>
                <a:gd name="T14" fmla="*/ 260 w 260"/>
                <a:gd name="T15" fmla="*/ 43 h 274"/>
                <a:gd name="T16" fmla="*/ 218 w 260"/>
                <a:gd name="T17" fmla="*/ 0 h 274"/>
                <a:gd name="T18" fmla="*/ 175 w 260"/>
                <a:gd name="T19" fmla="*/ 43 h 274"/>
                <a:gd name="T20" fmla="*/ 177 w 260"/>
                <a:gd name="T21" fmla="*/ 54 h 274"/>
                <a:gd name="T22" fmla="*/ 75 w 260"/>
                <a:gd name="T23" fmla="*/ 109 h 274"/>
                <a:gd name="T24" fmla="*/ 42 w 260"/>
                <a:gd name="T25" fmla="*/ 94 h 274"/>
                <a:gd name="T26" fmla="*/ 0 w 260"/>
                <a:gd name="T27" fmla="*/ 137 h 274"/>
                <a:gd name="T28" fmla="*/ 42 w 260"/>
                <a:gd name="T29" fmla="*/ 180 h 274"/>
                <a:gd name="T30" fmla="*/ 75 w 260"/>
                <a:gd name="T31" fmla="*/ 165 h 274"/>
                <a:gd name="T32" fmla="*/ 177 w 260"/>
                <a:gd name="T33" fmla="*/ 220 h 274"/>
                <a:gd name="T34" fmla="*/ 175 w 260"/>
                <a:gd name="T35" fmla="*/ 231 h 274"/>
                <a:gd name="T36" fmla="*/ 218 w 260"/>
                <a:gd name="T37" fmla="*/ 274 h 274"/>
                <a:gd name="T38" fmla="*/ 260 w 260"/>
                <a:gd name="T39" fmla="*/ 231 h 274"/>
                <a:gd name="T40" fmla="*/ 218 w 260"/>
                <a:gd name="T41" fmla="*/ 18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0" h="274">
                  <a:moveTo>
                    <a:pt x="218" y="189"/>
                  </a:moveTo>
                  <a:cubicBezTo>
                    <a:pt x="205" y="189"/>
                    <a:pt x="193" y="194"/>
                    <a:pt x="185" y="203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5" y="145"/>
                    <a:pt x="85" y="141"/>
                    <a:pt x="85" y="137"/>
                  </a:cubicBezTo>
                  <a:cubicBezTo>
                    <a:pt x="85" y="133"/>
                    <a:pt x="85" y="129"/>
                    <a:pt x="84" y="125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93" y="80"/>
                    <a:pt x="205" y="85"/>
                    <a:pt x="218" y="85"/>
                  </a:cubicBezTo>
                  <a:cubicBezTo>
                    <a:pt x="241" y="85"/>
                    <a:pt x="260" y="66"/>
                    <a:pt x="260" y="43"/>
                  </a:cubicBezTo>
                  <a:cubicBezTo>
                    <a:pt x="260" y="19"/>
                    <a:pt x="241" y="0"/>
                    <a:pt x="218" y="0"/>
                  </a:cubicBezTo>
                  <a:cubicBezTo>
                    <a:pt x="194" y="0"/>
                    <a:pt x="175" y="19"/>
                    <a:pt x="175" y="43"/>
                  </a:cubicBezTo>
                  <a:cubicBezTo>
                    <a:pt x="175" y="47"/>
                    <a:pt x="175" y="51"/>
                    <a:pt x="177" y="54"/>
                  </a:cubicBezTo>
                  <a:cubicBezTo>
                    <a:pt x="75" y="109"/>
                    <a:pt x="75" y="109"/>
                    <a:pt x="75" y="109"/>
                  </a:cubicBezTo>
                  <a:cubicBezTo>
                    <a:pt x="67" y="100"/>
                    <a:pt x="55" y="94"/>
                    <a:pt x="42" y="94"/>
                  </a:cubicBezTo>
                  <a:cubicBezTo>
                    <a:pt x="19" y="94"/>
                    <a:pt x="0" y="113"/>
                    <a:pt x="0" y="137"/>
                  </a:cubicBezTo>
                  <a:cubicBezTo>
                    <a:pt x="0" y="161"/>
                    <a:pt x="19" y="180"/>
                    <a:pt x="42" y="180"/>
                  </a:cubicBezTo>
                  <a:cubicBezTo>
                    <a:pt x="55" y="180"/>
                    <a:pt x="67" y="174"/>
                    <a:pt x="75" y="165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5" y="223"/>
                    <a:pt x="175" y="227"/>
                    <a:pt x="175" y="231"/>
                  </a:cubicBezTo>
                  <a:cubicBezTo>
                    <a:pt x="175" y="255"/>
                    <a:pt x="194" y="274"/>
                    <a:pt x="218" y="274"/>
                  </a:cubicBezTo>
                  <a:cubicBezTo>
                    <a:pt x="241" y="274"/>
                    <a:pt x="260" y="255"/>
                    <a:pt x="260" y="231"/>
                  </a:cubicBezTo>
                  <a:cubicBezTo>
                    <a:pt x="260" y="208"/>
                    <a:pt x="241" y="189"/>
                    <a:pt x="218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817468" y="5465203"/>
            <a:ext cx="432000" cy="372415"/>
            <a:chOff x="1118748" y="3692902"/>
            <a:chExt cx="693685" cy="598005"/>
          </a:xfrm>
        </p:grpSpPr>
        <p:sp>
          <p:nvSpPr>
            <p:cNvPr id="154" name="Hexagon 153"/>
            <p:cNvSpPr/>
            <p:nvPr/>
          </p:nvSpPr>
          <p:spPr>
            <a:xfrm>
              <a:off x="1118748" y="3692902"/>
              <a:ext cx="693685" cy="598005"/>
            </a:xfrm>
            <a:prstGeom prst="hexagon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1281864" y="3791491"/>
              <a:ext cx="400827" cy="400827"/>
              <a:chOff x="2443163" y="3615531"/>
              <a:chExt cx="320675" cy="319088"/>
            </a:xfrm>
            <a:solidFill>
              <a:schemeClr val="bg1"/>
            </a:solidFill>
          </p:grpSpPr>
          <p:sp>
            <p:nvSpPr>
              <p:cNvPr id="45" name="Freeform 112"/>
              <p:cNvSpPr>
                <a:spLocks/>
              </p:cNvSpPr>
              <p:nvPr/>
            </p:nvSpPr>
            <p:spPr bwMode="auto">
              <a:xfrm>
                <a:off x="2552700" y="3699668"/>
                <a:ext cx="133350" cy="153988"/>
              </a:xfrm>
              <a:custGeom>
                <a:avLst/>
                <a:gdLst>
                  <a:gd name="T0" fmla="*/ 0 w 84"/>
                  <a:gd name="T1" fmla="*/ 0 h 97"/>
                  <a:gd name="T2" fmla="*/ 0 w 84"/>
                  <a:gd name="T3" fmla="*/ 97 h 97"/>
                  <a:gd name="T4" fmla="*/ 84 w 84"/>
                  <a:gd name="T5" fmla="*/ 48 h 97"/>
                  <a:gd name="T6" fmla="*/ 0 w 84"/>
                  <a:gd name="T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97">
                    <a:moveTo>
                      <a:pt x="0" y="0"/>
                    </a:moveTo>
                    <a:lnTo>
                      <a:pt x="0" y="97"/>
                    </a:lnTo>
                    <a:lnTo>
                      <a:pt x="84" y="4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113"/>
              <p:cNvSpPr>
                <a:spLocks noEditPoints="1"/>
              </p:cNvSpPr>
              <p:nvPr/>
            </p:nvSpPr>
            <p:spPr bwMode="auto">
              <a:xfrm>
                <a:off x="2443163" y="3615531"/>
                <a:ext cx="320675" cy="319088"/>
              </a:xfrm>
              <a:custGeom>
                <a:avLst/>
                <a:gdLst>
                  <a:gd name="T0" fmla="*/ 148 w 296"/>
                  <a:gd name="T1" fmla="*/ 0 h 296"/>
                  <a:gd name="T2" fmla="*/ 0 w 296"/>
                  <a:gd name="T3" fmla="*/ 148 h 296"/>
                  <a:gd name="T4" fmla="*/ 148 w 296"/>
                  <a:gd name="T5" fmla="*/ 296 h 296"/>
                  <a:gd name="T6" fmla="*/ 296 w 296"/>
                  <a:gd name="T7" fmla="*/ 148 h 296"/>
                  <a:gd name="T8" fmla="*/ 148 w 296"/>
                  <a:gd name="T9" fmla="*/ 0 h 296"/>
                  <a:gd name="T10" fmla="*/ 148 w 296"/>
                  <a:gd name="T11" fmla="*/ 281 h 296"/>
                  <a:gd name="T12" fmla="*/ 15 w 296"/>
                  <a:gd name="T13" fmla="*/ 148 h 296"/>
                  <a:gd name="T14" fmla="*/ 148 w 296"/>
                  <a:gd name="T15" fmla="*/ 15 h 296"/>
                  <a:gd name="T16" fmla="*/ 281 w 296"/>
                  <a:gd name="T17" fmla="*/ 148 h 296"/>
                  <a:gd name="T18" fmla="*/ 148 w 296"/>
                  <a:gd name="T19" fmla="*/ 281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6" h="296">
                    <a:moveTo>
                      <a:pt x="148" y="0"/>
                    </a:moveTo>
                    <a:cubicBezTo>
                      <a:pt x="66" y="0"/>
                      <a:pt x="0" y="66"/>
                      <a:pt x="0" y="148"/>
                    </a:cubicBezTo>
                    <a:cubicBezTo>
                      <a:pt x="0" y="230"/>
                      <a:pt x="66" y="296"/>
                      <a:pt x="148" y="296"/>
                    </a:cubicBezTo>
                    <a:cubicBezTo>
                      <a:pt x="230" y="296"/>
                      <a:pt x="296" y="230"/>
                      <a:pt x="296" y="148"/>
                    </a:cubicBezTo>
                    <a:cubicBezTo>
                      <a:pt x="296" y="66"/>
                      <a:pt x="230" y="0"/>
                      <a:pt x="148" y="0"/>
                    </a:cubicBezTo>
                    <a:close/>
                    <a:moveTo>
                      <a:pt x="148" y="281"/>
                    </a:moveTo>
                    <a:cubicBezTo>
                      <a:pt x="75" y="281"/>
                      <a:pt x="15" y="221"/>
                      <a:pt x="15" y="148"/>
                    </a:cubicBezTo>
                    <a:cubicBezTo>
                      <a:pt x="15" y="75"/>
                      <a:pt x="75" y="15"/>
                      <a:pt x="148" y="15"/>
                    </a:cubicBezTo>
                    <a:cubicBezTo>
                      <a:pt x="221" y="15"/>
                      <a:pt x="281" y="75"/>
                      <a:pt x="281" y="148"/>
                    </a:cubicBezTo>
                    <a:cubicBezTo>
                      <a:pt x="281" y="221"/>
                      <a:pt x="221" y="281"/>
                      <a:pt x="148" y="2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817468" y="2040565"/>
            <a:ext cx="432000" cy="372415"/>
            <a:chOff x="1118748" y="960485"/>
            <a:chExt cx="693685" cy="598005"/>
          </a:xfrm>
        </p:grpSpPr>
        <p:sp>
          <p:nvSpPr>
            <p:cNvPr id="152" name="Hexagon 151"/>
            <p:cNvSpPr/>
            <p:nvPr/>
          </p:nvSpPr>
          <p:spPr>
            <a:xfrm>
              <a:off x="1118748" y="960485"/>
              <a:ext cx="693685" cy="598005"/>
            </a:xfrm>
            <a:prstGeom prst="hexagon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1258956" y="1096382"/>
              <a:ext cx="411090" cy="351092"/>
              <a:chOff x="2875829" y="825500"/>
              <a:chExt cx="587375" cy="501650"/>
            </a:xfrm>
            <a:solidFill>
              <a:schemeClr val="bg1"/>
            </a:solidFill>
          </p:grpSpPr>
          <p:sp>
            <p:nvSpPr>
              <p:cNvPr id="50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1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5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58" name="TextBox 157"/>
          <p:cNvSpPr txBox="1"/>
          <p:nvPr/>
        </p:nvSpPr>
        <p:spPr>
          <a:xfrm>
            <a:off x="9885761" y="1960141"/>
            <a:ext cx="2160190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9885761" y="3712070"/>
            <a:ext cx="2160190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9886621" y="5463998"/>
            <a:ext cx="2158605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9356825" y="3752884"/>
            <a:ext cx="432000" cy="372415"/>
            <a:chOff x="7182348" y="2344153"/>
            <a:chExt cx="693685" cy="598005"/>
          </a:xfrm>
        </p:grpSpPr>
        <p:sp>
          <p:nvSpPr>
            <p:cNvPr id="156" name="Hexagon 155"/>
            <p:cNvSpPr/>
            <p:nvPr/>
          </p:nvSpPr>
          <p:spPr>
            <a:xfrm>
              <a:off x="7182348" y="2344153"/>
              <a:ext cx="693685" cy="598005"/>
            </a:xfrm>
            <a:prstGeom prst="hexagon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1" name="Freeform 156"/>
            <p:cNvSpPr>
              <a:spLocks/>
            </p:cNvSpPr>
            <p:nvPr/>
          </p:nvSpPr>
          <p:spPr bwMode="auto">
            <a:xfrm>
              <a:off x="7334008" y="2457934"/>
              <a:ext cx="352518" cy="370442"/>
            </a:xfrm>
            <a:custGeom>
              <a:avLst/>
              <a:gdLst>
                <a:gd name="T0" fmla="*/ 218 w 260"/>
                <a:gd name="T1" fmla="*/ 189 h 274"/>
                <a:gd name="T2" fmla="*/ 185 w 260"/>
                <a:gd name="T3" fmla="*/ 203 h 274"/>
                <a:gd name="T4" fmla="*/ 84 w 260"/>
                <a:gd name="T5" fmla="*/ 149 h 274"/>
                <a:gd name="T6" fmla="*/ 85 w 260"/>
                <a:gd name="T7" fmla="*/ 137 h 274"/>
                <a:gd name="T8" fmla="*/ 84 w 260"/>
                <a:gd name="T9" fmla="*/ 125 h 274"/>
                <a:gd name="T10" fmla="*/ 185 w 260"/>
                <a:gd name="T11" fmla="*/ 71 h 274"/>
                <a:gd name="T12" fmla="*/ 218 w 260"/>
                <a:gd name="T13" fmla="*/ 85 h 274"/>
                <a:gd name="T14" fmla="*/ 260 w 260"/>
                <a:gd name="T15" fmla="*/ 43 h 274"/>
                <a:gd name="T16" fmla="*/ 218 w 260"/>
                <a:gd name="T17" fmla="*/ 0 h 274"/>
                <a:gd name="T18" fmla="*/ 175 w 260"/>
                <a:gd name="T19" fmla="*/ 43 h 274"/>
                <a:gd name="T20" fmla="*/ 177 w 260"/>
                <a:gd name="T21" fmla="*/ 54 h 274"/>
                <a:gd name="T22" fmla="*/ 75 w 260"/>
                <a:gd name="T23" fmla="*/ 109 h 274"/>
                <a:gd name="T24" fmla="*/ 42 w 260"/>
                <a:gd name="T25" fmla="*/ 94 h 274"/>
                <a:gd name="T26" fmla="*/ 0 w 260"/>
                <a:gd name="T27" fmla="*/ 137 h 274"/>
                <a:gd name="T28" fmla="*/ 42 w 260"/>
                <a:gd name="T29" fmla="*/ 180 h 274"/>
                <a:gd name="T30" fmla="*/ 75 w 260"/>
                <a:gd name="T31" fmla="*/ 165 h 274"/>
                <a:gd name="T32" fmla="*/ 177 w 260"/>
                <a:gd name="T33" fmla="*/ 220 h 274"/>
                <a:gd name="T34" fmla="*/ 175 w 260"/>
                <a:gd name="T35" fmla="*/ 231 h 274"/>
                <a:gd name="T36" fmla="*/ 218 w 260"/>
                <a:gd name="T37" fmla="*/ 274 h 274"/>
                <a:gd name="T38" fmla="*/ 260 w 260"/>
                <a:gd name="T39" fmla="*/ 231 h 274"/>
                <a:gd name="T40" fmla="*/ 218 w 260"/>
                <a:gd name="T41" fmla="*/ 18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0" h="274">
                  <a:moveTo>
                    <a:pt x="218" y="189"/>
                  </a:moveTo>
                  <a:cubicBezTo>
                    <a:pt x="205" y="189"/>
                    <a:pt x="193" y="194"/>
                    <a:pt x="185" y="203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5" y="145"/>
                    <a:pt x="85" y="141"/>
                    <a:pt x="85" y="137"/>
                  </a:cubicBezTo>
                  <a:cubicBezTo>
                    <a:pt x="85" y="133"/>
                    <a:pt x="85" y="129"/>
                    <a:pt x="84" y="125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93" y="80"/>
                    <a:pt x="205" y="85"/>
                    <a:pt x="218" y="85"/>
                  </a:cubicBezTo>
                  <a:cubicBezTo>
                    <a:pt x="241" y="85"/>
                    <a:pt x="260" y="66"/>
                    <a:pt x="260" y="43"/>
                  </a:cubicBezTo>
                  <a:cubicBezTo>
                    <a:pt x="260" y="19"/>
                    <a:pt x="241" y="0"/>
                    <a:pt x="218" y="0"/>
                  </a:cubicBezTo>
                  <a:cubicBezTo>
                    <a:pt x="194" y="0"/>
                    <a:pt x="175" y="19"/>
                    <a:pt x="175" y="43"/>
                  </a:cubicBezTo>
                  <a:cubicBezTo>
                    <a:pt x="175" y="47"/>
                    <a:pt x="175" y="51"/>
                    <a:pt x="177" y="54"/>
                  </a:cubicBezTo>
                  <a:cubicBezTo>
                    <a:pt x="75" y="109"/>
                    <a:pt x="75" y="109"/>
                    <a:pt x="75" y="109"/>
                  </a:cubicBezTo>
                  <a:cubicBezTo>
                    <a:pt x="67" y="100"/>
                    <a:pt x="55" y="94"/>
                    <a:pt x="42" y="94"/>
                  </a:cubicBezTo>
                  <a:cubicBezTo>
                    <a:pt x="19" y="94"/>
                    <a:pt x="0" y="113"/>
                    <a:pt x="0" y="137"/>
                  </a:cubicBezTo>
                  <a:cubicBezTo>
                    <a:pt x="0" y="161"/>
                    <a:pt x="19" y="180"/>
                    <a:pt x="42" y="180"/>
                  </a:cubicBezTo>
                  <a:cubicBezTo>
                    <a:pt x="55" y="180"/>
                    <a:pt x="67" y="174"/>
                    <a:pt x="75" y="165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5" y="223"/>
                    <a:pt x="175" y="227"/>
                    <a:pt x="175" y="231"/>
                  </a:cubicBezTo>
                  <a:cubicBezTo>
                    <a:pt x="175" y="255"/>
                    <a:pt x="194" y="274"/>
                    <a:pt x="218" y="274"/>
                  </a:cubicBezTo>
                  <a:cubicBezTo>
                    <a:pt x="241" y="274"/>
                    <a:pt x="260" y="255"/>
                    <a:pt x="260" y="231"/>
                  </a:cubicBezTo>
                  <a:cubicBezTo>
                    <a:pt x="260" y="208"/>
                    <a:pt x="241" y="189"/>
                    <a:pt x="218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9356825" y="5465203"/>
            <a:ext cx="432000" cy="372415"/>
            <a:chOff x="7182348" y="3692902"/>
            <a:chExt cx="693685" cy="598005"/>
          </a:xfrm>
        </p:grpSpPr>
        <p:sp>
          <p:nvSpPr>
            <p:cNvPr id="155" name="Hexagon 154"/>
            <p:cNvSpPr/>
            <p:nvPr/>
          </p:nvSpPr>
          <p:spPr>
            <a:xfrm>
              <a:off x="7182348" y="3692902"/>
              <a:ext cx="693685" cy="598005"/>
            </a:xfrm>
            <a:prstGeom prst="hexagon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2" name="Group 161"/>
            <p:cNvGrpSpPr/>
            <p:nvPr/>
          </p:nvGrpSpPr>
          <p:grpSpPr>
            <a:xfrm>
              <a:off x="7345464" y="3791491"/>
              <a:ext cx="400827" cy="400827"/>
              <a:chOff x="2443163" y="3615531"/>
              <a:chExt cx="320675" cy="319088"/>
            </a:xfrm>
            <a:solidFill>
              <a:schemeClr val="bg1"/>
            </a:solidFill>
          </p:grpSpPr>
          <p:sp>
            <p:nvSpPr>
              <p:cNvPr id="163" name="Freeform 112"/>
              <p:cNvSpPr>
                <a:spLocks/>
              </p:cNvSpPr>
              <p:nvPr/>
            </p:nvSpPr>
            <p:spPr bwMode="auto">
              <a:xfrm>
                <a:off x="2552700" y="3699668"/>
                <a:ext cx="133350" cy="153988"/>
              </a:xfrm>
              <a:custGeom>
                <a:avLst/>
                <a:gdLst>
                  <a:gd name="T0" fmla="*/ 0 w 84"/>
                  <a:gd name="T1" fmla="*/ 0 h 97"/>
                  <a:gd name="T2" fmla="*/ 0 w 84"/>
                  <a:gd name="T3" fmla="*/ 97 h 97"/>
                  <a:gd name="T4" fmla="*/ 84 w 84"/>
                  <a:gd name="T5" fmla="*/ 48 h 97"/>
                  <a:gd name="T6" fmla="*/ 0 w 84"/>
                  <a:gd name="T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97">
                    <a:moveTo>
                      <a:pt x="0" y="0"/>
                    </a:moveTo>
                    <a:lnTo>
                      <a:pt x="0" y="97"/>
                    </a:lnTo>
                    <a:lnTo>
                      <a:pt x="84" y="4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Freeform 113"/>
              <p:cNvSpPr>
                <a:spLocks noEditPoints="1"/>
              </p:cNvSpPr>
              <p:nvPr/>
            </p:nvSpPr>
            <p:spPr bwMode="auto">
              <a:xfrm>
                <a:off x="2443163" y="3615531"/>
                <a:ext cx="320675" cy="319088"/>
              </a:xfrm>
              <a:custGeom>
                <a:avLst/>
                <a:gdLst>
                  <a:gd name="T0" fmla="*/ 148 w 296"/>
                  <a:gd name="T1" fmla="*/ 0 h 296"/>
                  <a:gd name="T2" fmla="*/ 0 w 296"/>
                  <a:gd name="T3" fmla="*/ 148 h 296"/>
                  <a:gd name="T4" fmla="*/ 148 w 296"/>
                  <a:gd name="T5" fmla="*/ 296 h 296"/>
                  <a:gd name="T6" fmla="*/ 296 w 296"/>
                  <a:gd name="T7" fmla="*/ 148 h 296"/>
                  <a:gd name="T8" fmla="*/ 148 w 296"/>
                  <a:gd name="T9" fmla="*/ 0 h 296"/>
                  <a:gd name="T10" fmla="*/ 148 w 296"/>
                  <a:gd name="T11" fmla="*/ 281 h 296"/>
                  <a:gd name="T12" fmla="*/ 15 w 296"/>
                  <a:gd name="T13" fmla="*/ 148 h 296"/>
                  <a:gd name="T14" fmla="*/ 148 w 296"/>
                  <a:gd name="T15" fmla="*/ 15 h 296"/>
                  <a:gd name="T16" fmla="*/ 281 w 296"/>
                  <a:gd name="T17" fmla="*/ 148 h 296"/>
                  <a:gd name="T18" fmla="*/ 148 w 296"/>
                  <a:gd name="T19" fmla="*/ 281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6" h="296">
                    <a:moveTo>
                      <a:pt x="148" y="0"/>
                    </a:moveTo>
                    <a:cubicBezTo>
                      <a:pt x="66" y="0"/>
                      <a:pt x="0" y="66"/>
                      <a:pt x="0" y="148"/>
                    </a:cubicBezTo>
                    <a:cubicBezTo>
                      <a:pt x="0" y="230"/>
                      <a:pt x="66" y="296"/>
                      <a:pt x="148" y="296"/>
                    </a:cubicBezTo>
                    <a:cubicBezTo>
                      <a:pt x="230" y="296"/>
                      <a:pt x="296" y="230"/>
                      <a:pt x="296" y="148"/>
                    </a:cubicBezTo>
                    <a:cubicBezTo>
                      <a:pt x="296" y="66"/>
                      <a:pt x="230" y="0"/>
                      <a:pt x="148" y="0"/>
                    </a:cubicBezTo>
                    <a:close/>
                    <a:moveTo>
                      <a:pt x="148" y="281"/>
                    </a:moveTo>
                    <a:cubicBezTo>
                      <a:pt x="75" y="281"/>
                      <a:pt x="15" y="221"/>
                      <a:pt x="15" y="148"/>
                    </a:cubicBezTo>
                    <a:cubicBezTo>
                      <a:pt x="15" y="75"/>
                      <a:pt x="75" y="15"/>
                      <a:pt x="148" y="15"/>
                    </a:cubicBezTo>
                    <a:cubicBezTo>
                      <a:pt x="221" y="15"/>
                      <a:pt x="281" y="75"/>
                      <a:pt x="281" y="148"/>
                    </a:cubicBezTo>
                    <a:cubicBezTo>
                      <a:pt x="281" y="221"/>
                      <a:pt x="221" y="281"/>
                      <a:pt x="148" y="2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9356825" y="2040565"/>
            <a:ext cx="432000" cy="372415"/>
            <a:chOff x="7182348" y="960485"/>
            <a:chExt cx="693685" cy="598005"/>
          </a:xfrm>
        </p:grpSpPr>
        <p:sp>
          <p:nvSpPr>
            <p:cNvPr id="157" name="Hexagon 156"/>
            <p:cNvSpPr/>
            <p:nvPr/>
          </p:nvSpPr>
          <p:spPr>
            <a:xfrm>
              <a:off x="7182348" y="960485"/>
              <a:ext cx="693685" cy="598005"/>
            </a:xfrm>
            <a:prstGeom prst="hexagon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7322556" y="1096382"/>
              <a:ext cx="411090" cy="351092"/>
              <a:chOff x="2875829" y="825500"/>
              <a:chExt cx="587375" cy="501650"/>
            </a:xfrm>
            <a:solidFill>
              <a:schemeClr val="bg1"/>
            </a:solidFill>
          </p:grpSpPr>
          <p:sp>
            <p:nvSpPr>
              <p:cNvPr id="166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7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8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9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0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1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2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7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9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0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1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6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8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0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6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0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4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7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8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9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0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1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4160580" y="2310064"/>
            <a:ext cx="4537592" cy="3505818"/>
            <a:chOff x="2493627" y="1228691"/>
            <a:chExt cx="4070609" cy="3145021"/>
          </a:xfrm>
        </p:grpSpPr>
        <p:grpSp>
          <p:nvGrpSpPr>
            <p:cNvPr id="8" name="Group 7"/>
            <p:cNvGrpSpPr/>
            <p:nvPr/>
          </p:nvGrpSpPr>
          <p:grpSpPr>
            <a:xfrm>
              <a:off x="4981565" y="1319083"/>
              <a:ext cx="1582671" cy="3054629"/>
              <a:chOff x="4927895" y="1499924"/>
              <a:chExt cx="1642540" cy="3170178"/>
            </a:xfrm>
          </p:grpSpPr>
          <p:grpSp>
            <p:nvGrpSpPr>
              <p:cNvPr id="148" name="Group 147"/>
              <p:cNvGrpSpPr/>
              <p:nvPr/>
            </p:nvGrpSpPr>
            <p:grpSpPr>
              <a:xfrm>
                <a:off x="4927895" y="1499924"/>
                <a:ext cx="1642540" cy="3170178"/>
                <a:chOff x="265960" y="963330"/>
                <a:chExt cx="2041713" cy="3940600"/>
              </a:xfrm>
            </p:grpSpPr>
            <p:sp>
              <p:nvSpPr>
                <p:cNvPr id="149" name="Freeform 8"/>
                <p:cNvSpPr>
                  <a:spLocks/>
                </p:cNvSpPr>
                <p:nvPr/>
              </p:nvSpPr>
              <p:spPr bwMode="auto">
                <a:xfrm>
                  <a:off x="265960" y="963330"/>
                  <a:ext cx="2041713" cy="3940600"/>
                </a:xfrm>
                <a:custGeom>
                  <a:avLst/>
                  <a:gdLst>
                    <a:gd name="T0" fmla="*/ 560 w 560"/>
                    <a:gd name="T1" fmla="*/ 1006 h 1080"/>
                    <a:gd name="T2" fmla="*/ 487 w 560"/>
                    <a:gd name="T3" fmla="*/ 1080 h 1080"/>
                    <a:gd name="T4" fmla="*/ 73 w 560"/>
                    <a:gd name="T5" fmla="*/ 1080 h 1080"/>
                    <a:gd name="T6" fmla="*/ 0 w 560"/>
                    <a:gd name="T7" fmla="*/ 1006 h 1080"/>
                    <a:gd name="T8" fmla="*/ 0 w 560"/>
                    <a:gd name="T9" fmla="*/ 73 h 1080"/>
                    <a:gd name="T10" fmla="*/ 73 w 560"/>
                    <a:gd name="T11" fmla="*/ 0 h 1080"/>
                    <a:gd name="T12" fmla="*/ 487 w 560"/>
                    <a:gd name="T13" fmla="*/ 0 h 1080"/>
                    <a:gd name="T14" fmla="*/ 560 w 560"/>
                    <a:gd name="T15" fmla="*/ 73 h 1080"/>
                    <a:gd name="T16" fmla="*/ 560 w 560"/>
                    <a:gd name="T17" fmla="*/ 1006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0" h="1080">
                      <a:moveTo>
                        <a:pt x="560" y="1006"/>
                      </a:moveTo>
                      <a:cubicBezTo>
                        <a:pt x="560" y="1047"/>
                        <a:pt x="527" y="1080"/>
                        <a:pt x="487" y="1080"/>
                      </a:cubicBezTo>
                      <a:cubicBezTo>
                        <a:pt x="73" y="1080"/>
                        <a:pt x="73" y="1080"/>
                        <a:pt x="73" y="1080"/>
                      </a:cubicBezTo>
                      <a:cubicBezTo>
                        <a:pt x="33" y="1080"/>
                        <a:pt x="0" y="1047"/>
                        <a:pt x="0" y="1006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33"/>
                        <a:pt x="33" y="0"/>
                        <a:pt x="73" y="0"/>
                      </a:cubicBezTo>
                      <a:cubicBezTo>
                        <a:pt x="487" y="0"/>
                        <a:pt x="487" y="0"/>
                        <a:pt x="487" y="0"/>
                      </a:cubicBezTo>
                      <a:cubicBezTo>
                        <a:pt x="527" y="0"/>
                        <a:pt x="560" y="33"/>
                        <a:pt x="560" y="73"/>
                      </a:cubicBezTo>
                      <a:lnTo>
                        <a:pt x="560" y="1006"/>
                      </a:lnTo>
                      <a:close/>
                    </a:path>
                  </a:pathLst>
                </a:custGeom>
                <a:solidFill>
                  <a:srgbClr val="3138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Oval 10"/>
                <p:cNvSpPr>
                  <a:spLocks noChangeArrowheads="1"/>
                </p:cNvSpPr>
                <p:nvPr/>
              </p:nvSpPr>
              <p:spPr bwMode="auto">
                <a:xfrm>
                  <a:off x="1106527" y="4370088"/>
                  <a:ext cx="358237" cy="360578"/>
                </a:xfrm>
                <a:prstGeom prst="ellipse">
                  <a:avLst/>
                </a:pr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11"/>
                <p:cNvSpPr>
                  <a:spLocks/>
                </p:cNvSpPr>
                <p:nvPr/>
              </p:nvSpPr>
              <p:spPr bwMode="auto">
                <a:xfrm>
                  <a:off x="928579" y="1197471"/>
                  <a:ext cx="714132" cy="107705"/>
                </a:xfrm>
                <a:custGeom>
                  <a:avLst/>
                  <a:gdLst>
                    <a:gd name="T0" fmla="*/ 196 w 196"/>
                    <a:gd name="T1" fmla="*/ 15 h 30"/>
                    <a:gd name="T2" fmla="*/ 181 w 196"/>
                    <a:gd name="T3" fmla="*/ 30 h 30"/>
                    <a:gd name="T4" fmla="*/ 15 w 196"/>
                    <a:gd name="T5" fmla="*/ 30 h 30"/>
                    <a:gd name="T6" fmla="*/ 0 w 196"/>
                    <a:gd name="T7" fmla="*/ 15 h 30"/>
                    <a:gd name="T8" fmla="*/ 0 w 196"/>
                    <a:gd name="T9" fmla="*/ 15 h 30"/>
                    <a:gd name="T10" fmla="*/ 15 w 196"/>
                    <a:gd name="T11" fmla="*/ 0 h 30"/>
                    <a:gd name="T12" fmla="*/ 181 w 196"/>
                    <a:gd name="T13" fmla="*/ 0 h 30"/>
                    <a:gd name="T14" fmla="*/ 196 w 196"/>
                    <a:gd name="T15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6" h="30">
                      <a:moveTo>
                        <a:pt x="196" y="15"/>
                      </a:moveTo>
                      <a:cubicBezTo>
                        <a:pt x="196" y="24"/>
                        <a:pt x="189" y="30"/>
                        <a:pt x="181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7" y="30"/>
                        <a:pt x="0" y="2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189" y="0"/>
                        <a:pt x="196" y="7"/>
                        <a:pt x="196" y="15"/>
                      </a:cubicBezTo>
                      <a:close/>
                    </a:path>
                  </a:pathLst>
                </a:cu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12" name="Rectangle 9"/>
              <p:cNvSpPr>
                <a:spLocks noChangeArrowheads="1"/>
              </p:cNvSpPr>
              <p:nvPr/>
            </p:nvSpPr>
            <p:spPr bwMode="auto">
              <a:xfrm>
                <a:off x="5051990" y="1885845"/>
                <a:ext cx="1442874" cy="2237773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2493627" y="1228691"/>
              <a:ext cx="1622852" cy="3132180"/>
              <a:chOff x="2439013" y="1423368"/>
              <a:chExt cx="1684241" cy="3250663"/>
            </a:xfrm>
          </p:grpSpPr>
          <p:grpSp>
            <p:nvGrpSpPr>
              <p:cNvPr id="213" name="Group 212"/>
              <p:cNvGrpSpPr/>
              <p:nvPr/>
            </p:nvGrpSpPr>
            <p:grpSpPr>
              <a:xfrm>
                <a:off x="2439013" y="1423368"/>
                <a:ext cx="1684241" cy="3250663"/>
                <a:chOff x="265960" y="963330"/>
                <a:chExt cx="2041713" cy="3940600"/>
              </a:xfrm>
            </p:grpSpPr>
            <p:sp>
              <p:nvSpPr>
                <p:cNvPr id="214" name="Freeform 8"/>
                <p:cNvSpPr>
                  <a:spLocks/>
                </p:cNvSpPr>
                <p:nvPr/>
              </p:nvSpPr>
              <p:spPr bwMode="auto">
                <a:xfrm>
                  <a:off x="265960" y="963330"/>
                  <a:ext cx="2041713" cy="3940600"/>
                </a:xfrm>
                <a:custGeom>
                  <a:avLst/>
                  <a:gdLst>
                    <a:gd name="T0" fmla="*/ 560 w 560"/>
                    <a:gd name="T1" fmla="*/ 1006 h 1080"/>
                    <a:gd name="T2" fmla="*/ 487 w 560"/>
                    <a:gd name="T3" fmla="*/ 1080 h 1080"/>
                    <a:gd name="T4" fmla="*/ 73 w 560"/>
                    <a:gd name="T5" fmla="*/ 1080 h 1080"/>
                    <a:gd name="T6" fmla="*/ 0 w 560"/>
                    <a:gd name="T7" fmla="*/ 1006 h 1080"/>
                    <a:gd name="T8" fmla="*/ 0 w 560"/>
                    <a:gd name="T9" fmla="*/ 73 h 1080"/>
                    <a:gd name="T10" fmla="*/ 73 w 560"/>
                    <a:gd name="T11" fmla="*/ 0 h 1080"/>
                    <a:gd name="T12" fmla="*/ 487 w 560"/>
                    <a:gd name="T13" fmla="*/ 0 h 1080"/>
                    <a:gd name="T14" fmla="*/ 560 w 560"/>
                    <a:gd name="T15" fmla="*/ 73 h 1080"/>
                    <a:gd name="T16" fmla="*/ 560 w 560"/>
                    <a:gd name="T17" fmla="*/ 1006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0" h="1080">
                      <a:moveTo>
                        <a:pt x="560" y="1006"/>
                      </a:moveTo>
                      <a:cubicBezTo>
                        <a:pt x="560" y="1047"/>
                        <a:pt x="527" y="1080"/>
                        <a:pt x="487" y="1080"/>
                      </a:cubicBezTo>
                      <a:cubicBezTo>
                        <a:pt x="73" y="1080"/>
                        <a:pt x="73" y="1080"/>
                        <a:pt x="73" y="1080"/>
                      </a:cubicBezTo>
                      <a:cubicBezTo>
                        <a:pt x="33" y="1080"/>
                        <a:pt x="0" y="1047"/>
                        <a:pt x="0" y="1006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33"/>
                        <a:pt x="33" y="0"/>
                        <a:pt x="73" y="0"/>
                      </a:cubicBezTo>
                      <a:cubicBezTo>
                        <a:pt x="487" y="0"/>
                        <a:pt x="487" y="0"/>
                        <a:pt x="487" y="0"/>
                      </a:cubicBezTo>
                      <a:cubicBezTo>
                        <a:pt x="527" y="0"/>
                        <a:pt x="560" y="33"/>
                        <a:pt x="560" y="73"/>
                      </a:cubicBezTo>
                      <a:lnTo>
                        <a:pt x="560" y="1006"/>
                      </a:lnTo>
                      <a:close/>
                    </a:path>
                  </a:pathLst>
                </a:custGeom>
                <a:solidFill>
                  <a:srgbClr val="3138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Oval 10"/>
                <p:cNvSpPr>
                  <a:spLocks noChangeArrowheads="1"/>
                </p:cNvSpPr>
                <p:nvPr/>
              </p:nvSpPr>
              <p:spPr bwMode="auto">
                <a:xfrm>
                  <a:off x="1106527" y="4370088"/>
                  <a:ext cx="358237" cy="360578"/>
                </a:xfrm>
                <a:prstGeom prst="ellipse">
                  <a:avLst/>
                </a:pr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6" name="Freeform 11"/>
                <p:cNvSpPr>
                  <a:spLocks/>
                </p:cNvSpPr>
                <p:nvPr/>
              </p:nvSpPr>
              <p:spPr bwMode="auto">
                <a:xfrm>
                  <a:off x="928579" y="1197471"/>
                  <a:ext cx="714132" cy="107705"/>
                </a:xfrm>
                <a:custGeom>
                  <a:avLst/>
                  <a:gdLst>
                    <a:gd name="T0" fmla="*/ 196 w 196"/>
                    <a:gd name="T1" fmla="*/ 15 h 30"/>
                    <a:gd name="T2" fmla="*/ 181 w 196"/>
                    <a:gd name="T3" fmla="*/ 30 h 30"/>
                    <a:gd name="T4" fmla="*/ 15 w 196"/>
                    <a:gd name="T5" fmla="*/ 30 h 30"/>
                    <a:gd name="T6" fmla="*/ 0 w 196"/>
                    <a:gd name="T7" fmla="*/ 15 h 30"/>
                    <a:gd name="T8" fmla="*/ 0 w 196"/>
                    <a:gd name="T9" fmla="*/ 15 h 30"/>
                    <a:gd name="T10" fmla="*/ 15 w 196"/>
                    <a:gd name="T11" fmla="*/ 0 h 30"/>
                    <a:gd name="T12" fmla="*/ 181 w 196"/>
                    <a:gd name="T13" fmla="*/ 0 h 30"/>
                    <a:gd name="T14" fmla="*/ 196 w 196"/>
                    <a:gd name="T15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6" h="30">
                      <a:moveTo>
                        <a:pt x="196" y="15"/>
                      </a:moveTo>
                      <a:cubicBezTo>
                        <a:pt x="196" y="24"/>
                        <a:pt x="189" y="30"/>
                        <a:pt x="181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7" y="30"/>
                        <a:pt x="0" y="2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189" y="0"/>
                        <a:pt x="196" y="7"/>
                        <a:pt x="196" y="15"/>
                      </a:cubicBezTo>
                      <a:close/>
                    </a:path>
                  </a:pathLst>
                </a:cu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17" name="Rectangle 9"/>
              <p:cNvSpPr>
                <a:spLocks noChangeArrowheads="1"/>
              </p:cNvSpPr>
              <p:nvPr/>
            </p:nvSpPr>
            <p:spPr bwMode="auto">
              <a:xfrm>
                <a:off x="2563108" y="1931456"/>
                <a:ext cx="1479506" cy="2294586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5174584" y="1504944"/>
            <a:ext cx="2509584" cy="4843612"/>
            <a:chOff x="3551144" y="743235"/>
            <a:chExt cx="2041713" cy="39406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43" name="Group 142"/>
            <p:cNvGrpSpPr/>
            <p:nvPr/>
          </p:nvGrpSpPr>
          <p:grpSpPr>
            <a:xfrm>
              <a:off x="3551144" y="743235"/>
              <a:ext cx="2041713" cy="3940600"/>
              <a:chOff x="265960" y="963330"/>
              <a:chExt cx="2041713" cy="3940600"/>
            </a:xfrm>
          </p:grpSpPr>
          <p:sp>
            <p:nvSpPr>
              <p:cNvPr id="144" name="Freeform 8"/>
              <p:cNvSpPr>
                <a:spLocks/>
              </p:cNvSpPr>
              <p:nvPr/>
            </p:nvSpPr>
            <p:spPr bwMode="auto">
              <a:xfrm>
                <a:off x="265960" y="963330"/>
                <a:ext cx="2041713" cy="3940600"/>
              </a:xfrm>
              <a:custGeom>
                <a:avLst/>
                <a:gdLst>
                  <a:gd name="T0" fmla="*/ 560 w 560"/>
                  <a:gd name="T1" fmla="*/ 1006 h 1080"/>
                  <a:gd name="T2" fmla="*/ 487 w 560"/>
                  <a:gd name="T3" fmla="*/ 1080 h 1080"/>
                  <a:gd name="T4" fmla="*/ 73 w 560"/>
                  <a:gd name="T5" fmla="*/ 1080 h 1080"/>
                  <a:gd name="T6" fmla="*/ 0 w 560"/>
                  <a:gd name="T7" fmla="*/ 1006 h 1080"/>
                  <a:gd name="T8" fmla="*/ 0 w 560"/>
                  <a:gd name="T9" fmla="*/ 73 h 1080"/>
                  <a:gd name="T10" fmla="*/ 73 w 560"/>
                  <a:gd name="T11" fmla="*/ 0 h 1080"/>
                  <a:gd name="T12" fmla="*/ 487 w 560"/>
                  <a:gd name="T13" fmla="*/ 0 h 1080"/>
                  <a:gd name="T14" fmla="*/ 560 w 560"/>
                  <a:gd name="T15" fmla="*/ 73 h 1080"/>
                  <a:gd name="T16" fmla="*/ 560 w 560"/>
                  <a:gd name="T17" fmla="*/ 1006 h 1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0" h="1080">
                    <a:moveTo>
                      <a:pt x="560" y="1006"/>
                    </a:moveTo>
                    <a:cubicBezTo>
                      <a:pt x="560" y="1047"/>
                      <a:pt x="527" y="1080"/>
                      <a:pt x="487" y="1080"/>
                    </a:cubicBezTo>
                    <a:cubicBezTo>
                      <a:pt x="73" y="1080"/>
                      <a:pt x="73" y="1080"/>
                      <a:pt x="73" y="1080"/>
                    </a:cubicBezTo>
                    <a:cubicBezTo>
                      <a:pt x="33" y="1080"/>
                      <a:pt x="0" y="1047"/>
                      <a:pt x="0" y="1006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33"/>
                      <a:pt x="33" y="0"/>
                      <a:pt x="73" y="0"/>
                    </a:cubicBezTo>
                    <a:cubicBezTo>
                      <a:pt x="487" y="0"/>
                      <a:pt x="487" y="0"/>
                      <a:pt x="487" y="0"/>
                    </a:cubicBezTo>
                    <a:cubicBezTo>
                      <a:pt x="527" y="0"/>
                      <a:pt x="560" y="33"/>
                      <a:pt x="560" y="73"/>
                    </a:cubicBezTo>
                    <a:lnTo>
                      <a:pt x="560" y="1006"/>
                    </a:lnTo>
                    <a:close/>
                  </a:path>
                </a:pathLst>
              </a:custGeom>
              <a:solidFill>
                <a:srgbClr val="3138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Oval 10"/>
              <p:cNvSpPr>
                <a:spLocks noChangeArrowheads="1"/>
              </p:cNvSpPr>
              <p:nvPr/>
            </p:nvSpPr>
            <p:spPr bwMode="auto">
              <a:xfrm>
                <a:off x="1106527" y="4370088"/>
                <a:ext cx="358237" cy="360578"/>
              </a:xfrm>
              <a:prstGeom prst="ellipse">
                <a:avLst/>
              </a:prstGeom>
              <a:solidFill>
                <a:srgbClr val="0B18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6" name="Freeform 11"/>
              <p:cNvSpPr>
                <a:spLocks/>
              </p:cNvSpPr>
              <p:nvPr/>
            </p:nvSpPr>
            <p:spPr bwMode="auto">
              <a:xfrm>
                <a:off x="928579" y="1197471"/>
                <a:ext cx="714132" cy="107705"/>
              </a:xfrm>
              <a:custGeom>
                <a:avLst/>
                <a:gdLst>
                  <a:gd name="T0" fmla="*/ 196 w 196"/>
                  <a:gd name="T1" fmla="*/ 15 h 30"/>
                  <a:gd name="T2" fmla="*/ 181 w 196"/>
                  <a:gd name="T3" fmla="*/ 30 h 30"/>
                  <a:gd name="T4" fmla="*/ 15 w 196"/>
                  <a:gd name="T5" fmla="*/ 30 h 30"/>
                  <a:gd name="T6" fmla="*/ 0 w 196"/>
                  <a:gd name="T7" fmla="*/ 15 h 30"/>
                  <a:gd name="T8" fmla="*/ 0 w 196"/>
                  <a:gd name="T9" fmla="*/ 15 h 30"/>
                  <a:gd name="T10" fmla="*/ 15 w 196"/>
                  <a:gd name="T11" fmla="*/ 0 h 30"/>
                  <a:gd name="T12" fmla="*/ 181 w 196"/>
                  <a:gd name="T13" fmla="*/ 0 h 30"/>
                  <a:gd name="T14" fmla="*/ 196 w 196"/>
                  <a:gd name="T15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6" h="30">
                    <a:moveTo>
                      <a:pt x="196" y="15"/>
                    </a:moveTo>
                    <a:cubicBezTo>
                      <a:pt x="196" y="24"/>
                      <a:pt x="189" y="30"/>
                      <a:pt x="181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7" y="30"/>
                      <a:pt x="0" y="24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89" y="0"/>
                      <a:pt x="196" y="7"/>
                      <a:pt x="196" y="15"/>
                    </a:cubicBezTo>
                    <a:close/>
                  </a:path>
                </a:pathLst>
              </a:custGeom>
              <a:solidFill>
                <a:srgbClr val="0B18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7" name="Rectangle 9"/>
            <p:cNvSpPr>
              <a:spLocks noChangeArrowheads="1"/>
            </p:cNvSpPr>
            <p:nvPr/>
          </p:nvSpPr>
          <p:spPr bwMode="auto">
            <a:xfrm>
              <a:off x="3675238" y="1251323"/>
              <a:ext cx="1793523" cy="27816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1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142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41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36" grpId="0"/>
      <p:bldP spid="158" grpId="0"/>
      <p:bldP spid="159" grpId="0"/>
      <p:bldP spid="1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9"/>
          <p:cNvSpPr>
            <a:spLocks/>
          </p:cNvSpPr>
          <p:nvPr/>
        </p:nvSpPr>
        <p:spPr bwMode="auto">
          <a:xfrm>
            <a:off x="3178398" y="198"/>
            <a:ext cx="3360436" cy="2947648"/>
          </a:xfrm>
          <a:custGeom>
            <a:avLst/>
            <a:gdLst>
              <a:gd name="T0" fmla="*/ 0 w 1509"/>
              <a:gd name="T1" fmla="*/ 0 h 1303"/>
              <a:gd name="T2" fmla="*/ 1509 w 1509"/>
              <a:gd name="T3" fmla="*/ 0 h 1303"/>
              <a:gd name="T4" fmla="*/ 1132 w 1509"/>
              <a:gd name="T5" fmla="*/ 651 h 1303"/>
              <a:gd name="T6" fmla="*/ 754 w 1509"/>
              <a:gd name="T7" fmla="*/ 1303 h 1303"/>
              <a:gd name="T8" fmla="*/ 377 w 1509"/>
              <a:gd name="T9" fmla="*/ 651 h 1303"/>
              <a:gd name="T10" fmla="*/ 0 w 1509"/>
              <a:gd name="T11" fmla="*/ 0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09" h="1303">
                <a:moveTo>
                  <a:pt x="0" y="0"/>
                </a:moveTo>
                <a:lnTo>
                  <a:pt x="1509" y="0"/>
                </a:lnTo>
                <a:lnTo>
                  <a:pt x="1132" y="651"/>
                </a:lnTo>
                <a:lnTo>
                  <a:pt x="754" y="1303"/>
                </a:lnTo>
                <a:lnTo>
                  <a:pt x="377" y="65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2423149" y="2947848"/>
            <a:ext cx="4869403" cy="4284605"/>
          </a:xfrm>
          <a:custGeom>
            <a:avLst/>
            <a:gdLst>
              <a:gd name="T0" fmla="*/ 276 w 553"/>
              <a:gd name="T1" fmla="*/ 0 h 479"/>
              <a:gd name="T2" fmla="*/ 415 w 553"/>
              <a:gd name="T3" fmla="*/ 239 h 479"/>
              <a:gd name="T4" fmla="*/ 553 w 553"/>
              <a:gd name="T5" fmla="*/ 479 h 479"/>
              <a:gd name="T6" fmla="*/ 0 w 553"/>
              <a:gd name="T7" fmla="*/ 479 h 479"/>
              <a:gd name="T8" fmla="*/ 137 w 553"/>
              <a:gd name="T9" fmla="*/ 239 h 479"/>
              <a:gd name="T10" fmla="*/ 276 w 553"/>
              <a:gd name="T11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3" h="479">
                <a:moveTo>
                  <a:pt x="276" y="0"/>
                </a:moveTo>
                <a:lnTo>
                  <a:pt x="415" y="239"/>
                </a:lnTo>
                <a:lnTo>
                  <a:pt x="553" y="479"/>
                </a:lnTo>
                <a:lnTo>
                  <a:pt x="0" y="479"/>
                </a:lnTo>
                <a:lnTo>
                  <a:pt x="137" y="239"/>
                </a:lnTo>
                <a:lnTo>
                  <a:pt x="276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5919335" y="1464119"/>
            <a:ext cx="379647" cy="37964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6624293" y="1403621"/>
            <a:ext cx="3208205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5285743" y="2727266"/>
            <a:ext cx="379647" cy="37964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5990702" y="2666768"/>
            <a:ext cx="3208205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5916935" y="3990413"/>
            <a:ext cx="379647" cy="37964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6621892" y="3929914"/>
            <a:ext cx="3208205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PRESENTATION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620444" y="5253560"/>
            <a:ext cx="379647" cy="37964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325402" y="5193061"/>
            <a:ext cx="3208205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1941697" y="1436598"/>
            <a:ext cx="1769395" cy="3794383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498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93905" y="2995237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5058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3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01"/>
          <p:cNvSpPr>
            <a:spLocks/>
          </p:cNvSpPr>
          <p:nvPr/>
        </p:nvSpPr>
        <p:spPr bwMode="auto">
          <a:xfrm flipV="1">
            <a:off x="4323575" y="3200295"/>
            <a:ext cx="4211603" cy="606955"/>
          </a:xfrm>
          <a:custGeom>
            <a:avLst/>
            <a:gdLst>
              <a:gd name="T0" fmla="*/ 909 w 909"/>
              <a:gd name="T1" fmla="*/ 131 h 131"/>
              <a:gd name="T2" fmla="*/ 134 w 909"/>
              <a:gd name="T3" fmla="*/ 131 h 131"/>
              <a:gd name="T4" fmla="*/ 0 w 909"/>
              <a:gd name="T5" fmla="*/ 0 h 131"/>
              <a:gd name="T6" fmla="*/ 760 w 909"/>
              <a:gd name="T7" fmla="*/ 0 h 131"/>
              <a:gd name="T8" fmla="*/ 909 w 90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9" h="131">
                <a:moveTo>
                  <a:pt x="909" y="131"/>
                </a:moveTo>
                <a:lnTo>
                  <a:pt x="134" y="131"/>
                </a:lnTo>
                <a:lnTo>
                  <a:pt x="0" y="0"/>
                </a:lnTo>
                <a:lnTo>
                  <a:pt x="760" y="0"/>
                </a:lnTo>
                <a:lnTo>
                  <a:pt x="909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717678" y="1991688"/>
            <a:ext cx="1423394" cy="1200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199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7199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7259" y="3226788"/>
            <a:ext cx="3184234" cy="553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323574" y="401374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530353" y="401374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323574" y="434461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530353" y="434461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3158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/>
          <p:cNvSpPr/>
          <p:nvPr/>
        </p:nvSpPr>
        <p:spPr>
          <a:xfrm>
            <a:off x="3349726" y="5535209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sz="126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4735143" y="5034052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264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5327692" y="354553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26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4623211" y="211315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26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340696" y="160737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2" name="Group 92"/>
          <p:cNvGrpSpPr/>
          <p:nvPr/>
        </p:nvGrpSpPr>
        <p:grpSpPr>
          <a:xfrm rot="10800000">
            <a:off x="2481861" y="2708347"/>
            <a:ext cx="2341994" cy="3007174"/>
            <a:chOff x="2577430" y="1009650"/>
            <a:chExt cx="2769942" cy="3556670"/>
          </a:xfrm>
        </p:grpSpPr>
        <p:sp>
          <p:nvSpPr>
            <p:cNvPr id="94" name="Pentagon 9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577430" y="1796378"/>
              <a:ext cx="2769942" cy="27699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2719157" y="1938105"/>
              <a:ext cx="2486488" cy="24864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Pentagon 9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7"/>
          <p:cNvGrpSpPr/>
          <p:nvPr/>
        </p:nvGrpSpPr>
        <p:grpSpPr>
          <a:xfrm rot="8100000">
            <a:off x="2977087" y="2773275"/>
            <a:ext cx="1949710" cy="2811032"/>
            <a:chOff x="2809413" y="1009650"/>
            <a:chExt cx="2305976" cy="3324687"/>
          </a:xfrm>
        </p:grpSpPr>
        <p:sp>
          <p:nvSpPr>
            <p:cNvPr id="89" name="Pentagon 88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2809413" y="2028361"/>
              <a:ext cx="2305976" cy="23059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2927401" y="2146349"/>
              <a:ext cx="2070000" cy="2070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Pentagon 91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5"/>
          <p:cNvGrpSpPr/>
          <p:nvPr/>
        </p:nvGrpSpPr>
        <p:grpSpPr>
          <a:xfrm rot="5400000">
            <a:off x="3390656" y="2557245"/>
            <a:ext cx="1578503" cy="2625429"/>
            <a:chOff x="3028931" y="1009650"/>
            <a:chExt cx="1866940" cy="3105170"/>
          </a:xfrm>
        </p:grpSpPr>
        <p:sp>
          <p:nvSpPr>
            <p:cNvPr id="84" name="Pentagon 8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3028931" y="2247880"/>
              <a:ext cx="1866940" cy="18669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124454" y="2343403"/>
              <a:ext cx="1675892" cy="167589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Pentagon 8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8"/>
          <p:cNvGrpSpPr/>
          <p:nvPr/>
        </p:nvGrpSpPr>
        <p:grpSpPr>
          <a:xfrm rot="2512506">
            <a:off x="3433937" y="2182814"/>
            <a:ext cx="1234842" cy="2453599"/>
            <a:chOff x="3232159" y="1009650"/>
            <a:chExt cx="1460482" cy="2901941"/>
          </a:xfrm>
        </p:grpSpPr>
        <p:sp>
          <p:nvSpPr>
            <p:cNvPr id="70" name="Pentagon 69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3232159" y="2451109"/>
              <a:ext cx="1460482" cy="14604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06886" y="2525835"/>
              <a:ext cx="1311028" cy="13110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Pentagon 74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3192032" y="2022836"/>
            <a:ext cx="901983" cy="2287170"/>
            <a:chOff x="3429000" y="1009650"/>
            <a:chExt cx="1066800" cy="2705100"/>
          </a:xfrm>
        </p:grpSpPr>
        <p:sp>
          <p:nvSpPr>
            <p:cNvPr id="61" name="Pentagon 60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429000" y="2647950"/>
              <a:ext cx="1066800" cy="1066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657600" y="2876550"/>
              <a:ext cx="609600" cy="609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Pentagon 65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5" name="Freeform 45"/>
          <p:cNvSpPr>
            <a:spLocks noEditPoints="1"/>
          </p:cNvSpPr>
          <p:nvPr/>
        </p:nvSpPr>
        <p:spPr bwMode="auto">
          <a:xfrm>
            <a:off x="9531976" y="18924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Freeform 45"/>
          <p:cNvSpPr>
            <a:spLocks noEditPoints="1"/>
          </p:cNvSpPr>
          <p:nvPr/>
        </p:nvSpPr>
        <p:spPr bwMode="auto">
          <a:xfrm>
            <a:off x="9531976" y="27610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Freeform 45"/>
          <p:cNvSpPr>
            <a:spLocks noEditPoints="1"/>
          </p:cNvSpPr>
          <p:nvPr/>
        </p:nvSpPr>
        <p:spPr bwMode="auto">
          <a:xfrm>
            <a:off x="9531976" y="36295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" name="Freeform 45"/>
          <p:cNvSpPr>
            <a:spLocks noEditPoints="1"/>
          </p:cNvSpPr>
          <p:nvPr/>
        </p:nvSpPr>
        <p:spPr bwMode="auto">
          <a:xfrm>
            <a:off x="9531976" y="44981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" name="Freeform 45"/>
          <p:cNvSpPr>
            <a:spLocks noEditPoints="1"/>
          </p:cNvSpPr>
          <p:nvPr/>
        </p:nvSpPr>
        <p:spPr bwMode="auto">
          <a:xfrm>
            <a:off x="9531976" y="5366681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80"/>
          <p:cNvGrpSpPr/>
          <p:nvPr/>
        </p:nvGrpSpPr>
        <p:grpSpPr>
          <a:xfrm>
            <a:off x="6653746" y="1863066"/>
            <a:ext cx="2765342" cy="548430"/>
            <a:chOff x="-450666" y="1847224"/>
            <a:chExt cx="3582491" cy="520048"/>
          </a:xfrm>
        </p:grpSpPr>
        <p:sp>
          <p:nvSpPr>
            <p:cNvPr id="137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503705" y="1847224"/>
              <a:ext cx="1628120" cy="2042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9"/>
          <p:cNvGrpSpPr/>
          <p:nvPr/>
        </p:nvGrpSpPr>
        <p:grpSpPr>
          <a:xfrm>
            <a:off x="6653746" y="2758661"/>
            <a:ext cx="2765342" cy="547092"/>
            <a:chOff x="-450666" y="1848492"/>
            <a:chExt cx="3582491" cy="518778"/>
          </a:xfrm>
        </p:grpSpPr>
        <p:sp>
          <p:nvSpPr>
            <p:cNvPr id="140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92"/>
          <p:cNvGrpSpPr/>
          <p:nvPr/>
        </p:nvGrpSpPr>
        <p:grpSpPr>
          <a:xfrm>
            <a:off x="6653746" y="3652917"/>
            <a:ext cx="2765342" cy="547092"/>
            <a:chOff x="-450666" y="1848492"/>
            <a:chExt cx="3582491" cy="518778"/>
          </a:xfrm>
        </p:grpSpPr>
        <p:sp>
          <p:nvSpPr>
            <p:cNvPr id="143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4"/>
          <p:cNvGrpSpPr/>
          <p:nvPr/>
        </p:nvGrpSpPr>
        <p:grpSpPr>
          <a:xfrm>
            <a:off x="6653746" y="4547169"/>
            <a:ext cx="2765342" cy="535370"/>
            <a:chOff x="-450666" y="1859608"/>
            <a:chExt cx="3582491" cy="507664"/>
          </a:xfrm>
        </p:grpSpPr>
        <p:sp>
          <p:nvSpPr>
            <p:cNvPr id="146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503705" y="1859608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47"/>
          <p:cNvGrpSpPr/>
          <p:nvPr/>
        </p:nvGrpSpPr>
        <p:grpSpPr>
          <a:xfrm>
            <a:off x="6653746" y="5429703"/>
            <a:ext cx="2765342" cy="547092"/>
            <a:chOff x="-450666" y="1848492"/>
            <a:chExt cx="3582491" cy="518778"/>
          </a:xfrm>
        </p:grpSpPr>
        <p:sp>
          <p:nvSpPr>
            <p:cNvPr id="149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53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063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2" grpId="0" animBg="1"/>
      <p:bldP spid="101" grpId="0" animBg="1"/>
      <p:bldP spid="100" grpId="0" animBg="1"/>
      <p:bldP spid="99" grpId="0" animBg="1"/>
      <p:bldP spid="105" grpId="0" animBg="1"/>
      <p:bldP spid="106" grpId="0" animBg="1"/>
      <p:bldP spid="117" grpId="0" animBg="1"/>
      <p:bldP spid="134" grpId="0" animBg="1"/>
      <p:bldP spid="1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3150224" y="3062232"/>
            <a:ext cx="5873511" cy="2435358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/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639020" y="2892357"/>
            <a:ext cx="5131362" cy="199961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728555" y="2536205"/>
            <a:ext cx="5131364" cy="200160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307975" y="2406876"/>
            <a:ext cx="1798663" cy="694395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326745" y="2295951"/>
            <a:ext cx="2481424" cy="882293"/>
            <a:chOff x="6793192" y="1919985"/>
            <a:chExt cx="1980137" cy="703566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980137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01642" y="4267218"/>
            <a:ext cx="1723055" cy="57501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548914" y="4761530"/>
            <a:ext cx="2460532" cy="882295"/>
            <a:chOff x="6158852" y="3848404"/>
            <a:chExt cx="1964024" cy="703567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3" y="4110197"/>
              <a:ext cx="1964023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940264" y="4617401"/>
            <a:ext cx="1370884" cy="634706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1216244" y="5167294"/>
            <a:ext cx="3165666" cy="959890"/>
            <a:chOff x="577483" y="4184070"/>
            <a:chExt cx="2526664" cy="766351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42297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17200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3067983" y="2458607"/>
            <a:ext cx="1997631" cy="887394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1216244" y="2365840"/>
            <a:ext cx="2831401" cy="920100"/>
            <a:chOff x="578159" y="1949614"/>
            <a:chExt cx="2259410" cy="734654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8"/>
              <a:ext cx="2259410" cy="44234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17202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7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38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20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00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2800" y="1339385"/>
            <a:ext cx="5258739" cy="53011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54869" y="4055350"/>
            <a:ext cx="2755383" cy="258516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290567" y="4055350"/>
            <a:ext cx="2755383" cy="258516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561" name="组合 38"/>
          <p:cNvGrpSpPr>
            <a:grpSpLocks/>
          </p:cNvGrpSpPr>
          <p:nvPr/>
        </p:nvGrpSpPr>
        <p:grpSpPr bwMode="auto">
          <a:xfrm>
            <a:off x="6429375" y="2464197"/>
            <a:ext cx="992815" cy="992816"/>
            <a:chOff x="0" y="0"/>
            <a:chExt cx="941070" cy="941070"/>
          </a:xfrm>
          <a:solidFill>
            <a:schemeClr val="accent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4" name="组合 40"/>
          <p:cNvGrpSpPr>
            <a:grpSpLocks/>
          </p:cNvGrpSpPr>
          <p:nvPr/>
        </p:nvGrpSpPr>
        <p:grpSpPr bwMode="auto">
          <a:xfrm>
            <a:off x="9511621" y="2464197"/>
            <a:ext cx="992816" cy="992816"/>
            <a:chOff x="0" y="0"/>
            <a:chExt cx="941070" cy="941070"/>
          </a:xfrm>
          <a:solidFill>
            <a:schemeClr val="accent3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7" name="组合 39"/>
          <p:cNvGrpSpPr>
            <a:grpSpLocks/>
          </p:cNvGrpSpPr>
          <p:nvPr/>
        </p:nvGrpSpPr>
        <p:grpSpPr bwMode="auto">
          <a:xfrm>
            <a:off x="7969662" y="2464197"/>
            <a:ext cx="992815" cy="992816"/>
            <a:chOff x="0" y="0"/>
            <a:chExt cx="941070" cy="941070"/>
          </a:xfrm>
          <a:solidFill>
            <a:schemeClr val="accent2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0" name="组合 41"/>
          <p:cNvGrpSpPr>
            <a:grpSpLocks/>
          </p:cNvGrpSpPr>
          <p:nvPr/>
        </p:nvGrpSpPr>
        <p:grpSpPr bwMode="auto">
          <a:xfrm>
            <a:off x="11051908" y="2464197"/>
            <a:ext cx="992816" cy="992816"/>
            <a:chOff x="0" y="0"/>
            <a:chExt cx="941070" cy="941070"/>
          </a:xfrm>
          <a:solidFill>
            <a:schemeClr val="accent4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4" name="矩形 36"/>
          <p:cNvSpPr>
            <a:spLocks noChangeArrowheads="1"/>
          </p:cNvSpPr>
          <p:nvPr/>
        </p:nvSpPr>
        <p:spPr bwMode="auto">
          <a:xfrm>
            <a:off x="6429375" y="1339386"/>
            <a:ext cx="561534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994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357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0" y="2328050"/>
            <a:ext cx="6978982" cy="679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rgbClr val="0076A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89334" y="3003829"/>
            <a:ext cx="5989649" cy="6796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rgbClr val="0076A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916386" y="3679608"/>
            <a:ext cx="5062596" cy="6796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rgbClr val="0076A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011994" y="4355387"/>
            <a:ext cx="3966987" cy="6796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rgbClr val="0076A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023323" y="5031164"/>
            <a:ext cx="2955659" cy="679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rgbClr val="0076A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538745" y="2922736"/>
            <a:ext cx="2507206" cy="31393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433933" y="2529446"/>
            <a:ext cx="40959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433933" y="3192860"/>
            <a:ext cx="40959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433933" y="3856274"/>
            <a:ext cx="40959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488662" y="4519688"/>
            <a:ext cx="304117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文字内容，也可以直接复制你的内容到此。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457605" y="5183100"/>
            <a:ext cx="20722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1" name="Group 110"/>
          <p:cNvGrpSpPr/>
          <p:nvPr/>
        </p:nvGrpSpPr>
        <p:grpSpPr>
          <a:xfrm>
            <a:off x="6677150" y="1558123"/>
            <a:ext cx="2558953" cy="4938898"/>
            <a:chOff x="3449485" y="474669"/>
            <a:chExt cx="1763960" cy="3404524"/>
          </a:xfrm>
          <a:effectLst/>
        </p:grpSpPr>
        <p:sp>
          <p:nvSpPr>
            <p:cNvPr id="112" name="Freeform 8"/>
            <p:cNvSpPr>
              <a:spLocks/>
            </p:cNvSpPr>
            <p:nvPr/>
          </p:nvSpPr>
          <p:spPr bwMode="auto">
            <a:xfrm>
              <a:off x="3449485" y="474669"/>
              <a:ext cx="1763960" cy="3404524"/>
            </a:xfrm>
            <a:custGeom>
              <a:avLst/>
              <a:gdLst>
                <a:gd name="T0" fmla="*/ 560 w 560"/>
                <a:gd name="T1" fmla="*/ 1006 h 1080"/>
                <a:gd name="T2" fmla="*/ 487 w 560"/>
                <a:gd name="T3" fmla="*/ 1080 h 1080"/>
                <a:gd name="T4" fmla="*/ 73 w 560"/>
                <a:gd name="T5" fmla="*/ 1080 h 1080"/>
                <a:gd name="T6" fmla="*/ 0 w 560"/>
                <a:gd name="T7" fmla="*/ 1006 h 1080"/>
                <a:gd name="T8" fmla="*/ 0 w 560"/>
                <a:gd name="T9" fmla="*/ 73 h 1080"/>
                <a:gd name="T10" fmla="*/ 73 w 560"/>
                <a:gd name="T11" fmla="*/ 0 h 1080"/>
                <a:gd name="T12" fmla="*/ 487 w 560"/>
                <a:gd name="T13" fmla="*/ 0 h 1080"/>
                <a:gd name="T14" fmla="*/ 560 w 560"/>
                <a:gd name="T15" fmla="*/ 73 h 1080"/>
                <a:gd name="T16" fmla="*/ 560 w 560"/>
                <a:gd name="T17" fmla="*/ 1006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0" h="1080">
                  <a:moveTo>
                    <a:pt x="560" y="1006"/>
                  </a:moveTo>
                  <a:cubicBezTo>
                    <a:pt x="560" y="1047"/>
                    <a:pt x="527" y="1080"/>
                    <a:pt x="487" y="1080"/>
                  </a:cubicBezTo>
                  <a:cubicBezTo>
                    <a:pt x="73" y="1080"/>
                    <a:pt x="73" y="1080"/>
                    <a:pt x="73" y="1080"/>
                  </a:cubicBezTo>
                  <a:cubicBezTo>
                    <a:pt x="33" y="1080"/>
                    <a:pt x="0" y="1047"/>
                    <a:pt x="0" y="1006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33"/>
                    <a:pt x="33" y="0"/>
                    <a:pt x="73" y="0"/>
                  </a:cubicBezTo>
                  <a:cubicBezTo>
                    <a:pt x="487" y="0"/>
                    <a:pt x="487" y="0"/>
                    <a:pt x="487" y="0"/>
                  </a:cubicBezTo>
                  <a:cubicBezTo>
                    <a:pt x="527" y="0"/>
                    <a:pt x="560" y="33"/>
                    <a:pt x="560" y="73"/>
                  </a:cubicBezTo>
                  <a:lnTo>
                    <a:pt x="560" y="1006"/>
                  </a:lnTo>
                  <a:close/>
                </a:path>
              </a:pathLst>
            </a:custGeom>
            <a:solidFill>
              <a:srgbClr val="313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Oval 10"/>
            <p:cNvSpPr>
              <a:spLocks noChangeArrowheads="1"/>
            </p:cNvSpPr>
            <p:nvPr/>
          </p:nvSpPr>
          <p:spPr bwMode="auto">
            <a:xfrm>
              <a:off x="4175702" y="3417974"/>
              <a:ext cx="309503" cy="311525"/>
            </a:xfrm>
            <a:prstGeom prst="ellipse">
              <a:avLst/>
            </a:prstGeom>
            <a:solidFill>
              <a:srgbClr val="0B1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4021962" y="676958"/>
              <a:ext cx="616982" cy="93053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rgbClr val="0B1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Rectangle 9"/>
            <p:cNvSpPr>
              <a:spLocks noChangeArrowheads="1"/>
            </p:cNvSpPr>
            <p:nvPr/>
          </p:nvSpPr>
          <p:spPr bwMode="auto">
            <a:xfrm>
              <a:off x="3556697" y="913637"/>
              <a:ext cx="1549534" cy="2403193"/>
            </a:xfrm>
            <a:prstGeom prst="rect">
              <a:avLst/>
            </a:prstGeom>
            <a:solidFill>
              <a:srgbClr val="F2F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832682" y="2194928"/>
            <a:ext cx="2247887" cy="3509054"/>
            <a:chOff x="6473032" y="1311241"/>
            <a:chExt cx="1528762" cy="2694350"/>
          </a:xfrm>
        </p:grpSpPr>
        <p:sp>
          <p:nvSpPr>
            <p:cNvPr id="101" name="Rectangle 100"/>
            <p:cNvSpPr/>
            <p:nvPr/>
          </p:nvSpPr>
          <p:spPr>
            <a:xfrm>
              <a:off x="6473032" y="1311241"/>
              <a:ext cx="1528762" cy="5422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solidFill>
                  <a:srgbClr val="0076A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473032" y="1849254"/>
              <a:ext cx="1528762" cy="5422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solidFill>
                  <a:srgbClr val="0076A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473032" y="2387267"/>
              <a:ext cx="1528762" cy="54229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solidFill>
                  <a:srgbClr val="0076A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473032" y="2925280"/>
              <a:ext cx="1528762" cy="54229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solidFill>
                  <a:srgbClr val="0076A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473032" y="3463294"/>
              <a:ext cx="1528762" cy="5422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solidFill>
                  <a:srgbClr val="0076A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6884129" y="1364997"/>
              <a:ext cx="706566" cy="472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884129" y="1879137"/>
              <a:ext cx="706566" cy="472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6884129" y="2376555"/>
              <a:ext cx="706566" cy="472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884129" y="2940090"/>
              <a:ext cx="706566" cy="472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884129" y="3478104"/>
              <a:ext cx="706566" cy="472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</p:grpSp>
      <p:sp>
        <p:nvSpPr>
          <p:cNvPr id="29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80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5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65" grpId="0" build="allAtOnce"/>
      <p:bldP spid="53" grpId="0" build="allAtOnce"/>
      <p:bldP spid="54" grpId="0" build="allAtOnce"/>
      <p:bldP spid="55" grpId="0" build="allAtOnce"/>
      <p:bldP spid="56" grpId="0" build="allAtOnce"/>
      <p:bldP spid="57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12858749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colorTemperature colorTemp="88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106067" y="2093498"/>
            <a:ext cx="772390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9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THANK YOU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106069" y="1595909"/>
            <a:ext cx="714751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感谢聆听，批评指导</a:t>
            </a:r>
            <a:endParaRPr lang="en-US" altLang="zh-CN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4080941" y="4133086"/>
            <a:ext cx="1963100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7418436" y="4133086"/>
            <a:ext cx="2093933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0241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/>
      <p:bldP spid="12" grpId="1"/>
      <p:bldP spid="13" grpId="0"/>
      <p:bldP spid="13" grpId="1"/>
      <p:bldP spid="15" grpId="0" animBg="1"/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880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01"/>
          <p:cNvSpPr>
            <a:spLocks/>
          </p:cNvSpPr>
          <p:nvPr/>
        </p:nvSpPr>
        <p:spPr bwMode="auto">
          <a:xfrm flipV="1">
            <a:off x="4323575" y="3200295"/>
            <a:ext cx="4211603" cy="606955"/>
          </a:xfrm>
          <a:custGeom>
            <a:avLst/>
            <a:gdLst>
              <a:gd name="T0" fmla="*/ 909 w 909"/>
              <a:gd name="T1" fmla="*/ 131 h 131"/>
              <a:gd name="T2" fmla="*/ 134 w 909"/>
              <a:gd name="T3" fmla="*/ 131 h 131"/>
              <a:gd name="T4" fmla="*/ 0 w 909"/>
              <a:gd name="T5" fmla="*/ 0 h 131"/>
              <a:gd name="T6" fmla="*/ 760 w 909"/>
              <a:gd name="T7" fmla="*/ 0 h 131"/>
              <a:gd name="T8" fmla="*/ 909 w 90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9" h="131">
                <a:moveTo>
                  <a:pt x="909" y="131"/>
                </a:moveTo>
                <a:lnTo>
                  <a:pt x="134" y="131"/>
                </a:lnTo>
                <a:lnTo>
                  <a:pt x="0" y="0"/>
                </a:lnTo>
                <a:lnTo>
                  <a:pt x="760" y="0"/>
                </a:lnTo>
                <a:lnTo>
                  <a:pt x="909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717678" y="1991688"/>
            <a:ext cx="1423394" cy="1200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199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7199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7259" y="3226788"/>
            <a:ext cx="3184234" cy="553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323574" y="401374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530353" y="401374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323574" y="434461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530353" y="434461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2848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2"/>
          <p:cNvGrpSpPr/>
          <p:nvPr/>
        </p:nvGrpSpPr>
        <p:grpSpPr>
          <a:xfrm>
            <a:off x="4352159" y="4639558"/>
            <a:ext cx="4154434" cy="1492999"/>
            <a:chOff x="2914650" y="3388157"/>
            <a:chExt cx="3314700" cy="1191220"/>
          </a:xfrm>
        </p:grpSpPr>
        <p:sp>
          <p:nvSpPr>
            <p:cNvPr id="53" name="Rounded Rectangle 52"/>
            <p:cNvSpPr/>
            <p:nvPr/>
          </p:nvSpPr>
          <p:spPr>
            <a:xfrm flipH="1" flipV="1">
              <a:off x="2914650" y="3388157"/>
              <a:ext cx="3314700" cy="62150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Up Arrow 58"/>
            <p:cNvSpPr/>
            <p:nvPr/>
          </p:nvSpPr>
          <p:spPr>
            <a:xfrm flipH="1" flipV="1">
              <a:off x="4157663" y="4009662"/>
              <a:ext cx="828675" cy="569715"/>
            </a:xfrm>
            <a:prstGeom prst="upArrow">
              <a:avLst>
                <a:gd name="adj1" fmla="val 64674"/>
                <a:gd name="adj2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11"/>
          <p:cNvGrpSpPr/>
          <p:nvPr/>
        </p:nvGrpSpPr>
        <p:grpSpPr>
          <a:xfrm>
            <a:off x="4352159" y="2121381"/>
            <a:ext cx="4154434" cy="1493001"/>
            <a:chOff x="2914650" y="1378977"/>
            <a:chExt cx="3314700" cy="1191221"/>
          </a:xfrm>
        </p:grpSpPr>
        <p:sp>
          <p:nvSpPr>
            <p:cNvPr id="41" name="Rounded Rectangle 40"/>
            <p:cNvSpPr/>
            <p:nvPr/>
          </p:nvSpPr>
          <p:spPr>
            <a:xfrm>
              <a:off x="2914650" y="1948692"/>
              <a:ext cx="3314700" cy="62150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Up Arrow 60"/>
            <p:cNvSpPr/>
            <p:nvPr/>
          </p:nvSpPr>
          <p:spPr>
            <a:xfrm>
              <a:off x="4157663" y="1378977"/>
              <a:ext cx="828675" cy="569715"/>
            </a:xfrm>
            <a:prstGeom prst="upArrow">
              <a:avLst>
                <a:gd name="adj1" fmla="val 64674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7" name="Rounded Rectangle 56"/>
          <p:cNvSpPr/>
          <p:nvPr/>
        </p:nvSpPr>
        <p:spPr>
          <a:xfrm flipH="1" flipV="1">
            <a:off x="4005956" y="4178920"/>
            <a:ext cx="4846840" cy="77895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005956" y="3296063"/>
            <a:ext cx="4846840" cy="77895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3659753" y="3749243"/>
            <a:ext cx="5539246" cy="77895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Group 73"/>
          <p:cNvGrpSpPr/>
          <p:nvPr/>
        </p:nvGrpSpPr>
        <p:grpSpPr>
          <a:xfrm flipV="1">
            <a:off x="8286241" y="2789910"/>
            <a:ext cx="1390278" cy="272926"/>
            <a:chOff x="4044397" y="1463917"/>
            <a:chExt cx="1109262" cy="221448"/>
          </a:xfrm>
        </p:grpSpPr>
        <p:cxnSp>
          <p:nvCxnSpPr>
            <p:cNvPr id="79" name="Straight Connector 78"/>
            <p:cNvCxnSpPr/>
            <p:nvPr/>
          </p:nvCxnSpPr>
          <p:spPr>
            <a:xfrm flipH="1" flipV="1">
              <a:off x="4914605" y="1465097"/>
              <a:ext cx="239054" cy="220268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0800000">
              <a:off x="4044397" y="1463917"/>
              <a:ext cx="870208" cy="1616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73"/>
          <p:cNvGrpSpPr/>
          <p:nvPr/>
        </p:nvGrpSpPr>
        <p:grpSpPr>
          <a:xfrm flipH="1" flipV="1">
            <a:off x="2842499" y="3281016"/>
            <a:ext cx="1390278" cy="272926"/>
            <a:chOff x="4044397" y="1463917"/>
            <a:chExt cx="1109262" cy="221448"/>
          </a:xfrm>
        </p:grpSpPr>
        <p:cxnSp>
          <p:nvCxnSpPr>
            <p:cNvPr id="92" name="Straight Connector 91"/>
            <p:cNvCxnSpPr/>
            <p:nvPr/>
          </p:nvCxnSpPr>
          <p:spPr>
            <a:xfrm flipH="1" flipV="1">
              <a:off x="4914605" y="1465097"/>
              <a:ext cx="239054" cy="220268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rot="10800000">
              <a:off x="4044397" y="1463917"/>
              <a:ext cx="870208" cy="1616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73"/>
          <p:cNvGrpSpPr/>
          <p:nvPr/>
        </p:nvGrpSpPr>
        <p:grpSpPr>
          <a:xfrm>
            <a:off x="8286241" y="5173424"/>
            <a:ext cx="1390278" cy="272926"/>
            <a:chOff x="4044397" y="1463917"/>
            <a:chExt cx="1109262" cy="221448"/>
          </a:xfrm>
        </p:grpSpPr>
        <p:cxnSp>
          <p:nvCxnSpPr>
            <p:cNvPr id="96" name="Straight Connector 95"/>
            <p:cNvCxnSpPr/>
            <p:nvPr/>
          </p:nvCxnSpPr>
          <p:spPr>
            <a:xfrm flipH="1" flipV="1">
              <a:off x="4914605" y="1465097"/>
              <a:ext cx="239054" cy="220268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rot="10800000">
              <a:off x="4044397" y="1463917"/>
              <a:ext cx="870208" cy="1616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73"/>
          <p:cNvGrpSpPr/>
          <p:nvPr/>
        </p:nvGrpSpPr>
        <p:grpSpPr>
          <a:xfrm flipH="1">
            <a:off x="2842499" y="4730069"/>
            <a:ext cx="1390278" cy="272926"/>
            <a:chOff x="4044397" y="1463917"/>
            <a:chExt cx="1109262" cy="221448"/>
          </a:xfrm>
        </p:grpSpPr>
        <p:cxnSp>
          <p:nvCxnSpPr>
            <p:cNvPr id="99" name="Straight Connector 98"/>
            <p:cNvCxnSpPr/>
            <p:nvPr/>
          </p:nvCxnSpPr>
          <p:spPr>
            <a:xfrm flipH="1" flipV="1">
              <a:off x="4914605" y="1465097"/>
              <a:ext cx="239054" cy="220268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10800000">
              <a:off x="4044397" y="1463917"/>
              <a:ext cx="870208" cy="1616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" name="TextBox 103"/>
          <p:cNvSpPr txBox="1"/>
          <p:nvPr/>
        </p:nvSpPr>
        <p:spPr>
          <a:xfrm>
            <a:off x="8610407" y="1945184"/>
            <a:ext cx="215722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769356" y="2469079"/>
            <a:ext cx="215722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5351181" y="4004751"/>
            <a:ext cx="2156390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791938" y="5131811"/>
            <a:ext cx="208930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8644367" y="5527304"/>
            <a:ext cx="208930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9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50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44" grpId="0" animBg="1"/>
      <p:bldP spid="47" grpId="0" animBg="1"/>
      <p:bldP spid="104" grpId="0"/>
      <p:bldP spid="105" grpId="0"/>
      <p:bldP spid="106" grpId="0"/>
      <p:bldP spid="107" grpId="0"/>
      <p:bldP spid="1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29374" y="0"/>
            <a:ext cx="6429023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565405" y="1542326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61377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66"/>
          <p:cNvSpPr txBox="1">
            <a:spLocks noChangeArrowheads="1"/>
          </p:cNvSpPr>
          <p:nvPr/>
        </p:nvSpPr>
        <p:spPr bwMode="auto">
          <a:xfrm>
            <a:off x="812800" y="2585057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文本框 13"/>
          <p:cNvSpPr txBox="1">
            <a:spLocks noChangeArrowheads="1"/>
          </p:cNvSpPr>
          <p:nvPr/>
        </p:nvSpPr>
        <p:spPr bwMode="auto">
          <a:xfrm>
            <a:off x="2308246" y="220149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文本框 66"/>
          <p:cNvSpPr txBox="1">
            <a:spLocks noChangeArrowheads="1"/>
          </p:cNvSpPr>
          <p:nvPr/>
        </p:nvSpPr>
        <p:spPr bwMode="auto">
          <a:xfrm>
            <a:off x="812800" y="5033329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13"/>
          <p:cNvSpPr txBox="1">
            <a:spLocks noChangeArrowheads="1"/>
          </p:cNvSpPr>
          <p:nvPr/>
        </p:nvSpPr>
        <p:spPr bwMode="auto">
          <a:xfrm>
            <a:off x="2308246" y="4649770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文本框 66"/>
          <p:cNvSpPr txBox="1">
            <a:spLocks noChangeArrowheads="1"/>
          </p:cNvSpPr>
          <p:nvPr/>
        </p:nvSpPr>
        <p:spPr bwMode="auto">
          <a:xfrm>
            <a:off x="8705516" y="2585057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13"/>
          <p:cNvSpPr txBox="1">
            <a:spLocks noChangeArrowheads="1"/>
          </p:cNvSpPr>
          <p:nvPr/>
        </p:nvSpPr>
        <p:spPr bwMode="auto">
          <a:xfrm>
            <a:off x="8705516" y="220149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9" name="文本框 66"/>
          <p:cNvSpPr txBox="1">
            <a:spLocks noChangeArrowheads="1"/>
          </p:cNvSpPr>
          <p:nvPr/>
        </p:nvSpPr>
        <p:spPr bwMode="auto">
          <a:xfrm>
            <a:off x="8705516" y="5033329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13"/>
          <p:cNvSpPr txBox="1">
            <a:spLocks noChangeArrowheads="1"/>
          </p:cNvSpPr>
          <p:nvPr/>
        </p:nvSpPr>
        <p:spPr bwMode="auto">
          <a:xfrm>
            <a:off x="8705516" y="4649770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42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/>
      <p:bldP spid="32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84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59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474642"/>
            <a:ext cx="2771272" cy="27177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1293464" y="1371620"/>
            <a:ext cx="3000215" cy="418892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2800" y="5882030"/>
            <a:ext cx="11233150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80382" y="4358761"/>
            <a:ext cx="2613203" cy="865808"/>
            <a:chOff x="680210" y="1949615"/>
            <a:chExt cx="1718591" cy="616167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80210" y="2171520"/>
              <a:ext cx="171859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69404" y="1474642"/>
            <a:ext cx="2771272" cy="271774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4941539" y="1371620"/>
            <a:ext cx="3000215" cy="418892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173738" y="4358760"/>
            <a:ext cx="2569913" cy="865810"/>
            <a:chOff x="578159" y="1949614"/>
            <a:chExt cx="1777231" cy="616168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77723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474642"/>
            <a:ext cx="2771272" cy="271774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8589614" y="1371620"/>
            <a:ext cx="3000215" cy="418892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823803" y="4358760"/>
            <a:ext cx="2569911" cy="865810"/>
            <a:chOff x="578159" y="1949614"/>
            <a:chExt cx="1971069" cy="616168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39426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8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90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38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77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01"/>
          <p:cNvSpPr>
            <a:spLocks/>
          </p:cNvSpPr>
          <p:nvPr/>
        </p:nvSpPr>
        <p:spPr bwMode="auto">
          <a:xfrm flipV="1">
            <a:off x="4323575" y="3200295"/>
            <a:ext cx="4211603" cy="606955"/>
          </a:xfrm>
          <a:custGeom>
            <a:avLst/>
            <a:gdLst>
              <a:gd name="T0" fmla="*/ 909 w 909"/>
              <a:gd name="T1" fmla="*/ 131 h 131"/>
              <a:gd name="T2" fmla="*/ 134 w 909"/>
              <a:gd name="T3" fmla="*/ 131 h 131"/>
              <a:gd name="T4" fmla="*/ 0 w 909"/>
              <a:gd name="T5" fmla="*/ 0 h 131"/>
              <a:gd name="T6" fmla="*/ 760 w 909"/>
              <a:gd name="T7" fmla="*/ 0 h 131"/>
              <a:gd name="T8" fmla="*/ 909 w 90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9" h="131">
                <a:moveTo>
                  <a:pt x="909" y="131"/>
                </a:moveTo>
                <a:lnTo>
                  <a:pt x="134" y="131"/>
                </a:lnTo>
                <a:lnTo>
                  <a:pt x="0" y="0"/>
                </a:lnTo>
                <a:lnTo>
                  <a:pt x="760" y="0"/>
                </a:lnTo>
                <a:lnTo>
                  <a:pt x="909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717678" y="1991688"/>
            <a:ext cx="1423394" cy="1200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199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7199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7259" y="3226788"/>
            <a:ext cx="3184234" cy="553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323574" y="401374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530353" y="401374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323574" y="434461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530353" y="4344617"/>
            <a:ext cx="1814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3487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85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343">
      <a:dk1>
        <a:sysClr val="windowText" lastClr="000000"/>
      </a:dk1>
      <a:lt1>
        <a:sysClr val="window" lastClr="FFFFFF"/>
      </a:lt1>
      <a:dk2>
        <a:srgbClr val="166CA3"/>
      </a:dk2>
      <a:lt2>
        <a:srgbClr val="E7E6E6"/>
      </a:lt2>
      <a:accent1>
        <a:srgbClr val="166CA3"/>
      </a:accent1>
      <a:accent2>
        <a:srgbClr val="46B9D0"/>
      </a:accent2>
      <a:accent3>
        <a:srgbClr val="166CA3"/>
      </a:accent3>
      <a:accent4>
        <a:srgbClr val="46B9D0"/>
      </a:accent4>
      <a:accent5>
        <a:srgbClr val="166CA3"/>
      </a:accent5>
      <a:accent6>
        <a:srgbClr val="46B9D0"/>
      </a:accent6>
      <a:hlink>
        <a:srgbClr val="166CA3"/>
      </a:hlink>
      <a:folHlink>
        <a:srgbClr val="46B9D0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5632</Words>
  <Application>Microsoft Office PowerPoint</Application>
  <PresentationFormat>自定义</PresentationFormat>
  <Paragraphs>291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医学医疗</dc:title>
  <dc:creator/>
  <cp:keywords>www.1ppt.com</cp:keywords>
  <cp:lastModifiedBy/>
  <cp:revision>1</cp:revision>
  <dcterms:created xsi:type="dcterms:W3CDTF">2017-01-15T10:15:47Z</dcterms:created>
  <dcterms:modified xsi:type="dcterms:W3CDTF">2019-03-18T15:28:34Z</dcterms:modified>
</cp:coreProperties>
</file>