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27"/>
  </p:notesMasterIdLst>
  <p:handoutMasterIdLst>
    <p:handoutMasterId r:id="rId28"/>
  </p:handoutMasterIdLst>
  <p:sldIdLst>
    <p:sldId id="4582" r:id="rId3"/>
    <p:sldId id="4605" r:id="rId4"/>
    <p:sldId id="4606" r:id="rId5"/>
    <p:sldId id="4597" r:id="rId6"/>
    <p:sldId id="4593" r:id="rId7"/>
    <p:sldId id="4603" r:id="rId8"/>
    <p:sldId id="4584" r:id="rId9"/>
    <p:sldId id="4591" r:id="rId10"/>
    <p:sldId id="4607" r:id="rId11"/>
    <p:sldId id="4592" r:id="rId12"/>
    <p:sldId id="4585" r:id="rId13"/>
    <p:sldId id="4587" r:id="rId14"/>
    <p:sldId id="4589" r:id="rId15"/>
    <p:sldId id="4608" r:id="rId16"/>
    <p:sldId id="4590" r:id="rId17"/>
    <p:sldId id="4588" r:id="rId18"/>
    <p:sldId id="4594" r:id="rId19"/>
    <p:sldId id="4609" r:id="rId20"/>
    <p:sldId id="4600" r:id="rId21"/>
    <p:sldId id="4595" r:id="rId22"/>
    <p:sldId id="4602" r:id="rId23"/>
    <p:sldId id="4586" r:id="rId24"/>
    <p:sldId id="4610" r:id="rId25"/>
    <p:sldId id="4611" r:id="rId26"/>
  </p:sldIdLst>
  <p:sldSz cx="12858750" cy="723265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2EC"/>
    <a:srgbClr val="FBAC57"/>
    <a:srgbClr val="4756BC"/>
    <a:srgbClr val="27B6B9"/>
    <a:srgbClr val="03696D"/>
    <a:srgbClr val="F0A816"/>
    <a:srgbClr val="38AA37"/>
    <a:srgbClr val="EFA128"/>
    <a:srgbClr val="BE151F"/>
    <a:srgbClr val="4B34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24" autoAdjust="0"/>
    <p:restoredTop sz="95394" autoAdjust="0"/>
  </p:normalViewPr>
  <p:slideViewPr>
    <p:cSldViewPr>
      <p:cViewPr varScale="1">
        <p:scale>
          <a:sx n="52" d="100"/>
          <a:sy n="52" d="100"/>
        </p:scale>
        <p:origin x="-114" y="-165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3B-4989-9C3F-639534F87A7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3B-4989-9C3F-639534F87A7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3B-4989-9C3F-639534F87A78}"/>
              </c:ext>
            </c:extLst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0.58399999999999996</c:v>
                </c:pt>
                <c:pt idx="1">
                  <c:v>0.65</c:v>
                </c:pt>
                <c:pt idx="2">
                  <c:v>0.93899999999999995</c:v>
                </c:pt>
                <c:pt idx="3">
                  <c:v>0.77700000000000002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B3B-4989-9C3F-639534F87A78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38246272"/>
        <c:axId val="38247808"/>
      </c:barChart>
      <c:catAx>
        <c:axId val="382462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8247808"/>
        <c:crosses val="autoZero"/>
        <c:auto val="1"/>
        <c:lblAlgn val="ctr"/>
        <c:lblOffset val="100"/>
        <c:noMultiLvlLbl val="0"/>
      </c:catAx>
      <c:valAx>
        <c:axId val="38247808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38246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274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927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803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695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536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6051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2688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3471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0458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41445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700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4809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558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5778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3508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426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725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73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898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971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8162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76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109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47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465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338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655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01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8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614679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6732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5022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002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873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601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54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354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122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7" r:id="rId2"/>
    <p:sldLayoutId id="2147483725" r:id="rId3"/>
    <p:sldLayoutId id="2147483726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6598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12858749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790701" y="2694156"/>
            <a:ext cx="92773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医药医疗医</a:t>
            </a:r>
            <a:r>
              <a:rPr lang="zh-CN" altLang="en-US" sz="7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学</a:t>
            </a:r>
            <a:r>
              <a:rPr lang="zh-CN" altLang="en-US" sz="7200" b="1" dirty="0">
                <a:solidFill>
                  <a:schemeClr val="tx2"/>
                </a:solidFill>
                <a:cs typeface="Arial" panose="020B0604020202020204" pitchFamily="34" charset="0"/>
              </a:rPr>
              <a:t>科研</a:t>
            </a:r>
            <a:r>
              <a:rPr lang="en-US" altLang="zh-CN" sz="7200" b="1" dirty="0" smtClean="0">
                <a:solidFill>
                  <a:schemeClr val="tx2"/>
                </a:solidFill>
                <a:cs typeface="Arial" panose="020B0604020202020204" pitchFamily="34" charset="0"/>
              </a:rPr>
              <a:t>PPT</a:t>
            </a:r>
            <a:endParaRPr lang="zh-CN" altLang="en-US" sz="72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354732" y="1960513"/>
            <a:ext cx="814928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3600" dirty="0" smtClean="0">
                <a:solidFill>
                  <a:schemeClr val="tx2"/>
                </a:solidFill>
                <a:cs typeface="Arial" panose="020B0604020202020204" pitchFamily="34" charset="0"/>
              </a:rPr>
              <a:t>MEDICAL HEALTH MEDICAL PPT</a:t>
            </a:r>
            <a:endParaRPr lang="en-US" altLang="zh-CN" sz="36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621063" y="4264397"/>
            <a:ext cx="2448272" cy="50359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429375" y="4264397"/>
            <a:ext cx="3744415" cy="50359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2451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1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6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1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2" grpId="1"/>
      <p:bldP spid="13" grpId="0"/>
      <p:bldP spid="13" grpId="1"/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166223" y="1205889"/>
            <a:ext cx="4151147" cy="4963850"/>
            <a:chOff x="1423" y="-1124"/>
            <a:chExt cx="4832" cy="5778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423" y="1565"/>
              <a:ext cx="4832" cy="3089"/>
            </a:xfrm>
            <a:custGeom>
              <a:avLst/>
              <a:gdLst>
                <a:gd name="T0" fmla="*/ 2042 w 2042"/>
                <a:gd name="T1" fmla="*/ 1233 h 1306"/>
                <a:gd name="T2" fmla="*/ 1970 w 2042"/>
                <a:gd name="T3" fmla="*/ 1306 h 1306"/>
                <a:gd name="T4" fmla="*/ 72 w 2042"/>
                <a:gd name="T5" fmla="*/ 1306 h 1306"/>
                <a:gd name="T6" fmla="*/ 0 w 2042"/>
                <a:gd name="T7" fmla="*/ 1233 h 1306"/>
                <a:gd name="T8" fmla="*/ 0 w 2042"/>
                <a:gd name="T9" fmla="*/ 72 h 1306"/>
                <a:gd name="T10" fmla="*/ 72 w 2042"/>
                <a:gd name="T11" fmla="*/ 0 h 1306"/>
                <a:gd name="T12" fmla="*/ 1970 w 2042"/>
                <a:gd name="T13" fmla="*/ 0 h 1306"/>
                <a:gd name="T14" fmla="*/ 2042 w 2042"/>
                <a:gd name="T15" fmla="*/ 72 h 1306"/>
                <a:gd name="T16" fmla="*/ 2042 w 2042"/>
                <a:gd name="T17" fmla="*/ 1233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2" h="1306">
                  <a:moveTo>
                    <a:pt x="2042" y="1233"/>
                  </a:moveTo>
                  <a:cubicBezTo>
                    <a:pt x="2042" y="1273"/>
                    <a:pt x="2009" y="1306"/>
                    <a:pt x="1970" y="1306"/>
                  </a:cubicBezTo>
                  <a:cubicBezTo>
                    <a:pt x="72" y="1306"/>
                    <a:pt x="72" y="1306"/>
                    <a:pt x="72" y="1306"/>
                  </a:cubicBezTo>
                  <a:cubicBezTo>
                    <a:pt x="33" y="1306"/>
                    <a:pt x="0" y="1273"/>
                    <a:pt x="0" y="1233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2"/>
                    <a:pt x="33" y="0"/>
                    <a:pt x="72" y="0"/>
                  </a:cubicBezTo>
                  <a:cubicBezTo>
                    <a:pt x="1970" y="0"/>
                    <a:pt x="1970" y="0"/>
                    <a:pt x="1970" y="0"/>
                  </a:cubicBezTo>
                  <a:cubicBezTo>
                    <a:pt x="2009" y="0"/>
                    <a:pt x="2042" y="32"/>
                    <a:pt x="2042" y="72"/>
                  </a:cubicBezTo>
                  <a:cubicBezTo>
                    <a:pt x="2042" y="1233"/>
                    <a:pt x="2042" y="1233"/>
                    <a:pt x="2042" y="1233"/>
                  </a:cubicBezTo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088" y="1565"/>
              <a:ext cx="4167" cy="3089"/>
            </a:xfrm>
            <a:custGeom>
              <a:avLst/>
              <a:gdLst>
                <a:gd name="T0" fmla="*/ 1689 w 1761"/>
                <a:gd name="T1" fmla="*/ 0 h 1306"/>
                <a:gd name="T2" fmla="*/ 838 w 1761"/>
                <a:gd name="T3" fmla="*/ 0 h 1306"/>
                <a:gd name="T4" fmla="*/ 839 w 1761"/>
                <a:gd name="T5" fmla="*/ 54 h 1306"/>
                <a:gd name="T6" fmla="*/ 443 w 1761"/>
                <a:gd name="T7" fmla="*/ 1011 h 1306"/>
                <a:gd name="T8" fmla="*/ 0 w 1761"/>
                <a:gd name="T9" fmla="*/ 1306 h 1306"/>
                <a:gd name="T10" fmla="*/ 1689 w 1761"/>
                <a:gd name="T11" fmla="*/ 1306 h 1306"/>
                <a:gd name="T12" fmla="*/ 1761 w 1761"/>
                <a:gd name="T13" fmla="*/ 1233 h 1306"/>
                <a:gd name="T14" fmla="*/ 1761 w 1761"/>
                <a:gd name="T15" fmla="*/ 72 h 1306"/>
                <a:gd name="T16" fmla="*/ 1689 w 1761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1" h="1306">
                  <a:moveTo>
                    <a:pt x="1689" y="0"/>
                  </a:moveTo>
                  <a:cubicBezTo>
                    <a:pt x="838" y="0"/>
                    <a:pt x="838" y="0"/>
                    <a:pt x="838" y="0"/>
                  </a:cubicBezTo>
                  <a:cubicBezTo>
                    <a:pt x="839" y="18"/>
                    <a:pt x="839" y="36"/>
                    <a:pt x="839" y="54"/>
                  </a:cubicBezTo>
                  <a:cubicBezTo>
                    <a:pt x="839" y="411"/>
                    <a:pt x="695" y="758"/>
                    <a:pt x="443" y="1011"/>
                  </a:cubicBezTo>
                  <a:cubicBezTo>
                    <a:pt x="315" y="1138"/>
                    <a:pt x="164" y="1238"/>
                    <a:pt x="0" y="1306"/>
                  </a:cubicBezTo>
                  <a:cubicBezTo>
                    <a:pt x="1689" y="1306"/>
                    <a:pt x="1689" y="1306"/>
                    <a:pt x="1689" y="1306"/>
                  </a:cubicBezTo>
                  <a:cubicBezTo>
                    <a:pt x="1728" y="1306"/>
                    <a:pt x="1761" y="1273"/>
                    <a:pt x="1761" y="1233"/>
                  </a:cubicBezTo>
                  <a:cubicBezTo>
                    <a:pt x="1761" y="72"/>
                    <a:pt x="1761" y="72"/>
                    <a:pt x="1761" y="72"/>
                  </a:cubicBezTo>
                  <a:cubicBezTo>
                    <a:pt x="1761" y="32"/>
                    <a:pt x="1728" y="0"/>
                    <a:pt x="1689" y="0"/>
                  </a:cubicBezTo>
                </a:path>
              </a:pathLst>
            </a:custGeom>
            <a:solidFill>
              <a:srgbClr val="292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594" y="1565"/>
              <a:ext cx="3661" cy="3089"/>
            </a:xfrm>
            <a:custGeom>
              <a:avLst/>
              <a:gdLst>
                <a:gd name="T0" fmla="*/ 1475 w 1547"/>
                <a:gd name="T1" fmla="*/ 0 h 1306"/>
                <a:gd name="T2" fmla="*/ 858 w 1547"/>
                <a:gd name="T3" fmla="*/ 0 h 1306"/>
                <a:gd name="T4" fmla="*/ 859 w 1547"/>
                <a:gd name="T5" fmla="*/ 46 h 1306"/>
                <a:gd name="T6" fmla="*/ 462 w 1547"/>
                <a:gd name="T7" fmla="*/ 1003 h 1306"/>
                <a:gd name="T8" fmla="*/ 0 w 1547"/>
                <a:gd name="T9" fmla="*/ 1306 h 1306"/>
                <a:gd name="T10" fmla="*/ 1475 w 1547"/>
                <a:gd name="T11" fmla="*/ 1306 h 1306"/>
                <a:gd name="T12" fmla="*/ 1547 w 1547"/>
                <a:gd name="T13" fmla="*/ 1233 h 1306"/>
                <a:gd name="T14" fmla="*/ 1547 w 1547"/>
                <a:gd name="T15" fmla="*/ 72 h 1306"/>
                <a:gd name="T16" fmla="*/ 1475 w 1547"/>
                <a:gd name="T17" fmla="*/ 0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7" h="1306">
                  <a:moveTo>
                    <a:pt x="1475" y="0"/>
                  </a:moveTo>
                  <a:cubicBezTo>
                    <a:pt x="858" y="0"/>
                    <a:pt x="858" y="0"/>
                    <a:pt x="858" y="0"/>
                  </a:cubicBezTo>
                  <a:cubicBezTo>
                    <a:pt x="859" y="15"/>
                    <a:pt x="859" y="30"/>
                    <a:pt x="859" y="46"/>
                  </a:cubicBezTo>
                  <a:cubicBezTo>
                    <a:pt x="859" y="404"/>
                    <a:pt x="715" y="751"/>
                    <a:pt x="462" y="1003"/>
                  </a:cubicBezTo>
                  <a:cubicBezTo>
                    <a:pt x="330" y="1136"/>
                    <a:pt x="172" y="1238"/>
                    <a:pt x="0" y="1306"/>
                  </a:cubicBezTo>
                  <a:cubicBezTo>
                    <a:pt x="1475" y="1306"/>
                    <a:pt x="1475" y="1306"/>
                    <a:pt x="1475" y="1306"/>
                  </a:cubicBezTo>
                  <a:cubicBezTo>
                    <a:pt x="1514" y="1306"/>
                    <a:pt x="1547" y="1273"/>
                    <a:pt x="1547" y="1233"/>
                  </a:cubicBezTo>
                  <a:cubicBezTo>
                    <a:pt x="1547" y="72"/>
                    <a:pt x="1547" y="72"/>
                    <a:pt x="1547" y="72"/>
                  </a:cubicBezTo>
                  <a:cubicBezTo>
                    <a:pt x="1547" y="32"/>
                    <a:pt x="1514" y="0"/>
                    <a:pt x="1475" y="0"/>
                  </a:cubicBezTo>
                  <a:close/>
                </a:path>
              </a:pathLst>
            </a:custGeom>
            <a:solidFill>
              <a:srgbClr val="08060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1591" y="1740"/>
              <a:ext cx="4496" cy="27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3789" y="1605"/>
              <a:ext cx="100" cy="10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775" y="1591"/>
              <a:ext cx="128" cy="128"/>
            </a:xfrm>
            <a:custGeom>
              <a:avLst/>
              <a:gdLst>
                <a:gd name="T0" fmla="*/ 48 w 54"/>
                <a:gd name="T1" fmla="*/ 27 h 54"/>
                <a:gd name="T2" fmla="*/ 43 w 54"/>
                <a:gd name="T3" fmla="*/ 27 h 54"/>
                <a:gd name="T4" fmla="*/ 39 w 54"/>
                <a:gd name="T5" fmla="*/ 39 h 54"/>
                <a:gd name="T6" fmla="*/ 27 w 54"/>
                <a:gd name="T7" fmla="*/ 43 h 54"/>
                <a:gd name="T8" fmla="*/ 15 w 54"/>
                <a:gd name="T9" fmla="*/ 39 h 54"/>
                <a:gd name="T10" fmla="*/ 11 w 54"/>
                <a:gd name="T11" fmla="*/ 27 h 54"/>
                <a:gd name="T12" fmla="*/ 15 w 54"/>
                <a:gd name="T13" fmla="*/ 16 h 54"/>
                <a:gd name="T14" fmla="*/ 27 w 54"/>
                <a:gd name="T15" fmla="*/ 11 h 54"/>
                <a:gd name="T16" fmla="*/ 39 w 54"/>
                <a:gd name="T17" fmla="*/ 16 h 54"/>
                <a:gd name="T18" fmla="*/ 43 w 54"/>
                <a:gd name="T19" fmla="*/ 27 h 54"/>
                <a:gd name="T20" fmla="*/ 48 w 54"/>
                <a:gd name="T21" fmla="*/ 27 h 54"/>
                <a:gd name="T22" fmla="*/ 54 w 54"/>
                <a:gd name="T23" fmla="*/ 27 h 54"/>
                <a:gd name="T24" fmla="*/ 27 w 54"/>
                <a:gd name="T25" fmla="*/ 0 h 54"/>
                <a:gd name="T26" fmla="*/ 0 w 54"/>
                <a:gd name="T27" fmla="*/ 27 h 54"/>
                <a:gd name="T28" fmla="*/ 27 w 54"/>
                <a:gd name="T29" fmla="*/ 54 h 54"/>
                <a:gd name="T30" fmla="*/ 54 w 54"/>
                <a:gd name="T31" fmla="*/ 27 h 54"/>
                <a:gd name="T32" fmla="*/ 48 w 54"/>
                <a:gd name="T33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54">
                  <a:moveTo>
                    <a:pt x="48" y="27"/>
                  </a:moveTo>
                  <a:cubicBezTo>
                    <a:pt x="43" y="27"/>
                    <a:pt x="43" y="27"/>
                    <a:pt x="43" y="27"/>
                  </a:cubicBezTo>
                  <a:cubicBezTo>
                    <a:pt x="43" y="32"/>
                    <a:pt x="41" y="36"/>
                    <a:pt x="39" y="39"/>
                  </a:cubicBezTo>
                  <a:cubicBezTo>
                    <a:pt x="36" y="42"/>
                    <a:pt x="32" y="43"/>
                    <a:pt x="27" y="43"/>
                  </a:cubicBezTo>
                  <a:cubicBezTo>
                    <a:pt x="22" y="43"/>
                    <a:pt x="18" y="42"/>
                    <a:pt x="15" y="39"/>
                  </a:cubicBezTo>
                  <a:cubicBezTo>
                    <a:pt x="13" y="36"/>
                    <a:pt x="11" y="32"/>
                    <a:pt x="11" y="27"/>
                  </a:cubicBezTo>
                  <a:cubicBezTo>
                    <a:pt x="11" y="23"/>
                    <a:pt x="13" y="19"/>
                    <a:pt x="15" y="16"/>
                  </a:cubicBezTo>
                  <a:cubicBezTo>
                    <a:pt x="18" y="13"/>
                    <a:pt x="22" y="11"/>
                    <a:pt x="27" y="11"/>
                  </a:cubicBezTo>
                  <a:cubicBezTo>
                    <a:pt x="32" y="11"/>
                    <a:pt x="36" y="13"/>
                    <a:pt x="39" y="16"/>
                  </a:cubicBezTo>
                  <a:cubicBezTo>
                    <a:pt x="41" y="19"/>
                    <a:pt x="43" y="23"/>
                    <a:pt x="43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lnTo>
                    <a:pt x="48" y="2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591" y="1017"/>
              <a:ext cx="4396" cy="3459"/>
            </a:xfrm>
            <a:custGeom>
              <a:avLst/>
              <a:gdLst>
                <a:gd name="T0" fmla="*/ 1775 w 1858"/>
                <a:gd name="T1" fmla="*/ 431 h 1463"/>
                <a:gd name="T2" fmla="*/ 1462 w 1858"/>
                <a:gd name="T3" fmla="*/ 0 h 1463"/>
                <a:gd name="T4" fmla="*/ 1383 w 1858"/>
                <a:gd name="T5" fmla="*/ 79 h 1463"/>
                <a:gd name="T6" fmla="*/ 1673 w 1858"/>
                <a:gd name="T7" fmla="*/ 476 h 1463"/>
                <a:gd name="T8" fmla="*/ 1702 w 1858"/>
                <a:gd name="T9" fmla="*/ 823 h 1463"/>
                <a:gd name="T10" fmla="*/ 1393 w 1858"/>
                <a:gd name="T11" fmla="*/ 1072 h 1463"/>
                <a:gd name="T12" fmla="*/ 1108 w 1858"/>
                <a:gd name="T13" fmla="*/ 1143 h 1463"/>
                <a:gd name="T14" fmla="*/ 1050 w 1858"/>
                <a:gd name="T15" fmla="*/ 1095 h 1463"/>
                <a:gd name="T16" fmla="*/ 1064 w 1858"/>
                <a:gd name="T17" fmla="*/ 1052 h 1463"/>
                <a:gd name="T18" fmla="*/ 1001 w 1858"/>
                <a:gd name="T19" fmla="*/ 976 h 1463"/>
                <a:gd name="T20" fmla="*/ 1005 w 1858"/>
                <a:gd name="T21" fmla="*/ 943 h 1463"/>
                <a:gd name="T22" fmla="*/ 870 w 1858"/>
                <a:gd name="T23" fmla="*/ 809 h 1463"/>
                <a:gd name="T24" fmla="*/ 809 w 1858"/>
                <a:gd name="T25" fmla="*/ 824 h 1463"/>
                <a:gd name="T26" fmla="*/ 819 w 1858"/>
                <a:gd name="T27" fmla="*/ 777 h 1463"/>
                <a:gd name="T28" fmla="*/ 698 w 1858"/>
                <a:gd name="T29" fmla="*/ 656 h 1463"/>
                <a:gd name="T30" fmla="*/ 671 w 1858"/>
                <a:gd name="T31" fmla="*/ 659 h 1463"/>
                <a:gd name="T32" fmla="*/ 671 w 1858"/>
                <a:gd name="T33" fmla="*/ 656 h 1463"/>
                <a:gd name="T34" fmla="*/ 591 w 1858"/>
                <a:gd name="T35" fmla="*/ 547 h 1463"/>
                <a:gd name="T36" fmla="*/ 599 w 1858"/>
                <a:gd name="T37" fmla="*/ 503 h 1463"/>
                <a:gd name="T38" fmla="*/ 474 w 1858"/>
                <a:gd name="T39" fmla="*/ 378 h 1463"/>
                <a:gd name="T40" fmla="*/ 408 w 1858"/>
                <a:gd name="T41" fmla="*/ 397 h 1463"/>
                <a:gd name="T42" fmla="*/ 410 w 1858"/>
                <a:gd name="T43" fmla="*/ 378 h 1463"/>
                <a:gd name="T44" fmla="*/ 386 w 1858"/>
                <a:gd name="T45" fmla="*/ 306 h 1463"/>
                <a:gd name="T46" fmla="*/ 193 w 1858"/>
                <a:gd name="T47" fmla="*/ 306 h 1463"/>
                <a:gd name="T48" fmla="*/ 193 w 1858"/>
                <a:gd name="T49" fmla="*/ 306 h 1463"/>
                <a:gd name="T50" fmla="*/ 0 w 1858"/>
                <a:gd name="T51" fmla="*/ 306 h 1463"/>
                <a:gd name="T52" fmla="*/ 0 w 1858"/>
                <a:gd name="T53" fmla="*/ 1462 h 1463"/>
                <a:gd name="T54" fmla="*/ 991 w 1858"/>
                <a:gd name="T55" fmla="*/ 1463 h 1463"/>
                <a:gd name="T56" fmla="*/ 991 w 1858"/>
                <a:gd name="T57" fmla="*/ 1462 h 1463"/>
                <a:gd name="T58" fmla="*/ 1269 w 1858"/>
                <a:gd name="T59" fmla="*/ 1462 h 1463"/>
                <a:gd name="T60" fmla="*/ 1270 w 1858"/>
                <a:gd name="T61" fmla="*/ 1450 h 1463"/>
                <a:gd name="T62" fmla="*/ 1248 w 1858"/>
                <a:gd name="T63" fmla="*/ 1383 h 1463"/>
                <a:gd name="T64" fmla="*/ 1270 w 1858"/>
                <a:gd name="T65" fmla="*/ 1316 h 1463"/>
                <a:gd name="T66" fmla="*/ 1234 w 1858"/>
                <a:gd name="T67" fmla="*/ 1233 h 1463"/>
                <a:gd name="T68" fmla="*/ 1432 w 1858"/>
                <a:gd name="T69" fmla="*/ 1177 h 1463"/>
                <a:gd name="T70" fmla="*/ 1805 w 1858"/>
                <a:gd name="T71" fmla="*/ 866 h 1463"/>
                <a:gd name="T72" fmla="*/ 1775 w 1858"/>
                <a:gd name="T73" fmla="*/ 431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58" h="1463">
                  <a:moveTo>
                    <a:pt x="1775" y="431"/>
                  </a:moveTo>
                  <a:cubicBezTo>
                    <a:pt x="1714" y="292"/>
                    <a:pt x="1605" y="143"/>
                    <a:pt x="1462" y="0"/>
                  </a:cubicBezTo>
                  <a:cubicBezTo>
                    <a:pt x="1383" y="79"/>
                    <a:pt x="1383" y="79"/>
                    <a:pt x="1383" y="79"/>
                  </a:cubicBezTo>
                  <a:cubicBezTo>
                    <a:pt x="1517" y="212"/>
                    <a:pt x="1617" y="350"/>
                    <a:pt x="1673" y="476"/>
                  </a:cubicBezTo>
                  <a:cubicBezTo>
                    <a:pt x="1733" y="609"/>
                    <a:pt x="1742" y="726"/>
                    <a:pt x="1702" y="823"/>
                  </a:cubicBezTo>
                  <a:cubicBezTo>
                    <a:pt x="1658" y="928"/>
                    <a:pt x="1554" y="1012"/>
                    <a:pt x="1393" y="1072"/>
                  </a:cubicBezTo>
                  <a:cubicBezTo>
                    <a:pt x="1311" y="1102"/>
                    <a:pt x="1216" y="1126"/>
                    <a:pt x="1108" y="1143"/>
                  </a:cubicBezTo>
                  <a:cubicBezTo>
                    <a:pt x="1095" y="1121"/>
                    <a:pt x="1075" y="1103"/>
                    <a:pt x="1050" y="1095"/>
                  </a:cubicBezTo>
                  <a:cubicBezTo>
                    <a:pt x="1059" y="1083"/>
                    <a:pt x="1064" y="1068"/>
                    <a:pt x="1064" y="1052"/>
                  </a:cubicBezTo>
                  <a:cubicBezTo>
                    <a:pt x="1064" y="1014"/>
                    <a:pt x="1037" y="983"/>
                    <a:pt x="1001" y="976"/>
                  </a:cubicBezTo>
                  <a:cubicBezTo>
                    <a:pt x="1003" y="966"/>
                    <a:pt x="1005" y="955"/>
                    <a:pt x="1005" y="943"/>
                  </a:cubicBezTo>
                  <a:cubicBezTo>
                    <a:pt x="1005" y="869"/>
                    <a:pt x="945" y="809"/>
                    <a:pt x="870" y="809"/>
                  </a:cubicBezTo>
                  <a:cubicBezTo>
                    <a:pt x="849" y="809"/>
                    <a:pt x="828" y="814"/>
                    <a:pt x="809" y="824"/>
                  </a:cubicBezTo>
                  <a:cubicBezTo>
                    <a:pt x="816" y="809"/>
                    <a:pt x="819" y="793"/>
                    <a:pt x="819" y="777"/>
                  </a:cubicBezTo>
                  <a:cubicBezTo>
                    <a:pt x="819" y="710"/>
                    <a:pt x="765" y="656"/>
                    <a:pt x="698" y="656"/>
                  </a:cubicBezTo>
                  <a:cubicBezTo>
                    <a:pt x="689" y="656"/>
                    <a:pt x="679" y="657"/>
                    <a:pt x="671" y="659"/>
                  </a:cubicBezTo>
                  <a:cubicBezTo>
                    <a:pt x="671" y="658"/>
                    <a:pt x="671" y="657"/>
                    <a:pt x="671" y="656"/>
                  </a:cubicBezTo>
                  <a:cubicBezTo>
                    <a:pt x="671" y="605"/>
                    <a:pt x="637" y="561"/>
                    <a:pt x="591" y="547"/>
                  </a:cubicBezTo>
                  <a:cubicBezTo>
                    <a:pt x="596" y="533"/>
                    <a:pt x="599" y="518"/>
                    <a:pt x="599" y="503"/>
                  </a:cubicBezTo>
                  <a:cubicBezTo>
                    <a:pt x="599" y="434"/>
                    <a:pt x="543" y="378"/>
                    <a:pt x="474" y="378"/>
                  </a:cubicBezTo>
                  <a:cubicBezTo>
                    <a:pt x="450" y="378"/>
                    <a:pt x="427" y="385"/>
                    <a:pt x="408" y="397"/>
                  </a:cubicBezTo>
                  <a:cubicBezTo>
                    <a:pt x="409" y="390"/>
                    <a:pt x="410" y="384"/>
                    <a:pt x="410" y="378"/>
                  </a:cubicBezTo>
                  <a:cubicBezTo>
                    <a:pt x="410" y="351"/>
                    <a:pt x="401" y="326"/>
                    <a:pt x="386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1462"/>
                    <a:pt x="0" y="1462"/>
                    <a:pt x="0" y="1462"/>
                  </a:cubicBezTo>
                  <a:cubicBezTo>
                    <a:pt x="991" y="1463"/>
                    <a:pt x="991" y="1463"/>
                    <a:pt x="991" y="1463"/>
                  </a:cubicBezTo>
                  <a:cubicBezTo>
                    <a:pt x="991" y="1462"/>
                    <a:pt x="991" y="1462"/>
                    <a:pt x="991" y="1462"/>
                  </a:cubicBezTo>
                  <a:cubicBezTo>
                    <a:pt x="1269" y="1462"/>
                    <a:pt x="1269" y="1462"/>
                    <a:pt x="1269" y="1462"/>
                  </a:cubicBezTo>
                  <a:cubicBezTo>
                    <a:pt x="1270" y="1458"/>
                    <a:pt x="1270" y="1454"/>
                    <a:pt x="1270" y="1450"/>
                  </a:cubicBezTo>
                  <a:cubicBezTo>
                    <a:pt x="1270" y="1425"/>
                    <a:pt x="1262" y="1402"/>
                    <a:pt x="1248" y="1383"/>
                  </a:cubicBezTo>
                  <a:cubicBezTo>
                    <a:pt x="1262" y="1365"/>
                    <a:pt x="1270" y="1341"/>
                    <a:pt x="1270" y="1316"/>
                  </a:cubicBezTo>
                  <a:cubicBezTo>
                    <a:pt x="1270" y="1283"/>
                    <a:pt x="1256" y="1254"/>
                    <a:pt x="1234" y="1233"/>
                  </a:cubicBezTo>
                  <a:cubicBezTo>
                    <a:pt x="1306" y="1218"/>
                    <a:pt x="1372" y="1199"/>
                    <a:pt x="1432" y="1177"/>
                  </a:cubicBezTo>
                  <a:cubicBezTo>
                    <a:pt x="1623" y="1106"/>
                    <a:pt x="1749" y="1001"/>
                    <a:pt x="1805" y="866"/>
                  </a:cubicBezTo>
                  <a:cubicBezTo>
                    <a:pt x="1858" y="739"/>
                    <a:pt x="1848" y="593"/>
                    <a:pt x="1775" y="4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591" y="1052"/>
              <a:ext cx="4344" cy="3424"/>
            </a:xfrm>
            <a:custGeom>
              <a:avLst/>
              <a:gdLst>
                <a:gd name="T0" fmla="*/ 1756 w 1836"/>
                <a:gd name="T1" fmla="*/ 424 h 1448"/>
                <a:gd name="T2" fmla="*/ 1447 w 1836"/>
                <a:gd name="T3" fmla="*/ 0 h 1448"/>
                <a:gd name="T4" fmla="*/ 1398 w 1836"/>
                <a:gd name="T5" fmla="*/ 49 h 1448"/>
                <a:gd name="T6" fmla="*/ 1693 w 1836"/>
                <a:gd name="T7" fmla="*/ 452 h 1448"/>
                <a:gd name="T8" fmla="*/ 1722 w 1836"/>
                <a:gd name="T9" fmla="*/ 816 h 1448"/>
                <a:gd name="T10" fmla="*/ 981 w 1836"/>
                <a:gd name="T11" fmla="*/ 1166 h 1448"/>
                <a:gd name="T12" fmla="*/ 836 w 1836"/>
                <a:gd name="T13" fmla="*/ 1023 h 1448"/>
                <a:gd name="T14" fmla="*/ 755 w 1836"/>
                <a:gd name="T15" fmla="*/ 1048 h 1448"/>
                <a:gd name="T16" fmla="*/ 706 w 1836"/>
                <a:gd name="T17" fmla="*/ 1026 h 1448"/>
                <a:gd name="T18" fmla="*/ 711 w 1836"/>
                <a:gd name="T19" fmla="*/ 978 h 1448"/>
                <a:gd name="T20" fmla="*/ 505 w 1836"/>
                <a:gd name="T21" fmla="*/ 772 h 1448"/>
                <a:gd name="T22" fmla="*/ 446 w 1836"/>
                <a:gd name="T23" fmla="*/ 780 h 1448"/>
                <a:gd name="T24" fmla="*/ 318 w 1836"/>
                <a:gd name="T25" fmla="*/ 669 h 1448"/>
                <a:gd name="T26" fmla="*/ 135 w 1836"/>
                <a:gd name="T27" fmla="*/ 497 h 1448"/>
                <a:gd name="T28" fmla="*/ 0 w 1836"/>
                <a:gd name="T29" fmla="*/ 557 h 1448"/>
                <a:gd name="T30" fmla="*/ 0 w 1836"/>
                <a:gd name="T31" fmla="*/ 1026 h 1448"/>
                <a:gd name="T32" fmla="*/ 0 w 1836"/>
                <a:gd name="T33" fmla="*/ 1026 h 1448"/>
                <a:gd name="T34" fmla="*/ 0 w 1836"/>
                <a:gd name="T35" fmla="*/ 1448 h 1448"/>
                <a:gd name="T36" fmla="*/ 1113 w 1836"/>
                <a:gd name="T37" fmla="*/ 1448 h 1448"/>
                <a:gd name="T38" fmla="*/ 1126 w 1836"/>
                <a:gd name="T39" fmla="*/ 1378 h 1448"/>
                <a:gd name="T40" fmla="*/ 1054 w 1836"/>
                <a:gd name="T41" fmla="*/ 1227 h 1448"/>
                <a:gd name="T42" fmla="*/ 1424 w 1836"/>
                <a:gd name="T43" fmla="*/ 1142 h 1448"/>
                <a:gd name="T44" fmla="*/ 1786 w 1836"/>
                <a:gd name="T45" fmla="*/ 843 h 1448"/>
                <a:gd name="T46" fmla="*/ 1756 w 1836"/>
                <a:gd name="T47" fmla="*/ 424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36" h="1448">
                  <a:moveTo>
                    <a:pt x="1756" y="424"/>
                  </a:moveTo>
                  <a:cubicBezTo>
                    <a:pt x="1695" y="288"/>
                    <a:pt x="1589" y="141"/>
                    <a:pt x="1447" y="0"/>
                  </a:cubicBezTo>
                  <a:cubicBezTo>
                    <a:pt x="1398" y="49"/>
                    <a:pt x="1398" y="49"/>
                    <a:pt x="1398" y="49"/>
                  </a:cubicBezTo>
                  <a:cubicBezTo>
                    <a:pt x="1534" y="184"/>
                    <a:pt x="1635" y="324"/>
                    <a:pt x="1693" y="452"/>
                  </a:cubicBezTo>
                  <a:cubicBezTo>
                    <a:pt x="1754" y="591"/>
                    <a:pt x="1764" y="713"/>
                    <a:pt x="1722" y="816"/>
                  </a:cubicBezTo>
                  <a:cubicBezTo>
                    <a:pt x="1644" y="1004"/>
                    <a:pt x="1390" y="1123"/>
                    <a:pt x="981" y="1166"/>
                  </a:cubicBezTo>
                  <a:cubicBezTo>
                    <a:pt x="980" y="1087"/>
                    <a:pt x="916" y="1023"/>
                    <a:pt x="836" y="1023"/>
                  </a:cubicBezTo>
                  <a:cubicBezTo>
                    <a:pt x="806" y="1023"/>
                    <a:pt x="778" y="1032"/>
                    <a:pt x="755" y="1048"/>
                  </a:cubicBezTo>
                  <a:cubicBezTo>
                    <a:pt x="741" y="1038"/>
                    <a:pt x="724" y="1030"/>
                    <a:pt x="706" y="1026"/>
                  </a:cubicBezTo>
                  <a:cubicBezTo>
                    <a:pt x="709" y="1011"/>
                    <a:pt x="711" y="995"/>
                    <a:pt x="711" y="978"/>
                  </a:cubicBezTo>
                  <a:cubicBezTo>
                    <a:pt x="711" y="864"/>
                    <a:pt x="619" y="772"/>
                    <a:pt x="505" y="772"/>
                  </a:cubicBezTo>
                  <a:cubicBezTo>
                    <a:pt x="485" y="772"/>
                    <a:pt x="465" y="775"/>
                    <a:pt x="446" y="780"/>
                  </a:cubicBezTo>
                  <a:cubicBezTo>
                    <a:pt x="423" y="725"/>
                    <a:pt x="376" y="684"/>
                    <a:pt x="318" y="669"/>
                  </a:cubicBezTo>
                  <a:cubicBezTo>
                    <a:pt x="311" y="573"/>
                    <a:pt x="232" y="497"/>
                    <a:pt x="135" y="497"/>
                  </a:cubicBezTo>
                  <a:cubicBezTo>
                    <a:pt x="81" y="497"/>
                    <a:pt x="33" y="520"/>
                    <a:pt x="0" y="557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026"/>
                    <a:pt x="0" y="1026"/>
                    <a:pt x="0" y="1026"/>
                  </a:cubicBezTo>
                  <a:cubicBezTo>
                    <a:pt x="0" y="1448"/>
                    <a:pt x="0" y="1448"/>
                    <a:pt x="0" y="1448"/>
                  </a:cubicBezTo>
                  <a:cubicBezTo>
                    <a:pt x="1113" y="1448"/>
                    <a:pt x="1113" y="1448"/>
                    <a:pt x="1113" y="1448"/>
                  </a:cubicBezTo>
                  <a:cubicBezTo>
                    <a:pt x="1121" y="1426"/>
                    <a:pt x="1126" y="1403"/>
                    <a:pt x="1126" y="1378"/>
                  </a:cubicBezTo>
                  <a:cubicBezTo>
                    <a:pt x="1126" y="1317"/>
                    <a:pt x="1098" y="1263"/>
                    <a:pt x="1054" y="1227"/>
                  </a:cubicBezTo>
                  <a:cubicBezTo>
                    <a:pt x="1197" y="1209"/>
                    <a:pt x="1321" y="1180"/>
                    <a:pt x="1424" y="1142"/>
                  </a:cubicBezTo>
                  <a:cubicBezTo>
                    <a:pt x="1610" y="1073"/>
                    <a:pt x="1732" y="972"/>
                    <a:pt x="1786" y="843"/>
                  </a:cubicBezTo>
                  <a:cubicBezTo>
                    <a:pt x="1836" y="722"/>
                    <a:pt x="1826" y="581"/>
                    <a:pt x="1756" y="42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605" y="1064"/>
              <a:ext cx="4406" cy="3426"/>
            </a:xfrm>
            <a:custGeom>
              <a:avLst/>
              <a:gdLst>
                <a:gd name="T0" fmla="*/ 1429 w 1862"/>
                <a:gd name="T1" fmla="*/ 0 h 1449"/>
                <a:gd name="T2" fmla="*/ 1400 w 1862"/>
                <a:gd name="T3" fmla="*/ 30 h 1449"/>
                <a:gd name="T4" fmla="*/ 1733 w 1862"/>
                <a:gd name="T5" fmla="*/ 809 h 1449"/>
                <a:gd name="T6" fmla="*/ 653 w 1862"/>
                <a:gd name="T7" fmla="*/ 1195 h 1449"/>
                <a:gd name="T8" fmla="*/ 653 w 1862"/>
                <a:gd name="T9" fmla="*/ 1187 h 1449"/>
                <a:gd name="T10" fmla="*/ 526 w 1862"/>
                <a:gd name="T11" fmla="*/ 1062 h 1449"/>
                <a:gd name="T12" fmla="*/ 465 w 1862"/>
                <a:gd name="T13" fmla="*/ 1078 h 1449"/>
                <a:gd name="T14" fmla="*/ 361 w 1862"/>
                <a:gd name="T15" fmla="*/ 1018 h 1449"/>
                <a:gd name="T16" fmla="*/ 361 w 1862"/>
                <a:gd name="T17" fmla="*/ 1017 h 1449"/>
                <a:gd name="T18" fmla="*/ 232 w 1862"/>
                <a:gd name="T19" fmla="*/ 891 h 1449"/>
                <a:gd name="T20" fmla="*/ 116 w 1862"/>
                <a:gd name="T21" fmla="*/ 968 h 1449"/>
                <a:gd name="T22" fmla="*/ 79 w 1862"/>
                <a:gd name="T23" fmla="*/ 962 h 1449"/>
                <a:gd name="T24" fmla="*/ 0 w 1862"/>
                <a:gd name="T25" fmla="*/ 998 h 1449"/>
                <a:gd name="T26" fmla="*/ 4 w 1862"/>
                <a:gd name="T27" fmla="*/ 1449 h 1449"/>
                <a:gd name="T28" fmla="*/ 773 w 1862"/>
                <a:gd name="T29" fmla="*/ 1443 h 1449"/>
                <a:gd name="T30" fmla="*/ 822 w 1862"/>
                <a:gd name="T31" fmla="*/ 1339 h 1449"/>
                <a:gd name="T32" fmla="*/ 768 w 1862"/>
                <a:gd name="T33" fmla="*/ 1233 h 1449"/>
                <a:gd name="T34" fmla="*/ 1421 w 1862"/>
                <a:gd name="T35" fmla="*/ 1120 h 1449"/>
                <a:gd name="T36" fmla="*/ 1772 w 1862"/>
                <a:gd name="T37" fmla="*/ 825 h 1449"/>
                <a:gd name="T38" fmla="*/ 1429 w 1862"/>
                <a:gd name="T39" fmla="*/ 0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62" h="1449">
                  <a:moveTo>
                    <a:pt x="1429" y="0"/>
                  </a:moveTo>
                  <a:cubicBezTo>
                    <a:pt x="1400" y="30"/>
                    <a:pt x="1400" y="30"/>
                    <a:pt x="1400" y="30"/>
                  </a:cubicBezTo>
                  <a:cubicBezTo>
                    <a:pt x="1694" y="320"/>
                    <a:pt x="1816" y="604"/>
                    <a:pt x="1733" y="809"/>
                  </a:cubicBezTo>
                  <a:cubicBezTo>
                    <a:pt x="1636" y="1050"/>
                    <a:pt x="1263" y="1183"/>
                    <a:pt x="653" y="1195"/>
                  </a:cubicBezTo>
                  <a:cubicBezTo>
                    <a:pt x="653" y="1192"/>
                    <a:pt x="653" y="1190"/>
                    <a:pt x="653" y="1187"/>
                  </a:cubicBezTo>
                  <a:cubicBezTo>
                    <a:pt x="653" y="1117"/>
                    <a:pt x="596" y="1061"/>
                    <a:pt x="526" y="1062"/>
                  </a:cubicBezTo>
                  <a:cubicBezTo>
                    <a:pt x="504" y="1062"/>
                    <a:pt x="483" y="1068"/>
                    <a:pt x="465" y="1078"/>
                  </a:cubicBezTo>
                  <a:cubicBezTo>
                    <a:pt x="442" y="1044"/>
                    <a:pt x="404" y="1021"/>
                    <a:pt x="361" y="1018"/>
                  </a:cubicBezTo>
                  <a:cubicBezTo>
                    <a:pt x="361" y="1017"/>
                    <a:pt x="361" y="1017"/>
                    <a:pt x="361" y="1017"/>
                  </a:cubicBezTo>
                  <a:cubicBezTo>
                    <a:pt x="360" y="947"/>
                    <a:pt x="303" y="890"/>
                    <a:pt x="232" y="891"/>
                  </a:cubicBezTo>
                  <a:cubicBezTo>
                    <a:pt x="180" y="891"/>
                    <a:pt x="136" y="923"/>
                    <a:pt x="116" y="968"/>
                  </a:cubicBezTo>
                  <a:cubicBezTo>
                    <a:pt x="105" y="964"/>
                    <a:pt x="92" y="961"/>
                    <a:pt x="79" y="962"/>
                  </a:cubicBezTo>
                  <a:cubicBezTo>
                    <a:pt x="47" y="962"/>
                    <a:pt x="19" y="976"/>
                    <a:pt x="0" y="998"/>
                  </a:cubicBezTo>
                  <a:cubicBezTo>
                    <a:pt x="4" y="1449"/>
                    <a:pt x="4" y="1449"/>
                    <a:pt x="4" y="1449"/>
                  </a:cubicBezTo>
                  <a:cubicBezTo>
                    <a:pt x="773" y="1443"/>
                    <a:pt x="773" y="1443"/>
                    <a:pt x="773" y="1443"/>
                  </a:cubicBezTo>
                  <a:cubicBezTo>
                    <a:pt x="803" y="1418"/>
                    <a:pt x="822" y="1381"/>
                    <a:pt x="822" y="1339"/>
                  </a:cubicBezTo>
                  <a:cubicBezTo>
                    <a:pt x="822" y="1296"/>
                    <a:pt x="801" y="1257"/>
                    <a:pt x="768" y="1233"/>
                  </a:cubicBezTo>
                  <a:cubicBezTo>
                    <a:pt x="1037" y="1221"/>
                    <a:pt x="1255" y="1183"/>
                    <a:pt x="1421" y="1120"/>
                  </a:cubicBezTo>
                  <a:cubicBezTo>
                    <a:pt x="1603" y="1051"/>
                    <a:pt x="1721" y="952"/>
                    <a:pt x="1772" y="825"/>
                  </a:cubicBezTo>
                  <a:cubicBezTo>
                    <a:pt x="1862" y="603"/>
                    <a:pt x="1737" y="302"/>
                    <a:pt x="14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4650" y="882"/>
              <a:ext cx="533" cy="449"/>
            </a:xfrm>
            <a:custGeom>
              <a:avLst/>
              <a:gdLst>
                <a:gd name="T0" fmla="*/ 0 w 225"/>
                <a:gd name="T1" fmla="*/ 34 h 190"/>
                <a:gd name="T2" fmla="*/ 65 w 225"/>
                <a:gd name="T3" fmla="*/ 153 h 190"/>
                <a:gd name="T4" fmla="*/ 225 w 225"/>
                <a:gd name="T5" fmla="*/ 190 h 190"/>
                <a:gd name="T6" fmla="*/ 34 w 225"/>
                <a:gd name="T7" fmla="*/ 0 h 190"/>
                <a:gd name="T8" fmla="*/ 0 w 225"/>
                <a:gd name="T9" fmla="*/ 3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90">
                  <a:moveTo>
                    <a:pt x="0" y="34"/>
                  </a:moveTo>
                  <a:cubicBezTo>
                    <a:pt x="0" y="34"/>
                    <a:pt x="4" y="124"/>
                    <a:pt x="65" y="153"/>
                  </a:cubicBezTo>
                  <a:cubicBezTo>
                    <a:pt x="127" y="183"/>
                    <a:pt x="225" y="190"/>
                    <a:pt x="225" y="19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4681" y="882"/>
              <a:ext cx="336" cy="286"/>
            </a:xfrm>
            <a:custGeom>
              <a:avLst/>
              <a:gdLst>
                <a:gd name="T0" fmla="*/ 0 w 142"/>
                <a:gd name="T1" fmla="*/ 22 h 121"/>
                <a:gd name="T2" fmla="*/ 41 w 142"/>
                <a:gd name="T3" fmla="*/ 98 h 121"/>
                <a:gd name="T4" fmla="*/ 142 w 142"/>
                <a:gd name="T5" fmla="*/ 121 h 121"/>
                <a:gd name="T6" fmla="*/ 21 w 142"/>
                <a:gd name="T7" fmla="*/ 0 h 121"/>
                <a:gd name="T8" fmla="*/ 0 w 142"/>
                <a:gd name="T9" fmla="*/ 2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21">
                  <a:moveTo>
                    <a:pt x="0" y="22"/>
                  </a:moveTo>
                  <a:cubicBezTo>
                    <a:pt x="0" y="22"/>
                    <a:pt x="2" y="79"/>
                    <a:pt x="41" y="98"/>
                  </a:cubicBezTo>
                  <a:cubicBezTo>
                    <a:pt x="80" y="117"/>
                    <a:pt x="142" y="121"/>
                    <a:pt x="142" y="121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4731" y="801"/>
              <a:ext cx="452" cy="530"/>
            </a:xfrm>
            <a:custGeom>
              <a:avLst/>
              <a:gdLst>
                <a:gd name="T0" fmla="*/ 34 w 191"/>
                <a:gd name="T1" fmla="*/ 0 h 224"/>
                <a:gd name="T2" fmla="*/ 153 w 191"/>
                <a:gd name="T3" fmla="*/ 65 h 224"/>
                <a:gd name="T4" fmla="*/ 191 w 191"/>
                <a:gd name="T5" fmla="*/ 224 h 224"/>
                <a:gd name="T6" fmla="*/ 0 w 191"/>
                <a:gd name="T7" fmla="*/ 34 h 224"/>
                <a:gd name="T8" fmla="*/ 34 w 191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24">
                  <a:moveTo>
                    <a:pt x="34" y="0"/>
                  </a:moveTo>
                  <a:cubicBezTo>
                    <a:pt x="34" y="0"/>
                    <a:pt x="124" y="3"/>
                    <a:pt x="153" y="65"/>
                  </a:cubicBezTo>
                  <a:cubicBezTo>
                    <a:pt x="183" y="126"/>
                    <a:pt x="191" y="224"/>
                    <a:pt x="191" y="22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4731" y="830"/>
              <a:ext cx="286" cy="338"/>
            </a:xfrm>
            <a:custGeom>
              <a:avLst/>
              <a:gdLst>
                <a:gd name="T0" fmla="*/ 22 w 121"/>
                <a:gd name="T1" fmla="*/ 0 h 143"/>
                <a:gd name="T2" fmla="*/ 98 w 121"/>
                <a:gd name="T3" fmla="*/ 42 h 143"/>
                <a:gd name="T4" fmla="*/ 121 w 121"/>
                <a:gd name="T5" fmla="*/ 143 h 143"/>
                <a:gd name="T6" fmla="*/ 0 w 121"/>
                <a:gd name="T7" fmla="*/ 22 h 143"/>
                <a:gd name="T8" fmla="*/ 22 w 121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43">
                  <a:moveTo>
                    <a:pt x="22" y="0"/>
                  </a:moveTo>
                  <a:cubicBezTo>
                    <a:pt x="22" y="0"/>
                    <a:pt x="79" y="3"/>
                    <a:pt x="98" y="42"/>
                  </a:cubicBezTo>
                  <a:cubicBezTo>
                    <a:pt x="117" y="81"/>
                    <a:pt x="121" y="143"/>
                    <a:pt x="121" y="143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2746" y="-1124"/>
              <a:ext cx="1895" cy="1914"/>
            </a:xfrm>
            <a:custGeom>
              <a:avLst/>
              <a:gdLst>
                <a:gd name="T0" fmla="*/ 789 w 801"/>
                <a:gd name="T1" fmla="*/ 809 h 809"/>
                <a:gd name="T2" fmla="*/ 785 w 801"/>
                <a:gd name="T3" fmla="*/ 808 h 809"/>
                <a:gd name="T4" fmla="*/ 775 w 801"/>
                <a:gd name="T5" fmla="*/ 805 h 809"/>
                <a:gd name="T6" fmla="*/ 739 w 801"/>
                <a:gd name="T7" fmla="*/ 791 h 809"/>
                <a:gd name="T8" fmla="*/ 686 w 801"/>
                <a:gd name="T9" fmla="*/ 766 h 809"/>
                <a:gd name="T10" fmla="*/ 623 w 801"/>
                <a:gd name="T11" fmla="*/ 729 h 809"/>
                <a:gd name="T12" fmla="*/ 588 w 801"/>
                <a:gd name="T13" fmla="*/ 706 h 809"/>
                <a:gd name="T14" fmla="*/ 553 w 801"/>
                <a:gd name="T15" fmla="*/ 679 h 809"/>
                <a:gd name="T16" fmla="*/ 482 w 801"/>
                <a:gd name="T17" fmla="*/ 617 h 809"/>
                <a:gd name="T18" fmla="*/ 450 w 801"/>
                <a:gd name="T19" fmla="*/ 580 h 809"/>
                <a:gd name="T20" fmla="*/ 418 w 801"/>
                <a:gd name="T21" fmla="*/ 539 h 809"/>
                <a:gd name="T22" fmla="*/ 354 w 801"/>
                <a:gd name="T23" fmla="*/ 457 h 809"/>
                <a:gd name="T24" fmla="*/ 287 w 801"/>
                <a:gd name="T25" fmla="*/ 377 h 809"/>
                <a:gd name="T26" fmla="*/ 223 w 801"/>
                <a:gd name="T27" fmla="*/ 299 h 809"/>
                <a:gd name="T28" fmla="*/ 164 w 801"/>
                <a:gd name="T29" fmla="*/ 225 h 809"/>
                <a:gd name="T30" fmla="*/ 137 w 801"/>
                <a:gd name="T31" fmla="*/ 190 h 809"/>
                <a:gd name="T32" fmla="*/ 112 w 801"/>
                <a:gd name="T33" fmla="*/ 158 h 809"/>
                <a:gd name="T34" fmla="*/ 68 w 801"/>
                <a:gd name="T35" fmla="*/ 101 h 809"/>
                <a:gd name="T36" fmla="*/ 50 w 801"/>
                <a:gd name="T37" fmla="*/ 77 h 809"/>
                <a:gd name="T38" fmla="*/ 35 w 801"/>
                <a:gd name="T39" fmla="*/ 57 h 809"/>
                <a:gd name="T40" fmla="*/ 14 w 801"/>
                <a:gd name="T41" fmla="*/ 28 h 809"/>
                <a:gd name="T42" fmla="*/ 6 w 801"/>
                <a:gd name="T43" fmla="*/ 18 h 809"/>
                <a:gd name="T44" fmla="*/ 6 w 801"/>
                <a:gd name="T45" fmla="*/ 5 h 809"/>
                <a:gd name="T46" fmla="*/ 19 w 801"/>
                <a:gd name="T47" fmla="*/ 6 h 809"/>
                <a:gd name="T48" fmla="*/ 29 w 801"/>
                <a:gd name="T49" fmla="*/ 13 h 809"/>
                <a:gd name="T50" fmla="*/ 57 w 801"/>
                <a:gd name="T51" fmla="*/ 35 h 809"/>
                <a:gd name="T52" fmla="*/ 78 w 801"/>
                <a:gd name="T53" fmla="*/ 50 h 809"/>
                <a:gd name="T54" fmla="*/ 101 w 801"/>
                <a:gd name="T55" fmla="*/ 69 h 809"/>
                <a:gd name="T56" fmla="*/ 158 w 801"/>
                <a:gd name="T57" fmla="*/ 113 h 809"/>
                <a:gd name="T58" fmla="*/ 190 w 801"/>
                <a:gd name="T59" fmla="*/ 139 h 809"/>
                <a:gd name="T60" fmla="*/ 224 w 801"/>
                <a:gd name="T61" fmla="*/ 166 h 809"/>
                <a:gd name="T62" fmla="*/ 297 w 801"/>
                <a:gd name="T63" fmla="*/ 226 h 809"/>
                <a:gd name="T64" fmla="*/ 375 w 801"/>
                <a:gd name="T65" fmla="*/ 290 h 809"/>
                <a:gd name="T66" fmla="*/ 454 w 801"/>
                <a:gd name="T67" fmla="*/ 358 h 809"/>
                <a:gd name="T68" fmla="*/ 536 w 801"/>
                <a:gd name="T69" fmla="*/ 423 h 809"/>
                <a:gd name="T70" fmla="*/ 576 w 801"/>
                <a:gd name="T71" fmla="*/ 455 h 809"/>
                <a:gd name="T72" fmla="*/ 613 w 801"/>
                <a:gd name="T73" fmla="*/ 488 h 809"/>
                <a:gd name="T74" fmla="*/ 674 w 801"/>
                <a:gd name="T75" fmla="*/ 559 h 809"/>
                <a:gd name="T76" fmla="*/ 700 w 801"/>
                <a:gd name="T77" fmla="*/ 595 h 809"/>
                <a:gd name="T78" fmla="*/ 723 w 801"/>
                <a:gd name="T79" fmla="*/ 629 h 809"/>
                <a:gd name="T80" fmla="*/ 760 w 801"/>
                <a:gd name="T81" fmla="*/ 693 h 809"/>
                <a:gd name="T82" fmla="*/ 784 w 801"/>
                <a:gd name="T83" fmla="*/ 746 h 809"/>
                <a:gd name="T84" fmla="*/ 797 w 801"/>
                <a:gd name="T85" fmla="*/ 783 h 809"/>
                <a:gd name="T86" fmla="*/ 800 w 801"/>
                <a:gd name="T87" fmla="*/ 793 h 809"/>
                <a:gd name="T88" fmla="*/ 801 w 801"/>
                <a:gd name="T89" fmla="*/ 796 h 809"/>
                <a:gd name="T90" fmla="*/ 789 w 801"/>
                <a:gd name="T91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1" h="809">
                  <a:moveTo>
                    <a:pt x="789" y="809"/>
                  </a:moveTo>
                  <a:cubicBezTo>
                    <a:pt x="789" y="809"/>
                    <a:pt x="788" y="809"/>
                    <a:pt x="785" y="808"/>
                  </a:cubicBezTo>
                  <a:cubicBezTo>
                    <a:pt x="783" y="807"/>
                    <a:pt x="780" y="806"/>
                    <a:pt x="775" y="805"/>
                  </a:cubicBezTo>
                  <a:cubicBezTo>
                    <a:pt x="767" y="802"/>
                    <a:pt x="754" y="797"/>
                    <a:pt x="739" y="791"/>
                  </a:cubicBezTo>
                  <a:cubicBezTo>
                    <a:pt x="724" y="785"/>
                    <a:pt x="706" y="776"/>
                    <a:pt x="686" y="766"/>
                  </a:cubicBezTo>
                  <a:cubicBezTo>
                    <a:pt x="667" y="756"/>
                    <a:pt x="645" y="743"/>
                    <a:pt x="623" y="729"/>
                  </a:cubicBezTo>
                  <a:cubicBezTo>
                    <a:pt x="611" y="722"/>
                    <a:pt x="600" y="714"/>
                    <a:pt x="588" y="706"/>
                  </a:cubicBezTo>
                  <a:cubicBezTo>
                    <a:pt x="577" y="697"/>
                    <a:pt x="565" y="689"/>
                    <a:pt x="553" y="679"/>
                  </a:cubicBezTo>
                  <a:cubicBezTo>
                    <a:pt x="529" y="661"/>
                    <a:pt x="505" y="641"/>
                    <a:pt x="482" y="617"/>
                  </a:cubicBezTo>
                  <a:cubicBezTo>
                    <a:pt x="471" y="605"/>
                    <a:pt x="460" y="593"/>
                    <a:pt x="450" y="580"/>
                  </a:cubicBezTo>
                  <a:cubicBezTo>
                    <a:pt x="439" y="567"/>
                    <a:pt x="429" y="553"/>
                    <a:pt x="418" y="539"/>
                  </a:cubicBezTo>
                  <a:cubicBezTo>
                    <a:pt x="398" y="511"/>
                    <a:pt x="376" y="483"/>
                    <a:pt x="354" y="457"/>
                  </a:cubicBezTo>
                  <a:cubicBezTo>
                    <a:pt x="331" y="430"/>
                    <a:pt x="309" y="404"/>
                    <a:pt x="287" y="377"/>
                  </a:cubicBezTo>
                  <a:cubicBezTo>
                    <a:pt x="265" y="351"/>
                    <a:pt x="244" y="324"/>
                    <a:pt x="223" y="299"/>
                  </a:cubicBezTo>
                  <a:cubicBezTo>
                    <a:pt x="203" y="273"/>
                    <a:pt x="183" y="248"/>
                    <a:pt x="164" y="225"/>
                  </a:cubicBezTo>
                  <a:cubicBezTo>
                    <a:pt x="155" y="213"/>
                    <a:pt x="146" y="201"/>
                    <a:pt x="137" y="190"/>
                  </a:cubicBezTo>
                  <a:cubicBezTo>
                    <a:pt x="129" y="179"/>
                    <a:pt x="120" y="168"/>
                    <a:pt x="112" y="158"/>
                  </a:cubicBezTo>
                  <a:cubicBezTo>
                    <a:pt x="96" y="137"/>
                    <a:pt x="81" y="118"/>
                    <a:pt x="68" y="101"/>
                  </a:cubicBezTo>
                  <a:cubicBezTo>
                    <a:pt x="62" y="93"/>
                    <a:pt x="56" y="85"/>
                    <a:pt x="50" y="77"/>
                  </a:cubicBezTo>
                  <a:cubicBezTo>
                    <a:pt x="45" y="70"/>
                    <a:pt x="40" y="63"/>
                    <a:pt x="35" y="57"/>
                  </a:cubicBezTo>
                  <a:cubicBezTo>
                    <a:pt x="26" y="45"/>
                    <a:pt x="19" y="35"/>
                    <a:pt x="14" y="28"/>
                  </a:cubicBezTo>
                  <a:cubicBezTo>
                    <a:pt x="9" y="22"/>
                    <a:pt x="6" y="18"/>
                    <a:pt x="6" y="18"/>
                  </a:cubicBezTo>
                  <a:cubicBezTo>
                    <a:pt x="6" y="18"/>
                    <a:pt x="0" y="10"/>
                    <a:pt x="6" y="5"/>
                  </a:cubicBezTo>
                  <a:cubicBezTo>
                    <a:pt x="11" y="0"/>
                    <a:pt x="19" y="6"/>
                    <a:pt x="19" y="6"/>
                  </a:cubicBezTo>
                  <a:cubicBezTo>
                    <a:pt x="19" y="6"/>
                    <a:pt x="22" y="8"/>
                    <a:pt x="29" y="13"/>
                  </a:cubicBezTo>
                  <a:cubicBezTo>
                    <a:pt x="36" y="18"/>
                    <a:pt x="45" y="26"/>
                    <a:pt x="57" y="35"/>
                  </a:cubicBezTo>
                  <a:cubicBezTo>
                    <a:pt x="63" y="40"/>
                    <a:pt x="70" y="45"/>
                    <a:pt x="78" y="50"/>
                  </a:cubicBezTo>
                  <a:cubicBezTo>
                    <a:pt x="85" y="56"/>
                    <a:pt x="93" y="62"/>
                    <a:pt x="101" y="69"/>
                  </a:cubicBezTo>
                  <a:cubicBezTo>
                    <a:pt x="118" y="82"/>
                    <a:pt x="137" y="97"/>
                    <a:pt x="158" y="113"/>
                  </a:cubicBezTo>
                  <a:cubicBezTo>
                    <a:pt x="168" y="121"/>
                    <a:pt x="179" y="130"/>
                    <a:pt x="190" y="139"/>
                  </a:cubicBezTo>
                  <a:cubicBezTo>
                    <a:pt x="201" y="147"/>
                    <a:pt x="212" y="157"/>
                    <a:pt x="224" y="166"/>
                  </a:cubicBezTo>
                  <a:cubicBezTo>
                    <a:pt x="247" y="185"/>
                    <a:pt x="272" y="205"/>
                    <a:pt x="297" y="226"/>
                  </a:cubicBezTo>
                  <a:cubicBezTo>
                    <a:pt x="322" y="246"/>
                    <a:pt x="349" y="268"/>
                    <a:pt x="375" y="290"/>
                  </a:cubicBezTo>
                  <a:cubicBezTo>
                    <a:pt x="401" y="312"/>
                    <a:pt x="427" y="335"/>
                    <a:pt x="454" y="358"/>
                  </a:cubicBezTo>
                  <a:cubicBezTo>
                    <a:pt x="480" y="381"/>
                    <a:pt x="508" y="402"/>
                    <a:pt x="536" y="423"/>
                  </a:cubicBezTo>
                  <a:cubicBezTo>
                    <a:pt x="549" y="434"/>
                    <a:pt x="563" y="444"/>
                    <a:pt x="576" y="455"/>
                  </a:cubicBezTo>
                  <a:cubicBezTo>
                    <a:pt x="589" y="466"/>
                    <a:pt x="601" y="477"/>
                    <a:pt x="613" y="488"/>
                  </a:cubicBezTo>
                  <a:cubicBezTo>
                    <a:pt x="636" y="511"/>
                    <a:pt x="656" y="535"/>
                    <a:pt x="674" y="559"/>
                  </a:cubicBezTo>
                  <a:cubicBezTo>
                    <a:pt x="684" y="571"/>
                    <a:pt x="692" y="583"/>
                    <a:pt x="700" y="595"/>
                  </a:cubicBezTo>
                  <a:cubicBezTo>
                    <a:pt x="708" y="607"/>
                    <a:pt x="716" y="618"/>
                    <a:pt x="723" y="629"/>
                  </a:cubicBezTo>
                  <a:cubicBezTo>
                    <a:pt x="737" y="652"/>
                    <a:pt x="749" y="674"/>
                    <a:pt x="760" y="693"/>
                  </a:cubicBezTo>
                  <a:cubicBezTo>
                    <a:pt x="770" y="713"/>
                    <a:pt x="778" y="731"/>
                    <a:pt x="784" y="746"/>
                  </a:cubicBezTo>
                  <a:cubicBezTo>
                    <a:pt x="790" y="762"/>
                    <a:pt x="795" y="774"/>
                    <a:pt x="797" y="783"/>
                  </a:cubicBezTo>
                  <a:cubicBezTo>
                    <a:pt x="799" y="787"/>
                    <a:pt x="800" y="791"/>
                    <a:pt x="800" y="793"/>
                  </a:cubicBezTo>
                  <a:cubicBezTo>
                    <a:pt x="801" y="795"/>
                    <a:pt x="801" y="796"/>
                    <a:pt x="801" y="796"/>
                  </a:cubicBezTo>
                  <a:lnTo>
                    <a:pt x="789" y="80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4598" y="492"/>
              <a:ext cx="571" cy="413"/>
            </a:xfrm>
            <a:custGeom>
              <a:avLst/>
              <a:gdLst>
                <a:gd name="T0" fmla="*/ 0 w 241"/>
                <a:gd name="T1" fmla="*/ 0 h 175"/>
                <a:gd name="T2" fmla="*/ 160 w 241"/>
                <a:gd name="T3" fmla="*/ 58 h 175"/>
                <a:gd name="T4" fmla="*/ 241 w 241"/>
                <a:gd name="T5" fmla="*/ 175 h 175"/>
                <a:gd name="T6" fmla="*/ 74 w 241"/>
                <a:gd name="T7" fmla="*/ 98 h 175"/>
                <a:gd name="T8" fmla="*/ 0 w 241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75">
                  <a:moveTo>
                    <a:pt x="0" y="0"/>
                  </a:moveTo>
                  <a:cubicBezTo>
                    <a:pt x="0" y="0"/>
                    <a:pt x="120" y="23"/>
                    <a:pt x="160" y="58"/>
                  </a:cubicBezTo>
                  <a:cubicBezTo>
                    <a:pt x="200" y="92"/>
                    <a:pt x="241" y="175"/>
                    <a:pt x="241" y="175"/>
                  </a:cubicBezTo>
                  <a:cubicBezTo>
                    <a:pt x="74" y="98"/>
                    <a:pt x="74" y="98"/>
                    <a:pt x="74" y="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4525" y="674"/>
              <a:ext cx="345" cy="343"/>
            </a:xfrm>
            <a:custGeom>
              <a:avLst/>
              <a:gdLst>
                <a:gd name="T0" fmla="*/ 138 w 146"/>
                <a:gd name="T1" fmla="*/ 9 h 145"/>
                <a:gd name="T2" fmla="*/ 138 w 146"/>
                <a:gd name="T3" fmla="*/ 39 h 145"/>
                <a:gd name="T4" fmla="*/ 38 w 146"/>
                <a:gd name="T5" fmla="*/ 137 h 145"/>
                <a:gd name="T6" fmla="*/ 8 w 146"/>
                <a:gd name="T7" fmla="*/ 137 h 145"/>
                <a:gd name="T8" fmla="*/ 8 w 146"/>
                <a:gd name="T9" fmla="*/ 107 h 145"/>
                <a:gd name="T10" fmla="*/ 107 w 146"/>
                <a:gd name="T11" fmla="*/ 8 h 145"/>
                <a:gd name="T12" fmla="*/ 138 w 146"/>
                <a:gd name="T13" fmla="*/ 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45">
                  <a:moveTo>
                    <a:pt x="138" y="9"/>
                  </a:moveTo>
                  <a:cubicBezTo>
                    <a:pt x="146" y="17"/>
                    <a:pt x="146" y="31"/>
                    <a:pt x="138" y="39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0" y="145"/>
                    <a:pt x="17" y="145"/>
                    <a:pt x="8" y="137"/>
                  </a:cubicBezTo>
                  <a:cubicBezTo>
                    <a:pt x="0" y="128"/>
                    <a:pt x="0" y="115"/>
                    <a:pt x="8" y="10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16" y="0"/>
                    <a:pt x="129" y="0"/>
                    <a:pt x="138" y="9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4149" y="295"/>
              <a:ext cx="400" cy="398"/>
            </a:xfrm>
            <a:custGeom>
              <a:avLst/>
              <a:gdLst>
                <a:gd name="T0" fmla="*/ 159 w 169"/>
                <a:gd name="T1" fmla="*/ 10 h 168"/>
                <a:gd name="T2" fmla="*/ 160 w 169"/>
                <a:gd name="T3" fmla="*/ 45 h 168"/>
                <a:gd name="T4" fmla="*/ 45 w 169"/>
                <a:gd name="T5" fmla="*/ 158 h 168"/>
                <a:gd name="T6" fmla="*/ 10 w 169"/>
                <a:gd name="T7" fmla="*/ 158 h 168"/>
                <a:gd name="T8" fmla="*/ 10 w 169"/>
                <a:gd name="T9" fmla="*/ 123 h 168"/>
                <a:gd name="T10" fmla="*/ 125 w 169"/>
                <a:gd name="T11" fmla="*/ 10 h 168"/>
                <a:gd name="T12" fmla="*/ 159 w 169"/>
                <a:gd name="T13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68">
                  <a:moveTo>
                    <a:pt x="159" y="10"/>
                  </a:moveTo>
                  <a:cubicBezTo>
                    <a:pt x="169" y="20"/>
                    <a:pt x="169" y="36"/>
                    <a:pt x="160" y="4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35" y="168"/>
                    <a:pt x="20" y="167"/>
                    <a:pt x="10" y="158"/>
                  </a:cubicBezTo>
                  <a:cubicBezTo>
                    <a:pt x="1" y="148"/>
                    <a:pt x="0" y="132"/>
                    <a:pt x="10" y="123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34" y="0"/>
                    <a:pt x="150" y="1"/>
                    <a:pt x="159" y="10"/>
                  </a:cubicBez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4255" y="402"/>
              <a:ext cx="523" cy="525"/>
            </a:xfrm>
            <a:custGeom>
              <a:avLst/>
              <a:gdLst>
                <a:gd name="T0" fmla="*/ 0 w 523"/>
                <a:gd name="T1" fmla="*/ 267 h 525"/>
                <a:gd name="T2" fmla="*/ 289 w 523"/>
                <a:gd name="T3" fmla="*/ 525 h 525"/>
                <a:gd name="T4" fmla="*/ 523 w 523"/>
                <a:gd name="T5" fmla="*/ 291 h 525"/>
                <a:gd name="T6" fmla="*/ 272 w 523"/>
                <a:gd name="T7" fmla="*/ 0 h 525"/>
                <a:gd name="T8" fmla="*/ 0 w 523"/>
                <a:gd name="T9" fmla="*/ 26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5">
                  <a:moveTo>
                    <a:pt x="0" y="267"/>
                  </a:moveTo>
                  <a:lnTo>
                    <a:pt x="289" y="525"/>
                  </a:lnTo>
                  <a:lnTo>
                    <a:pt x="523" y="291"/>
                  </a:lnTo>
                  <a:lnTo>
                    <a:pt x="272" y="0"/>
                  </a:lnTo>
                  <a:lnTo>
                    <a:pt x="0" y="267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4454" y="605"/>
              <a:ext cx="511" cy="511"/>
            </a:xfrm>
            <a:custGeom>
              <a:avLst/>
              <a:gdLst>
                <a:gd name="T0" fmla="*/ 3 w 216"/>
                <a:gd name="T1" fmla="*/ 0 h 216"/>
                <a:gd name="T2" fmla="*/ 6 w 216"/>
                <a:gd name="T3" fmla="*/ 2 h 216"/>
                <a:gd name="T4" fmla="*/ 15 w 216"/>
                <a:gd name="T5" fmla="*/ 6 h 216"/>
                <a:gd name="T6" fmla="*/ 44 w 216"/>
                <a:gd name="T7" fmla="*/ 25 h 216"/>
                <a:gd name="T8" fmla="*/ 53 w 216"/>
                <a:gd name="T9" fmla="*/ 32 h 216"/>
                <a:gd name="T10" fmla="*/ 63 w 216"/>
                <a:gd name="T11" fmla="*/ 39 h 216"/>
                <a:gd name="T12" fmla="*/ 81 w 216"/>
                <a:gd name="T13" fmla="*/ 57 h 216"/>
                <a:gd name="T14" fmla="*/ 91 w 216"/>
                <a:gd name="T15" fmla="*/ 67 h 216"/>
                <a:gd name="T16" fmla="*/ 100 w 216"/>
                <a:gd name="T17" fmla="*/ 77 h 216"/>
                <a:gd name="T18" fmla="*/ 118 w 216"/>
                <a:gd name="T19" fmla="*/ 99 h 216"/>
                <a:gd name="T20" fmla="*/ 137 w 216"/>
                <a:gd name="T21" fmla="*/ 120 h 216"/>
                <a:gd name="T22" fmla="*/ 155 w 216"/>
                <a:gd name="T23" fmla="*/ 140 h 216"/>
                <a:gd name="T24" fmla="*/ 171 w 216"/>
                <a:gd name="T25" fmla="*/ 160 h 216"/>
                <a:gd name="T26" fmla="*/ 186 w 216"/>
                <a:gd name="T27" fmla="*/ 177 h 216"/>
                <a:gd name="T28" fmla="*/ 199 w 216"/>
                <a:gd name="T29" fmla="*/ 192 h 216"/>
                <a:gd name="T30" fmla="*/ 208 w 216"/>
                <a:gd name="T31" fmla="*/ 204 h 216"/>
                <a:gd name="T32" fmla="*/ 216 w 216"/>
                <a:gd name="T33" fmla="*/ 214 h 216"/>
                <a:gd name="T34" fmla="*/ 214 w 216"/>
                <a:gd name="T35" fmla="*/ 216 h 216"/>
                <a:gd name="T36" fmla="*/ 204 w 216"/>
                <a:gd name="T37" fmla="*/ 208 h 216"/>
                <a:gd name="T38" fmla="*/ 192 w 216"/>
                <a:gd name="T39" fmla="*/ 198 h 216"/>
                <a:gd name="T40" fmla="*/ 178 w 216"/>
                <a:gd name="T41" fmla="*/ 186 h 216"/>
                <a:gd name="T42" fmla="*/ 160 w 216"/>
                <a:gd name="T43" fmla="*/ 171 h 216"/>
                <a:gd name="T44" fmla="*/ 141 w 216"/>
                <a:gd name="T45" fmla="*/ 154 h 216"/>
                <a:gd name="T46" fmla="*/ 120 w 216"/>
                <a:gd name="T47" fmla="*/ 136 h 216"/>
                <a:gd name="T48" fmla="*/ 99 w 216"/>
                <a:gd name="T49" fmla="*/ 118 h 216"/>
                <a:gd name="T50" fmla="*/ 77 w 216"/>
                <a:gd name="T51" fmla="*/ 99 h 216"/>
                <a:gd name="T52" fmla="*/ 67 w 216"/>
                <a:gd name="T53" fmla="*/ 91 h 216"/>
                <a:gd name="T54" fmla="*/ 57 w 216"/>
                <a:gd name="T55" fmla="*/ 81 h 216"/>
                <a:gd name="T56" fmla="*/ 39 w 216"/>
                <a:gd name="T57" fmla="*/ 63 h 216"/>
                <a:gd name="T58" fmla="*/ 32 w 216"/>
                <a:gd name="T59" fmla="*/ 53 h 216"/>
                <a:gd name="T60" fmla="*/ 25 w 216"/>
                <a:gd name="T61" fmla="*/ 44 h 216"/>
                <a:gd name="T62" fmla="*/ 6 w 216"/>
                <a:gd name="T63" fmla="*/ 15 h 216"/>
                <a:gd name="T64" fmla="*/ 2 w 216"/>
                <a:gd name="T65" fmla="*/ 6 h 216"/>
                <a:gd name="T66" fmla="*/ 0 w 216"/>
                <a:gd name="T67" fmla="*/ 3 h 216"/>
                <a:gd name="T68" fmla="*/ 3 w 216"/>
                <a:gd name="T6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6" h="216">
                  <a:moveTo>
                    <a:pt x="3" y="0"/>
                  </a:moveTo>
                  <a:cubicBezTo>
                    <a:pt x="3" y="0"/>
                    <a:pt x="4" y="1"/>
                    <a:pt x="6" y="2"/>
                  </a:cubicBezTo>
                  <a:cubicBezTo>
                    <a:pt x="8" y="3"/>
                    <a:pt x="11" y="4"/>
                    <a:pt x="15" y="6"/>
                  </a:cubicBezTo>
                  <a:cubicBezTo>
                    <a:pt x="22" y="11"/>
                    <a:pt x="33" y="17"/>
                    <a:pt x="44" y="25"/>
                  </a:cubicBezTo>
                  <a:cubicBezTo>
                    <a:pt x="47" y="27"/>
                    <a:pt x="50" y="30"/>
                    <a:pt x="53" y="32"/>
                  </a:cubicBezTo>
                  <a:cubicBezTo>
                    <a:pt x="56" y="34"/>
                    <a:pt x="59" y="37"/>
                    <a:pt x="63" y="39"/>
                  </a:cubicBezTo>
                  <a:cubicBezTo>
                    <a:pt x="69" y="45"/>
                    <a:pt x="75" y="50"/>
                    <a:pt x="81" y="57"/>
                  </a:cubicBezTo>
                  <a:cubicBezTo>
                    <a:pt x="85" y="60"/>
                    <a:pt x="88" y="63"/>
                    <a:pt x="91" y="67"/>
                  </a:cubicBezTo>
                  <a:cubicBezTo>
                    <a:pt x="94" y="70"/>
                    <a:pt x="97" y="74"/>
                    <a:pt x="100" y="77"/>
                  </a:cubicBezTo>
                  <a:cubicBezTo>
                    <a:pt x="105" y="84"/>
                    <a:pt x="112" y="92"/>
                    <a:pt x="118" y="99"/>
                  </a:cubicBezTo>
                  <a:cubicBezTo>
                    <a:pt x="124" y="106"/>
                    <a:pt x="130" y="113"/>
                    <a:pt x="137" y="120"/>
                  </a:cubicBezTo>
                  <a:cubicBezTo>
                    <a:pt x="143" y="127"/>
                    <a:pt x="149" y="134"/>
                    <a:pt x="155" y="140"/>
                  </a:cubicBezTo>
                  <a:cubicBezTo>
                    <a:pt x="160" y="147"/>
                    <a:pt x="166" y="154"/>
                    <a:pt x="171" y="160"/>
                  </a:cubicBezTo>
                  <a:cubicBezTo>
                    <a:pt x="177" y="166"/>
                    <a:pt x="182" y="172"/>
                    <a:pt x="186" y="177"/>
                  </a:cubicBezTo>
                  <a:cubicBezTo>
                    <a:pt x="191" y="183"/>
                    <a:pt x="195" y="188"/>
                    <a:pt x="199" y="192"/>
                  </a:cubicBezTo>
                  <a:cubicBezTo>
                    <a:pt x="202" y="197"/>
                    <a:pt x="206" y="200"/>
                    <a:pt x="208" y="204"/>
                  </a:cubicBezTo>
                  <a:cubicBezTo>
                    <a:pt x="213" y="210"/>
                    <a:pt x="216" y="214"/>
                    <a:pt x="216" y="214"/>
                  </a:cubicBezTo>
                  <a:cubicBezTo>
                    <a:pt x="214" y="216"/>
                    <a:pt x="214" y="216"/>
                    <a:pt x="214" y="216"/>
                  </a:cubicBezTo>
                  <a:cubicBezTo>
                    <a:pt x="214" y="216"/>
                    <a:pt x="210" y="213"/>
                    <a:pt x="204" y="208"/>
                  </a:cubicBezTo>
                  <a:cubicBezTo>
                    <a:pt x="201" y="205"/>
                    <a:pt x="197" y="202"/>
                    <a:pt x="192" y="198"/>
                  </a:cubicBezTo>
                  <a:cubicBezTo>
                    <a:pt x="188" y="195"/>
                    <a:pt x="183" y="190"/>
                    <a:pt x="178" y="186"/>
                  </a:cubicBezTo>
                  <a:cubicBezTo>
                    <a:pt x="172" y="181"/>
                    <a:pt x="166" y="176"/>
                    <a:pt x="160" y="171"/>
                  </a:cubicBezTo>
                  <a:cubicBezTo>
                    <a:pt x="154" y="166"/>
                    <a:pt x="147" y="160"/>
                    <a:pt x="141" y="154"/>
                  </a:cubicBezTo>
                  <a:cubicBezTo>
                    <a:pt x="134" y="149"/>
                    <a:pt x="127" y="143"/>
                    <a:pt x="120" y="136"/>
                  </a:cubicBezTo>
                  <a:cubicBezTo>
                    <a:pt x="113" y="130"/>
                    <a:pt x="106" y="124"/>
                    <a:pt x="99" y="118"/>
                  </a:cubicBezTo>
                  <a:cubicBezTo>
                    <a:pt x="92" y="111"/>
                    <a:pt x="84" y="105"/>
                    <a:pt x="77" y="99"/>
                  </a:cubicBezTo>
                  <a:cubicBezTo>
                    <a:pt x="74" y="96"/>
                    <a:pt x="70" y="94"/>
                    <a:pt x="67" y="91"/>
                  </a:cubicBezTo>
                  <a:cubicBezTo>
                    <a:pt x="63" y="88"/>
                    <a:pt x="60" y="85"/>
                    <a:pt x="57" y="81"/>
                  </a:cubicBezTo>
                  <a:cubicBezTo>
                    <a:pt x="50" y="75"/>
                    <a:pt x="45" y="69"/>
                    <a:pt x="39" y="63"/>
                  </a:cubicBezTo>
                  <a:cubicBezTo>
                    <a:pt x="37" y="59"/>
                    <a:pt x="34" y="56"/>
                    <a:pt x="32" y="53"/>
                  </a:cubicBezTo>
                  <a:cubicBezTo>
                    <a:pt x="30" y="50"/>
                    <a:pt x="27" y="47"/>
                    <a:pt x="25" y="44"/>
                  </a:cubicBezTo>
                  <a:cubicBezTo>
                    <a:pt x="17" y="33"/>
                    <a:pt x="11" y="23"/>
                    <a:pt x="6" y="15"/>
                  </a:cubicBezTo>
                  <a:cubicBezTo>
                    <a:pt x="4" y="11"/>
                    <a:pt x="3" y="8"/>
                    <a:pt x="2" y="6"/>
                  </a:cubicBezTo>
                  <a:cubicBezTo>
                    <a:pt x="1" y="4"/>
                    <a:pt x="0" y="3"/>
                    <a:pt x="0" y="3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2E3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748" y="-1107"/>
              <a:ext cx="1876" cy="1897"/>
            </a:xfrm>
            <a:custGeom>
              <a:avLst/>
              <a:gdLst>
                <a:gd name="T0" fmla="*/ 4 w 793"/>
                <a:gd name="T1" fmla="*/ 0 h 802"/>
                <a:gd name="T2" fmla="*/ 5 w 793"/>
                <a:gd name="T3" fmla="*/ 11 h 802"/>
                <a:gd name="T4" fmla="*/ 13 w 793"/>
                <a:gd name="T5" fmla="*/ 21 h 802"/>
                <a:gd name="T6" fmla="*/ 34 w 793"/>
                <a:gd name="T7" fmla="*/ 50 h 802"/>
                <a:gd name="T8" fmla="*/ 49 w 793"/>
                <a:gd name="T9" fmla="*/ 70 h 802"/>
                <a:gd name="T10" fmla="*/ 67 w 793"/>
                <a:gd name="T11" fmla="*/ 94 h 802"/>
                <a:gd name="T12" fmla="*/ 111 w 793"/>
                <a:gd name="T13" fmla="*/ 151 h 802"/>
                <a:gd name="T14" fmla="*/ 136 w 793"/>
                <a:gd name="T15" fmla="*/ 183 h 802"/>
                <a:gd name="T16" fmla="*/ 163 w 793"/>
                <a:gd name="T17" fmla="*/ 218 h 802"/>
                <a:gd name="T18" fmla="*/ 222 w 793"/>
                <a:gd name="T19" fmla="*/ 292 h 802"/>
                <a:gd name="T20" fmla="*/ 286 w 793"/>
                <a:gd name="T21" fmla="*/ 370 h 802"/>
                <a:gd name="T22" fmla="*/ 353 w 793"/>
                <a:gd name="T23" fmla="*/ 450 h 802"/>
                <a:gd name="T24" fmla="*/ 417 w 793"/>
                <a:gd name="T25" fmla="*/ 532 h 802"/>
                <a:gd name="T26" fmla="*/ 449 w 793"/>
                <a:gd name="T27" fmla="*/ 573 h 802"/>
                <a:gd name="T28" fmla="*/ 481 w 793"/>
                <a:gd name="T29" fmla="*/ 610 h 802"/>
                <a:gd name="T30" fmla="*/ 552 w 793"/>
                <a:gd name="T31" fmla="*/ 672 h 802"/>
                <a:gd name="T32" fmla="*/ 587 w 793"/>
                <a:gd name="T33" fmla="*/ 699 h 802"/>
                <a:gd name="T34" fmla="*/ 622 w 793"/>
                <a:gd name="T35" fmla="*/ 722 h 802"/>
                <a:gd name="T36" fmla="*/ 685 w 793"/>
                <a:gd name="T37" fmla="*/ 759 h 802"/>
                <a:gd name="T38" fmla="*/ 738 w 793"/>
                <a:gd name="T39" fmla="*/ 784 h 802"/>
                <a:gd name="T40" fmla="*/ 774 w 793"/>
                <a:gd name="T41" fmla="*/ 798 h 802"/>
                <a:gd name="T42" fmla="*/ 784 w 793"/>
                <a:gd name="T43" fmla="*/ 801 h 802"/>
                <a:gd name="T44" fmla="*/ 788 w 793"/>
                <a:gd name="T45" fmla="*/ 802 h 802"/>
                <a:gd name="T46" fmla="*/ 793 w 793"/>
                <a:gd name="T47" fmla="*/ 797 h 802"/>
                <a:gd name="T48" fmla="*/ 4 w 793"/>
                <a:gd name="T49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3" h="802">
                  <a:moveTo>
                    <a:pt x="4" y="0"/>
                  </a:moveTo>
                  <a:cubicBezTo>
                    <a:pt x="0" y="5"/>
                    <a:pt x="5" y="11"/>
                    <a:pt x="5" y="11"/>
                  </a:cubicBezTo>
                  <a:cubicBezTo>
                    <a:pt x="5" y="11"/>
                    <a:pt x="8" y="15"/>
                    <a:pt x="13" y="21"/>
                  </a:cubicBezTo>
                  <a:cubicBezTo>
                    <a:pt x="18" y="28"/>
                    <a:pt x="25" y="38"/>
                    <a:pt x="34" y="50"/>
                  </a:cubicBezTo>
                  <a:cubicBezTo>
                    <a:pt x="39" y="56"/>
                    <a:pt x="44" y="63"/>
                    <a:pt x="49" y="70"/>
                  </a:cubicBezTo>
                  <a:cubicBezTo>
                    <a:pt x="55" y="78"/>
                    <a:pt x="61" y="86"/>
                    <a:pt x="67" y="94"/>
                  </a:cubicBezTo>
                  <a:cubicBezTo>
                    <a:pt x="80" y="111"/>
                    <a:pt x="95" y="130"/>
                    <a:pt x="111" y="151"/>
                  </a:cubicBezTo>
                  <a:cubicBezTo>
                    <a:pt x="119" y="161"/>
                    <a:pt x="128" y="172"/>
                    <a:pt x="136" y="183"/>
                  </a:cubicBezTo>
                  <a:cubicBezTo>
                    <a:pt x="145" y="194"/>
                    <a:pt x="154" y="206"/>
                    <a:pt x="163" y="218"/>
                  </a:cubicBezTo>
                  <a:cubicBezTo>
                    <a:pt x="182" y="241"/>
                    <a:pt x="202" y="266"/>
                    <a:pt x="222" y="292"/>
                  </a:cubicBezTo>
                  <a:cubicBezTo>
                    <a:pt x="243" y="317"/>
                    <a:pt x="264" y="344"/>
                    <a:pt x="286" y="370"/>
                  </a:cubicBezTo>
                  <a:cubicBezTo>
                    <a:pt x="308" y="397"/>
                    <a:pt x="330" y="423"/>
                    <a:pt x="353" y="450"/>
                  </a:cubicBezTo>
                  <a:cubicBezTo>
                    <a:pt x="375" y="476"/>
                    <a:pt x="397" y="504"/>
                    <a:pt x="417" y="532"/>
                  </a:cubicBezTo>
                  <a:cubicBezTo>
                    <a:pt x="428" y="546"/>
                    <a:pt x="438" y="560"/>
                    <a:pt x="449" y="573"/>
                  </a:cubicBezTo>
                  <a:cubicBezTo>
                    <a:pt x="459" y="586"/>
                    <a:pt x="470" y="598"/>
                    <a:pt x="481" y="610"/>
                  </a:cubicBezTo>
                  <a:cubicBezTo>
                    <a:pt x="504" y="634"/>
                    <a:pt x="528" y="654"/>
                    <a:pt x="552" y="672"/>
                  </a:cubicBezTo>
                  <a:cubicBezTo>
                    <a:pt x="564" y="682"/>
                    <a:pt x="576" y="690"/>
                    <a:pt x="587" y="699"/>
                  </a:cubicBezTo>
                  <a:cubicBezTo>
                    <a:pt x="599" y="707"/>
                    <a:pt x="610" y="715"/>
                    <a:pt x="622" y="722"/>
                  </a:cubicBezTo>
                  <a:cubicBezTo>
                    <a:pt x="644" y="736"/>
                    <a:pt x="666" y="749"/>
                    <a:pt x="685" y="759"/>
                  </a:cubicBezTo>
                  <a:cubicBezTo>
                    <a:pt x="705" y="769"/>
                    <a:pt x="723" y="778"/>
                    <a:pt x="738" y="784"/>
                  </a:cubicBezTo>
                  <a:cubicBezTo>
                    <a:pt x="753" y="790"/>
                    <a:pt x="766" y="795"/>
                    <a:pt x="774" y="798"/>
                  </a:cubicBezTo>
                  <a:cubicBezTo>
                    <a:pt x="779" y="799"/>
                    <a:pt x="782" y="800"/>
                    <a:pt x="784" y="801"/>
                  </a:cubicBezTo>
                  <a:cubicBezTo>
                    <a:pt x="787" y="802"/>
                    <a:pt x="788" y="802"/>
                    <a:pt x="788" y="802"/>
                  </a:cubicBezTo>
                  <a:cubicBezTo>
                    <a:pt x="793" y="797"/>
                    <a:pt x="793" y="797"/>
                    <a:pt x="793" y="797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343" y="742"/>
              <a:ext cx="409" cy="575"/>
            </a:xfrm>
            <a:custGeom>
              <a:avLst/>
              <a:gdLst>
                <a:gd name="T0" fmla="*/ 0 w 173"/>
                <a:gd name="T1" fmla="*/ 0 h 243"/>
                <a:gd name="T2" fmla="*/ 57 w 173"/>
                <a:gd name="T3" fmla="*/ 161 h 243"/>
                <a:gd name="T4" fmla="*/ 173 w 173"/>
                <a:gd name="T5" fmla="*/ 243 h 243"/>
                <a:gd name="T6" fmla="*/ 98 w 173"/>
                <a:gd name="T7" fmla="*/ 75 h 243"/>
                <a:gd name="T8" fmla="*/ 0 w 173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43">
                  <a:moveTo>
                    <a:pt x="0" y="0"/>
                  </a:moveTo>
                  <a:cubicBezTo>
                    <a:pt x="0" y="0"/>
                    <a:pt x="23" y="121"/>
                    <a:pt x="57" y="161"/>
                  </a:cubicBezTo>
                  <a:cubicBezTo>
                    <a:pt x="91" y="201"/>
                    <a:pt x="173" y="243"/>
                    <a:pt x="173" y="243"/>
                  </a:cubicBezTo>
                  <a:cubicBezTo>
                    <a:pt x="98" y="75"/>
                    <a:pt x="98" y="75"/>
                    <a:pt x="98" y="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4525" y="813"/>
              <a:ext cx="206" cy="204"/>
            </a:xfrm>
            <a:custGeom>
              <a:avLst/>
              <a:gdLst>
                <a:gd name="T0" fmla="*/ 56 w 87"/>
                <a:gd name="T1" fmla="*/ 0 h 86"/>
                <a:gd name="T2" fmla="*/ 8 w 87"/>
                <a:gd name="T3" fmla="*/ 48 h 86"/>
                <a:gd name="T4" fmla="*/ 8 w 87"/>
                <a:gd name="T5" fmla="*/ 78 h 86"/>
                <a:gd name="T6" fmla="*/ 38 w 87"/>
                <a:gd name="T7" fmla="*/ 78 h 86"/>
                <a:gd name="T8" fmla="*/ 87 w 87"/>
                <a:gd name="T9" fmla="*/ 30 h 86"/>
                <a:gd name="T10" fmla="*/ 56 w 87"/>
                <a:gd name="T1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6">
                  <a:moveTo>
                    <a:pt x="56" y="0"/>
                  </a:moveTo>
                  <a:cubicBezTo>
                    <a:pt x="8" y="48"/>
                    <a:pt x="8" y="48"/>
                    <a:pt x="8" y="48"/>
                  </a:cubicBezTo>
                  <a:cubicBezTo>
                    <a:pt x="0" y="56"/>
                    <a:pt x="0" y="69"/>
                    <a:pt x="8" y="78"/>
                  </a:cubicBezTo>
                  <a:cubicBezTo>
                    <a:pt x="17" y="86"/>
                    <a:pt x="30" y="86"/>
                    <a:pt x="38" y="78"/>
                  </a:cubicBezTo>
                  <a:cubicBezTo>
                    <a:pt x="87" y="30"/>
                    <a:pt x="87" y="30"/>
                    <a:pt x="87" y="3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4149" y="456"/>
              <a:ext cx="239" cy="237"/>
            </a:xfrm>
            <a:custGeom>
              <a:avLst/>
              <a:gdLst>
                <a:gd name="T0" fmla="*/ 66 w 101"/>
                <a:gd name="T1" fmla="*/ 0 h 100"/>
                <a:gd name="T2" fmla="*/ 10 w 101"/>
                <a:gd name="T3" fmla="*/ 55 h 100"/>
                <a:gd name="T4" fmla="*/ 10 w 101"/>
                <a:gd name="T5" fmla="*/ 90 h 100"/>
                <a:gd name="T6" fmla="*/ 45 w 101"/>
                <a:gd name="T7" fmla="*/ 90 h 100"/>
                <a:gd name="T8" fmla="*/ 101 w 101"/>
                <a:gd name="T9" fmla="*/ 35 h 100"/>
                <a:gd name="T10" fmla="*/ 66 w 101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00">
                  <a:moveTo>
                    <a:pt x="66" y="0"/>
                  </a:moveTo>
                  <a:cubicBezTo>
                    <a:pt x="10" y="55"/>
                    <a:pt x="10" y="55"/>
                    <a:pt x="10" y="55"/>
                  </a:cubicBezTo>
                  <a:cubicBezTo>
                    <a:pt x="0" y="64"/>
                    <a:pt x="1" y="80"/>
                    <a:pt x="10" y="90"/>
                  </a:cubicBezTo>
                  <a:cubicBezTo>
                    <a:pt x="20" y="99"/>
                    <a:pt x="35" y="100"/>
                    <a:pt x="45" y="90"/>
                  </a:cubicBezTo>
                  <a:cubicBezTo>
                    <a:pt x="101" y="35"/>
                    <a:pt x="101" y="35"/>
                    <a:pt x="101" y="35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4255" y="539"/>
              <a:ext cx="402" cy="388"/>
            </a:xfrm>
            <a:custGeom>
              <a:avLst/>
              <a:gdLst>
                <a:gd name="T0" fmla="*/ 133 w 402"/>
                <a:gd name="T1" fmla="*/ 0 h 388"/>
                <a:gd name="T2" fmla="*/ 0 w 402"/>
                <a:gd name="T3" fmla="*/ 130 h 388"/>
                <a:gd name="T4" fmla="*/ 289 w 402"/>
                <a:gd name="T5" fmla="*/ 388 h 388"/>
                <a:gd name="T6" fmla="*/ 402 w 402"/>
                <a:gd name="T7" fmla="*/ 274 h 388"/>
                <a:gd name="T8" fmla="*/ 133 w 402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2" h="388">
                  <a:moveTo>
                    <a:pt x="133" y="0"/>
                  </a:moveTo>
                  <a:lnTo>
                    <a:pt x="0" y="130"/>
                  </a:lnTo>
                  <a:lnTo>
                    <a:pt x="289" y="388"/>
                  </a:lnTo>
                  <a:lnTo>
                    <a:pt x="402" y="27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4454" y="610"/>
              <a:ext cx="499" cy="499"/>
            </a:xfrm>
            <a:custGeom>
              <a:avLst/>
              <a:gdLst>
                <a:gd name="T0" fmla="*/ 1 w 211"/>
                <a:gd name="T1" fmla="*/ 0 h 211"/>
                <a:gd name="T2" fmla="*/ 0 w 211"/>
                <a:gd name="T3" fmla="*/ 1 h 211"/>
                <a:gd name="T4" fmla="*/ 2 w 211"/>
                <a:gd name="T5" fmla="*/ 4 h 211"/>
                <a:gd name="T6" fmla="*/ 6 w 211"/>
                <a:gd name="T7" fmla="*/ 13 h 211"/>
                <a:gd name="T8" fmla="*/ 25 w 211"/>
                <a:gd name="T9" fmla="*/ 42 h 211"/>
                <a:gd name="T10" fmla="*/ 32 w 211"/>
                <a:gd name="T11" fmla="*/ 51 h 211"/>
                <a:gd name="T12" fmla="*/ 39 w 211"/>
                <a:gd name="T13" fmla="*/ 61 h 211"/>
                <a:gd name="T14" fmla="*/ 57 w 211"/>
                <a:gd name="T15" fmla="*/ 79 h 211"/>
                <a:gd name="T16" fmla="*/ 67 w 211"/>
                <a:gd name="T17" fmla="*/ 89 h 211"/>
                <a:gd name="T18" fmla="*/ 77 w 211"/>
                <a:gd name="T19" fmla="*/ 97 h 211"/>
                <a:gd name="T20" fmla="*/ 99 w 211"/>
                <a:gd name="T21" fmla="*/ 116 h 211"/>
                <a:gd name="T22" fmla="*/ 120 w 211"/>
                <a:gd name="T23" fmla="*/ 134 h 211"/>
                <a:gd name="T24" fmla="*/ 141 w 211"/>
                <a:gd name="T25" fmla="*/ 152 h 211"/>
                <a:gd name="T26" fmla="*/ 160 w 211"/>
                <a:gd name="T27" fmla="*/ 169 h 211"/>
                <a:gd name="T28" fmla="*/ 178 w 211"/>
                <a:gd name="T29" fmla="*/ 184 h 211"/>
                <a:gd name="T30" fmla="*/ 192 w 211"/>
                <a:gd name="T31" fmla="*/ 196 h 211"/>
                <a:gd name="T32" fmla="*/ 204 w 211"/>
                <a:gd name="T33" fmla="*/ 206 h 211"/>
                <a:gd name="T34" fmla="*/ 211 w 211"/>
                <a:gd name="T35" fmla="*/ 211 h 211"/>
                <a:gd name="T36" fmla="*/ 1 w 211"/>
                <a:gd name="T3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1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2"/>
                    <a:pt x="2" y="4"/>
                  </a:cubicBezTo>
                  <a:cubicBezTo>
                    <a:pt x="3" y="6"/>
                    <a:pt x="4" y="9"/>
                    <a:pt x="6" y="13"/>
                  </a:cubicBezTo>
                  <a:cubicBezTo>
                    <a:pt x="11" y="21"/>
                    <a:pt x="17" y="31"/>
                    <a:pt x="25" y="42"/>
                  </a:cubicBezTo>
                  <a:cubicBezTo>
                    <a:pt x="27" y="45"/>
                    <a:pt x="30" y="48"/>
                    <a:pt x="32" y="51"/>
                  </a:cubicBezTo>
                  <a:cubicBezTo>
                    <a:pt x="34" y="54"/>
                    <a:pt x="37" y="57"/>
                    <a:pt x="39" y="61"/>
                  </a:cubicBezTo>
                  <a:cubicBezTo>
                    <a:pt x="45" y="67"/>
                    <a:pt x="50" y="73"/>
                    <a:pt x="57" y="79"/>
                  </a:cubicBezTo>
                  <a:cubicBezTo>
                    <a:pt x="60" y="83"/>
                    <a:pt x="63" y="86"/>
                    <a:pt x="67" y="89"/>
                  </a:cubicBezTo>
                  <a:cubicBezTo>
                    <a:pt x="70" y="92"/>
                    <a:pt x="74" y="94"/>
                    <a:pt x="77" y="97"/>
                  </a:cubicBezTo>
                  <a:cubicBezTo>
                    <a:pt x="84" y="103"/>
                    <a:pt x="92" y="109"/>
                    <a:pt x="99" y="116"/>
                  </a:cubicBezTo>
                  <a:cubicBezTo>
                    <a:pt x="106" y="122"/>
                    <a:pt x="113" y="128"/>
                    <a:pt x="120" y="134"/>
                  </a:cubicBezTo>
                  <a:cubicBezTo>
                    <a:pt x="127" y="141"/>
                    <a:pt x="134" y="147"/>
                    <a:pt x="141" y="152"/>
                  </a:cubicBezTo>
                  <a:cubicBezTo>
                    <a:pt x="147" y="158"/>
                    <a:pt x="154" y="164"/>
                    <a:pt x="160" y="169"/>
                  </a:cubicBezTo>
                  <a:cubicBezTo>
                    <a:pt x="166" y="174"/>
                    <a:pt x="172" y="179"/>
                    <a:pt x="178" y="184"/>
                  </a:cubicBezTo>
                  <a:cubicBezTo>
                    <a:pt x="183" y="188"/>
                    <a:pt x="188" y="193"/>
                    <a:pt x="192" y="196"/>
                  </a:cubicBezTo>
                  <a:cubicBezTo>
                    <a:pt x="197" y="200"/>
                    <a:pt x="201" y="203"/>
                    <a:pt x="204" y="206"/>
                  </a:cubicBezTo>
                  <a:cubicBezTo>
                    <a:pt x="207" y="208"/>
                    <a:pt x="209" y="210"/>
                    <a:pt x="211" y="211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33"/>
            <p:cNvSpPr>
              <a:spLocks noChangeArrowheads="1"/>
            </p:cNvSpPr>
            <p:nvPr/>
          </p:nvSpPr>
          <p:spPr bwMode="auto">
            <a:xfrm>
              <a:off x="4281" y="3265"/>
              <a:ext cx="194" cy="19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4"/>
            <p:cNvSpPr>
              <a:spLocks noChangeArrowheads="1"/>
            </p:cNvSpPr>
            <p:nvPr/>
          </p:nvSpPr>
          <p:spPr bwMode="auto">
            <a:xfrm>
              <a:off x="4449" y="3109"/>
              <a:ext cx="83" cy="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5"/>
            <p:cNvSpPr>
              <a:spLocks noChangeArrowheads="1"/>
            </p:cNvSpPr>
            <p:nvPr/>
          </p:nvSpPr>
          <p:spPr bwMode="auto">
            <a:xfrm>
              <a:off x="5526" y="3774"/>
              <a:ext cx="331" cy="33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118904" y="1589148"/>
            <a:ext cx="1353392" cy="1516908"/>
            <a:chOff x="1395654" y="1419145"/>
            <a:chExt cx="1283358" cy="1438411"/>
          </a:xfrm>
        </p:grpSpPr>
        <p:sp>
          <p:nvSpPr>
            <p:cNvPr id="35" name="Freeform 10"/>
            <p:cNvSpPr>
              <a:spLocks/>
            </p:cNvSpPr>
            <p:nvPr/>
          </p:nvSpPr>
          <p:spPr bwMode="auto">
            <a:xfrm rot="12700989" flipH="1">
              <a:off x="1395654" y="1419145"/>
              <a:ext cx="1283358" cy="1438411"/>
            </a:xfrm>
            <a:custGeom>
              <a:avLst/>
              <a:gdLst>
                <a:gd name="T0" fmla="*/ 449 w 455"/>
                <a:gd name="T1" fmla="*/ 209 h 510"/>
                <a:gd name="T2" fmla="*/ 212 w 455"/>
                <a:gd name="T3" fmla="*/ 10 h 510"/>
                <a:gd name="T4" fmla="*/ 10 w 455"/>
                <a:gd name="T5" fmla="*/ 245 h 510"/>
                <a:gd name="T6" fmla="*/ 247 w 455"/>
                <a:gd name="T7" fmla="*/ 444 h 510"/>
                <a:gd name="T8" fmla="*/ 262 w 455"/>
                <a:gd name="T9" fmla="*/ 442 h 510"/>
                <a:gd name="T10" fmla="*/ 349 w 455"/>
                <a:gd name="T11" fmla="*/ 510 h 510"/>
                <a:gd name="T12" fmla="*/ 352 w 455"/>
                <a:gd name="T13" fmla="*/ 408 h 510"/>
                <a:gd name="T14" fmla="*/ 449 w 455"/>
                <a:gd name="T15" fmla="*/ 209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5" h="510">
                  <a:moveTo>
                    <a:pt x="449" y="209"/>
                  </a:moveTo>
                  <a:cubicBezTo>
                    <a:pt x="439" y="90"/>
                    <a:pt x="333" y="0"/>
                    <a:pt x="212" y="10"/>
                  </a:cubicBezTo>
                  <a:cubicBezTo>
                    <a:pt x="91" y="20"/>
                    <a:pt x="0" y="125"/>
                    <a:pt x="10" y="245"/>
                  </a:cubicBezTo>
                  <a:cubicBezTo>
                    <a:pt x="20" y="365"/>
                    <a:pt x="126" y="454"/>
                    <a:pt x="247" y="444"/>
                  </a:cubicBezTo>
                  <a:cubicBezTo>
                    <a:pt x="252" y="444"/>
                    <a:pt x="257" y="443"/>
                    <a:pt x="262" y="442"/>
                  </a:cubicBezTo>
                  <a:cubicBezTo>
                    <a:pt x="349" y="510"/>
                    <a:pt x="349" y="510"/>
                    <a:pt x="349" y="510"/>
                  </a:cubicBezTo>
                  <a:cubicBezTo>
                    <a:pt x="352" y="408"/>
                    <a:pt x="352" y="408"/>
                    <a:pt x="352" y="408"/>
                  </a:cubicBezTo>
                  <a:cubicBezTo>
                    <a:pt x="416" y="365"/>
                    <a:pt x="455" y="291"/>
                    <a:pt x="449" y="2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1972" y="1935146"/>
              <a:ext cx="760331" cy="469149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400" b="1">
                  <a:solidFill>
                    <a:schemeClr val="bg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95%</a:t>
              </a:r>
              <a:endParaRPr lang="en-GB" sz="2400" b="1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839004" y="2646369"/>
            <a:ext cx="1306448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800407" y="3005367"/>
            <a:ext cx="6302997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6254255" y="4287147"/>
            <a:ext cx="994109" cy="994109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0722824" y="4287147"/>
            <a:ext cx="994109" cy="994109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8542273" y="4287147"/>
            <a:ext cx="994109" cy="994109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122931" y="5391747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10949" y="5391747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591500" y="5391747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11050834" y="4593020"/>
            <a:ext cx="338089" cy="382362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8802866" y="4593020"/>
            <a:ext cx="472922" cy="382362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593334" y="4552771"/>
            <a:ext cx="315951" cy="462860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910228" y="5703155"/>
            <a:ext cx="1682163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198246" y="5726541"/>
            <a:ext cx="1682163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0378797" y="5726541"/>
            <a:ext cx="1682163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52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70483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/>
      <p:bldP spid="49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5"/>
          <p:cNvGrpSpPr>
            <a:grpSpLocks/>
          </p:cNvGrpSpPr>
          <p:nvPr/>
        </p:nvGrpSpPr>
        <p:grpSpPr bwMode="auto">
          <a:xfrm>
            <a:off x="4427972" y="1761462"/>
            <a:ext cx="4068896" cy="3966776"/>
            <a:chOff x="0" y="0"/>
            <a:chExt cx="7716441" cy="7523163"/>
          </a:xfrm>
        </p:grpSpPr>
        <p:sp>
          <p:nvSpPr>
            <p:cNvPr id="22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41082">
                <a:lnSpc>
                  <a:spcPct val="120000"/>
                </a:lnSpc>
                <a:defRPr/>
              </a:pPr>
              <a:endParaRPr lang="es-ES" sz="633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3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41082">
                <a:lnSpc>
                  <a:spcPct val="120000"/>
                </a:lnSpc>
                <a:defRPr/>
              </a:pPr>
              <a:endParaRPr lang="es-ES" sz="633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4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41082">
                <a:lnSpc>
                  <a:spcPct val="120000"/>
                </a:lnSpc>
                <a:defRPr/>
              </a:pPr>
              <a:endParaRPr lang="es-ES" sz="633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5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41082">
                <a:lnSpc>
                  <a:spcPct val="120000"/>
                </a:lnSpc>
                <a:defRPr/>
              </a:pPr>
              <a:endParaRPr lang="es-ES" sz="633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6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41082">
                <a:lnSpc>
                  <a:spcPct val="120000"/>
                </a:lnSpc>
                <a:defRPr/>
              </a:pPr>
              <a:endParaRPr lang="es-ES" sz="633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41082">
                <a:lnSpc>
                  <a:spcPct val="120000"/>
                </a:lnSpc>
                <a:defRPr/>
              </a:pPr>
              <a:endParaRPr lang="es-ES" sz="633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8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41082">
                <a:lnSpc>
                  <a:spcPct val="120000"/>
                </a:lnSpc>
                <a:defRPr/>
              </a:pPr>
              <a:endParaRPr lang="es-ES" sz="633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9" name="AutoShape 13"/>
            <p:cNvSpPr>
              <a:spLocks/>
            </p:cNvSpPr>
            <p:nvPr/>
          </p:nvSpPr>
          <p:spPr bwMode="auto">
            <a:xfrm>
              <a:off x="1214375" y="1258888"/>
              <a:ext cx="5348014" cy="52149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9" y="0"/>
                  </a:moveTo>
                  <a:lnTo>
                    <a:pt x="19460" y="4278"/>
                  </a:lnTo>
                  <a:lnTo>
                    <a:pt x="21600" y="13891"/>
                  </a:lnTo>
                  <a:lnTo>
                    <a:pt x="15606" y="21599"/>
                  </a:lnTo>
                  <a:lnTo>
                    <a:pt x="5993" y="21599"/>
                  </a:lnTo>
                  <a:lnTo>
                    <a:pt x="0" y="13891"/>
                  </a:lnTo>
                  <a:lnTo>
                    <a:pt x="2139" y="427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  <a:defRPr/>
              </a:pPr>
              <a:endParaRPr lang="es-ES" sz="1687">
                <a:latin typeface="Arial" panose="020B0604020202020204" pitchFamily="34" charset="0"/>
                <a:ea typeface="微软雅黑" panose="020B0503020204020204" pitchFamily="34" charset="-122"/>
                <a:cs typeface="Helvetica Light" charset="0"/>
                <a:sym typeface="Arial" panose="020B0604020202020204" pitchFamily="34" charset="0"/>
              </a:endParaRPr>
            </a:p>
          </p:txBody>
        </p:sp>
      </p:grpSp>
      <p:sp>
        <p:nvSpPr>
          <p:cNvPr id="30" name="AutoShape 14"/>
          <p:cNvSpPr>
            <a:spLocks/>
          </p:cNvSpPr>
          <p:nvPr/>
        </p:nvSpPr>
        <p:spPr bwMode="auto">
          <a:xfrm>
            <a:off x="6482928" y="2406827"/>
            <a:ext cx="1152617" cy="8655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" y="0"/>
                </a:moveTo>
                <a:lnTo>
                  <a:pt x="0" y="10"/>
                </a:lnTo>
                <a:lnTo>
                  <a:pt x="181" y="11854"/>
                </a:lnTo>
                <a:lnTo>
                  <a:pt x="14811" y="21599"/>
                </a:lnTo>
                <a:lnTo>
                  <a:pt x="21599" y="13892"/>
                </a:lnTo>
                <a:lnTo>
                  <a:pt x="1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AutoShape 15"/>
          <p:cNvSpPr>
            <a:spLocks/>
          </p:cNvSpPr>
          <p:nvPr/>
        </p:nvSpPr>
        <p:spPr bwMode="auto">
          <a:xfrm>
            <a:off x="7271428" y="2962627"/>
            <a:ext cx="635321" cy="12262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159" y="0"/>
                </a:moveTo>
                <a:lnTo>
                  <a:pt x="0" y="5438"/>
                </a:lnTo>
                <a:lnTo>
                  <a:pt x="6423" y="20020"/>
                </a:lnTo>
                <a:lnTo>
                  <a:pt x="6234" y="20144"/>
                </a:lnTo>
                <a:lnTo>
                  <a:pt x="21599" y="21599"/>
                </a:lnTo>
                <a:lnTo>
                  <a:pt x="12159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AutoShape 16"/>
          <p:cNvSpPr>
            <a:spLocks/>
          </p:cNvSpPr>
          <p:nvPr/>
        </p:nvSpPr>
        <p:spPr bwMode="auto">
          <a:xfrm>
            <a:off x="6924890" y="4106873"/>
            <a:ext cx="985207" cy="10806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64" y="0"/>
                </a:moveTo>
                <a:lnTo>
                  <a:pt x="0" y="13332"/>
                </a:lnTo>
                <a:lnTo>
                  <a:pt x="4256" y="21599"/>
                </a:lnTo>
                <a:lnTo>
                  <a:pt x="21600" y="1770"/>
                </a:lnTo>
                <a:lnTo>
                  <a:pt x="21571" y="1650"/>
                </a:lnTo>
                <a:lnTo>
                  <a:pt x="1166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AutoShape 17"/>
          <p:cNvSpPr>
            <a:spLocks/>
          </p:cNvSpPr>
          <p:nvPr/>
        </p:nvSpPr>
        <p:spPr bwMode="auto">
          <a:xfrm>
            <a:off x="5845096" y="4774002"/>
            <a:ext cx="1273989" cy="4135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306" y="0"/>
                </a:moveTo>
                <a:lnTo>
                  <a:pt x="18276" y="122"/>
                </a:lnTo>
                <a:lnTo>
                  <a:pt x="3798" y="122"/>
                </a:lnTo>
                <a:lnTo>
                  <a:pt x="0" y="21316"/>
                </a:lnTo>
                <a:lnTo>
                  <a:pt x="74" y="21599"/>
                </a:lnTo>
                <a:lnTo>
                  <a:pt x="21597" y="21599"/>
                </a:lnTo>
                <a:lnTo>
                  <a:pt x="21600" y="21592"/>
                </a:lnTo>
                <a:lnTo>
                  <a:pt x="18306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AutoShape 18"/>
          <p:cNvSpPr>
            <a:spLocks/>
          </p:cNvSpPr>
          <p:nvPr/>
        </p:nvSpPr>
        <p:spPr bwMode="auto">
          <a:xfrm>
            <a:off x="5057433" y="4106037"/>
            <a:ext cx="1011155" cy="10764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941" y="0"/>
                </a:moveTo>
                <a:lnTo>
                  <a:pt x="3" y="1781"/>
                </a:lnTo>
                <a:lnTo>
                  <a:pt x="0" y="1790"/>
                </a:lnTo>
                <a:lnTo>
                  <a:pt x="16814" y="21600"/>
                </a:lnTo>
                <a:lnTo>
                  <a:pt x="21599" y="13449"/>
                </a:lnTo>
                <a:lnTo>
                  <a:pt x="21358" y="13449"/>
                </a:lnTo>
                <a:lnTo>
                  <a:pt x="9941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AutoShape 19"/>
          <p:cNvSpPr>
            <a:spLocks/>
          </p:cNvSpPr>
          <p:nvPr/>
        </p:nvSpPr>
        <p:spPr bwMode="auto">
          <a:xfrm>
            <a:off x="5058270" y="2953420"/>
            <a:ext cx="656247" cy="124134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445" y="0"/>
                </a:moveTo>
                <a:lnTo>
                  <a:pt x="0" y="21599"/>
                </a:lnTo>
                <a:lnTo>
                  <a:pt x="15312" y="20056"/>
                </a:lnTo>
                <a:lnTo>
                  <a:pt x="15143" y="19943"/>
                </a:lnTo>
                <a:lnTo>
                  <a:pt x="21484" y="5269"/>
                </a:lnTo>
                <a:lnTo>
                  <a:pt x="21600" y="5238"/>
                </a:lnTo>
                <a:lnTo>
                  <a:pt x="944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AutoShape 20"/>
          <p:cNvSpPr>
            <a:spLocks/>
          </p:cNvSpPr>
          <p:nvPr/>
        </p:nvSpPr>
        <p:spPr bwMode="auto">
          <a:xfrm>
            <a:off x="5342867" y="2407663"/>
            <a:ext cx="1154291" cy="8470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41" y="0"/>
                </a:moveTo>
                <a:lnTo>
                  <a:pt x="0" y="13938"/>
                </a:lnTo>
                <a:lnTo>
                  <a:pt x="6966" y="21599"/>
                </a:lnTo>
                <a:lnTo>
                  <a:pt x="21599" y="12067"/>
                </a:lnTo>
                <a:lnTo>
                  <a:pt x="21523" y="12033"/>
                </a:lnTo>
                <a:lnTo>
                  <a:pt x="2134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AutoShape 21"/>
          <p:cNvSpPr>
            <a:spLocks/>
          </p:cNvSpPr>
          <p:nvPr/>
        </p:nvSpPr>
        <p:spPr bwMode="auto">
          <a:xfrm>
            <a:off x="5886810" y="3537518"/>
            <a:ext cx="1147036" cy="6914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67" tIns="37667" rIns="37667" bIns="37667" anchor="b"/>
          <a:lstStyle/>
          <a:p>
            <a:pPr algn="ctr" fontAlgn="auto"/>
            <a:r>
              <a:rPr lang="zh-CN" altLang="en-US" sz="20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AutoShape 22"/>
          <p:cNvSpPr>
            <a:spLocks/>
          </p:cNvSpPr>
          <p:nvPr/>
        </p:nvSpPr>
        <p:spPr bwMode="auto">
          <a:xfrm rot="1484105">
            <a:off x="6379971" y="2726579"/>
            <a:ext cx="1135876" cy="2410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8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文字内容</a:t>
            </a:r>
            <a:endParaRPr lang="es-ES" sz="158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9" name="AutoShape 23"/>
          <p:cNvSpPr>
            <a:spLocks/>
          </p:cNvSpPr>
          <p:nvPr/>
        </p:nvSpPr>
        <p:spPr bwMode="auto">
          <a:xfrm rot="4645920">
            <a:off x="7027428" y="3523032"/>
            <a:ext cx="1135876" cy="2410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8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文字内容</a:t>
            </a:r>
            <a:endParaRPr lang="es-ES" sz="158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40" name="AutoShape 24"/>
          <p:cNvSpPr>
            <a:spLocks/>
          </p:cNvSpPr>
          <p:nvPr/>
        </p:nvSpPr>
        <p:spPr bwMode="auto">
          <a:xfrm rot="18536829">
            <a:off x="6782173" y="4453830"/>
            <a:ext cx="1135876" cy="2410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8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文字内容</a:t>
            </a:r>
            <a:endParaRPr lang="es-ES" sz="158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41" name="AutoShape 25"/>
          <p:cNvSpPr>
            <a:spLocks/>
          </p:cNvSpPr>
          <p:nvPr/>
        </p:nvSpPr>
        <p:spPr bwMode="auto">
          <a:xfrm>
            <a:off x="5911223" y="4870262"/>
            <a:ext cx="1135876" cy="2410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8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文字内容</a:t>
            </a:r>
            <a:endParaRPr lang="es-ES" sz="158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42" name="AutoShape 26"/>
          <p:cNvSpPr>
            <a:spLocks/>
          </p:cNvSpPr>
          <p:nvPr/>
        </p:nvSpPr>
        <p:spPr bwMode="auto">
          <a:xfrm rot="3117378">
            <a:off x="5019347" y="4432067"/>
            <a:ext cx="1135876" cy="2410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8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文字内容</a:t>
            </a:r>
            <a:endParaRPr lang="es-ES" sz="158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43" name="AutoShape 27"/>
          <p:cNvSpPr>
            <a:spLocks/>
          </p:cNvSpPr>
          <p:nvPr/>
        </p:nvSpPr>
        <p:spPr bwMode="auto">
          <a:xfrm rot="16992821">
            <a:off x="4824315" y="3525543"/>
            <a:ext cx="1135876" cy="2410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8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文字内容</a:t>
            </a:r>
            <a:endParaRPr lang="es-ES" sz="158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44" name="AutoShape 28"/>
          <p:cNvSpPr>
            <a:spLocks/>
          </p:cNvSpPr>
          <p:nvPr/>
        </p:nvSpPr>
        <p:spPr bwMode="auto">
          <a:xfrm rot="20045116">
            <a:off x="5419875" y="2747505"/>
            <a:ext cx="1135876" cy="2410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58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文字内容</a:t>
            </a:r>
            <a:endParaRPr lang="es-ES" sz="158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2125503" y="1929186"/>
            <a:ext cx="1423994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2"/>
          <p:cNvSpPr txBox="1">
            <a:spLocks/>
          </p:cNvSpPr>
          <p:nvPr/>
        </p:nvSpPr>
        <p:spPr>
          <a:xfrm>
            <a:off x="1460824" y="2385294"/>
            <a:ext cx="2088674" cy="3297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11"/>
          <p:cNvSpPr>
            <a:spLocks noChangeAspect="1"/>
          </p:cNvSpPr>
          <p:nvPr/>
        </p:nvSpPr>
        <p:spPr>
          <a:xfrm>
            <a:off x="3750216" y="1873508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3811097" y="1969777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426817" y="1929186"/>
            <a:ext cx="1467054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9426817" y="2385294"/>
            <a:ext cx="2048602" cy="3297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Rounded Rectangle 23"/>
          <p:cNvSpPr>
            <a:spLocks noChangeAspect="1"/>
          </p:cNvSpPr>
          <p:nvPr/>
        </p:nvSpPr>
        <p:spPr>
          <a:xfrm>
            <a:off x="8525485" y="1873508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Text Placeholder 7"/>
          <p:cNvSpPr txBox="1">
            <a:spLocks/>
          </p:cNvSpPr>
          <p:nvPr/>
        </p:nvSpPr>
        <p:spPr>
          <a:xfrm>
            <a:off x="8586366" y="1969777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3" name="Text Placeholder 7"/>
          <p:cNvSpPr txBox="1">
            <a:spLocks/>
          </p:cNvSpPr>
          <p:nvPr/>
        </p:nvSpPr>
        <p:spPr>
          <a:xfrm>
            <a:off x="2125503" y="4880818"/>
            <a:ext cx="1423994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 Placeholder 2"/>
          <p:cNvSpPr txBox="1">
            <a:spLocks/>
          </p:cNvSpPr>
          <p:nvPr/>
        </p:nvSpPr>
        <p:spPr>
          <a:xfrm>
            <a:off x="1460824" y="5336926"/>
            <a:ext cx="2088674" cy="3297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ounded Rectangle 27"/>
          <p:cNvSpPr>
            <a:spLocks noChangeAspect="1"/>
          </p:cNvSpPr>
          <p:nvPr/>
        </p:nvSpPr>
        <p:spPr>
          <a:xfrm>
            <a:off x="3698745" y="482514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 Placeholder 7"/>
          <p:cNvSpPr txBox="1">
            <a:spLocks/>
          </p:cNvSpPr>
          <p:nvPr/>
        </p:nvSpPr>
        <p:spPr>
          <a:xfrm>
            <a:off x="3759626" y="492140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77" name="Text Placeholder 7"/>
          <p:cNvSpPr txBox="1">
            <a:spLocks/>
          </p:cNvSpPr>
          <p:nvPr/>
        </p:nvSpPr>
        <p:spPr>
          <a:xfrm>
            <a:off x="9421333" y="4880818"/>
            <a:ext cx="1467054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 Placeholder 2"/>
          <p:cNvSpPr txBox="1">
            <a:spLocks/>
          </p:cNvSpPr>
          <p:nvPr/>
        </p:nvSpPr>
        <p:spPr>
          <a:xfrm>
            <a:off x="9421333" y="5336926"/>
            <a:ext cx="2048602" cy="3297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ounded Rectangle 16"/>
          <p:cNvSpPr>
            <a:spLocks noChangeAspect="1"/>
          </p:cNvSpPr>
          <p:nvPr/>
        </p:nvSpPr>
        <p:spPr>
          <a:xfrm>
            <a:off x="8525485" y="482514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 Placeholder 7"/>
          <p:cNvSpPr txBox="1">
            <a:spLocks/>
          </p:cNvSpPr>
          <p:nvPr/>
        </p:nvSpPr>
        <p:spPr>
          <a:xfrm>
            <a:off x="8586366" y="492140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5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733841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9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9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1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7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3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9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utoUpdateAnimBg="0"/>
      <p:bldP spid="38" grpId="0" autoUpdateAnimBg="0"/>
      <p:bldP spid="39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animBg="1"/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animBg="1"/>
      <p:bldP spid="7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animBg="1"/>
      <p:bldP spid="7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9" grpId="0" animBg="1"/>
      <p:bldP spid="8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1"/>
          <p:cNvSpPr>
            <a:spLocks/>
          </p:cNvSpPr>
          <p:nvPr/>
        </p:nvSpPr>
        <p:spPr bwMode="auto">
          <a:xfrm>
            <a:off x="10047554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7" name="Color 3"/>
          <p:cNvSpPr>
            <a:spLocks/>
          </p:cNvSpPr>
          <p:nvPr/>
        </p:nvSpPr>
        <p:spPr bwMode="auto">
          <a:xfrm>
            <a:off x="6082667" y="1755097"/>
            <a:ext cx="3547428" cy="2108857"/>
          </a:xfrm>
          <a:custGeom>
            <a:avLst/>
            <a:gdLst>
              <a:gd name="T0" fmla="*/ 766 w 766"/>
              <a:gd name="T1" fmla="*/ 0 h 453"/>
              <a:gd name="T2" fmla="*/ 669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2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69" y="85"/>
                </a:cubicBezTo>
                <a:cubicBezTo>
                  <a:pt x="622" y="161"/>
                  <a:pt x="494" y="357"/>
                  <a:pt x="470" y="390"/>
                </a:cubicBezTo>
                <a:cubicBezTo>
                  <a:pt x="441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4" y="428"/>
                  <a:pt x="133" y="390"/>
                </a:cubicBezTo>
                <a:cubicBezTo>
                  <a:pt x="157" y="357"/>
                  <a:pt x="285" y="161"/>
                  <a:pt x="332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8" name="Color 2"/>
          <p:cNvSpPr>
            <a:spLocks/>
          </p:cNvSpPr>
          <p:nvPr/>
        </p:nvSpPr>
        <p:spPr bwMode="auto">
          <a:xfrm>
            <a:off x="8064131" y="1755097"/>
            <a:ext cx="3545469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5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9" name="Color 5"/>
          <p:cNvSpPr>
            <a:spLocks/>
          </p:cNvSpPr>
          <p:nvPr/>
        </p:nvSpPr>
        <p:spPr bwMode="auto">
          <a:xfrm>
            <a:off x="2109938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0" name="Color 4"/>
          <p:cNvSpPr>
            <a:spLocks/>
          </p:cNvSpPr>
          <p:nvPr/>
        </p:nvSpPr>
        <p:spPr bwMode="auto">
          <a:xfrm>
            <a:off x="4093364" y="1755097"/>
            <a:ext cx="3549389" cy="2108857"/>
          </a:xfrm>
          <a:custGeom>
            <a:avLst/>
            <a:gdLst>
              <a:gd name="T0" fmla="*/ 0 w 766"/>
              <a:gd name="T1" fmla="*/ 0 h 453"/>
              <a:gd name="T2" fmla="*/ 96 w 766"/>
              <a:gd name="T3" fmla="*/ 85 h 453"/>
              <a:gd name="T4" fmla="*/ 296 w 766"/>
              <a:gd name="T5" fmla="*/ 390 h 453"/>
              <a:gd name="T6" fmla="*/ 429 w 766"/>
              <a:gd name="T7" fmla="*/ 453 h 453"/>
              <a:gd name="T8" fmla="*/ 766 w 766"/>
              <a:gd name="T9" fmla="*/ 453 h 453"/>
              <a:gd name="T10" fmla="*/ 633 w 766"/>
              <a:gd name="T11" fmla="*/ 390 h 453"/>
              <a:gd name="T12" fmla="*/ 433 w 766"/>
              <a:gd name="T13" fmla="*/ 85 h 453"/>
              <a:gd name="T14" fmla="*/ 337 w 766"/>
              <a:gd name="T15" fmla="*/ 0 h 453"/>
              <a:gd name="T16" fmla="*/ 0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6" y="390"/>
                </a:cubicBezTo>
                <a:cubicBezTo>
                  <a:pt x="324" y="428"/>
                  <a:pt x="360" y="453"/>
                  <a:pt x="429" y="453"/>
                </a:cubicBezTo>
                <a:cubicBezTo>
                  <a:pt x="766" y="453"/>
                  <a:pt x="766" y="453"/>
                  <a:pt x="766" y="453"/>
                </a:cubicBezTo>
                <a:cubicBezTo>
                  <a:pt x="697" y="453"/>
                  <a:pt x="661" y="428"/>
                  <a:pt x="633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1" name="Side Color"/>
          <p:cNvSpPr>
            <a:spLocks/>
          </p:cNvSpPr>
          <p:nvPr/>
        </p:nvSpPr>
        <p:spPr bwMode="auto">
          <a:xfrm>
            <a:off x="-1854961" y="1755082"/>
            <a:ext cx="3549388" cy="1252380"/>
          </a:xfrm>
          <a:custGeom>
            <a:avLst/>
            <a:gdLst>
              <a:gd name="T0" fmla="*/ 766 w 766"/>
              <a:gd name="T1" fmla="*/ 0 h 269"/>
              <a:gd name="T2" fmla="*/ 670 w 766"/>
              <a:gd name="T3" fmla="*/ 50 h 269"/>
              <a:gd name="T4" fmla="*/ 470 w 766"/>
              <a:gd name="T5" fmla="*/ 232 h 269"/>
              <a:gd name="T6" fmla="*/ 337 w 766"/>
              <a:gd name="T7" fmla="*/ 269 h 269"/>
              <a:gd name="T8" fmla="*/ 0 w 766"/>
              <a:gd name="T9" fmla="*/ 269 h 269"/>
              <a:gd name="T10" fmla="*/ 133 w 766"/>
              <a:gd name="T11" fmla="*/ 232 h 269"/>
              <a:gd name="T12" fmla="*/ 332 w 766"/>
              <a:gd name="T13" fmla="*/ 50 h 269"/>
              <a:gd name="T14" fmla="*/ 429 w 766"/>
              <a:gd name="T15" fmla="*/ 0 h 269"/>
              <a:gd name="T16" fmla="*/ 766 w 766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269">
                <a:moveTo>
                  <a:pt x="766" y="0"/>
                </a:moveTo>
                <a:cubicBezTo>
                  <a:pt x="766" y="0"/>
                  <a:pt x="720" y="1"/>
                  <a:pt x="670" y="50"/>
                </a:cubicBezTo>
                <a:cubicBezTo>
                  <a:pt x="623" y="96"/>
                  <a:pt x="495" y="212"/>
                  <a:pt x="470" y="232"/>
                </a:cubicBezTo>
                <a:cubicBezTo>
                  <a:pt x="442" y="255"/>
                  <a:pt x="406" y="269"/>
                  <a:pt x="337" y="269"/>
                </a:cubicBezTo>
                <a:cubicBezTo>
                  <a:pt x="0" y="269"/>
                  <a:pt x="0" y="269"/>
                  <a:pt x="0" y="269"/>
                </a:cubicBezTo>
                <a:cubicBezTo>
                  <a:pt x="69" y="269"/>
                  <a:pt x="104" y="255"/>
                  <a:pt x="133" y="232"/>
                </a:cubicBezTo>
                <a:cubicBezTo>
                  <a:pt x="158" y="212"/>
                  <a:pt x="285" y="96"/>
                  <a:pt x="332" y="50"/>
                </a:cubicBezTo>
                <a:cubicBezTo>
                  <a:pt x="383" y="1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2" name="Color 6"/>
          <p:cNvSpPr>
            <a:spLocks/>
          </p:cNvSpPr>
          <p:nvPr/>
        </p:nvSpPr>
        <p:spPr bwMode="auto">
          <a:xfrm>
            <a:off x="128470" y="1755094"/>
            <a:ext cx="3543508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520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65172" y="3935642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1870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48713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596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080910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2639402" y="4597855"/>
            <a:ext cx="2061781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2639402" y="4926262"/>
            <a:ext cx="2896146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ounded Rectangle 11"/>
          <p:cNvSpPr>
            <a:spLocks noChangeAspect="1"/>
          </p:cNvSpPr>
          <p:nvPr/>
        </p:nvSpPr>
        <p:spPr>
          <a:xfrm>
            <a:off x="1731792" y="4611841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1792674" y="4708111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8084161" y="4612943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8084161" y="4941351"/>
            <a:ext cx="2899548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7182829" y="4626930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7243710" y="4723200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688521" y="5917031"/>
            <a:ext cx="2896146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2688521" y="6245438"/>
            <a:ext cx="2896146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1792674" y="5931018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1853555" y="6027287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8084161" y="5932120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8084161" y="6260527"/>
            <a:ext cx="2899548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7188313" y="5946107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7249194" y="6042376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0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51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265593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7" grpId="0"/>
      <p:bldP spid="30" grpId="0"/>
      <p:bldP spid="33" grpId="0"/>
      <p:bldP spid="36" grpId="0"/>
      <p:bldP spid="39" grpId="0"/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78429" y="1655831"/>
            <a:ext cx="6283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03223" y="2261040"/>
            <a:ext cx="6283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04822" y="3163096"/>
            <a:ext cx="6283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55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16980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13161" y="2395369"/>
            <a:ext cx="2727160" cy="2441914"/>
            <a:chOff x="3714751" y="1835150"/>
            <a:chExt cx="1624013" cy="1454150"/>
          </a:xfrm>
          <a:solidFill>
            <a:schemeClr val="accent1"/>
          </a:solidFill>
        </p:grpSpPr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3714751" y="1835150"/>
              <a:ext cx="1624013" cy="1177925"/>
            </a:xfrm>
            <a:custGeom>
              <a:avLst/>
              <a:gdLst>
                <a:gd name="T0" fmla="*/ 397 w 432"/>
                <a:gd name="T1" fmla="*/ 0 h 312"/>
                <a:gd name="T2" fmla="*/ 33 w 432"/>
                <a:gd name="T3" fmla="*/ 0 h 312"/>
                <a:gd name="T4" fmla="*/ 0 w 432"/>
                <a:gd name="T5" fmla="*/ 35 h 312"/>
                <a:gd name="T6" fmla="*/ 0 w 432"/>
                <a:gd name="T7" fmla="*/ 276 h 312"/>
                <a:gd name="T8" fmla="*/ 33 w 432"/>
                <a:gd name="T9" fmla="*/ 312 h 312"/>
                <a:gd name="T10" fmla="*/ 397 w 432"/>
                <a:gd name="T11" fmla="*/ 312 h 312"/>
                <a:gd name="T12" fmla="*/ 432 w 432"/>
                <a:gd name="T13" fmla="*/ 276 h 312"/>
                <a:gd name="T14" fmla="*/ 432 w 432"/>
                <a:gd name="T15" fmla="*/ 35 h 312"/>
                <a:gd name="T16" fmla="*/ 397 w 432"/>
                <a:gd name="T17" fmla="*/ 0 h 312"/>
                <a:gd name="T18" fmla="*/ 408 w 432"/>
                <a:gd name="T19" fmla="*/ 284 h 312"/>
                <a:gd name="T20" fmla="*/ 24 w 432"/>
                <a:gd name="T21" fmla="*/ 284 h 312"/>
                <a:gd name="T22" fmla="*/ 24 w 432"/>
                <a:gd name="T23" fmla="*/ 28 h 312"/>
                <a:gd name="T24" fmla="*/ 408 w 432"/>
                <a:gd name="T25" fmla="*/ 28 h 312"/>
                <a:gd name="T26" fmla="*/ 408 w 432"/>
                <a:gd name="T27" fmla="*/ 28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2" h="312">
                  <a:moveTo>
                    <a:pt x="39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95"/>
                    <a:pt x="15" y="312"/>
                    <a:pt x="33" y="312"/>
                  </a:cubicBezTo>
                  <a:cubicBezTo>
                    <a:pt x="397" y="312"/>
                    <a:pt x="397" y="312"/>
                    <a:pt x="397" y="312"/>
                  </a:cubicBezTo>
                  <a:cubicBezTo>
                    <a:pt x="416" y="312"/>
                    <a:pt x="432" y="295"/>
                    <a:pt x="432" y="276"/>
                  </a:cubicBezTo>
                  <a:cubicBezTo>
                    <a:pt x="432" y="35"/>
                    <a:pt x="432" y="35"/>
                    <a:pt x="432" y="35"/>
                  </a:cubicBezTo>
                  <a:cubicBezTo>
                    <a:pt x="432" y="16"/>
                    <a:pt x="416" y="0"/>
                    <a:pt x="397" y="0"/>
                  </a:cubicBezTo>
                  <a:close/>
                  <a:moveTo>
                    <a:pt x="408" y="284"/>
                  </a:moveTo>
                  <a:cubicBezTo>
                    <a:pt x="24" y="284"/>
                    <a:pt x="24" y="284"/>
                    <a:pt x="24" y="28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408" y="28"/>
                    <a:pt x="408" y="28"/>
                    <a:pt x="408" y="28"/>
                  </a:cubicBezTo>
                  <a:lnTo>
                    <a:pt x="408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4135438" y="3089275"/>
              <a:ext cx="779463" cy="200025"/>
            </a:xfrm>
            <a:custGeom>
              <a:avLst/>
              <a:gdLst>
                <a:gd name="T0" fmla="*/ 163 w 207"/>
                <a:gd name="T1" fmla="*/ 35 h 53"/>
                <a:gd name="T2" fmla="*/ 207 w 207"/>
                <a:gd name="T3" fmla="*/ 35 h 53"/>
                <a:gd name="T4" fmla="*/ 207 w 207"/>
                <a:gd name="T5" fmla="*/ 53 h 53"/>
                <a:gd name="T6" fmla="*/ 0 w 207"/>
                <a:gd name="T7" fmla="*/ 53 h 53"/>
                <a:gd name="T8" fmla="*/ 0 w 207"/>
                <a:gd name="T9" fmla="*/ 35 h 53"/>
                <a:gd name="T10" fmla="*/ 44 w 207"/>
                <a:gd name="T11" fmla="*/ 35 h 53"/>
                <a:gd name="T12" fmla="*/ 58 w 207"/>
                <a:gd name="T13" fmla="*/ 11 h 53"/>
                <a:gd name="T14" fmla="*/ 66 w 207"/>
                <a:gd name="T15" fmla="*/ 0 h 53"/>
                <a:gd name="T16" fmla="*/ 104 w 207"/>
                <a:gd name="T17" fmla="*/ 0 h 53"/>
                <a:gd name="T18" fmla="*/ 141 w 207"/>
                <a:gd name="T19" fmla="*/ 0 h 53"/>
                <a:gd name="T20" fmla="*/ 149 w 207"/>
                <a:gd name="T21" fmla="*/ 11 h 53"/>
                <a:gd name="T22" fmla="*/ 163 w 207"/>
                <a:gd name="T23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53">
                  <a:moveTo>
                    <a:pt x="163" y="35"/>
                  </a:moveTo>
                  <a:cubicBezTo>
                    <a:pt x="207" y="35"/>
                    <a:pt x="207" y="35"/>
                    <a:pt x="207" y="35"/>
                  </a:cubicBezTo>
                  <a:cubicBezTo>
                    <a:pt x="207" y="53"/>
                    <a:pt x="207" y="53"/>
                    <a:pt x="20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8" y="31"/>
                    <a:pt x="53" y="24"/>
                    <a:pt x="58" y="11"/>
                  </a:cubicBezTo>
                  <a:cubicBezTo>
                    <a:pt x="58" y="11"/>
                    <a:pt x="61" y="1"/>
                    <a:pt x="66" y="0"/>
                  </a:cubicBezTo>
                  <a:cubicBezTo>
                    <a:pt x="69" y="0"/>
                    <a:pt x="86" y="0"/>
                    <a:pt x="104" y="0"/>
                  </a:cubicBezTo>
                  <a:cubicBezTo>
                    <a:pt x="121" y="0"/>
                    <a:pt x="138" y="0"/>
                    <a:pt x="141" y="0"/>
                  </a:cubicBezTo>
                  <a:cubicBezTo>
                    <a:pt x="146" y="1"/>
                    <a:pt x="149" y="11"/>
                    <a:pt x="149" y="11"/>
                  </a:cubicBezTo>
                  <a:cubicBezTo>
                    <a:pt x="154" y="24"/>
                    <a:pt x="159" y="31"/>
                    <a:pt x="163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429126" y="3089275"/>
              <a:ext cx="485775" cy="200025"/>
            </a:xfrm>
            <a:custGeom>
              <a:avLst/>
              <a:gdLst>
                <a:gd name="T0" fmla="*/ 85 w 129"/>
                <a:gd name="T1" fmla="*/ 35 h 53"/>
                <a:gd name="T2" fmla="*/ 71 w 129"/>
                <a:gd name="T3" fmla="*/ 11 h 53"/>
                <a:gd name="T4" fmla="*/ 63 w 129"/>
                <a:gd name="T5" fmla="*/ 0 h 53"/>
                <a:gd name="T6" fmla="*/ 26 w 129"/>
                <a:gd name="T7" fmla="*/ 0 h 53"/>
                <a:gd name="T8" fmla="*/ 0 w 129"/>
                <a:gd name="T9" fmla="*/ 0 h 53"/>
                <a:gd name="T10" fmla="*/ 59 w 129"/>
                <a:gd name="T11" fmla="*/ 53 h 53"/>
                <a:gd name="T12" fmla="*/ 129 w 129"/>
                <a:gd name="T13" fmla="*/ 53 h 53"/>
                <a:gd name="T14" fmla="*/ 129 w 129"/>
                <a:gd name="T15" fmla="*/ 35 h 53"/>
                <a:gd name="T16" fmla="*/ 85 w 129"/>
                <a:gd name="T17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53">
                  <a:moveTo>
                    <a:pt x="85" y="35"/>
                  </a:moveTo>
                  <a:cubicBezTo>
                    <a:pt x="81" y="31"/>
                    <a:pt x="76" y="24"/>
                    <a:pt x="71" y="11"/>
                  </a:cubicBezTo>
                  <a:cubicBezTo>
                    <a:pt x="71" y="11"/>
                    <a:pt x="68" y="1"/>
                    <a:pt x="63" y="0"/>
                  </a:cubicBezTo>
                  <a:cubicBezTo>
                    <a:pt x="60" y="0"/>
                    <a:pt x="43" y="0"/>
                    <a:pt x="26" y="0"/>
                  </a:cubicBezTo>
                  <a:cubicBezTo>
                    <a:pt x="16" y="0"/>
                    <a:pt x="7" y="0"/>
                    <a:pt x="0" y="0"/>
                  </a:cubicBezTo>
                  <a:cubicBezTo>
                    <a:pt x="21" y="15"/>
                    <a:pt x="41" y="33"/>
                    <a:pt x="59" y="53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9" y="35"/>
                    <a:pt x="129" y="35"/>
                    <a:pt x="129" y="35"/>
                  </a:cubicBezTo>
                  <a:lnTo>
                    <a:pt x="8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3756571" y="1905812"/>
              <a:ext cx="1537197" cy="10616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6232233" y="3103092"/>
            <a:ext cx="3371169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136988" y="3917348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014591" y="3917348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136988" y="415841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014591" y="415841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s_1"/>
          <p:cNvSpPr txBox="1"/>
          <p:nvPr>
            <p:custDataLst>
              <p:tags r:id="rId1"/>
            </p:custDataLst>
          </p:nvPr>
        </p:nvSpPr>
        <p:spPr>
          <a:xfrm>
            <a:off x="3120137" y="2687703"/>
            <a:ext cx="1713208" cy="13542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180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098347" y="4902982"/>
            <a:ext cx="8662057" cy="598361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81762" y="1606775"/>
            <a:ext cx="646112" cy="3703571"/>
            <a:chOff x="2215356" y="1717898"/>
            <a:chExt cx="687388" cy="39401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93478" y="2331968"/>
            <a:ext cx="646111" cy="2978375"/>
            <a:chOff x="3185319" y="2489423"/>
            <a:chExt cx="687387" cy="3168650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929" y="2840800"/>
            <a:ext cx="646112" cy="2469545"/>
            <a:chOff x="4209256" y="3030760"/>
            <a:chExt cx="687388" cy="2627313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31811" y="3452591"/>
            <a:ext cx="646112" cy="1857754"/>
            <a:chOff x="5247481" y="3681635"/>
            <a:chExt cx="687388" cy="1976438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68894" y="2255868"/>
            <a:ext cx="646112" cy="3054476"/>
            <a:chOff x="6244431" y="2408460"/>
            <a:chExt cx="687388" cy="3249613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8673" y="2918393"/>
            <a:ext cx="644618" cy="2391952"/>
            <a:chOff x="7201694" y="3113310"/>
            <a:chExt cx="685800" cy="2544763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43061" y="2651294"/>
            <a:ext cx="646112" cy="2659050"/>
            <a:chOff x="8238331" y="2829148"/>
            <a:chExt cx="687388" cy="28289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405511" y="1912668"/>
            <a:ext cx="646111" cy="3397676"/>
            <a:chOff x="9262269" y="2043335"/>
            <a:chExt cx="687387" cy="36147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48"/>
          <p:cNvSpPr txBox="1"/>
          <p:nvPr/>
        </p:nvSpPr>
        <p:spPr>
          <a:xfrm>
            <a:off x="2673000" y="1209358"/>
            <a:ext cx="70884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9380239" y="154486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50"/>
          <p:cNvSpPr txBox="1"/>
          <p:nvPr/>
        </p:nvSpPr>
        <p:spPr>
          <a:xfrm>
            <a:off x="3689097" y="1950964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51"/>
          <p:cNvSpPr txBox="1"/>
          <p:nvPr/>
        </p:nvSpPr>
        <p:spPr>
          <a:xfrm>
            <a:off x="4626953" y="246384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5635564" y="306899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53"/>
          <p:cNvSpPr txBox="1"/>
          <p:nvPr/>
        </p:nvSpPr>
        <p:spPr>
          <a:xfrm>
            <a:off x="6550800" y="187542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55"/>
          <p:cNvSpPr txBox="1"/>
          <p:nvPr/>
        </p:nvSpPr>
        <p:spPr>
          <a:xfrm>
            <a:off x="7456757" y="2557643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56"/>
          <p:cNvSpPr txBox="1"/>
          <p:nvPr/>
        </p:nvSpPr>
        <p:spPr>
          <a:xfrm>
            <a:off x="8422965" y="2310550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zh-CN" altLang="en-US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69301" y="5614570"/>
            <a:ext cx="684803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06850" y="5614570"/>
            <a:ext cx="684803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512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98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1725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9709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6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8829" y="5614570"/>
            <a:ext cx="628570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617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>
            <a:off x="2098347" y="6256449"/>
            <a:ext cx="8662058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5869296" y="6006182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48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08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47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95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70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90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13161" y="2395369"/>
            <a:ext cx="2727160" cy="2441914"/>
            <a:chOff x="3714751" y="1835150"/>
            <a:chExt cx="1624013" cy="1454150"/>
          </a:xfrm>
          <a:solidFill>
            <a:schemeClr val="accent2"/>
          </a:solidFill>
        </p:grpSpPr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3714751" y="1835150"/>
              <a:ext cx="1624013" cy="1177925"/>
            </a:xfrm>
            <a:custGeom>
              <a:avLst/>
              <a:gdLst>
                <a:gd name="T0" fmla="*/ 397 w 432"/>
                <a:gd name="T1" fmla="*/ 0 h 312"/>
                <a:gd name="T2" fmla="*/ 33 w 432"/>
                <a:gd name="T3" fmla="*/ 0 h 312"/>
                <a:gd name="T4" fmla="*/ 0 w 432"/>
                <a:gd name="T5" fmla="*/ 35 h 312"/>
                <a:gd name="T6" fmla="*/ 0 w 432"/>
                <a:gd name="T7" fmla="*/ 276 h 312"/>
                <a:gd name="T8" fmla="*/ 33 w 432"/>
                <a:gd name="T9" fmla="*/ 312 h 312"/>
                <a:gd name="T10" fmla="*/ 397 w 432"/>
                <a:gd name="T11" fmla="*/ 312 h 312"/>
                <a:gd name="T12" fmla="*/ 432 w 432"/>
                <a:gd name="T13" fmla="*/ 276 h 312"/>
                <a:gd name="T14" fmla="*/ 432 w 432"/>
                <a:gd name="T15" fmla="*/ 35 h 312"/>
                <a:gd name="T16" fmla="*/ 397 w 432"/>
                <a:gd name="T17" fmla="*/ 0 h 312"/>
                <a:gd name="T18" fmla="*/ 408 w 432"/>
                <a:gd name="T19" fmla="*/ 284 h 312"/>
                <a:gd name="T20" fmla="*/ 24 w 432"/>
                <a:gd name="T21" fmla="*/ 284 h 312"/>
                <a:gd name="T22" fmla="*/ 24 w 432"/>
                <a:gd name="T23" fmla="*/ 28 h 312"/>
                <a:gd name="T24" fmla="*/ 408 w 432"/>
                <a:gd name="T25" fmla="*/ 28 h 312"/>
                <a:gd name="T26" fmla="*/ 408 w 432"/>
                <a:gd name="T27" fmla="*/ 28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2" h="312">
                  <a:moveTo>
                    <a:pt x="39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95"/>
                    <a:pt x="15" y="312"/>
                    <a:pt x="33" y="312"/>
                  </a:cubicBezTo>
                  <a:cubicBezTo>
                    <a:pt x="397" y="312"/>
                    <a:pt x="397" y="312"/>
                    <a:pt x="397" y="312"/>
                  </a:cubicBezTo>
                  <a:cubicBezTo>
                    <a:pt x="416" y="312"/>
                    <a:pt x="432" y="295"/>
                    <a:pt x="432" y="276"/>
                  </a:cubicBezTo>
                  <a:cubicBezTo>
                    <a:pt x="432" y="35"/>
                    <a:pt x="432" y="35"/>
                    <a:pt x="432" y="35"/>
                  </a:cubicBezTo>
                  <a:cubicBezTo>
                    <a:pt x="432" y="16"/>
                    <a:pt x="416" y="0"/>
                    <a:pt x="397" y="0"/>
                  </a:cubicBezTo>
                  <a:close/>
                  <a:moveTo>
                    <a:pt x="408" y="284"/>
                  </a:moveTo>
                  <a:cubicBezTo>
                    <a:pt x="24" y="284"/>
                    <a:pt x="24" y="284"/>
                    <a:pt x="24" y="28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408" y="28"/>
                    <a:pt x="408" y="28"/>
                    <a:pt x="408" y="28"/>
                  </a:cubicBezTo>
                  <a:lnTo>
                    <a:pt x="408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4135438" y="3089275"/>
              <a:ext cx="779463" cy="200025"/>
            </a:xfrm>
            <a:custGeom>
              <a:avLst/>
              <a:gdLst>
                <a:gd name="T0" fmla="*/ 163 w 207"/>
                <a:gd name="T1" fmla="*/ 35 h 53"/>
                <a:gd name="T2" fmla="*/ 207 w 207"/>
                <a:gd name="T3" fmla="*/ 35 h 53"/>
                <a:gd name="T4" fmla="*/ 207 w 207"/>
                <a:gd name="T5" fmla="*/ 53 h 53"/>
                <a:gd name="T6" fmla="*/ 0 w 207"/>
                <a:gd name="T7" fmla="*/ 53 h 53"/>
                <a:gd name="T8" fmla="*/ 0 w 207"/>
                <a:gd name="T9" fmla="*/ 35 h 53"/>
                <a:gd name="T10" fmla="*/ 44 w 207"/>
                <a:gd name="T11" fmla="*/ 35 h 53"/>
                <a:gd name="T12" fmla="*/ 58 w 207"/>
                <a:gd name="T13" fmla="*/ 11 h 53"/>
                <a:gd name="T14" fmla="*/ 66 w 207"/>
                <a:gd name="T15" fmla="*/ 0 h 53"/>
                <a:gd name="T16" fmla="*/ 104 w 207"/>
                <a:gd name="T17" fmla="*/ 0 h 53"/>
                <a:gd name="T18" fmla="*/ 141 w 207"/>
                <a:gd name="T19" fmla="*/ 0 h 53"/>
                <a:gd name="T20" fmla="*/ 149 w 207"/>
                <a:gd name="T21" fmla="*/ 11 h 53"/>
                <a:gd name="T22" fmla="*/ 163 w 207"/>
                <a:gd name="T23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53">
                  <a:moveTo>
                    <a:pt x="163" y="35"/>
                  </a:moveTo>
                  <a:cubicBezTo>
                    <a:pt x="207" y="35"/>
                    <a:pt x="207" y="35"/>
                    <a:pt x="207" y="35"/>
                  </a:cubicBezTo>
                  <a:cubicBezTo>
                    <a:pt x="207" y="53"/>
                    <a:pt x="207" y="53"/>
                    <a:pt x="20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8" y="31"/>
                    <a:pt x="53" y="24"/>
                    <a:pt x="58" y="11"/>
                  </a:cubicBezTo>
                  <a:cubicBezTo>
                    <a:pt x="58" y="11"/>
                    <a:pt x="61" y="1"/>
                    <a:pt x="66" y="0"/>
                  </a:cubicBezTo>
                  <a:cubicBezTo>
                    <a:pt x="69" y="0"/>
                    <a:pt x="86" y="0"/>
                    <a:pt x="104" y="0"/>
                  </a:cubicBezTo>
                  <a:cubicBezTo>
                    <a:pt x="121" y="0"/>
                    <a:pt x="138" y="0"/>
                    <a:pt x="141" y="0"/>
                  </a:cubicBezTo>
                  <a:cubicBezTo>
                    <a:pt x="146" y="1"/>
                    <a:pt x="149" y="11"/>
                    <a:pt x="149" y="11"/>
                  </a:cubicBezTo>
                  <a:cubicBezTo>
                    <a:pt x="154" y="24"/>
                    <a:pt x="159" y="31"/>
                    <a:pt x="163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429126" y="3089275"/>
              <a:ext cx="485775" cy="200025"/>
            </a:xfrm>
            <a:custGeom>
              <a:avLst/>
              <a:gdLst>
                <a:gd name="T0" fmla="*/ 85 w 129"/>
                <a:gd name="T1" fmla="*/ 35 h 53"/>
                <a:gd name="T2" fmla="*/ 71 w 129"/>
                <a:gd name="T3" fmla="*/ 11 h 53"/>
                <a:gd name="T4" fmla="*/ 63 w 129"/>
                <a:gd name="T5" fmla="*/ 0 h 53"/>
                <a:gd name="T6" fmla="*/ 26 w 129"/>
                <a:gd name="T7" fmla="*/ 0 h 53"/>
                <a:gd name="T8" fmla="*/ 0 w 129"/>
                <a:gd name="T9" fmla="*/ 0 h 53"/>
                <a:gd name="T10" fmla="*/ 59 w 129"/>
                <a:gd name="T11" fmla="*/ 53 h 53"/>
                <a:gd name="T12" fmla="*/ 129 w 129"/>
                <a:gd name="T13" fmla="*/ 53 h 53"/>
                <a:gd name="T14" fmla="*/ 129 w 129"/>
                <a:gd name="T15" fmla="*/ 35 h 53"/>
                <a:gd name="T16" fmla="*/ 85 w 129"/>
                <a:gd name="T17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53">
                  <a:moveTo>
                    <a:pt x="85" y="35"/>
                  </a:moveTo>
                  <a:cubicBezTo>
                    <a:pt x="81" y="31"/>
                    <a:pt x="76" y="24"/>
                    <a:pt x="71" y="11"/>
                  </a:cubicBezTo>
                  <a:cubicBezTo>
                    <a:pt x="71" y="11"/>
                    <a:pt x="68" y="1"/>
                    <a:pt x="63" y="0"/>
                  </a:cubicBezTo>
                  <a:cubicBezTo>
                    <a:pt x="60" y="0"/>
                    <a:pt x="43" y="0"/>
                    <a:pt x="26" y="0"/>
                  </a:cubicBezTo>
                  <a:cubicBezTo>
                    <a:pt x="16" y="0"/>
                    <a:pt x="7" y="0"/>
                    <a:pt x="0" y="0"/>
                  </a:cubicBezTo>
                  <a:cubicBezTo>
                    <a:pt x="21" y="15"/>
                    <a:pt x="41" y="33"/>
                    <a:pt x="59" y="53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9" y="35"/>
                    <a:pt x="129" y="35"/>
                    <a:pt x="129" y="35"/>
                  </a:cubicBezTo>
                  <a:lnTo>
                    <a:pt x="8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3756571" y="1905812"/>
              <a:ext cx="1537197" cy="10616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6232233" y="3103092"/>
            <a:ext cx="3371169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136988" y="3917348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014591" y="3917348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136988" y="415841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014591" y="415841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s_1"/>
          <p:cNvSpPr txBox="1"/>
          <p:nvPr>
            <p:custDataLst>
              <p:tags r:id="rId1"/>
            </p:custDataLst>
          </p:nvPr>
        </p:nvSpPr>
        <p:spPr>
          <a:xfrm>
            <a:off x="3120137" y="2687703"/>
            <a:ext cx="1713208" cy="13542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2662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0800000">
            <a:off x="6146497" y="1966094"/>
            <a:ext cx="1258002" cy="1025467"/>
            <a:chOff x="3456897" y="3211271"/>
            <a:chExt cx="1232193" cy="1004428"/>
          </a:xfrm>
        </p:grpSpPr>
        <p:sp>
          <p:nvSpPr>
            <p:cNvPr id="9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4664510" y="2463521"/>
            <a:ext cx="149729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 rot="10800000">
            <a:off x="6614699" y="3681512"/>
            <a:ext cx="1258002" cy="1025467"/>
            <a:chOff x="3456897" y="3211271"/>
            <a:chExt cx="1232193" cy="1004428"/>
          </a:xfrm>
        </p:grpSpPr>
        <p:sp>
          <p:nvSpPr>
            <p:cNvPr id="16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188044" y="4200886"/>
            <a:ext cx="242665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 rot="10800000">
            <a:off x="5489100" y="5213070"/>
            <a:ext cx="1258002" cy="1025467"/>
            <a:chOff x="3456897" y="3211271"/>
            <a:chExt cx="1232193" cy="1004428"/>
          </a:xfrm>
        </p:grpSpPr>
        <p:sp>
          <p:nvSpPr>
            <p:cNvPr id="21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2424630" y="5725804"/>
            <a:ext cx="307977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467068" y="2305975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52623" y="4030732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13677" y="5540991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8" name="TextBox 39"/>
          <p:cNvSpPr txBox="1"/>
          <p:nvPr/>
        </p:nvSpPr>
        <p:spPr>
          <a:xfrm>
            <a:off x="7588526" y="2088695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8058426" y="37879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6906591" y="53881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024825" y="970227"/>
            <a:ext cx="4123216" cy="7232650"/>
            <a:chOff x="998087" y="1374200"/>
            <a:chExt cx="4123216" cy="723265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98326">
              <a:off x="998087" y="1374200"/>
              <a:ext cx="4123216" cy="7232650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 rot="922058">
              <a:off x="1610762" y="2427138"/>
              <a:ext cx="2935743" cy="5126774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250334" y="897139"/>
            <a:ext cx="4123216" cy="7232650"/>
            <a:chOff x="-3410131" y="1301112"/>
            <a:chExt cx="4123216" cy="72326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410131" y="1301112"/>
              <a:ext cx="4123216" cy="723265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-2781609" y="2305975"/>
              <a:ext cx="2935743" cy="5126774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任意多边形 36"/>
          <p:cNvSpPr>
            <a:spLocks/>
          </p:cNvSpPr>
          <p:nvPr/>
        </p:nvSpPr>
        <p:spPr bwMode="auto">
          <a:xfrm>
            <a:off x="353" y="1841022"/>
            <a:ext cx="5254463" cy="3808650"/>
          </a:xfrm>
          <a:custGeom>
            <a:avLst/>
            <a:gdLst>
              <a:gd name="connsiteX0" fmla="*/ 0 w 5254752"/>
              <a:gd name="connsiteY0" fmla="*/ 0 h 3808859"/>
              <a:gd name="connsiteX1" fmla="*/ 2094866 w 5254752"/>
              <a:gd name="connsiteY1" fmla="*/ 0 h 3808859"/>
              <a:gd name="connsiteX2" fmla="*/ 3657269 w 5254752"/>
              <a:gd name="connsiteY2" fmla="*/ 0 h 3808859"/>
              <a:gd name="connsiteX3" fmla="*/ 3693071 w 5254752"/>
              <a:gd name="connsiteY3" fmla="*/ 0 h 3808859"/>
              <a:gd name="connsiteX4" fmla="*/ 3793929 w 5254752"/>
              <a:gd name="connsiteY4" fmla="*/ 0 h 3808859"/>
              <a:gd name="connsiteX5" fmla="*/ 4797400 w 5254752"/>
              <a:gd name="connsiteY5" fmla="*/ 0 h 3808859"/>
              <a:gd name="connsiteX6" fmla="*/ 5254752 w 5254752"/>
              <a:gd name="connsiteY6" fmla="*/ 457896 h 3808859"/>
              <a:gd name="connsiteX7" fmla="*/ 5254752 w 5254752"/>
              <a:gd name="connsiteY7" fmla="*/ 3350964 h 3808859"/>
              <a:gd name="connsiteX8" fmla="*/ 4797400 w 5254752"/>
              <a:gd name="connsiteY8" fmla="*/ 3808859 h 3808859"/>
              <a:gd name="connsiteX9" fmla="*/ 3718218 w 5254752"/>
              <a:gd name="connsiteY9" fmla="*/ 3808859 h 3808859"/>
              <a:gd name="connsiteX10" fmla="*/ 3693071 w 5254752"/>
              <a:gd name="connsiteY10" fmla="*/ 3808859 h 3808859"/>
              <a:gd name="connsiteX11" fmla="*/ 3544443 w 5254752"/>
              <a:gd name="connsiteY11" fmla="*/ 3808859 h 3808859"/>
              <a:gd name="connsiteX12" fmla="*/ 2094866 w 5254752"/>
              <a:gd name="connsiteY12" fmla="*/ 3808859 h 3808859"/>
              <a:gd name="connsiteX13" fmla="*/ 0 w 5254752"/>
              <a:gd name="connsiteY13" fmla="*/ 3808859 h 380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4752" h="3808859">
                <a:moveTo>
                  <a:pt x="0" y="0"/>
                </a:moveTo>
                <a:lnTo>
                  <a:pt x="2094866" y="0"/>
                </a:lnTo>
                <a:cubicBezTo>
                  <a:pt x="2770500" y="0"/>
                  <a:pt x="3277225" y="0"/>
                  <a:pt x="3657269" y="0"/>
                </a:cubicBezTo>
                <a:lnTo>
                  <a:pt x="3693071" y="0"/>
                </a:lnTo>
                <a:lnTo>
                  <a:pt x="3793929" y="0"/>
                </a:lnTo>
                <a:cubicBezTo>
                  <a:pt x="4797400" y="0"/>
                  <a:pt x="4797400" y="0"/>
                  <a:pt x="4797400" y="0"/>
                </a:cubicBezTo>
                <a:cubicBezTo>
                  <a:pt x="5046865" y="0"/>
                  <a:pt x="5254752" y="208134"/>
                  <a:pt x="5254752" y="457896"/>
                </a:cubicBezTo>
                <a:lnTo>
                  <a:pt x="5254752" y="3350964"/>
                </a:lnTo>
                <a:cubicBezTo>
                  <a:pt x="5254752" y="3611131"/>
                  <a:pt x="5046865" y="3808859"/>
                  <a:pt x="4797400" y="3808859"/>
                </a:cubicBezTo>
                <a:cubicBezTo>
                  <a:pt x="4375129" y="3808859"/>
                  <a:pt x="4018838" y="3808859"/>
                  <a:pt x="3718218" y="3808859"/>
                </a:cubicBezTo>
                <a:lnTo>
                  <a:pt x="3693071" y="3808859"/>
                </a:lnTo>
                <a:lnTo>
                  <a:pt x="3544443" y="3808859"/>
                </a:lnTo>
                <a:cubicBezTo>
                  <a:pt x="2094866" y="3808859"/>
                  <a:pt x="2094866" y="3808859"/>
                  <a:pt x="2094866" y="3808859"/>
                </a:cubicBezTo>
                <a:lnTo>
                  <a:pt x="0" y="38088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2" name="MH_SubTitle_1"/>
          <p:cNvSpPr/>
          <p:nvPr>
            <p:custDataLst>
              <p:tags r:id="rId2"/>
            </p:custDataLst>
          </p:nvPr>
        </p:nvSpPr>
        <p:spPr>
          <a:xfrm>
            <a:off x="6546434" y="1841022"/>
            <a:ext cx="4089906" cy="805257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/>
          <p:nvPr>
            <p:custDataLst>
              <p:tags r:id="rId3"/>
            </p:custDataLst>
          </p:nvPr>
        </p:nvSpPr>
        <p:spPr>
          <a:xfrm>
            <a:off x="5841623" y="1841022"/>
            <a:ext cx="803583" cy="80525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MH_SubTitle_2"/>
          <p:cNvSpPr/>
          <p:nvPr>
            <p:custDataLst>
              <p:tags r:id="rId4"/>
            </p:custDataLst>
          </p:nvPr>
        </p:nvSpPr>
        <p:spPr>
          <a:xfrm>
            <a:off x="6546434" y="2842154"/>
            <a:ext cx="4089906" cy="805257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2"/>
          <p:cNvSpPr/>
          <p:nvPr>
            <p:custDataLst>
              <p:tags r:id="rId5"/>
            </p:custDataLst>
          </p:nvPr>
        </p:nvSpPr>
        <p:spPr>
          <a:xfrm>
            <a:off x="5841623" y="2842154"/>
            <a:ext cx="803583" cy="80525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6546434" y="3843284"/>
            <a:ext cx="4089906" cy="805257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3"/>
          <p:cNvSpPr/>
          <p:nvPr>
            <p:custDataLst>
              <p:tags r:id="rId7"/>
            </p:custDataLst>
          </p:nvPr>
        </p:nvSpPr>
        <p:spPr>
          <a:xfrm>
            <a:off x="5841623" y="3843284"/>
            <a:ext cx="803583" cy="80525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3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9" name="MH_SubTitle_4"/>
          <p:cNvSpPr/>
          <p:nvPr>
            <p:custDataLst>
              <p:tags r:id="rId8"/>
            </p:custDataLst>
          </p:nvPr>
        </p:nvSpPr>
        <p:spPr>
          <a:xfrm>
            <a:off x="6546434" y="4844415"/>
            <a:ext cx="4089906" cy="805257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4"/>
          <p:cNvSpPr/>
          <p:nvPr>
            <p:custDataLst>
              <p:tags r:id="rId9"/>
            </p:custDataLst>
          </p:nvPr>
        </p:nvSpPr>
        <p:spPr>
          <a:xfrm>
            <a:off x="5841623" y="4844415"/>
            <a:ext cx="803583" cy="80525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4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2080591" y="2964346"/>
            <a:ext cx="2873744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11"/>
            </p:custDataLst>
          </p:nvPr>
        </p:nvSpPr>
        <p:spPr>
          <a:xfrm>
            <a:off x="2095103" y="3979916"/>
            <a:ext cx="28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67819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1" grpId="0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Line 33"/>
          <p:cNvSpPr>
            <a:spLocks noChangeShapeType="1"/>
          </p:cNvSpPr>
          <p:nvPr/>
        </p:nvSpPr>
        <p:spPr bwMode="auto">
          <a:xfrm flipH="1" flipV="1">
            <a:off x="4989215" y="2968253"/>
            <a:ext cx="1895222" cy="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a-DK" sz="1266" kern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 flipH="1">
            <a:off x="5910038" y="4256946"/>
            <a:ext cx="1885177" cy="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a-DK" sz="1266" kern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Line 33"/>
          <p:cNvSpPr>
            <a:spLocks noChangeShapeType="1"/>
          </p:cNvSpPr>
          <p:nvPr/>
        </p:nvSpPr>
        <p:spPr bwMode="auto">
          <a:xfrm flipH="1">
            <a:off x="6201120" y="5475211"/>
            <a:ext cx="2600304" cy="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a-DK" sz="1266" kern="0">
              <a:solidFill>
                <a:sysClr val="windowText" lastClr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6762218" y="2098197"/>
            <a:ext cx="4152698" cy="3882857"/>
            <a:chOff x="5723012" y="2321378"/>
            <a:chExt cx="4519612" cy="4225929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5723012" y="2321378"/>
              <a:ext cx="2425700" cy="3163886"/>
              <a:chOff x="944562" y="687387"/>
              <a:chExt cx="2451101" cy="3228975"/>
            </a:xfrm>
          </p:grpSpPr>
          <p:sp>
            <p:nvSpPr>
              <p:cNvPr id="5" name="Freeform 44"/>
              <p:cNvSpPr>
                <a:spLocks/>
              </p:cNvSpPr>
              <p:nvPr/>
            </p:nvSpPr>
            <p:spPr bwMode="auto">
              <a:xfrm>
                <a:off x="986269" y="721411"/>
                <a:ext cx="2367687" cy="469846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Freeform 10"/>
              <p:cNvSpPr>
                <a:spLocks/>
              </p:cNvSpPr>
              <p:nvPr/>
            </p:nvSpPr>
            <p:spPr bwMode="auto">
              <a:xfrm>
                <a:off x="944562" y="969294"/>
                <a:ext cx="503695" cy="2947068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5">
                      <a:lumMod val="75000"/>
                    </a:schemeClr>
                  </a:gs>
                  <a:gs pos="45000">
                    <a:schemeClr val="accent5"/>
                  </a:gs>
                  <a:gs pos="92000">
                    <a:schemeClr val="accent5">
                      <a:lumMod val="75000"/>
                    </a:schemeClr>
                  </a:gs>
                </a:gsLst>
                <a:lin ang="0" scaled="1"/>
              </a:gradFill>
              <a:ln w="952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11"/>
              <p:cNvSpPr>
                <a:spLocks/>
              </p:cNvSpPr>
              <p:nvPr/>
            </p:nvSpPr>
            <p:spPr bwMode="auto">
              <a:xfrm>
                <a:off x="1448257" y="838062"/>
                <a:ext cx="1947406" cy="3070199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8000">
                    <a:schemeClr val="tx1">
                      <a:lumMod val="75000"/>
                      <a:lumOff val="25000"/>
                    </a:schemeClr>
                  </a:gs>
                  <a:gs pos="55000">
                    <a:schemeClr val="bg1">
                      <a:lumMod val="8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9200000"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7715" cy="319172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5">
                      <a:lumMod val="75000"/>
                    </a:schemeClr>
                  </a:gs>
                  <a:gs pos="46000">
                    <a:schemeClr val="accent5"/>
                  </a:gs>
                  <a:gs pos="92000">
                    <a:schemeClr val="accent5">
                      <a:lumMod val="75000"/>
                    </a:schemeClr>
                  </a:gs>
                </a:gsLst>
                <a:lin ang="0" scaled="1"/>
              </a:gradFill>
              <a:ln w="952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pic>
            <p:nvPicPr>
              <p:cNvPr id="9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" name="Group 8"/>
            <p:cNvGrpSpPr>
              <a:grpSpLocks/>
            </p:cNvGrpSpPr>
            <p:nvPr/>
          </p:nvGrpSpPr>
          <p:grpSpPr bwMode="auto">
            <a:xfrm>
              <a:off x="6072262" y="2462666"/>
              <a:ext cx="2509837" cy="3271837"/>
              <a:chOff x="944562" y="687387"/>
              <a:chExt cx="2451101" cy="3228975"/>
            </a:xfrm>
          </p:grpSpPr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986421" y="720287"/>
                <a:ext cx="2367383" cy="470011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3">
                      <a:lumMod val="75000"/>
                    </a:schemeClr>
                  </a:gs>
                  <a:gs pos="45000">
                    <a:schemeClr val="accent3"/>
                  </a:gs>
                  <a:gs pos="92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0" scaled="1"/>
              </a:gradFill>
              <a:ln w="9525">
                <a:solidFill>
                  <a:schemeClr val="accent3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A6F0C"/>
                  </a:gs>
                  <a:gs pos="7001">
                    <a:srgbClr val="2A6F0C"/>
                  </a:gs>
                  <a:gs pos="55000">
                    <a:srgbClr val="77D729"/>
                  </a:gs>
                  <a:gs pos="100000">
                    <a:srgbClr val="2A6F0C"/>
                  </a:gs>
                </a:gsLst>
                <a:lin ang="19200000"/>
              </a:gradFill>
              <a:ln w="9525">
                <a:solidFill>
                  <a:srgbClr val="2A6F0C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3">
                      <a:lumMod val="75000"/>
                    </a:schemeClr>
                  </a:gs>
                  <a:gs pos="45000">
                    <a:schemeClr val="accent3"/>
                  </a:gs>
                  <a:gs pos="92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0" scaled="1"/>
              </a:gradFill>
              <a:ln w="9525">
                <a:solidFill>
                  <a:schemeClr val="accent3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pic>
            <p:nvPicPr>
              <p:cNvPr id="15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6473898" y="2588078"/>
              <a:ext cx="2578099" cy="3360737"/>
              <a:chOff x="944562" y="687387"/>
              <a:chExt cx="2451101" cy="3228975"/>
            </a:xfrm>
          </p:grpSpPr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985314" y="720943"/>
                <a:ext cx="2369599" cy="469780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4">
                      <a:lumMod val="75000"/>
                    </a:schemeClr>
                  </a:gs>
                  <a:gs pos="45000">
                    <a:schemeClr val="accent4"/>
                  </a:gs>
                  <a:gs pos="92999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lin ang="21540000"/>
              </a:gradFill>
              <a:ln w="9525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1"/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09E00"/>
                  </a:gs>
                  <a:gs pos="7001">
                    <a:srgbClr val="D09E00"/>
                  </a:gs>
                  <a:gs pos="55000">
                    <a:srgbClr val="FFFF00"/>
                  </a:gs>
                  <a:gs pos="100000">
                    <a:srgbClr val="FFC000"/>
                  </a:gs>
                </a:gsLst>
                <a:lin ang="19200000"/>
              </a:gradFill>
              <a:ln w="9525">
                <a:solidFill>
                  <a:srgbClr val="D09E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4">
                      <a:lumMod val="75000"/>
                    </a:schemeClr>
                  </a:gs>
                  <a:gs pos="7001">
                    <a:schemeClr val="accent4">
                      <a:lumMod val="75000"/>
                    </a:schemeClr>
                  </a:gs>
                  <a:gs pos="55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/>
                  </a:gs>
                </a:gsLst>
                <a:lin ang="19200000"/>
              </a:gradFill>
              <a:ln w="9525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pic>
            <p:nvPicPr>
              <p:cNvPr id="21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2" name="Group 14"/>
            <p:cNvGrpSpPr>
              <a:grpSpLocks/>
            </p:cNvGrpSpPr>
            <p:nvPr/>
          </p:nvGrpSpPr>
          <p:grpSpPr bwMode="auto">
            <a:xfrm>
              <a:off x="6959674" y="2702378"/>
              <a:ext cx="2693988" cy="3548065"/>
              <a:chOff x="944562" y="687387"/>
              <a:chExt cx="2451101" cy="3228975"/>
            </a:xfrm>
          </p:grpSpPr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986449" y="720616"/>
                <a:ext cx="2367326" cy="469537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lumMod val="75000"/>
                    </a:schemeClr>
                  </a:gs>
                  <a:gs pos="45000">
                    <a:schemeClr val="accent2"/>
                  </a:gs>
                  <a:gs pos="92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21540000"/>
              </a:gradFill>
              <a:ln w="9525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D68"/>
                  </a:gs>
                  <a:gs pos="7001">
                    <a:srgbClr val="006D68"/>
                  </a:gs>
                  <a:gs pos="55000">
                    <a:srgbClr val="00F0E8"/>
                  </a:gs>
                  <a:gs pos="100000">
                    <a:srgbClr val="006D68"/>
                  </a:gs>
                </a:gsLst>
                <a:lin ang="19200000"/>
              </a:gradFill>
              <a:ln w="9525">
                <a:solidFill>
                  <a:srgbClr val="006D68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lumMod val="75000"/>
                    </a:schemeClr>
                  </a:gs>
                  <a:gs pos="7001">
                    <a:schemeClr val="accent2">
                      <a:lumMod val="75000"/>
                    </a:schemeClr>
                  </a:gs>
                  <a:gs pos="5500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19200000"/>
              </a:gradFill>
              <a:ln w="9525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pic>
            <p:nvPicPr>
              <p:cNvPr id="27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8" name="Group 14"/>
            <p:cNvGrpSpPr>
              <a:grpSpLocks/>
            </p:cNvGrpSpPr>
            <p:nvPr/>
          </p:nvGrpSpPr>
          <p:grpSpPr bwMode="auto">
            <a:xfrm>
              <a:off x="7439099" y="2854779"/>
              <a:ext cx="2803525" cy="3692528"/>
              <a:chOff x="944562" y="687387"/>
              <a:chExt cx="2451101" cy="3228975"/>
            </a:xfrm>
          </p:grpSpPr>
          <p:sp>
            <p:nvSpPr>
              <p:cNvPr id="29" name="Freeform 9"/>
              <p:cNvSpPr>
                <a:spLocks/>
              </p:cNvSpPr>
              <p:nvPr/>
            </p:nvSpPr>
            <p:spPr bwMode="auto">
              <a:xfrm>
                <a:off x="986200" y="720704"/>
                <a:ext cx="2367825" cy="470603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10"/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75000"/>
                    </a:schemeClr>
                  </a:gs>
                  <a:gs pos="45000">
                    <a:schemeClr val="accent1"/>
                  </a:gs>
                  <a:gs pos="92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21540000"/>
              </a:gradFill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11"/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75000"/>
                    </a:schemeClr>
                  </a:gs>
                  <a:gs pos="7001">
                    <a:schemeClr val="accent1">
                      <a:lumMod val="75000"/>
                    </a:schemeClr>
                  </a:gs>
                  <a:gs pos="55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19200000"/>
              </a:gradFill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12"/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75000"/>
                    </a:schemeClr>
                  </a:gs>
                  <a:gs pos="7001">
                    <a:schemeClr val="accent1">
                      <a:lumMod val="75000"/>
                    </a:schemeClr>
                  </a:gs>
                  <a:gs pos="55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19200000"/>
              </a:gradFill>
              <a:ln w="9525">
                <a:solidFill>
                  <a:srgbClr val="006D68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 defTabSz="482163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800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pic>
            <p:nvPicPr>
              <p:cNvPr id="33" name="Picture 1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50" name="Group 49"/>
          <p:cNvGrpSpPr/>
          <p:nvPr/>
        </p:nvGrpSpPr>
        <p:grpSpPr>
          <a:xfrm>
            <a:off x="2072095" y="2475783"/>
            <a:ext cx="2888950" cy="611695"/>
            <a:chOff x="618978" y="1947358"/>
            <a:chExt cx="3383614" cy="580008"/>
          </a:xfrm>
        </p:grpSpPr>
        <p:sp>
          <p:nvSpPr>
            <p:cNvPr id="48" name="TextBox 47"/>
            <p:cNvSpPr txBox="1"/>
            <p:nvPr/>
          </p:nvSpPr>
          <p:spPr>
            <a:xfrm>
              <a:off x="1639428" y="1947358"/>
              <a:ext cx="2363164" cy="2239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18978" y="2260095"/>
              <a:ext cx="3284547" cy="2672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924003" y="3697504"/>
            <a:ext cx="2866239" cy="611695"/>
            <a:chOff x="618978" y="1947358"/>
            <a:chExt cx="3357014" cy="580009"/>
          </a:xfrm>
        </p:grpSpPr>
        <p:sp>
          <p:nvSpPr>
            <p:cNvPr id="52" name="TextBox 51"/>
            <p:cNvSpPr txBox="1"/>
            <p:nvPr/>
          </p:nvSpPr>
          <p:spPr>
            <a:xfrm>
              <a:off x="1535209" y="1947358"/>
              <a:ext cx="2440783" cy="2239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18978" y="2260096"/>
              <a:ext cx="3284547" cy="2672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323855" y="4920795"/>
            <a:ext cx="2807192" cy="611696"/>
            <a:chOff x="618978" y="1947357"/>
            <a:chExt cx="3287856" cy="580009"/>
          </a:xfrm>
        </p:grpSpPr>
        <p:sp>
          <p:nvSpPr>
            <p:cNvPr id="55" name="TextBox 54"/>
            <p:cNvSpPr txBox="1"/>
            <p:nvPr/>
          </p:nvSpPr>
          <p:spPr>
            <a:xfrm>
              <a:off x="1514818" y="1947357"/>
              <a:ext cx="2392016" cy="22398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18978" y="2260095"/>
              <a:ext cx="3284546" cy="2672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15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 animBg="1"/>
      <p:bldP spid="3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24390" y="1456344"/>
            <a:ext cx="3609965" cy="2964845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22117" y="1456344"/>
            <a:ext cx="3609965" cy="296484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6662" y="1456344"/>
            <a:ext cx="3609965" cy="2964845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86060" y="4715087"/>
            <a:ext cx="3082080" cy="1876986"/>
            <a:chOff x="1008212" y="4504178"/>
            <a:chExt cx="2513428" cy="1779757"/>
          </a:xfrm>
        </p:grpSpPr>
        <p:sp>
          <p:nvSpPr>
            <p:cNvPr id="11" name="TextBox 10"/>
            <p:cNvSpPr txBox="1"/>
            <p:nvPr/>
          </p:nvSpPr>
          <p:spPr>
            <a:xfrm>
              <a:off x="1669099" y="4504178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08212" y="4883134"/>
              <a:ext cx="2513428" cy="140080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888333" y="4692775"/>
            <a:ext cx="3082080" cy="1899296"/>
            <a:chOff x="1008212" y="4483024"/>
            <a:chExt cx="2513428" cy="1800912"/>
          </a:xfrm>
        </p:grpSpPr>
        <p:sp>
          <p:nvSpPr>
            <p:cNvPr id="15" name="TextBox 14"/>
            <p:cNvSpPr txBox="1"/>
            <p:nvPr/>
          </p:nvSpPr>
          <p:spPr>
            <a:xfrm>
              <a:off x="1669099" y="4483024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08212" y="4883134"/>
              <a:ext cx="2513428" cy="14008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790606" y="4686232"/>
            <a:ext cx="3082080" cy="1899296"/>
            <a:chOff x="1008212" y="4483024"/>
            <a:chExt cx="2513428" cy="1800912"/>
          </a:xfrm>
        </p:grpSpPr>
        <p:sp>
          <p:nvSpPr>
            <p:cNvPr id="18" name="TextBox 17"/>
            <p:cNvSpPr txBox="1"/>
            <p:nvPr/>
          </p:nvSpPr>
          <p:spPr>
            <a:xfrm>
              <a:off x="1669099" y="4483024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08212" y="4883134"/>
              <a:ext cx="2513428" cy="14008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3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74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1"/>
          <p:cNvSpPr>
            <a:spLocks/>
          </p:cNvSpPr>
          <p:nvPr/>
        </p:nvSpPr>
        <p:spPr bwMode="auto">
          <a:xfrm>
            <a:off x="957263" y="3834385"/>
            <a:ext cx="5158270" cy="713244"/>
          </a:xfrm>
          <a:prstGeom prst="roundRect">
            <a:avLst>
              <a:gd name="adj" fmla="val 49361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4" name="AutoShape 2"/>
          <p:cNvSpPr>
            <a:spLocks/>
          </p:cNvSpPr>
          <p:nvPr/>
        </p:nvSpPr>
        <p:spPr bwMode="auto">
          <a:xfrm>
            <a:off x="6703437" y="3834385"/>
            <a:ext cx="5342513" cy="713244"/>
          </a:xfrm>
          <a:prstGeom prst="roundRect">
            <a:avLst>
              <a:gd name="adj" fmla="val 49361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4"/>
          <p:cNvSpPr>
            <a:spLocks/>
          </p:cNvSpPr>
          <p:nvPr/>
        </p:nvSpPr>
        <p:spPr bwMode="auto">
          <a:xfrm>
            <a:off x="2990501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79" name="AutoShape 7"/>
          <p:cNvSpPr>
            <a:spLocks/>
          </p:cNvSpPr>
          <p:nvPr/>
        </p:nvSpPr>
        <p:spPr bwMode="auto">
          <a:xfrm>
            <a:off x="8638775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1" name="AutoShape 12"/>
          <p:cNvSpPr>
            <a:spLocks/>
          </p:cNvSpPr>
          <p:nvPr/>
        </p:nvSpPr>
        <p:spPr bwMode="auto">
          <a:xfrm>
            <a:off x="5367970" y="3145761"/>
            <a:ext cx="1045245" cy="1048229"/>
          </a:xfrm>
          <a:custGeom>
            <a:avLst/>
            <a:gdLst>
              <a:gd name="T0" fmla="+- 0 10816 32"/>
              <a:gd name="T1" fmla="*/ T0 w 21568"/>
              <a:gd name="T2" fmla="*/ 10800 h 21600"/>
              <a:gd name="T3" fmla="+- 0 10816 32"/>
              <a:gd name="T4" fmla="*/ T3 w 21568"/>
              <a:gd name="T5" fmla="*/ 10800 h 21600"/>
              <a:gd name="T6" fmla="+- 0 10816 32"/>
              <a:gd name="T7" fmla="*/ T6 w 21568"/>
              <a:gd name="T8" fmla="*/ 10800 h 21600"/>
              <a:gd name="T9" fmla="+- 0 10816 32"/>
              <a:gd name="T10" fmla="*/ T9 w 2156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68" h="21600">
                <a:moveTo>
                  <a:pt x="21409" y="0"/>
                </a:moveTo>
                <a:cubicBezTo>
                  <a:pt x="18161" y="0"/>
                  <a:pt x="14923" y="755"/>
                  <a:pt x="11945" y="2220"/>
                </a:cubicBezTo>
                <a:cubicBezTo>
                  <a:pt x="11786" y="2334"/>
                  <a:pt x="11610" y="2421"/>
                  <a:pt x="11419" y="2466"/>
                </a:cubicBezTo>
                <a:cubicBezTo>
                  <a:pt x="9667" y="3389"/>
                  <a:pt x="8018" y="4575"/>
                  <a:pt x="6525" y="6016"/>
                </a:cubicBezTo>
                <a:cubicBezTo>
                  <a:pt x="6393" y="6245"/>
                  <a:pt x="6208" y="6432"/>
                  <a:pt x="5979" y="6565"/>
                </a:cubicBezTo>
                <a:cubicBezTo>
                  <a:pt x="4514" y="8085"/>
                  <a:pt x="3317" y="9765"/>
                  <a:pt x="2390" y="11552"/>
                </a:cubicBezTo>
                <a:cubicBezTo>
                  <a:pt x="2351" y="11676"/>
                  <a:pt x="2294" y="11792"/>
                  <a:pt x="2225" y="11902"/>
                </a:cubicBezTo>
                <a:cubicBezTo>
                  <a:pt x="714" y="14948"/>
                  <a:pt x="-32" y="18275"/>
                  <a:pt x="0" y="21599"/>
                </a:cubicBezTo>
                <a:cubicBezTo>
                  <a:pt x="12266" y="21599"/>
                  <a:pt x="17378" y="21599"/>
                  <a:pt x="17378" y="21599"/>
                </a:cubicBezTo>
                <a:cubicBezTo>
                  <a:pt x="17378" y="19273"/>
                  <a:pt x="19240" y="17410"/>
                  <a:pt x="21568" y="17410"/>
                </a:cubicBezTo>
                <a:cubicBezTo>
                  <a:pt x="21568" y="5"/>
                  <a:pt x="21568" y="442"/>
                  <a:pt x="21568" y="6"/>
                </a:cubicBezTo>
                <a:cubicBezTo>
                  <a:pt x="21515" y="6"/>
                  <a:pt x="21462" y="0"/>
                  <a:pt x="2140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AutoShape 13"/>
          <p:cNvSpPr>
            <a:spLocks/>
          </p:cNvSpPr>
          <p:nvPr/>
        </p:nvSpPr>
        <p:spPr bwMode="auto">
          <a:xfrm>
            <a:off x="5365731" y="4193989"/>
            <a:ext cx="1045245" cy="1027340"/>
          </a:xfrm>
          <a:custGeom>
            <a:avLst/>
            <a:gdLst>
              <a:gd name="T0" fmla="*/ 10800 w 21600"/>
              <a:gd name="T1" fmla="*/ 10779 h 21559"/>
              <a:gd name="T2" fmla="*/ 10800 w 21600"/>
              <a:gd name="T3" fmla="*/ 10779 h 21559"/>
              <a:gd name="T4" fmla="*/ 10800 w 21600"/>
              <a:gd name="T5" fmla="*/ 10779 h 21559"/>
              <a:gd name="T6" fmla="*/ 10800 w 21600"/>
              <a:gd name="T7" fmla="*/ 10779 h 2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59">
                <a:moveTo>
                  <a:pt x="0" y="0"/>
                </a:moveTo>
                <a:cubicBezTo>
                  <a:pt x="53" y="5502"/>
                  <a:pt x="2137" y="10988"/>
                  <a:pt x="6271" y="15186"/>
                </a:cubicBezTo>
                <a:cubicBezTo>
                  <a:pt x="10500" y="19481"/>
                  <a:pt x="16056" y="21599"/>
                  <a:pt x="21600" y="21558"/>
                </a:cubicBezTo>
                <a:cubicBezTo>
                  <a:pt x="21600" y="9859"/>
                  <a:pt x="21600" y="4260"/>
                  <a:pt x="21600" y="4260"/>
                </a:cubicBezTo>
                <a:cubicBezTo>
                  <a:pt x="19268" y="4260"/>
                  <a:pt x="17404" y="2333"/>
                  <a:pt x="17404" y="0"/>
                </a:cubicBezTo>
                <a:cubicBezTo>
                  <a:pt x="0" y="0"/>
                  <a:pt x="444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AutoShape 14"/>
          <p:cNvSpPr>
            <a:spLocks/>
          </p:cNvSpPr>
          <p:nvPr/>
        </p:nvSpPr>
        <p:spPr bwMode="auto">
          <a:xfrm>
            <a:off x="6413215" y="3145761"/>
            <a:ext cx="1029578" cy="1048229"/>
          </a:xfrm>
          <a:custGeom>
            <a:avLst/>
            <a:gdLst>
              <a:gd name="T0" fmla="*/ 10773 w 21546"/>
              <a:gd name="T1" fmla="*/ 10800 h 21600"/>
              <a:gd name="T2" fmla="*/ 10773 w 21546"/>
              <a:gd name="T3" fmla="*/ 10800 h 21600"/>
              <a:gd name="T4" fmla="*/ 10773 w 21546"/>
              <a:gd name="T5" fmla="*/ 10800 h 21600"/>
              <a:gd name="T6" fmla="*/ 10773 w 215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46" h="21600">
                <a:moveTo>
                  <a:pt x="0" y="0"/>
                </a:moveTo>
                <a:cubicBezTo>
                  <a:pt x="0" y="12337"/>
                  <a:pt x="0" y="17409"/>
                  <a:pt x="0" y="17409"/>
                </a:cubicBezTo>
                <a:cubicBezTo>
                  <a:pt x="2328" y="17409"/>
                  <a:pt x="4253" y="19272"/>
                  <a:pt x="4253" y="21599"/>
                </a:cubicBezTo>
                <a:cubicBezTo>
                  <a:pt x="21545" y="21599"/>
                  <a:pt x="21007" y="21599"/>
                  <a:pt x="21544" y="21599"/>
                </a:cubicBezTo>
                <a:cubicBezTo>
                  <a:pt x="21600" y="16054"/>
                  <a:pt x="19487" y="10491"/>
                  <a:pt x="15193" y="6260"/>
                </a:cubicBezTo>
                <a:cubicBezTo>
                  <a:pt x="10994" y="2124"/>
                  <a:pt x="5503" y="3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4" name="AutoShape 15"/>
          <p:cNvSpPr>
            <a:spLocks/>
          </p:cNvSpPr>
          <p:nvPr/>
        </p:nvSpPr>
        <p:spPr bwMode="auto">
          <a:xfrm>
            <a:off x="6410978" y="4193989"/>
            <a:ext cx="1030323" cy="1027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64" y="0"/>
                </a:moveTo>
                <a:cubicBezTo>
                  <a:pt x="4264" y="2337"/>
                  <a:pt x="2334" y="4268"/>
                  <a:pt x="0" y="4268"/>
                </a:cubicBezTo>
                <a:cubicBezTo>
                  <a:pt x="0" y="21599"/>
                  <a:pt x="0" y="21053"/>
                  <a:pt x="0" y="21600"/>
                </a:cubicBezTo>
                <a:cubicBezTo>
                  <a:pt x="5517" y="21559"/>
                  <a:pt x="11022" y="19436"/>
                  <a:pt x="15232" y="15216"/>
                </a:cubicBezTo>
                <a:cubicBezTo>
                  <a:pt x="19427" y="11009"/>
                  <a:pt x="21545" y="5512"/>
                  <a:pt x="21599" y="0"/>
                </a:cubicBezTo>
                <a:cubicBezTo>
                  <a:pt x="9836" y="0"/>
                  <a:pt x="4264" y="0"/>
                  <a:pt x="42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AutoShape 16"/>
          <p:cNvSpPr>
            <a:spLocks/>
          </p:cNvSpPr>
          <p:nvPr/>
        </p:nvSpPr>
        <p:spPr bwMode="auto">
          <a:xfrm>
            <a:off x="6412471" y="2840618"/>
            <a:ext cx="1514523" cy="15466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900"/>
                </a:cubicBezTo>
                <a:cubicBezTo>
                  <a:pt x="21599" y="18900"/>
                  <a:pt x="21599" y="18900"/>
                  <a:pt x="21599" y="18900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900"/>
                  <a:pt x="11144" y="18900"/>
                  <a:pt x="11144" y="18900"/>
                </a:cubicBezTo>
                <a:cubicBezTo>
                  <a:pt x="13327" y="18900"/>
                  <a:pt x="13327" y="18900"/>
                  <a:pt x="13327" y="18900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7"/>
          <p:cNvSpPr>
            <a:spLocks/>
          </p:cNvSpPr>
          <p:nvPr/>
        </p:nvSpPr>
        <p:spPr bwMode="auto">
          <a:xfrm>
            <a:off x="5056859" y="2675738"/>
            <a:ext cx="1549588" cy="152272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600"/>
                </a:cubicBezTo>
                <a:cubicBezTo>
                  <a:pt x="5890" y="21600"/>
                  <a:pt x="5890" y="21600"/>
                  <a:pt x="5890" y="21600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18"/>
          <p:cNvSpPr>
            <a:spLocks/>
          </p:cNvSpPr>
          <p:nvPr/>
        </p:nvSpPr>
        <p:spPr bwMode="auto">
          <a:xfrm>
            <a:off x="4895708" y="4008217"/>
            <a:ext cx="1516761" cy="1542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600" y="21599"/>
                </a:cubicBezTo>
                <a:cubicBezTo>
                  <a:pt x="21600" y="15509"/>
                  <a:pt x="21600" y="15509"/>
                  <a:pt x="21600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AutoShape 19"/>
          <p:cNvSpPr>
            <a:spLocks/>
          </p:cNvSpPr>
          <p:nvPr/>
        </p:nvSpPr>
        <p:spPr bwMode="auto">
          <a:xfrm>
            <a:off x="6219237" y="4270090"/>
            <a:ext cx="1546605" cy="14257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699" y="19403"/>
                </a:moveTo>
                <a:cubicBezTo>
                  <a:pt x="12768" y="19403"/>
                  <a:pt x="21037" y="10861"/>
                  <a:pt x="21600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5" y="7199"/>
                  <a:pt x="9562" y="12813"/>
                  <a:pt x="2812" y="12813"/>
                </a:cubicBezTo>
                <a:cubicBezTo>
                  <a:pt x="2756" y="12813"/>
                  <a:pt x="2756" y="12813"/>
                  <a:pt x="2699" y="12813"/>
                </a:cubicBezTo>
                <a:cubicBezTo>
                  <a:pt x="2699" y="10494"/>
                  <a:pt x="2699" y="10494"/>
                  <a:pt x="2699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699" y="21600"/>
                  <a:pt x="2699" y="21600"/>
                  <a:pt x="2699" y="21600"/>
                </a:cubicBezTo>
                <a:lnTo>
                  <a:pt x="2699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2324920" y="248772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628700" y="2894259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11"/>
          <p:cNvSpPr>
            <a:spLocks noChangeAspect="1"/>
          </p:cNvSpPr>
          <p:nvPr/>
        </p:nvSpPr>
        <p:spPr>
          <a:xfrm>
            <a:off x="4054350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4108613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9113963" y="248772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9113963" y="2894259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8310596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8364860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324920" y="511854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628700" y="5525080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4008474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4062737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9109075" y="511854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9109075" y="5525080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8310596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364860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1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79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74" grpId="0" animBg="1" autoUpdateAnimBg="0"/>
      <p:bldP spid="76" grpId="0" autoUpdateAnimBg="0"/>
      <p:bldP spid="79" grpId="0" autoUpdateAnimBg="0"/>
      <p:bldP spid="85" grpId="0" animBg="1"/>
      <p:bldP spid="86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12858749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790701" y="2458102"/>
            <a:ext cx="92773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dirty="0">
                <a:solidFill>
                  <a:schemeClr val="tx2"/>
                </a:solidFill>
                <a:cs typeface="Arial" panose="020B0604020202020204" pitchFamily="34" charset="0"/>
              </a:rPr>
              <a:t>THANK YOU</a:t>
            </a:r>
            <a:endParaRPr lang="zh-CN" altLang="en-US" sz="9600" b="1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2354732" y="1960513"/>
            <a:ext cx="814928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000" dirty="0">
                <a:solidFill>
                  <a:schemeClr val="tx2"/>
                </a:solidFill>
                <a:cs typeface="Arial" panose="020B0604020202020204" pitchFamily="34" charset="0"/>
              </a:rPr>
              <a:t>感谢聆听，批评指导</a:t>
            </a:r>
            <a:endParaRPr lang="en-US" altLang="zh-CN" sz="40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693071" y="4408413"/>
            <a:ext cx="2689423" cy="44203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814543" y="4408413"/>
            <a:ext cx="3024336" cy="44203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6097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/>
      <p:bldP spid="12" grpId="1"/>
      <p:bldP spid="13" grpId="0"/>
      <p:bldP spid="13" grpId="1"/>
      <p:bldP spid="15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38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13161" y="2395369"/>
            <a:ext cx="2727160" cy="2441914"/>
            <a:chOff x="3714751" y="1835150"/>
            <a:chExt cx="1624013" cy="1454150"/>
          </a:xfrm>
          <a:solidFill>
            <a:schemeClr val="accent1"/>
          </a:solidFill>
        </p:grpSpPr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3714751" y="1835150"/>
              <a:ext cx="1624013" cy="1177925"/>
            </a:xfrm>
            <a:custGeom>
              <a:avLst/>
              <a:gdLst>
                <a:gd name="T0" fmla="*/ 397 w 432"/>
                <a:gd name="T1" fmla="*/ 0 h 312"/>
                <a:gd name="T2" fmla="*/ 33 w 432"/>
                <a:gd name="T3" fmla="*/ 0 h 312"/>
                <a:gd name="T4" fmla="*/ 0 w 432"/>
                <a:gd name="T5" fmla="*/ 35 h 312"/>
                <a:gd name="T6" fmla="*/ 0 w 432"/>
                <a:gd name="T7" fmla="*/ 276 h 312"/>
                <a:gd name="T8" fmla="*/ 33 w 432"/>
                <a:gd name="T9" fmla="*/ 312 h 312"/>
                <a:gd name="T10" fmla="*/ 397 w 432"/>
                <a:gd name="T11" fmla="*/ 312 h 312"/>
                <a:gd name="T12" fmla="*/ 432 w 432"/>
                <a:gd name="T13" fmla="*/ 276 h 312"/>
                <a:gd name="T14" fmla="*/ 432 w 432"/>
                <a:gd name="T15" fmla="*/ 35 h 312"/>
                <a:gd name="T16" fmla="*/ 397 w 432"/>
                <a:gd name="T17" fmla="*/ 0 h 312"/>
                <a:gd name="T18" fmla="*/ 408 w 432"/>
                <a:gd name="T19" fmla="*/ 284 h 312"/>
                <a:gd name="T20" fmla="*/ 24 w 432"/>
                <a:gd name="T21" fmla="*/ 284 h 312"/>
                <a:gd name="T22" fmla="*/ 24 w 432"/>
                <a:gd name="T23" fmla="*/ 28 h 312"/>
                <a:gd name="T24" fmla="*/ 408 w 432"/>
                <a:gd name="T25" fmla="*/ 28 h 312"/>
                <a:gd name="T26" fmla="*/ 408 w 432"/>
                <a:gd name="T27" fmla="*/ 28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2" h="312">
                  <a:moveTo>
                    <a:pt x="39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95"/>
                    <a:pt x="15" y="312"/>
                    <a:pt x="33" y="312"/>
                  </a:cubicBezTo>
                  <a:cubicBezTo>
                    <a:pt x="397" y="312"/>
                    <a:pt x="397" y="312"/>
                    <a:pt x="397" y="312"/>
                  </a:cubicBezTo>
                  <a:cubicBezTo>
                    <a:pt x="416" y="312"/>
                    <a:pt x="432" y="295"/>
                    <a:pt x="432" y="276"/>
                  </a:cubicBezTo>
                  <a:cubicBezTo>
                    <a:pt x="432" y="35"/>
                    <a:pt x="432" y="35"/>
                    <a:pt x="432" y="35"/>
                  </a:cubicBezTo>
                  <a:cubicBezTo>
                    <a:pt x="432" y="16"/>
                    <a:pt x="416" y="0"/>
                    <a:pt x="397" y="0"/>
                  </a:cubicBezTo>
                  <a:close/>
                  <a:moveTo>
                    <a:pt x="408" y="284"/>
                  </a:moveTo>
                  <a:cubicBezTo>
                    <a:pt x="24" y="284"/>
                    <a:pt x="24" y="284"/>
                    <a:pt x="24" y="28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408" y="28"/>
                    <a:pt x="408" y="28"/>
                    <a:pt x="408" y="28"/>
                  </a:cubicBezTo>
                  <a:lnTo>
                    <a:pt x="408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4135438" y="3089275"/>
              <a:ext cx="779463" cy="200025"/>
            </a:xfrm>
            <a:custGeom>
              <a:avLst/>
              <a:gdLst>
                <a:gd name="T0" fmla="*/ 163 w 207"/>
                <a:gd name="T1" fmla="*/ 35 h 53"/>
                <a:gd name="T2" fmla="*/ 207 w 207"/>
                <a:gd name="T3" fmla="*/ 35 h 53"/>
                <a:gd name="T4" fmla="*/ 207 w 207"/>
                <a:gd name="T5" fmla="*/ 53 h 53"/>
                <a:gd name="T6" fmla="*/ 0 w 207"/>
                <a:gd name="T7" fmla="*/ 53 h 53"/>
                <a:gd name="T8" fmla="*/ 0 w 207"/>
                <a:gd name="T9" fmla="*/ 35 h 53"/>
                <a:gd name="T10" fmla="*/ 44 w 207"/>
                <a:gd name="T11" fmla="*/ 35 h 53"/>
                <a:gd name="T12" fmla="*/ 58 w 207"/>
                <a:gd name="T13" fmla="*/ 11 h 53"/>
                <a:gd name="T14" fmla="*/ 66 w 207"/>
                <a:gd name="T15" fmla="*/ 0 h 53"/>
                <a:gd name="T16" fmla="*/ 104 w 207"/>
                <a:gd name="T17" fmla="*/ 0 h 53"/>
                <a:gd name="T18" fmla="*/ 141 w 207"/>
                <a:gd name="T19" fmla="*/ 0 h 53"/>
                <a:gd name="T20" fmla="*/ 149 w 207"/>
                <a:gd name="T21" fmla="*/ 11 h 53"/>
                <a:gd name="T22" fmla="*/ 163 w 207"/>
                <a:gd name="T23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53">
                  <a:moveTo>
                    <a:pt x="163" y="35"/>
                  </a:moveTo>
                  <a:cubicBezTo>
                    <a:pt x="207" y="35"/>
                    <a:pt x="207" y="35"/>
                    <a:pt x="207" y="35"/>
                  </a:cubicBezTo>
                  <a:cubicBezTo>
                    <a:pt x="207" y="53"/>
                    <a:pt x="207" y="53"/>
                    <a:pt x="20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8" y="31"/>
                    <a:pt x="53" y="24"/>
                    <a:pt x="58" y="11"/>
                  </a:cubicBezTo>
                  <a:cubicBezTo>
                    <a:pt x="58" y="11"/>
                    <a:pt x="61" y="1"/>
                    <a:pt x="66" y="0"/>
                  </a:cubicBezTo>
                  <a:cubicBezTo>
                    <a:pt x="69" y="0"/>
                    <a:pt x="86" y="0"/>
                    <a:pt x="104" y="0"/>
                  </a:cubicBezTo>
                  <a:cubicBezTo>
                    <a:pt x="121" y="0"/>
                    <a:pt x="138" y="0"/>
                    <a:pt x="141" y="0"/>
                  </a:cubicBezTo>
                  <a:cubicBezTo>
                    <a:pt x="146" y="1"/>
                    <a:pt x="149" y="11"/>
                    <a:pt x="149" y="11"/>
                  </a:cubicBezTo>
                  <a:cubicBezTo>
                    <a:pt x="154" y="24"/>
                    <a:pt x="159" y="31"/>
                    <a:pt x="163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429126" y="3089275"/>
              <a:ext cx="485775" cy="200025"/>
            </a:xfrm>
            <a:custGeom>
              <a:avLst/>
              <a:gdLst>
                <a:gd name="T0" fmla="*/ 85 w 129"/>
                <a:gd name="T1" fmla="*/ 35 h 53"/>
                <a:gd name="T2" fmla="*/ 71 w 129"/>
                <a:gd name="T3" fmla="*/ 11 h 53"/>
                <a:gd name="T4" fmla="*/ 63 w 129"/>
                <a:gd name="T5" fmla="*/ 0 h 53"/>
                <a:gd name="T6" fmla="*/ 26 w 129"/>
                <a:gd name="T7" fmla="*/ 0 h 53"/>
                <a:gd name="T8" fmla="*/ 0 w 129"/>
                <a:gd name="T9" fmla="*/ 0 h 53"/>
                <a:gd name="T10" fmla="*/ 59 w 129"/>
                <a:gd name="T11" fmla="*/ 53 h 53"/>
                <a:gd name="T12" fmla="*/ 129 w 129"/>
                <a:gd name="T13" fmla="*/ 53 h 53"/>
                <a:gd name="T14" fmla="*/ 129 w 129"/>
                <a:gd name="T15" fmla="*/ 35 h 53"/>
                <a:gd name="T16" fmla="*/ 85 w 129"/>
                <a:gd name="T17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53">
                  <a:moveTo>
                    <a:pt x="85" y="35"/>
                  </a:moveTo>
                  <a:cubicBezTo>
                    <a:pt x="81" y="31"/>
                    <a:pt x="76" y="24"/>
                    <a:pt x="71" y="11"/>
                  </a:cubicBezTo>
                  <a:cubicBezTo>
                    <a:pt x="71" y="11"/>
                    <a:pt x="68" y="1"/>
                    <a:pt x="63" y="0"/>
                  </a:cubicBezTo>
                  <a:cubicBezTo>
                    <a:pt x="60" y="0"/>
                    <a:pt x="43" y="0"/>
                    <a:pt x="26" y="0"/>
                  </a:cubicBezTo>
                  <a:cubicBezTo>
                    <a:pt x="16" y="0"/>
                    <a:pt x="7" y="0"/>
                    <a:pt x="0" y="0"/>
                  </a:cubicBezTo>
                  <a:cubicBezTo>
                    <a:pt x="21" y="15"/>
                    <a:pt x="41" y="33"/>
                    <a:pt x="59" y="53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9" y="35"/>
                    <a:pt x="129" y="35"/>
                    <a:pt x="129" y="35"/>
                  </a:cubicBezTo>
                  <a:lnTo>
                    <a:pt x="8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3756571" y="1905812"/>
              <a:ext cx="1537197" cy="10616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6232233" y="3103092"/>
            <a:ext cx="3371169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136988" y="3917348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014591" y="3917348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136988" y="415841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014591" y="415841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s_1"/>
          <p:cNvSpPr txBox="1"/>
          <p:nvPr>
            <p:custDataLst>
              <p:tags r:id="rId1"/>
            </p:custDataLst>
          </p:nvPr>
        </p:nvSpPr>
        <p:spPr>
          <a:xfrm>
            <a:off x="3120137" y="2687703"/>
            <a:ext cx="1713208" cy="13542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4640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6429375" y="2035086"/>
            <a:ext cx="0" cy="4187422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96923" y="2550851"/>
            <a:ext cx="213550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96923" y="4080105"/>
            <a:ext cx="213550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96923" y="5673875"/>
            <a:ext cx="2135509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9" name="Freeform 156"/>
          <p:cNvSpPr>
            <a:spLocks/>
          </p:cNvSpPr>
          <p:nvPr/>
        </p:nvSpPr>
        <p:spPr bwMode="auto">
          <a:xfrm>
            <a:off x="4828813" y="3496584"/>
            <a:ext cx="471729" cy="495715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02148" tIns="51075" rIns="102148" bIns="5107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4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788240" y="4971958"/>
            <a:ext cx="552875" cy="552875"/>
            <a:chOff x="2443163" y="3615531"/>
            <a:chExt cx="320675" cy="319088"/>
          </a:xfrm>
          <a:solidFill>
            <a:schemeClr val="accent3"/>
          </a:solidFill>
        </p:grpSpPr>
        <p:sp>
          <p:nvSpPr>
            <p:cNvPr id="54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769819" y="1904750"/>
            <a:ext cx="589716" cy="503649"/>
            <a:chOff x="2875829" y="825500"/>
            <a:chExt cx="587375" cy="501650"/>
          </a:xfrm>
          <a:solidFill>
            <a:schemeClr val="accent1"/>
          </a:solidFill>
        </p:grpSpPr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926629" y="869950"/>
              <a:ext cx="536575" cy="292100"/>
            </a:xfrm>
            <a:custGeom>
              <a:avLst/>
              <a:gdLst>
                <a:gd name="T0" fmla="*/ 77 w 84"/>
                <a:gd name="T1" fmla="*/ 37 h 46"/>
                <a:gd name="T2" fmla="*/ 73 w 84"/>
                <a:gd name="T3" fmla="*/ 40 h 46"/>
                <a:gd name="T4" fmla="*/ 26 w 84"/>
                <a:gd name="T5" fmla="*/ 42 h 46"/>
                <a:gd name="T6" fmla="*/ 18 w 84"/>
                <a:gd name="T7" fmla="*/ 37 h 46"/>
                <a:gd name="T8" fmla="*/ 5 w 84"/>
                <a:gd name="T9" fmla="*/ 5 h 46"/>
                <a:gd name="T10" fmla="*/ 80 w 84"/>
                <a:gd name="T11" fmla="*/ 10 h 46"/>
                <a:gd name="T12" fmla="*/ 77 w 84"/>
                <a:gd name="T13" fmla="*/ 37 h 46"/>
                <a:gd name="T14" fmla="*/ 83 w 84"/>
                <a:gd name="T15" fmla="*/ 6 h 46"/>
                <a:gd name="T16" fmla="*/ 82 w 84"/>
                <a:gd name="T17" fmla="*/ 5 h 46"/>
                <a:gd name="T18" fmla="*/ 2 w 84"/>
                <a:gd name="T19" fmla="*/ 0 h 46"/>
                <a:gd name="T20" fmla="*/ 0 w 84"/>
                <a:gd name="T21" fmla="*/ 1 h 46"/>
                <a:gd name="T22" fmla="*/ 0 w 84"/>
                <a:gd name="T23" fmla="*/ 3 h 46"/>
                <a:gd name="T24" fmla="*/ 15 w 84"/>
                <a:gd name="T25" fmla="*/ 38 h 46"/>
                <a:gd name="T26" fmla="*/ 26 w 84"/>
                <a:gd name="T27" fmla="*/ 46 h 46"/>
                <a:gd name="T28" fmla="*/ 73 w 84"/>
                <a:gd name="T29" fmla="*/ 43 h 46"/>
                <a:gd name="T30" fmla="*/ 81 w 84"/>
                <a:gd name="T31" fmla="*/ 37 h 46"/>
                <a:gd name="T32" fmla="*/ 84 w 84"/>
                <a:gd name="T33" fmla="*/ 7 h 46"/>
                <a:gd name="T34" fmla="*/ 83 w 84"/>
                <a:gd name="T3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46">
                  <a:moveTo>
                    <a:pt x="77" y="37"/>
                  </a:moveTo>
                  <a:cubicBezTo>
                    <a:pt x="77" y="38"/>
                    <a:pt x="75" y="40"/>
                    <a:pt x="73" y="40"/>
                  </a:cubicBezTo>
                  <a:cubicBezTo>
                    <a:pt x="72" y="40"/>
                    <a:pt x="28" y="42"/>
                    <a:pt x="26" y="42"/>
                  </a:cubicBezTo>
                  <a:cubicBezTo>
                    <a:pt x="23" y="42"/>
                    <a:pt x="20" y="41"/>
                    <a:pt x="18" y="3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17"/>
                    <a:pt x="77" y="35"/>
                    <a:pt x="77" y="37"/>
                  </a:cubicBezTo>
                  <a:close/>
                  <a:moveTo>
                    <a:pt x="83" y="6"/>
                  </a:moveTo>
                  <a:cubicBezTo>
                    <a:pt x="83" y="5"/>
                    <a:pt x="83" y="5"/>
                    <a:pt x="8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7" y="43"/>
                    <a:pt x="21" y="46"/>
                    <a:pt x="26" y="46"/>
                  </a:cubicBezTo>
                  <a:cubicBezTo>
                    <a:pt x="28" y="46"/>
                    <a:pt x="71" y="44"/>
                    <a:pt x="73" y="43"/>
                  </a:cubicBezTo>
                  <a:cubicBezTo>
                    <a:pt x="77" y="43"/>
                    <a:pt x="80" y="41"/>
                    <a:pt x="81" y="37"/>
                  </a:cubicBezTo>
                  <a:cubicBezTo>
                    <a:pt x="81" y="35"/>
                    <a:pt x="84" y="8"/>
                    <a:pt x="84" y="7"/>
                  </a:cubicBezTo>
                  <a:cubicBezTo>
                    <a:pt x="84" y="7"/>
                    <a:pt x="84" y="6"/>
                    <a:pt x="8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996479" y="895350"/>
              <a:ext cx="134938" cy="247650"/>
            </a:xfrm>
            <a:custGeom>
              <a:avLst/>
              <a:gdLst>
                <a:gd name="T0" fmla="*/ 69 w 85"/>
                <a:gd name="T1" fmla="*/ 156 h 156"/>
                <a:gd name="T2" fmla="*/ 0 w 85"/>
                <a:gd name="T3" fmla="*/ 0 h 156"/>
                <a:gd name="T4" fmla="*/ 21 w 85"/>
                <a:gd name="T5" fmla="*/ 0 h 156"/>
                <a:gd name="T6" fmla="*/ 85 w 85"/>
                <a:gd name="T7" fmla="*/ 156 h 156"/>
                <a:gd name="T8" fmla="*/ 69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9" y="156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85" y="156"/>
                  </a:lnTo>
                  <a:lnTo>
                    <a:pt x="6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002829" y="901700"/>
              <a:ext cx="122238" cy="241300"/>
            </a:xfrm>
            <a:custGeom>
              <a:avLst/>
              <a:gdLst>
                <a:gd name="T0" fmla="*/ 77 w 77"/>
                <a:gd name="T1" fmla="*/ 152 h 152"/>
                <a:gd name="T2" fmla="*/ 17 w 77"/>
                <a:gd name="T3" fmla="*/ 0 h 152"/>
                <a:gd name="T4" fmla="*/ 0 w 77"/>
                <a:gd name="T5" fmla="*/ 0 h 152"/>
                <a:gd name="T6" fmla="*/ 65 w 77"/>
                <a:gd name="T7" fmla="*/ 152 h 152"/>
                <a:gd name="T8" fmla="*/ 77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77" y="152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65" y="152"/>
                  </a:lnTo>
                  <a:lnTo>
                    <a:pt x="77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06791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20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074267" y="901700"/>
              <a:ext cx="120650" cy="241300"/>
            </a:xfrm>
            <a:custGeom>
              <a:avLst/>
              <a:gdLst>
                <a:gd name="T0" fmla="*/ 76 w 76"/>
                <a:gd name="T1" fmla="*/ 152 h 152"/>
                <a:gd name="T2" fmla="*/ 12 w 76"/>
                <a:gd name="T3" fmla="*/ 0 h 152"/>
                <a:gd name="T4" fmla="*/ 0 w 76"/>
                <a:gd name="T5" fmla="*/ 0 h 152"/>
                <a:gd name="T6" fmla="*/ 64 w 76"/>
                <a:gd name="T7" fmla="*/ 152 h 152"/>
                <a:gd name="T8" fmla="*/ 76 w 76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52">
                  <a:moveTo>
                    <a:pt x="76" y="152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76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13776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16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137767" y="901700"/>
              <a:ext cx="127000" cy="241300"/>
            </a:xfrm>
            <a:custGeom>
              <a:avLst/>
              <a:gdLst>
                <a:gd name="T0" fmla="*/ 80 w 80"/>
                <a:gd name="T1" fmla="*/ 152 h 152"/>
                <a:gd name="T2" fmla="*/ 16 w 80"/>
                <a:gd name="T3" fmla="*/ 0 h 152"/>
                <a:gd name="T4" fmla="*/ 0 w 80"/>
                <a:gd name="T5" fmla="*/ 0 h 152"/>
                <a:gd name="T6" fmla="*/ 64 w 80"/>
                <a:gd name="T7" fmla="*/ 152 h 152"/>
                <a:gd name="T8" fmla="*/ 80 w 80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52">
                  <a:moveTo>
                    <a:pt x="80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0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3201267" y="895350"/>
              <a:ext cx="134938" cy="247650"/>
            </a:xfrm>
            <a:custGeom>
              <a:avLst/>
              <a:gdLst>
                <a:gd name="T0" fmla="*/ 68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8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8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8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207617" y="901700"/>
              <a:ext cx="128588" cy="241300"/>
            </a:xfrm>
            <a:custGeom>
              <a:avLst/>
              <a:gdLst>
                <a:gd name="T0" fmla="*/ 81 w 81"/>
                <a:gd name="T1" fmla="*/ 152 h 152"/>
                <a:gd name="T2" fmla="*/ 16 w 81"/>
                <a:gd name="T3" fmla="*/ 0 h 152"/>
                <a:gd name="T4" fmla="*/ 0 w 81"/>
                <a:gd name="T5" fmla="*/ 0 h 152"/>
                <a:gd name="T6" fmla="*/ 64 w 81"/>
                <a:gd name="T7" fmla="*/ 152 h 152"/>
                <a:gd name="T8" fmla="*/ 81 w 81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52">
                  <a:moveTo>
                    <a:pt x="81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1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3271117" y="895350"/>
              <a:ext cx="134938" cy="247650"/>
            </a:xfrm>
            <a:custGeom>
              <a:avLst/>
              <a:gdLst>
                <a:gd name="T0" fmla="*/ 65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5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5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5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342554" y="895350"/>
              <a:ext cx="95250" cy="215900"/>
            </a:xfrm>
            <a:custGeom>
              <a:avLst/>
              <a:gdLst>
                <a:gd name="T0" fmla="*/ 0 w 60"/>
                <a:gd name="T1" fmla="*/ 0 h 136"/>
                <a:gd name="T2" fmla="*/ 16 w 60"/>
                <a:gd name="T3" fmla="*/ 0 h 136"/>
                <a:gd name="T4" fmla="*/ 60 w 60"/>
                <a:gd name="T5" fmla="*/ 104 h 136"/>
                <a:gd name="T6" fmla="*/ 56 w 60"/>
                <a:gd name="T7" fmla="*/ 136 h 136"/>
                <a:gd name="T8" fmla="*/ 0 w 60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36">
                  <a:moveTo>
                    <a:pt x="0" y="0"/>
                  </a:moveTo>
                  <a:lnTo>
                    <a:pt x="16" y="0"/>
                  </a:lnTo>
                  <a:lnTo>
                    <a:pt x="60" y="104"/>
                  </a:lnTo>
                  <a:lnTo>
                    <a:pt x="56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Oval 17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Oval 20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1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23"/>
            <p:cNvSpPr>
              <a:spLocks noChangeArrowheads="1"/>
            </p:cNvSpPr>
            <p:nvPr/>
          </p:nvSpPr>
          <p:spPr bwMode="auto">
            <a:xfrm>
              <a:off x="3023467" y="1257300"/>
              <a:ext cx="6985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Oval 24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25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Oval 26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Oval 27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Oval 28"/>
            <p:cNvSpPr>
              <a:spLocks noChangeArrowheads="1"/>
            </p:cNvSpPr>
            <p:nvPr/>
          </p:nvSpPr>
          <p:spPr bwMode="auto">
            <a:xfrm>
              <a:off x="3309217" y="1250950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Oval 29"/>
            <p:cNvSpPr>
              <a:spLocks noChangeArrowheads="1"/>
            </p:cNvSpPr>
            <p:nvPr/>
          </p:nvSpPr>
          <p:spPr bwMode="auto">
            <a:xfrm>
              <a:off x="3315567" y="1250950"/>
              <a:ext cx="6508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30"/>
            <p:cNvSpPr>
              <a:spLocks noChangeArrowheads="1"/>
            </p:cNvSpPr>
            <p:nvPr/>
          </p:nvSpPr>
          <p:spPr bwMode="auto">
            <a:xfrm>
              <a:off x="3315567" y="1257300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31"/>
            <p:cNvSpPr>
              <a:spLocks/>
            </p:cNvSpPr>
            <p:nvPr/>
          </p:nvSpPr>
          <p:spPr bwMode="auto">
            <a:xfrm>
              <a:off x="3036167" y="1212850"/>
              <a:ext cx="44450" cy="95250"/>
            </a:xfrm>
            <a:custGeom>
              <a:avLst/>
              <a:gdLst>
                <a:gd name="T0" fmla="*/ 7 w 7"/>
                <a:gd name="T1" fmla="*/ 13 h 15"/>
                <a:gd name="T2" fmla="*/ 4 w 7"/>
                <a:gd name="T3" fmla="*/ 15 h 15"/>
                <a:gd name="T4" fmla="*/ 3 w 7"/>
                <a:gd name="T5" fmla="*/ 15 h 15"/>
                <a:gd name="T6" fmla="*/ 0 w 7"/>
                <a:gd name="T7" fmla="*/ 13 h 15"/>
                <a:gd name="T8" fmla="*/ 0 w 7"/>
                <a:gd name="T9" fmla="*/ 3 h 15"/>
                <a:gd name="T10" fmla="*/ 3 w 7"/>
                <a:gd name="T11" fmla="*/ 0 h 15"/>
                <a:gd name="T12" fmla="*/ 4 w 7"/>
                <a:gd name="T13" fmla="*/ 0 h 15"/>
                <a:gd name="T14" fmla="*/ 7 w 7"/>
                <a:gd name="T15" fmla="*/ 3 h 15"/>
                <a:gd name="T16" fmla="*/ 7 w 7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5">
                  <a:moveTo>
                    <a:pt x="7" y="13"/>
                  </a:moveTo>
                  <a:cubicBezTo>
                    <a:pt x="7" y="14"/>
                    <a:pt x="6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1"/>
                    <a:pt x="7" y="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32"/>
            <p:cNvSpPr>
              <a:spLocks/>
            </p:cNvSpPr>
            <p:nvPr/>
          </p:nvSpPr>
          <p:spPr bwMode="auto">
            <a:xfrm>
              <a:off x="3042517" y="1219200"/>
              <a:ext cx="31750" cy="88900"/>
            </a:xfrm>
            <a:custGeom>
              <a:avLst/>
              <a:gdLst>
                <a:gd name="T0" fmla="*/ 2 w 5"/>
                <a:gd name="T1" fmla="*/ 14 h 14"/>
                <a:gd name="T2" fmla="*/ 0 w 5"/>
                <a:gd name="T3" fmla="*/ 12 h 14"/>
                <a:gd name="T4" fmla="*/ 0 w 5"/>
                <a:gd name="T5" fmla="*/ 2 h 14"/>
                <a:gd name="T6" fmla="*/ 2 w 5"/>
                <a:gd name="T7" fmla="*/ 0 h 14"/>
                <a:gd name="T8" fmla="*/ 3 w 5"/>
                <a:gd name="T9" fmla="*/ 0 h 14"/>
                <a:gd name="T10" fmla="*/ 5 w 5"/>
                <a:gd name="T11" fmla="*/ 2 h 14"/>
                <a:gd name="T12" fmla="*/ 5 w 5"/>
                <a:gd name="T13" fmla="*/ 12 h 14"/>
                <a:gd name="T14" fmla="*/ 3 w 5"/>
                <a:gd name="T15" fmla="*/ 14 h 14"/>
                <a:gd name="T16" fmla="*/ 2 w 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0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3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33"/>
            <p:cNvSpPr>
              <a:spLocks/>
            </p:cNvSpPr>
            <p:nvPr/>
          </p:nvSpPr>
          <p:spPr bwMode="auto">
            <a:xfrm>
              <a:off x="3329854" y="1212850"/>
              <a:ext cx="38100" cy="95250"/>
            </a:xfrm>
            <a:custGeom>
              <a:avLst/>
              <a:gdLst>
                <a:gd name="T0" fmla="*/ 6 w 6"/>
                <a:gd name="T1" fmla="*/ 13 h 15"/>
                <a:gd name="T2" fmla="*/ 4 w 6"/>
                <a:gd name="T3" fmla="*/ 15 h 15"/>
                <a:gd name="T4" fmla="*/ 2 w 6"/>
                <a:gd name="T5" fmla="*/ 15 h 15"/>
                <a:gd name="T6" fmla="*/ 0 w 6"/>
                <a:gd name="T7" fmla="*/ 13 h 15"/>
                <a:gd name="T8" fmla="*/ 0 w 6"/>
                <a:gd name="T9" fmla="*/ 3 h 15"/>
                <a:gd name="T10" fmla="*/ 2 w 6"/>
                <a:gd name="T11" fmla="*/ 0 h 15"/>
                <a:gd name="T12" fmla="*/ 4 w 6"/>
                <a:gd name="T13" fmla="*/ 0 h 15"/>
                <a:gd name="T14" fmla="*/ 6 w 6"/>
                <a:gd name="T15" fmla="*/ 3 h 15"/>
                <a:gd name="T16" fmla="*/ 6 w 6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5">
                  <a:moveTo>
                    <a:pt x="6" y="13"/>
                  </a:moveTo>
                  <a:cubicBezTo>
                    <a:pt x="6" y="14"/>
                    <a:pt x="5" y="15"/>
                    <a:pt x="4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3"/>
                  </a:cubicBezTo>
                  <a:lnTo>
                    <a:pt x="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34"/>
            <p:cNvSpPr>
              <a:spLocks/>
            </p:cNvSpPr>
            <p:nvPr/>
          </p:nvSpPr>
          <p:spPr bwMode="auto">
            <a:xfrm>
              <a:off x="3329854" y="1219200"/>
              <a:ext cx="38100" cy="88900"/>
            </a:xfrm>
            <a:custGeom>
              <a:avLst/>
              <a:gdLst>
                <a:gd name="T0" fmla="*/ 2 w 6"/>
                <a:gd name="T1" fmla="*/ 14 h 14"/>
                <a:gd name="T2" fmla="*/ 0 w 6"/>
                <a:gd name="T3" fmla="*/ 12 h 14"/>
                <a:gd name="T4" fmla="*/ 0 w 6"/>
                <a:gd name="T5" fmla="*/ 2 h 14"/>
                <a:gd name="T6" fmla="*/ 2 w 6"/>
                <a:gd name="T7" fmla="*/ 0 h 14"/>
                <a:gd name="T8" fmla="*/ 4 w 6"/>
                <a:gd name="T9" fmla="*/ 0 h 14"/>
                <a:gd name="T10" fmla="*/ 6 w 6"/>
                <a:gd name="T11" fmla="*/ 2 h 14"/>
                <a:gd name="T12" fmla="*/ 6 w 6"/>
                <a:gd name="T13" fmla="*/ 12 h 14"/>
                <a:gd name="T14" fmla="*/ 4 w 6"/>
                <a:gd name="T15" fmla="*/ 14 h 14"/>
                <a:gd name="T16" fmla="*/ 2 w 6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4">
                  <a:moveTo>
                    <a:pt x="2" y="14"/>
                  </a:moveTo>
                  <a:cubicBezTo>
                    <a:pt x="1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5" y="14"/>
                    <a:pt x="4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Rectangle 35"/>
            <p:cNvSpPr>
              <a:spLocks noChangeArrowheads="1"/>
            </p:cNvSpPr>
            <p:nvPr/>
          </p:nvSpPr>
          <p:spPr bwMode="auto">
            <a:xfrm>
              <a:off x="3042517" y="1231900"/>
              <a:ext cx="3175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Rectangle 36"/>
            <p:cNvSpPr>
              <a:spLocks noChangeArrowheads="1"/>
            </p:cNvSpPr>
            <p:nvPr/>
          </p:nvSpPr>
          <p:spPr bwMode="auto">
            <a:xfrm>
              <a:off x="3329854" y="1231900"/>
              <a:ext cx="381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3 w 85"/>
                <a:gd name="T1" fmla="*/ 61 h 65"/>
                <a:gd name="T2" fmla="*/ 22 w 85"/>
                <a:gd name="T3" fmla="*/ 59 h 65"/>
                <a:gd name="T4" fmla="*/ 25 w 85"/>
                <a:gd name="T5" fmla="*/ 55 h 65"/>
                <a:gd name="T6" fmla="*/ 25 w 85"/>
                <a:gd name="T7" fmla="*/ 51 h 65"/>
                <a:gd name="T8" fmla="*/ 15 w 85"/>
                <a:gd name="T9" fmla="*/ 26 h 65"/>
                <a:gd name="T10" fmla="*/ 5 w 85"/>
                <a:gd name="T11" fmla="*/ 1 h 65"/>
                <a:gd name="T12" fmla="*/ 2 w 85"/>
                <a:gd name="T13" fmla="*/ 0 h 65"/>
                <a:gd name="T14" fmla="*/ 2 w 85"/>
                <a:gd name="T15" fmla="*/ 0 h 65"/>
                <a:gd name="T16" fmla="*/ 1 w 85"/>
                <a:gd name="T17" fmla="*/ 3 h 65"/>
                <a:gd name="T18" fmla="*/ 10 w 85"/>
                <a:gd name="T19" fmla="*/ 27 h 65"/>
                <a:gd name="T20" fmla="*/ 20 w 85"/>
                <a:gd name="T21" fmla="*/ 50 h 65"/>
                <a:gd name="T22" fmla="*/ 20 w 85"/>
                <a:gd name="T23" fmla="*/ 54 h 65"/>
                <a:gd name="T24" fmla="*/ 14 w 85"/>
                <a:gd name="T25" fmla="*/ 63 h 65"/>
                <a:gd name="T26" fmla="*/ 15 w 85"/>
                <a:gd name="T27" fmla="*/ 65 h 65"/>
                <a:gd name="T28" fmla="*/ 49 w 85"/>
                <a:gd name="T29" fmla="*/ 65 h 65"/>
                <a:gd name="T30" fmla="*/ 83 w 85"/>
                <a:gd name="T31" fmla="*/ 65 h 65"/>
                <a:gd name="T32" fmla="*/ 85 w 85"/>
                <a:gd name="T33" fmla="*/ 63 h 65"/>
                <a:gd name="T34" fmla="*/ 83 w 85"/>
                <a:gd name="T35" fmla="*/ 61 h 65"/>
                <a:gd name="T36" fmla="*/ 53 w 85"/>
                <a:gd name="T37" fmla="*/ 61 h 65"/>
                <a:gd name="T38" fmla="*/ 23 w 85"/>
                <a:gd name="T39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65">
                  <a:moveTo>
                    <a:pt x="23" y="61"/>
                  </a:moveTo>
                  <a:cubicBezTo>
                    <a:pt x="22" y="61"/>
                    <a:pt x="22" y="60"/>
                    <a:pt x="22" y="59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4"/>
                    <a:pt x="25" y="52"/>
                    <a:pt x="25" y="5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1"/>
                    <a:pt x="20" y="53"/>
                    <a:pt x="20" y="5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4" y="65"/>
                    <a:pt x="15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4" y="65"/>
                    <a:pt x="85" y="64"/>
                    <a:pt x="85" y="63"/>
                  </a:cubicBezTo>
                  <a:cubicBezTo>
                    <a:pt x="85" y="62"/>
                    <a:pt x="84" y="61"/>
                    <a:pt x="83" y="61"/>
                  </a:cubicBezTo>
                  <a:cubicBezTo>
                    <a:pt x="53" y="61"/>
                    <a:pt x="53" y="61"/>
                    <a:pt x="53" y="61"/>
                  </a:cubicBez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38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2 h 65"/>
                <a:gd name="T42" fmla="*/ 20 w 85"/>
                <a:gd name="T43" fmla="*/ 54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3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2"/>
                    <a:pt x="15" y="62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1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39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2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40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0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41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42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4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4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3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7 w 85"/>
                <a:gd name="T35" fmla="*/ 65 h 65"/>
                <a:gd name="T36" fmla="*/ 15 w 85"/>
                <a:gd name="T37" fmla="*/ 65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1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5" y="65"/>
                    <a:pt x="15" y="65"/>
                  </a:cubicBez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43"/>
            <p:cNvSpPr>
              <a:spLocks/>
            </p:cNvSpPr>
            <p:nvPr/>
          </p:nvSpPr>
          <p:spPr bwMode="auto">
            <a:xfrm>
              <a:off x="2875829" y="825500"/>
              <a:ext cx="536575" cy="412750"/>
            </a:xfrm>
            <a:custGeom>
              <a:avLst/>
              <a:gdLst>
                <a:gd name="T0" fmla="*/ 15 w 84"/>
                <a:gd name="T1" fmla="*/ 65 h 65"/>
                <a:gd name="T2" fmla="*/ 14 w 84"/>
                <a:gd name="T3" fmla="*/ 64 h 65"/>
                <a:gd name="T4" fmla="*/ 14 w 84"/>
                <a:gd name="T5" fmla="*/ 63 h 65"/>
                <a:gd name="T6" fmla="*/ 20 w 84"/>
                <a:gd name="T7" fmla="*/ 54 h 65"/>
                <a:gd name="T8" fmla="*/ 20 w 84"/>
                <a:gd name="T9" fmla="*/ 50 h 65"/>
                <a:gd name="T10" fmla="*/ 11 w 84"/>
                <a:gd name="T11" fmla="*/ 26 h 65"/>
                <a:gd name="T12" fmla="*/ 1 w 84"/>
                <a:gd name="T13" fmla="*/ 3 h 65"/>
                <a:gd name="T14" fmla="*/ 2 w 84"/>
                <a:gd name="T15" fmla="*/ 0 h 65"/>
                <a:gd name="T16" fmla="*/ 3 w 84"/>
                <a:gd name="T17" fmla="*/ 0 h 65"/>
                <a:gd name="T18" fmla="*/ 4 w 84"/>
                <a:gd name="T19" fmla="*/ 1 h 65"/>
                <a:gd name="T20" fmla="*/ 15 w 84"/>
                <a:gd name="T21" fmla="*/ 26 h 65"/>
                <a:gd name="T22" fmla="*/ 25 w 84"/>
                <a:gd name="T23" fmla="*/ 51 h 65"/>
                <a:gd name="T24" fmla="*/ 24 w 84"/>
                <a:gd name="T25" fmla="*/ 54 h 65"/>
                <a:gd name="T26" fmla="*/ 22 w 84"/>
                <a:gd name="T27" fmla="*/ 59 h 65"/>
                <a:gd name="T28" fmla="*/ 22 w 84"/>
                <a:gd name="T29" fmla="*/ 60 h 65"/>
                <a:gd name="T30" fmla="*/ 23 w 84"/>
                <a:gd name="T31" fmla="*/ 61 h 65"/>
                <a:gd name="T32" fmla="*/ 53 w 84"/>
                <a:gd name="T33" fmla="*/ 61 h 65"/>
                <a:gd name="T34" fmla="*/ 83 w 84"/>
                <a:gd name="T35" fmla="*/ 61 h 65"/>
                <a:gd name="T36" fmla="*/ 84 w 84"/>
                <a:gd name="T37" fmla="*/ 63 h 65"/>
                <a:gd name="T38" fmla="*/ 83 w 84"/>
                <a:gd name="T39" fmla="*/ 65 h 65"/>
                <a:gd name="T40" fmla="*/ 49 w 84"/>
                <a:gd name="T41" fmla="*/ 65 h 65"/>
                <a:gd name="T42" fmla="*/ 15 w 84"/>
                <a:gd name="T4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65">
                  <a:moveTo>
                    <a:pt x="15" y="65"/>
                  </a:move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3"/>
                    <a:pt x="21" y="51"/>
                    <a:pt x="20" y="5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1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4" y="62"/>
                    <a:pt x="84" y="63"/>
                  </a:cubicBezTo>
                  <a:cubicBezTo>
                    <a:pt x="84" y="64"/>
                    <a:pt x="84" y="65"/>
                    <a:pt x="83" y="65"/>
                  </a:cubicBezTo>
                  <a:cubicBezTo>
                    <a:pt x="49" y="65"/>
                    <a:pt x="49" y="65"/>
                    <a:pt x="49" y="65"/>
                  </a:cubicBezTo>
                  <a:lnTo>
                    <a:pt x="15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44"/>
            <p:cNvSpPr>
              <a:spLocks/>
            </p:cNvSpPr>
            <p:nvPr/>
          </p:nvSpPr>
          <p:spPr bwMode="auto">
            <a:xfrm>
              <a:off x="3048867" y="1276350"/>
              <a:ext cx="19050" cy="25400"/>
            </a:xfrm>
            <a:custGeom>
              <a:avLst/>
              <a:gdLst>
                <a:gd name="T0" fmla="*/ 3 w 3"/>
                <a:gd name="T1" fmla="*/ 3 h 4"/>
                <a:gd name="T2" fmla="*/ 0 w 3"/>
                <a:gd name="T3" fmla="*/ 3 h 4"/>
                <a:gd name="T4" fmla="*/ 0 w 3"/>
                <a:gd name="T5" fmla="*/ 1 h 4"/>
                <a:gd name="T6" fmla="*/ 3 w 3"/>
                <a:gd name="T7" fmla="*/ 1 h 4"/>
                <a:gd name="T8" fmla="*/ 3 w 3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45"/>
            <p:cNvSpPr>
              <a:spLocks noChangeArrowheads="1"/>
            </p:cNvSpPr>
            <p:nvPr/>
          </p:nvSpPr>
          <p:spPr bwMode="auto">
            <a:xfrm>
              <a:off x="3055217" y="1282700"/>
              <a:ext cx="635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46"/>
            <p:cNvSpPr>
              <a:spLocks/>
            </p:cNvSpPr>
            <p:nvPr/>
          </p:nvSpPr>
          <p:spPr bwMode="auto">
            <a:xfrm>
              <a:off x="3336204" y="1276350"/>
              <a:ext cx="25400" cy="2540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Oval 47"/>
            <p:cNvSpPr>
              <a:spLocks noChangeArrowheads="1"/>
            </p:cNvSpPr>
            <p:nvPr/>
          </p:nvSpPr>
          <p:spPr bwMode="auto">
            <a:xfrm>
              <a:off x="3342554" y="1282700"/>
              <a:ext cx="1270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48"/>
            <p:cNvSpPr>
              <a:spLocks/>
            </p:cNvSpPr>
            <p:nvPr/>
          </p:nvSpPr>
          <p:spPr bwMode="auto">
            <a:xfrm>
              <a:off x="2907579" y="850900"/>
              <a:ext cx="122238" cy="292100"/>
            </a:xfrm>
            <a:custGeom>
              <a:avLst/>
              <a:gdLst>
                <a:gd name="T0" fmla="*/ 10 w 19"/>
                <a:gd name="T1" fmla="*/ 23 h 46"/>
                <a:gd name="T2" fmla="*/ 0 w 19"/>
                <a:gd name="T3" fmla="*/ 0 h 46"/>
                <a:gd name="T4" fmla="*/ 9 w 19"/>
                <a:gd name="T5" fmla="*/ 23 h 46"/>
                <a:gd name="T6" fmla="*/ 19 w 19"/>
                <a:gd name="T7" fmla="*/ 46 h 46"/>
                <a:gd name="T8" fmla="*/ 10 w 19"/>
                <a:gd name="T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10" y="23"/>
                  </a:moveTo>
                  <a:cubicBezTo>
                    <a:pt x="5" y="10"/>
                    <a:pt x="0" y="0"/>
                    <a:pt x="0" y="0"/>
                  </a:cubicBezTo>
                  <a:cubicBezTo>
                    <a:pt x="0" y="0"/>
                    <a:pt x="4" y="10"/>
                    <a:pt x="9" y="23"/>
                  </a:cubicBezTo>
                  <a:cubicBezTo>
                    <a:pt x="15" y="36"/>
                    <a:pt x="19" y="46"/>
                    <a:pt x="19" y="46"/>
                  </a:cubicBezTo>
                  <a:cubicBezTo>
                    <a:pt x="19" y="46"/>
                    <a:pt x="15" y="36"/>
                    <a:pt x="1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Freeform 49"/>
            <p:cNvSpPr>
              <a:spLocks/>
            </p:cNvSpPr>
            <p:nvPr/>
          </p:nvSpPr>
          <p:spPr bwMode="auto">
            <a:xfrm>
              <a:off x="3023467" y="1212850"/>
              <a:ext cx="376238" cy="6350"/>
            </a:xfrm>
            <a:custGeom>
              <a:avLst/>
              <a:gdLst>
                <a:gd name="T0" fmla="*/ 29 w 59"/>
                <a:gd name="T1" fmla="*/ 0 h 1"/>
                <a:gd name="T2" fmla="*/ 0 w 59"/>
                <a:gd name="T3" fmla="*/ 0 h 1"/>
                <a:gd name="T4" fmla="*/ 29 w 59"/>
                <a:gd name="T5" fmla="*/ 1 h 1"/>
                <a:gd name="T6" fmla="*/ 59 w 59"/>
                <a:gd name="T7" fmla="*/ 0 h 1"/>
                <a:gd name="T8" fmla="*/ 29 w 5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">
                  <a:moveTo>
                    <a:pt x="29" y="0"/>
                  </a:moveTo>
                  <a:cubicBezTo>
                    <a:pt x="13" y="0"/>
                    <a:pt x="0" y="0"/>
                    <a:pt x="0" y="0"/>
                  </a:cubicBezTo>
                  <a:cubicBezTo>
                    <a:pt x="0" y="0"/>
                    <a:pt x="13" y="1"/>
                    <a:pt x="29" y="1"/>
                  </a:cubicBezTo>
                  <a:cubicBezTo>
                    <a:pt x="45" y="1"/>
                    <a:pt x="59" y="0"/>
                    <a:pt x="59" y="0"/>
                  </a:cubicBezTo>
                  <a:cubicBezTo>
                    <a:pt x="59" y="0"/>
                    <a:pt x="46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Freeform 50"/>
            <p:cNvSpPr>
              <a:spLocks/>
            </p:cNvSpPr>
            <p:nvPr/>
          </p:nvSpPr>
          <p:spPr bwMode="auto">
            <a:xfrm>
              <a:off x="2926629" y="869950"/>
              <a:ext cx="523875" cy="44450"/>
            </a:xfrm>
            <a:custGeom>
              <a:avLst/>
              <a:gdLst>
                <a:gd name="T0" fmla="*/ 59 w 82"/>
                <a:gd name="T1" fmla="*/ 4 h 7"/>
                <a:gd name="T2" fmla="*/ 82 w 82"/>
                <a:gd name="T3" fmla="*/ 6 h 7"/>
                <a:gd name="T4" fmla="*/ 60 w 82"/>
                <a:gd name="T5" fmla="*/ 5 h 7"/>
                <a:gd name="T6" fmla="*/ 23 w 82"/>
                <a:gd name="T7" fmla="*/ 3 h 7"/>
                <a:gd name="T8" fmla="*/ 2 w 82"/>
                <a:gd name="T9" fmla="*/ 1 h 7"/>
                <a:gd name="T10" fmla="*/ 23 w 82"/>
                <a:gd name="T11" fmla="*/ 2 h 7"/>
                <a:gd name="T12" fmla="*/ 59 w 8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59" y="4"/>
                  </a:moveTo>
                  <a:cubicBezTo>
                    <a:pt x="81" y="6"/>
                    <a:pt x="82" y="6"/>
                    <a:pt x="82" y="6"/>
                  </a:cubicBezTo>
                  <a:cubicBezTo>
                    <a:pt x="82" y="6"/>
                    <a:pt x="81" y="7"/>
                    <a:pt x="60" y="5"/>
                  </a:cubicBezTo>
                  <a:cubicBezTo>
                    <a:pt x="59" y="5"/>
                    <a:pt x="23" y="3"/>
                    <a:pt x="23" y="3"/>
                  </a:cubicBezTo>
                  <a:cubicBezTo>
                    <a:pt x="0" y="1"/>
                    <a:pt x="2" y="1"/>
                    <a:pt x="2" y="1"/>
                  </a:cubicBezTo>
                  <a:cubicBezTo>
                    <a:pt x="2" y="1"/>
                    <a:pt x="1" y="0"/>
                    <a:pt x="23" y="2"/>
                  </a:cubicBezTo>
                  <a:cubicBezTo>
                    <a:pt x="23" y="2"/>
                    <a:pt x="59" y="4"/>
                    <a:pt x="5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Freeform 51"/>
            <p:cNvSpPr>
              <a:spLocks/>
            </p:cNvSpPr>
            <p:nvPr/>
          </p:nvSpPr>
          <p:spPr bwMode="auto">
            <a:xfrm>
              <a:off x="3080617" y="1123950"/>
              <a:ext cx="319088" cy="12700"/>
            </a:xfrm>
            <a:custGeom>
              <a:avLst/>
              <a:gdLst>
                <a:gd name="T0" fmla="*/ 25 w 50"/>
                <a:gd name="T1" fmla="*/ 1 h 2"/>
                <a:gd name="T2" fmla="*/ 0 w 50"/>
                <a:gd name="T3" fmla="*/ 2 h 2"/>
                <a:gd name="T4" fmla="*/ 25 w 50"/>
                <a:gd name="T5" fmla="*/ 1 h 2"/>
                <a:gd name="T6" fmla="*/ 50 w 50"/>
                <a:gd name="T7" fmla="*/ 0 h 2"/>
                <a:gd name="T8" fmla="*/ 25 w 50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">
                  <a:moveTo>
                    <a:pt x="25" y="1"/>
                  </a:moveTo>
                  <a:cubicBezTo>
                    <a:pt x="11" y="1"/>
                    <a:pt x="0" y="2"/>
                    <a:pt x="0" y="2"/>
                  </a:cubicBezTo>
                  <a:cubicBezTo>
                    <a:pt x="0" y="2"/>
                    <a:pt x="11" y="2"/>
                    <a:pt x="25" y="1"/>
                  </a:cubicBezTo>
                  <a:cubicBezTo>
                    <a:pt x="39" y="1"/>
                    <a:pt x="50" y="0"/>
                    <a:pt x="50" y="0"/>
                  </a:cubicBezTo>
                  <a:cubicBezTo>
                    <a:pt x="50" y="0"/>
                    <a:pt x="39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6764478" y="2550851"/>
            <a:ext cx="212382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764478" y="4080105"/>
            <a:ext cx="212382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764478" y="5673875"/>
            <a:ext cx="212382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8" name="Freeform 156"/>
          <p:cNvSpPr>
            <a:spLocks/>
          </p:cNvSpPr>
          <p:nvPr/>
        </p:nvSpPr>
        <p:spPr bwMode="auto">
          <a:xfrm>
            <a:off x="7590527" y="3496584"/>
            <a:ext cx="471729" cy="495715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02148" tIns="51075" rIns="102148" bIns="5107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en-US" sz="14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9" name="Group 98"/>
          <p:cNvGrpSpPr/>
          <p:nvPr/>
        </p:nvGrpSpPr>
        <p:grpSpPr>
          <a:xfrm>
            <a:off x="7549954" y="4971958"/>
            <a:ext cx="552875" cy="552875"/>
            <a:chOff x="2443163" y="3615531"/>
            <a:chExt cx="320675" cy="319088"/>
          </a:xfrm>
          <a:solidFill>
            <a:schemeClr val="accent3"/>
          </a:solidFill>
        </p:grpSpPr>
        <p:sp>
          <p:nvSpPr>
            <p:cNvPr id="100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526684" y="1911843"/>
            <a:ext cx="599414" cy="511931"/>
            <a:chOff x="2875829" y="825500"/>
            <a:chExt cx="587375" cy="501650"/>
          </a:xfrm>
          <a:solidFill>
            <a:schemeClr val="accent1"/>
          </a:solidFill>
        </p:grpSpPr>
        <p:sp>
          <p:nvSpPr>
            <p:cNvPr id="103" name="Freeform 6"/>
            <p:cNvSpPr>
              <a:spLocks noEditPoints="1"/>
            </p:cNvSpPr>
            <p:nvPr/>
          </p:nvSpPr>
          <p:spPr bwMode="auto">
            <a:xfrm>
              <a:off x="2926629" y="869950"/>
              <a:ext cx="536575" cy="292100"/>
            </a:xfrm>
            <a:custGeom>
              <a:avLst/>
              <a:gdLst>
                <a:gd name="T0" fmla="*/ 77 w 84"/>
                <a:gd name="T1" fmla="*/ 37 h 46"/>
                <a:gd name="T2" fmla="*/ 73 w 84"/>
                <a:gd name="T3" fmla="*/ 40 h 46"/>
                <a:gd name="T4" fmla="*/ 26 w 84"/>
                <a:gd name="T5" fmla="*/ 42 h 46"/>
                <a:gd name="T6" fmla="*/ 18 w 84"/>
                <a:gd name="T7" fmla="*/ 37 h 46"/>
                <a:gd name="T8" fmla="*/ 5 w 84"/>
                <a:gd name="T9" fmla="*/ 5 h 46"/>
                <a:gd name="T10" fmla="*/ 80 w 84"/>
                <a:gd name="T11" fmla="*/ 10 h 46"/>
                <a:gd name="T12" fmla="*/ 77 w 84"/>
                <a:gd name="T13" fmla="*/ 37 h 46"/>
                <a:gd name="T14" fmla="*/ 83 w 84"/>
                <a:gd name="T15" fmla="*/ 6 h 46"/>
                <a:gd name="T16" fmla="*/ 82 w 84"/>
                <a:gd name="T17" fmla="*/ 5 h 46"/>
                <a:gd name="T18" fmla="*/ 2 w 84"/>
                <a:gd name="T19" fmla="*/ 0 h 46"/>
                <a:gd name="T20" fmla="*/ 0 w 84"/>
                <a:gd name="T21" fmla="*/ 1 h 46"/>
                <a:gd name="T22" fmla="*/ 0 w 84"/>
                <a:gd name="T23" fmla="*/ 3 h 46"/>
                <a:gd name="T24" fmla="*/ 15 w 84"/>
                <a:gd name="T25" fmla="*/ 38 h 46"/>
                <a:gd name="T26" fmla="*/ 26 w 84"/>
                <a:gd name="T27" fmla="*/ 46 h 46"/>
                <a:gd name="T28" fmla="*/ 73 w 84"/>
                <a:gd name="T29" fmla="*/ 43 h 46"/>
                <a:gd name="T30" fmla="*/ 81 w 84"/>
                <a:gd name="T31" fmla="*/ 37 h 46"/>
                <a:gd name="T32" fmla="*/ 84 w 84"/>
                <a:gd name="T33" fmla="*/ 7 h 46"/>
                <a:gd name="T34" fmla="*/ 83 w 84"/>
                <a:gd name="T3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4" h="46">
                  <a:moveTo>
                    <a:pt x="77" y="37"/>
                  </a:moveTo>
                  <a:cubicBezTo>
                    <a:pt x="77" y="38"/>
                    <a:pt x="75" y="40"/>
                    <a:pt x="73" y="40"/>
                  </a:cubicBezTo>
                  <a:cubicBezTo>
                    <a:pt x="72" y="40"/>
                    <a:pt x="28" y="42"/>
                    <a:pt x="26" y="42"/>
                  </a:cubicBezTo>
                  <a:cubicBezTo>
                    <a:pt x="23" y="42"/>
                    <a:pt x="20" y="41"/>
                    <a:pt x="18" y="3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17"/>
                    <a:pt x="77" y="35"/>
                    <a:pt x="77" y="37"/>
                  </a:cubicBezTo>
                  <a:close/>
                  <a:moveTo>
                    <a:pt x="83" y="6"/>
                  </a:moveTo>
                  <a:cubicBezTo>
                    <a:pt x="83" y="5"/>
                    <a:pt x="83" y="5"/>
                    <a:pt x="82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7" y="43"/>
                    <a:pt x="21" y="46"/>
                    <a:pt x="26" y="46"/>
                  </a:cubicBezTo>
                  <a:cubicBezTo>
                    <a:pt x="28" y="46"/>
                    <a:pt x="71" y="44"/>
                    <a:pt x="73" y="43"/>
                  </a:cubicBezTo>
                  <a:cubicBezTo>
                    <a:pt x="77" y="43"/>
                    <a:pt x="80" y="41"/>
                    <a:pt x="81" y="37"/>
                  </a:cubicBezTo>
                  <a:cubicBezTo>
                    <a:pt x="81" y="35"/>
                    <a:pt x="84" y="8"/>
                    <a:pt x="84" y="7"/>
                  </a:cubicBezTo>
                  <a:cubicBezTo>
                    <a:pt x="84" y="7"/>
                    <a:pt x="84" y="6"/>
                    <a:pt x="8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Freeform 7"/>
            <p:cNvSpPr>
              <a:spLocks/>
            </p:cNvSpPr>
            <p:nvPr/>
          </p:nvSpPr>
          <p:spPr bwMode="auto">
            <a:xfrm>
              <a:off x="2996479" y="895350"/>
              <a:ext cx="134938" cy="247650"/>
            </a:xfrm>
            <a:custGeom>
              <a:avLst/>
              <a:gdLst>
                <a:gd name="T0" fmla="*/ 69 w 85"/>
                <a:gd name="T1" fmla="*/ 156 h 156"/>
                <a:gd name="T2" fmla="*/ 0 w 85"/>
                <a:gd name="T3" fmla="*/ 0 h 156"/>
                <a:gd name="T4" fmla="*/ 21 w 85"/>
                <a:gd name="T5" fmla="*/ 0 h 156"/>
                <a:gd name="T6" fmla="*/ 85 w 85"/>
                <a:gd name="T7" fmla="*/ 156 h 156"/>
                <a:gd name="T8" fmla="*/ 69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9" y="156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85" y="156"/>
                  </a:lnTo>
                  <a:lnTo>
                    <a:pt x="6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Freeform 8"/>
            <p:cNvSpPr>
              <a:spLocks/>
            </p:cNvSpPr>
            <p:nvPr/>
          </p:nvSpPr>
          <p:spPr bwMode="auto">
            <a:xfrm>
              <a:off x="3002829" y="901700"/>
              <a:ext cx="122238" cy="241300"/>
            </a:xfrm>
            <a:custGeom>
              <a:avLst/>
              <a:gdLst>
                <a:gd name="T0" fmla="*/ 77 w 77"/>
                <a:gd name="T1" fmla="*/ 152 h 152"/>
                <a:gd name="T2" fmla="*/ 17 w 77"/>
                <a:gd name="T3" fmla="*/ 0 h 152"/>
                <a:gd name="T4" fmla="*/ 0 w 77"/>
                <a:gd name="T5" fmla="*/ 0 h 152"/>
                <a:gd name="T6" fmla="*/ 65 w 77"/>
                <a:gd name="T7" fmla="*/ 152 h 152"/>
                <a:gd name="T8" fmla="*/ 77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77" y="152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65" y="152"/>
                  </a:lnTo>
                  <a:lnTo>
                    <a:pt x="77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Freeform 9"/>
            <p:cNvSpPr>
              <a:spLocks/>
            </p:cNvSpPr>
            <p:nvPr/>
          </p:nvSpPr>
          <p:spPr bwMode="auto">
            <a:xfrm>
              <a:off x="306791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20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Freeform 10"/>
            <p:cNvSpPr>
              <a:spLocks/>
            </p:cNvSpPr>
            <p:nvPr/>
          </p:nvSpPr>
          <p:spPr bwMode="auto">
            <a:xfrm>
              <a:off x="3074267" y="901700"/>
              <a:ext cx="120650" cy="241300"/>
            </a:xfrm>
            <a:custGeom>
              <a:avLst/>
              <a:gdLst>
                <a:gd name="T0" fmla="*/ 76 w 76"/>
                <a:gd name="T1" fmla="*/ 152 h 152"/>
                <a:gd name="T2" fmla="*/ 12 w 76"/>
                <a:gd name="T3" fmla="*/ 0 h 152"/>
                <a:gd name="T4" fmla="*/ 0 w 76"/>
                <a:gd name="T5" fmla="*/ 0 h 152"/>
                <a:gd name="T6" fmla="*/ 64 w 76"/>
                <a:gd name="T7" fmla="*/ 152 h 152"/>
                <a:gd name="T8" fmla="*/ 76 w 76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152">
                  <a:moveTo>
                    <a:pt x="76" y="152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76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reeform 11"/>
            <p:cNvSpPr>
              <a:spLocks/>
            </p:cNvSpPr>
            <p:nvPr/>
          </p:nvSpPr>
          <p:spPr bwMode="auto">
            <a:xfrm>
              <a:off x="3137767" y="895350"/>
              <a:ext cx="133350" cy="247650"/>
            </a:xfrm>
            <a:custGeom>
              <a:avLst/>
              <a:gdLst>
                <a:gd name="T0" fmla="*/ 64 w 84"/>
                <a:gd name="T1" fmla="*/ 156 h 156"/>
                <a:gd name="T2" fmla="*/ 0 w 84"/>
                <a:gd name="T3" fmla="*/ 0 h 156"/>
                <a:gd name="T4" fmla="*/ 16 w 84"/>
                <a:gd name="T5" fmla="*/ 0 h 156"/>
                <a:gd name="T6" fmla="*/ 84 w 84"/>
                <a:gd name="T7" fmla="*/ 156 h 156"/>
                <a:gd name="T8" fmla="*/ 64 w 8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56">
                  <a:moveTo>
                    <a:pt x="64" y="156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84" y="156"/>
                  </a:lnTo>
                  <a:lnTo>
                    <a:pt x="64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Freeform 12"/>
            <p:cNvSpPr>
              <a:spLocks/>
            </p:cNvSpPr>
            <p:nvPr/>
          </p:nvSpPr>
          <p:spPr bwMode="auto">
            <a:xfrm>
              <a:off x="3137767" y="901700"/>
              <a:ext cx="127000" cy="241300"/>
            </a:xfrm>
            <a:custGeom>
              <a:avLst/>
              <a:gdLst>
                <a:gd name="T0" fmla="*/ 80 w 80"/>
                <a:gd name="T1" fmla="*/ 152 h 152"/>
                <a:gd name="T2" fmla="*/ 16 w 80"/>
                <a:gd name="T3" fmla="*/ 0 h 152"/>
                <a:gd name="T4" fmla="*/ 0 w 80"/>
                <a:gd name="T5" fmla="*/ 0 h 152"/>
                <a:gd name="T6" fmla="*/ 64 w 80"/>
                <a:gd name="T7" fmla="*/ 152 h 152"/>
                <a:gd name="T8" fmla="*/ 80 w 80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52">
                  <a:moveTo>
                    <a:pt x="80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0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Freeform 13"/>
            <p:cNvSpPr>
              <a:spLocks/>
            </p:cNvSpPr>
            <p:nvPr/>
          </p:nvSpPr>
          <p:spPr bwMode="auto">
            <a:xfrm>
              <a:off x="3201267" y="895350"/>
              <a:ext cx="134938" cy="247650"/>
            </a:xfrm>
            <a:custGeom>
              <a:avLst/>
              <a:gdLst>
                <a:gd name="T0" fmla="*/ 68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8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8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8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Freeform 14"/>
            <p:cNvSpPr>
              <a:spLocks/>
            </p:cNvSpPr>
            <p:nvPr/>
          </p:nvSpPr>
          <p:spPr bwMode="auto">
            <a:xfrm>
              <a:off x="3207617" y="901700"/>
              <a:ext cx="128588" cy="241300"/>
            </a:xfrm>
            <a:custGeom>
              <a:avLst/>
              <a:gdLst>
                <a:gd name="T0" fmla="*/ 81 w 81"/>
                <a:gd name="T1" fmla="*/ 152 h 152"/>
                <a:gd name="T2" fmla="*/ 16 w 81"/>
                <a:gd name="T3" fmla="*/ 0 h 152"/>
                <a:gd name="T4" fmla="*/ 0 w 81"/>
                <a:gd name="T5" fmla="*/ 0 h 152"/>
                <a:gd name="T6" fmla="*/ 64 w 81"/>
                <a:gd name="T7" fmla="*/ 152 h 152"/>
                <a:gd name="T8" fmla="*/ 81 w 81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52">
                  <a:moveTo>
                    <a:pt x="81" y="152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64" y="152"/>
                  </a:lnTo>
                  <a:lnTo>
                    <a:pt x="81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Freeform 15"/>
            <p:cNvSpPr>
              <a:spLocks/>
            </p:cNvSpPr>
            <p:nvPr/>
          </p:nvSpPr>
          <p:spPr bwMode="auto">
            <a:xfrm>
              <a:off x="3271117" y="895350"/>
              <a:ext cx="134938" cy="247650"/>
            </a:xfrm>
            <a:custGeom>
              <a:avLst/>
              <a:gdLst>
                <a:gd name="T0" fmla="*/ 65 w 85"/>
                <a:gd name="T1" fmla="*/ 156 h 156"/>
                <a:gd name="T2" fmla="*/ 0 w 85"/>
                <a:gd name="T3" fmla="*/ 0 h 156"/>
                <a:gd name="T4" fmla="*/ 20 w 85"/>
                <a:gd name="T5" fmla="*/ 0 h 156"/>
                <a:gd name="T6" fmla="*/ 85 w 85"/>
                <a:gd name="T7" fmla="*/ 156 h 156"/>
                <a:gd name="T8" fmla="*/ 65 w 85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56">
                  <a:moveTo>
                    <a:pt x="65" y="156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85" y="156"/>
                  </a:lnTo>
                  <a:lnTo>
                    <a:pt x="65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16"/>
            <p:cNvSpPr>
              <a:spLocks/>
            </p:cNvSpPr>
            <p:nvPr/>
          </p:nvSpPr>
          <p:spPr bwMode="auto">
            <a:xfrm>
              <a:off x="3342554" y="895350"/>
              <a:ext cx="95250" cy="215900"/>
            </a:xfrm>
            <a:custGeom>
              <a:avLst/>
              <a:gdLst>
                <a:gd name="T0" fmla="*/ 0 w 60"/>
                <a:gd name="T1" fmla="*/ 0 h 136"/>
                <a:gd name="T2" fmla="*/ 16 w 60"/>
                <a:gd name="T3" fmla="*/ 0 h 136"/>
                <a:gd name="T4" fmla="*/ 60 w 60"/>
                <a:gd name="T5" fmla="*/ 104 h 136"/>
                <a:gd name="T6" fmla="*/ 56 w 60"/>
                <a:gd name="T7" fmla="*/ 136 h 136"/>
                <a:gd name="T8" fmla="*/ 0 w 60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36">
                  <a:moveTo>
                    <a:pt x="0" y="0"/>
                  </a:moveTo>
                  <a:lnTo>
                    <a:pt x="16" y="0"/>
                  </a:lnTo>
                  <a:lnTo>
                    <a:pt x="60" y="104"/>
                  </a:lnTo>
                  <a:lnTo>
                    <a:pt x="56" y="13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Oval 17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Oval 18"/>
            <p:cNvSpPr>
              <a:spLocks noChangeArrowheads="1"/>
            </p:cNvSpPr>
            <p:nvPr/>
          </p:nvSpPr>
          <p:spPr bwMode="auto">
            <a:xfrm>
              <a:off x="3017117" y="1250950"/>
              <a:ext cx="825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Oval 19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Oval 20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Oval 21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Oval 22"/>
            <p:cNvSpPr>
              <a:spLocks noChangeArrowheads="1"/>
            </p:cNvSpPr>
            <p:nvPr/>
          </p:nvSpPr>
          <p:spPr bwMode="auto">
            <a:xfrm>
              <a:off x="3023467" y="1250950"/>
              <a:ext cx="69850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Oval 23"/>
            <p:cNvSpPr>
              <a:spLocks noChangeArrowheads="1"/>
            </p:cNvSpPr>
            <p:nvPr/>
          </p:nvSpPr>
          <p:spPr bwMode="auto">
            <a:xfrm>
              <a:off x="3023467" y="1257300"/>
              <a:ext cx="69850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Oval 24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Oval 25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Oval 26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Oval 27"/>
            <p:cNvSpPr>
              <a:spLocks noChangeArrowheads="1"/>
            </p:cNvSpPr>
            <p:nvPr/>
          </p:nvSpPr>
          <p:spPr bwMode="auto">
            <a:xfrm>
              <a:off x="3309217" y="1250950"/>
              <a:ext cx="77788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Oval 28"/>
            <p:cNvSpPr>
              <a:spLocks noChangeArrowheads="1"/>
            </p:cNvSpPr>
            <p:nvPr/>
          </p:nvSpPr>
          <p:spPr bwMode="auto">
            <a:xfrm>
              <a:off x="3309217" y="1250950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Oval 29"/>
            <p:cNvSpPr>
              <a:spLocks noChangeArrowheads="1"/>
            </p:cNvSpPr>
            <p:nvPr/>
          </p:nvSpPr>
          <p:spPr bwMode="auto">
            <a:xfrm>
              <a:off x="3315567" y="1250950"/>
              <a:ext cx="6508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Oval 30"/>
            <p:cNvSpPr>
              <a:spLocks noChangeArrowheads="1"/>
            </p:cNvSpPr>
            <p:nvPr/>
          </p:nvSpPr>
          <p:spPr bwMode="auto">
            <a:xfrm>
              <a:off x="3315567" y="1257300"/>
              <a:ext cx="65088" cy="635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31"/>
            <p:cNvSpPr>
              <a:spLocks/>
            </p:cNvSpPr>
            <p:nvPr/>
          </p:nvSpPr>
          <p:spPr bwMode="auto">
            <a:xfrm>
              <a:off x="3036167" y="1212850"/>
              <a:ext cx="44450" cy="95250"/>
            </a:xfrm>
            <a:custGeom>
              <a:avLst/>
              <a:gdLst>
                <a:gd name="T0" fmla="*/ 7 w 7"/>
                <a:gd name="T1" fmla="*/ 13 h 15"/>
                <a:gd name="T2" fmla="*/ 4 w 7"/>
                <a:gd name="T3" fmla="*/ 15 h 15"/>
                <a:gd name="T4" fmla="*/ 3 w 7"/>
                <a:gd name="T5" fmla="*/ 15 h 15"/>
                <a:gd name="T6" fmla="*/ 0 w 7"/>
                <a:gd name="T7" fmla="*/ 13 h 15"/>
                <a:gd name="T8" fmla="*/ 0 w 7"/>
                <a:gd name="T9" fmla="*/ 3 h 15"/>
                <a:gd name="T10" fmla="*/ 3 w 7"/>
                <a:gd name="T11" fmla="*/ 0 h 15"/>
                <a:gd name="T12" fmla="*/ 4 w 7"/>
                <a:gd name="T13" fmla="*/ 0 h 15"/>
                <a:gd name="T14" fmla="*/ 7 w 7"/>
                <a:gd name="T15" fmla="*/ 3 h 15"/>
                <a:gd name="T16" fmla="*/ 7 w 7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5">
                  <a:moveTo>
                    <a:pt x="7" y="13"/>
                  </a:moveTo>
                  <a:cubicBezTo>
                    <a:pt x="7" y="14"/>
                    <a:pt x="6" y="15"/>
                    <a:pt x="4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1"/>
                    <a:pt x="7" y="3"/>
                  </a:cubicBezTo>
                  <a:lnTo>
                    <a:pt x="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32"/>
            <p:cNvSpPr>
              <a:spLocks/>
            </p:cNvSpPr>
            <p:nvPr/>
          </p:nvSpPr>
          <p:spPr bwMode="auto">
            <a:xfrm>
              <a:off x="3042517" y="1219200"/>
              <a:ext cx="31750" cy="88900"/>
            </a:xfrm>
            <a:custGeom>
              <a:avLst/>
              <a:gdLst>
                <a:gd name="T0" fmla="*/ 2 w 5"/>
                <a:gd name="T1" fmla="*/ 14 h 14"/>
                <a:gd name="T2" fmla="*/ 0 w 5"/>
                <a:gd name="T3" fmla="*/ 12 h 14"/>
                <a:gd name="T4" fmla="*/ 0 w 5"/>
                <a:gd name="T5" fmla="*/ 2 h 14"/>
                <a:gd name="T6" fmla="*/ 2 w 5"/>
                <a:gd name="T7" fmla="*/ 0 h 14"/>
                <a:gd name="T8" fmla="*/ 3 w 5"/>
                <a:gd name="T9" fmla="*/ 0 h 14"/>
                <a:gd name="T10" fmla="*/ 5 w 5"/>
                <a:gd name="T11" fmla="*/ 2 h 14"/>
                <a:gd name="T12" fmla="*/ 5 w 5"/>
                <a:gd name="T13" fmla="*/ 12 h 14"/>
                <a:gd name="T14" fmla="*/ 3 w 5"/>
                <a:gd name="T15" fmla="*/ 14 h 14"/>
                <a:gd name="T16" fmla="*/ 2 w 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4">
                  <a:moveTo>
                    <a:pt x="2" y="14"/>
                  </a:moveTo>
                  <a:cubicBezTo>
                    <a:pt x="0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4"/>
                    <a:pt x="3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0" name="Freeform 33"/>
            <p:cNvSpPr>
              <a:spLocks/>
            </p:cNvSpPr>
            <p:nvPr/>
          </p:nvSpPr>
          <p:spPr bwMode="auto">
            <a:xfrm>
              <a:off x="3329854" y="1212850"/>
              <a:ext cx="38100" cy="95250"/>
            </a:xfrm>
            <a:custGeom>
              <a:avLst/>
              <a:gdLst>
                <a:gd name="T0" fmla="*/ 6 w 6"/>
                <a:gd name="T1" fmla="*/ 13 h 15"/>
                <a:gd name="T2" fmla="*/ 4 w 6"/>
                <a:gd name="T3" fmla="*/ 15 h 15"/>
                <a:gd name="T4" fmla="*/ 2 w 6"/>
                <a:gd name="T5" fmla="*/ 15 h 15"/>
                <a:gd name="T6" fmla="*/ 0 w 6"/>
                <a:gd name="T7" fmla="*/ 13 h 15"/>
                <a:gd name="T8" fmla="*/ 0 w 6"/>
                <a:gd name="T9" fmla="*/ 3 h 15"/>
                <a:gd name="T10" fmla="*/ 2 w 6"/>
                <a:gd name="T11" fmla="*/ 0 h 15"/>
                <a:gd name="T12" fmla="*/ 4 w 6"/>
                <a:gd name="T13" fmla="*/ 0 h 15"/>
                <a:gd name="T14" fmla="*/ 6 w 6"/>
                <a:gd name="T15" fmla="*/ 3 h 15"/>
                <a:gd name="T16" fmla="*/ 6 w 6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5">
                  <a:moveTo>
                    <a:pt x="6" y="13"/>
                  </a:moveTo>
                  <a:cubicBezTo>
                    <a:pt x="6" y="14"/>
                    <a:pt x="5" y="15"/>
                    <a:pt x="4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3"/>
                  </a:cubicBezTo>
                  <a:lnTo>
                    <a:pt x="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1" name="Freeform 34"/>
            <p:cNvSpPr>
              <a:spLocks/>
            </p:cNvSpPr>
            <p:nvPr/>
          </p:nvSpPr>
          <p:spPr bwMode="auto">
            <a:xfrm>
              <a:off x="3329854" y="1219200"/>
              <a:ext cx="38100" cy="88900"/>
            </a:xfrm>
            <a:custGeom>
              <a:avLst/>
              <a:gdLst>
                <a:gd name="T0" fmla="*/ 2 w 6"/>
                <a:gd name="T1" fmla="*/ 14 h 14"/>
                <a:gd name="T2" fmla="*/ 0 w 6"/>
                <a:gd name="T3" fmla="*/ 12 h 14"/>
                <a:gd name="T4" fmla="*/ 0 w 6"/>
                <a:gd name="T5" fmla="*/ 2 h 14"/>
                <a:gd name="T6" fmla="*/ 2 w 6"/>
                <a:gd name="T7" fmla="*/ 0 h 14"/>
                <a:gd name="T8" fmla="*/ 4 w 6"/>
                <a:gd name="T9" fmla="*/ 0 h 14"/>
                <a:gd name="T10" fmla="*/ 6 w 6"/>
                <a:gd name="T11" fmla="*/ 2 h 14"/>
                <a:gd name="T12" fmla="*/ 6 w 6"/>
                <a:gd name="T13" fmla="*/ 12 h 14"/>
                <a:gd name="T14" fmla="*/ 4 w 6"/>
                <a:gd name="T15" fmla="*/ 14 h 14"/>
                <a:gd name="T16" fmla="*/ 2 w 6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4">
                  <a:moveTo>
                    <a:pt x="2" y="14"/>
                  </a:moveTo>
                  <a:cubicBezTo>
                    <a:pt x="1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5" y="14"/>
                    <a:pt x="4" y="14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Rectangle 35"/>
            <p:cNvSpPr>
              <a:spLocks noChangeArrowheads="1"/>
            </p:cNvSpPr>
            <p:nvPr/>
          </p:nvSpPr>
          <p:spPr bwMode="auto">
            <a:xfrm>
              <a:off x="3042517" y="1231900"/>
              <a:ext cx="3175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" name="Rectangle 36"/>
            <p:cNvSpPr>
              <a:spLocks noChangeArrowheads="1"/>
            </p:cNvSpPr>
            <p:nvPr/>
          </p:nvSpPr>
          <p:spPr bwMode="auto">
            <a:xfrm>
              <a:off x="3329854" y="1231900"/>
              <a:ext cx="38100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4" name="Freeform 37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3 w 85"/>
                <a:gd name="T1" fmla="*/ 61 h 65"/>
                <a:gd name="T2" fmla="*/ 22 w 85"/>
                <a:gd name="T3" fmla="*/ 59 h 65"/>
                <a:gd name="T4" fmla="*/ 25 w 85"/>
                <a:gd name="T5" fmla="*/ 55 h 65"/>
                <a:gd name="T6" fmla="*/ 25 w 85"/>
                <a:gd name="T7" fmla="*/ 51 h 65"/>
                <a:gd name="T8" fmla="*/ 15 w 85"/>
                <a:gd name="T9" fmla="*/ 26 h 65"/>
                <a:gd name="T10" fmla="*/ 5 w 85"/>
                <a:gd name="T11" fmla="*/ 1 h 65"/>
                <a:gd name="T12" fmla="*/ 2 w 85"/>
                <a:gd name="T13" fmla="*/ 0 h 65"/>
                <a:gd name="T14" fmla="*/ 2 w 85"/>
                <a:gd name="T15" fmla="*/ 0 h 65"/>
                <a:gd name="T16" fmla="*/ 1 w 85"/>
                <a:gd name="T17" fmla="*/ 3 h 65"/>
                <a:gd name="T18" fmla="*/ 10 w 85"/>
                <a:gd name="T19" fmla="*/ 27 h 65"/>
                <a:gd name="T20" fmla="*/ 20 w 85"/>
                <a:gd name="T21" fmla="*/ 50 h 65"/>
                <a:gd name="T22" fmla="*/ 20 w 85"/>
                <a:gd name="T23" fmla="*/ 54 h 65"/>
                <a:gd name="T24" fmla="*/ 14 w 85"/>
                <a:gd name="T25" fmla="*/ 63 h 65"/>
                <a:gd name="T26" fmla="*/ 15 w 85"/>
                <a:gd name="T27" fmla="*/ 65 h 65"/>
                <a:gd name="T28" fmla="*/ 49 w 85"/>
                <a:gd name="T29" fmla="*/ 65 h 65"/>
                <a:gd name="T30" fmla="*/ 83 w 85"/>
                <a:gd name="T31" fmla="*/ 65 h 65"/>
                <a:gd name="T32" fmla="*/ 85 w 85"/>
                <a:gd name="T33" fmla="*/ 63 h 65"/>
                <a:gd name="T34" fmla="*/ 83 w 85"/>
                <a:gd name="T35" fmla="*/ 61 h 65"/>
                <a:gd name="T36" fmla="*/ 53 w 85"/>
                <a:gd name="T37" fmla="*/ 61 h 65"/>
                <a:gd name="T38" fmla="*/ 23 w 85"/>
                <a:gd name="T39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65">
                  <a:moveTo>
                    <a:pt x="23" y="61"/>
                  </a:moveTo>
                  <a:cubicBezTo>
                    <a:pt x="22" y="61"/>
                    <a:pt x="22" y="60"/>
                    <a:pt x="22" y="59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4"/>
                    <a:pt x="25" y="52"/>
                    <a:pt x="25" y="5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1"/>
                    <a:pt x="20" y="53"/>
                    <a:pt x="20" y="5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4"/>
                    <a:pt x="14" y="65"/>
                    <a:pt x="15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4" y="65"/>
                    <a:pt x="85" y="64"/>
                    <a:pt x="85" y="63"/>
                  </a:cubicBezTo>
                  <a:cubicBezTo>
                    <a:pt x="85" y="62"/>
                    <a:pt x="84" y="61"/>
                    <a:pt x="83" y="61"/>
                  </a:cubicBezTo>
                  <a:cubicBezTo>
                    <a:pt x="53" y="61"/>
                    <a:pt x="53" y="61"/>
                    <a:pt x="53" y="61"/>
                  </a:cubicBez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Freeform 38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2 h 65"/>
                <a:gd name="T42" fmla="*/ 20 w 85"/>
                <a:gd name="T43" fmla="*/ 54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3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2"/>
                    <a:pt x="15" y="62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1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6" name="Freeform 39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4 w 85"/>
                <a:gd name="T37" fmla="*/ 64 h 65"/>
                <a:gd name="T38" fmla="*/ 14 w 85"/>
                <a:gd name="T39" fmla="*/ 63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0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4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5" y="65"/>
                    <a:pt x="14" y="65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14" y="63"/>
                    <a:pt x="15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20" y="52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7" name="Freeform 40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5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5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0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Freeform 41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5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5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4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6 w 85"/>
                <a:gd name="T35" fmla="*/ 65 h 65"/>
                <a:gd name="T36" fmla="*/ 15 w 85"/>
                <a:gd name="T37" fmla="*/ 64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0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5" y="65"/>
                    <a:pt x="15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9" name="Freeform 42"/>
            <p:cNvSpPr>
              <a:spLocks/>
            </p:cNvSpPr>
            <p:nvPr/>
          </p:nvSpPr>
          <p:spPr bwMode="auto">
            <a:xfrm>
              <a:off x="2875829" y="825500"/>
              <a:ext cx="542925" cy="412750"/>
            </a:xfrm>
            <a:custGeom>
              <a:avLst/>
              <a:gdLst>
                <a:gd name="T0" fmla="*/ 2 w 85"/>
                <a:gd name="T1" fmla="*/ 0 h 65"/>
                <a:gd name="T2" fmla="*/ 3 w 85"/>
                <a:gd name="T3" fmla="*/ 0 h 65"/>
                <a:gd name="T4" fmla="*/ 4 w 85"/>
                <a:gd name="T5" fmla="*/ 1 h 65"/>
                <a:gd name="T6" fmla="*/ 15 w 85"/>
                <a:gd name="T7" fmla="*/ 26 h 65"/>
                <a:gd name="T8" fmla="*/ 25 w 85"/>
                <a:gd name="T9" fmla="*/ 51 h 65"/>
                <a:gd name="T10" fmla="*/ 24 w 85"/>
                <a:gd name="T11" fmla="*/ 54 h 65"/>
                <a:gd name="T12" fmla="*/ 22 w 85"/>
                <a:gd name="T13" fmla="*/ 59 h 65"/>
                <a:gd name="T14" fmla="*/ 22 w 85"/>
                <a:gd name="T15" fmla="*/ 60 h 65"/>
                <a:gd name="T16" fmla="*/ 23 w 85"/>
                <a:gd name="T17" fmla="*/ 61 h 65"/>
                <a:gd name="T18" fmla="*/ 23 w 85"/>
                <a:gd name="T19" fmla="*/ 61 h 65"/>
                <a:gd name="T20" fmla="*/ 53 w 85"/>
                <a:gd name="T21" fmla="*/ 61 h 65"/>
                <a:gd name="T22" fmla="*/ 82 w 85"/>
                <a:gd name="T23" fmla="*/ 61 h 65"/>
                <a:gd name="T24" fmla="*/ 83 w 85"/>
                <a:gd name="T25" fmla="*/ 61 h 65"/>
                <a:gd name="T26" fmla="*/ 85 w 85"/>
                <a:gd name="T27" fmla="*/ 63 h 65"/>
                <a:gd name="T28" fmla="*/ 83 w 85"/>
                <a:gd name="T29" fmla="*/ 65 h 65"/>
                <a:gd name="T30" fmla="*/ 82 w 85"/>
                <a:gd name="T31" fmla="*/ 65 h 65"/>
                <a:gd name="T32" fmla="*/ 49 w 85"/>
                <a:gd name="T33" fmla="*/ 65 h 65"/>
                <a:gd name="T34" fmla="*/ 17 w 85"/>
                <a:gd name="T35" fmla="*/ 65 h 65"/>
                <a:gd name="T36" fmla="*/ 15 w 85"/>
                <a:gd name="T37" fmla="*/ 65 h 65"/>
                <a:gd name="T38" fmla="*/ 14 w 85"/>
                <a:gd name="T39" fmla="*/ 64 h 65"/>
                <a:gd name="T40" fmla="*/ 15 w 85"/>
                <a:gd name="T41" fmla="*/ 63 h 65"/>
                <a:gd name="T42" fmla="*/ 20 w 85"/>
                <a:gd name="T43" fmla="*/ 55 h 65"/>
                <a:gd name="T44" fmla="*/ 20 w 85"/>
                <a:gd name="T45" fmla="*/ 54 h 65"/>
                <a:gd name="T46" fmla="*/ 20 w 85"/>
                <a:gd name="T47" fmla="*/ 51 h 65"/>
                <a:gd name="T48" fmla="*/ 20 w 85"/>
                <a:gd name="T49" fmla="*/ 50 h 65"/>
                <a:gd name="T50" fmla="*/ 11 w 85"/>
                <a:gd name="T51" fmla="*/ 27 h 65"/>
                <a:gd name="T52" fmla="*/ 1 w 85"/>
                <a:gd name="T53" fmla="*/ 3 h 65"/>
                <a:gd name="T54" fmla="*/ 1 w 85"/>
                <a:gd name="T55" fmla="*/ 3 h 65"/>
                <a:gd name="T56" fmla="*/ 2 w 85"/>
                <a:gd name="T5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65">
                  <a:moveTo>
                    <a:pt x="2" y="0"/>
                  </a:move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4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60"/>
                    <a:pt x="22" y="60"/>
                  </a:cubicBezTo>
                  <a:cubicBezTo>
                    <a:pt x="22" y="61"/>
                    <a:pt x="22" y="61"/>
                    <a:pt x="23" y="61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2" y="61"/>
                    <a:pt x="82" y="61"/>
                    <a:pt x="82" y="61"/>
                  </a:cubicBezTo>
                  <a:cubicBezTo>
                    <a:pt x="82" y="61"/>
                    <a:pt x="83" y="61"/>
                    <a:pt x="83" y="61"/>
                  </a:cubicBezTo>
                  <a:cubicBezTo>
                    <a:pt x="84" y="61"/>
                    <a:pt x="85" y="62"/>
                    <a:pt x="85" y="63"/>
                  </a:cubicBezTo>
                  <a:cubicBezTo>
                    <a:pt x="85" y="64"/>
                    <a:pt x="84" y="65"/>
                    <a:pt x="83" y="65"/>
                  </a:cubicBezTo>
                  <a:cubicBezTo>
                    <a:pt x="83" y="65"/>
                    <a:pt x="82" y="65"/>
                    <a:pt x="82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5" y="65"/>
                    <a:pt x="15" y="65"/>
                  </a:cubicBez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3"/>
                    <a:pt x="15" y="63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4"/>
                    <a:pt x="20" y="54"/>
                  </a:cubicBezTo>
                  <a:cubicBezTo>
                    <a:pt x="20" y="53"/>
                    <a:pt x="21" y="52"/>
                    <a:pt x="20" y="51"/>
                  </a:cubicBezTo>
                  <a:cubicBezTo>
                    <a:pt x="20" y="51"/>
                    <a:pt x="20" y="50"/>
                    <a:pt x="20" y="50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0" name="Freeform 43"/>
            <p:cNvSpPr>
              <a:spLocks/>
            </p:cNvSpPr>
            <p:nvPr/>
          </p:nvSpPr>
          <p:spPr bwMode="auto">
            <a:xfrm>
              <a:off x="2875829" y="825500"/>
              <a:ext cx="536575" cy="412750"/>
            </a:xfrm>
            <a:custGeom>
              <a:avLst/>
              <a:gdLst>
                <a:gd name="T0" fmla="*/ 15 w 84"/>
                <a:gd name="T1" fmla="*/ 65 h 65"/>
                <a:gd name="T2" fmla="*/ 14 w 84"/>
                <a:gd name="T3" fmla="*/ 64 h 65"/>
                <a:gd name="T4" fmla="*/ 14 w 84"/>
                <a:gd name="T5" fmla="*/ 63 h 65"/>
                <a:gd name="T6" fmla="*/ 20 w 84"/>
                <a:gd name="T7" fmla="*/ 54 h 65"/>
                <a:gd name="T8" fmla="*/ 20 w 84"/>
                <a:gd name="T9" fmla="*/ 50 h 65"/>
                <a:gd name="T10" fmla="*/ 11 w 84"/>
                <a:gd name="T11" fmla="*/ 26 h 65"/>
                <a:gd name="T12" fmla="*/ 1 w 84"/>
                <a:gd name="T13" fmla="*/ 3 h 65"/>
                <a:gd name="T14" fmla="*/ 2 w 84"/>
                <a:gd name="T15" fmla="*/ 0 h 65"/>
                <a:gd name="T16" fmla="*/ 3 w 84"/>
                <a:gd name="T17" fmla="*/ 0 h 65"/>
                <a:gd name="T18" fmla="*/ 4 w 84"/>
                <a:gd name="T19" fmla="*/ 1 h 65"/>
                <a:gd name="T20" fmla="*/ 15 w 84"/>
                <a:gd name="T21" fmla="*/ 26 h 65"/>
                <a:gd name="T22" fmla="*/ 25 w 84"/>
                <a:gd name="T23" fmla="*/ 51 h 65"/>
                <a:gd name="T24" fmla="*/ 24 w 84"/>
                <a:gd name="T25" fmla="*/ 54 h 65"/>
                <a:gd name="T26" fmla="*/ 22 w 84"/>
                <a:gd name="T27" fmla="*/ 59 h 65"/>
                <a:gd name="T28" fmla="*/ 22 w 84"/>
                <a:gd name="T29" fmla="*/ 60 h 65"/>
                <a:gd name="T30" fmla="*/ 23 w 84"/>
                <a:gd name="T31" fmla="*/ 61 h 65"/>
                <a:gd name="T32" fmla="*/ 53 w 84"/>
                <a:gd name="T33" fmla="*/ 61 h 65"/>
                <a:gd name="T34" fmla="*/ 83 w 84"/>
                <a:gd name="T35" fmla="*/ 61 h 65"/>
                <a:gd name="T36" fmla="*/ 84 w 84"/>
                <a:gd name="T37" fmla="*/ 63 h 65"/>
                <a:gd name="T38" fmla="*/ 83 w 84"/>
                <a:gd name="T39" fmla="*/ 65 h 65"/>
                <a:gd name="T40" fmla="*/ 49 w 84"/>
                <a:gd name="T41" fmla="*/ 65 h 65"/>
                <a:gd name="T42" fmla="*/ 15 w 84"/>
                <a:gd name="T4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" h="65">
                  <a:moveTo>
                    <a:pt x="15" y="65"/>
                  </a:moveTo>
                  <a:cubicBezTo>
                    <a:pt x="15" y="65"/>
                    <a:pt x="14" y="64"/>
                    <a:pt x="14" y="64"/>
                  </a:cubicBezTo>
                  <a:cubicBezTo>
                    <a:pt x="14" y="64"/>
                    <a:pt x="14" y="64"/>
                    <a:pt x="14" y="6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3"/>
                    <a:pt x="21" y="51"/>
                    <a:pt x="20" y="5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5" y="52"/>
                    <a:pt x="25" y="53"/>
                    <a:pt x="24" y="54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1" y="60"/>
                    <a:pt x="22" y="60"/>
                  </a:cubicBezTo>
                  <a:cubicBezTo>
                    <a:pt x="22" y="61"/>
                    <a:pt x="23" y="61"/>
                    <a:pt x="2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4" y="61"/>
                    <a:pt x="84" y="62"/>
                    <a:pt x="84" y="63"/>
                  </a:cubicBezTo>
                  <a:cubicBezTo>
                    <a:pt x="84" y="64"/>
                    <a:pt x="84" y="65"/>
                    <a:pt x="83" y="65"/>
                  </a:cubicBezTo>
                  <a:cubicBezTo>
                    <a:pt x="49" y="65"/>
                    <a:pt x="49" y="65"/>
                    <a:pt x="49" y="65"/>
                  </a:cubicBezTo>
                  <a:lnTo>
                    <a:pt x="15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Freeform 44"/>
            <p:cNvSpPr>
              <a:spLocks/>
            </p:cNvSpPr>
            <p:nvPr/>
          </p:nvSpPr>
          <p:spPr bwMode="auto">
            <a:xfrm>
              <a:off x="3048867" y="1276350"/>
              <a:ext cx="19050" cy="25400"/>
            </a:xfrm>
            <a:custGeom>
              <a:avLst/>
              <a:gdLst>
                <a:gd name="T0" fmla="*/ 3 w 3"/>
                <a:gd name="T1" fmla="*/ 3 h 4"/>
                <a:gd name="T2" fmla="*/ 0 w 3"/>
                <a:gd name="T3" fmla="*/ 3 h 4"/>
                <a:gd name="T4" fmla="*/ 0 w 3"/>
                <a:gd name="T5" fmla="*/ 1 h 4"/>
                <a:gd name="T6" fmla="*/ 3 w 3"/>
                <a:gd name="T7" fmla="*/ 1 h 4"/>
                <a:gd name="T8" fmla="*/ 3 w 3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" y="2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2" name="Oval 45"/>
            <p:cNvSpPr>
              <a:spLocks noChangeArrowheads="1"/>
            </p:cNvSpPr>
            <p:nvPr/>
          </p:nvSpPr>
          <p:spPr bwMode="auto">
            <a:xfrm>
              <a:off x="3055217" y="1282700"/>
              <a:ext cx="635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3" name="Freeform 46"/>
            <p:cNvSpPr>
              <a:spLocks/>
            </p:cNvSpPr>
            <p:nvPr/>
          </p:nvSpPr>
          <p:spPr bwMode="auto">
            <a:xfrm>
              <a:off x="3336204" y="1276350"/>
              <a:ext cx="25400" cy="25400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3 h 4"/>
                <a:gd name="T4" fmla="*/ 1 w 4"/>
                <a:gd name="T5" fmla="*/ 1 h 4"/>
                <a:gd name="T6" fmla="*/ 3 w 4"/>
                <a:gd name="T7" fmla="*/ 1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3" y="4"/>
                    <a:pt x="1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2"/>
                    <a:pt x="4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Oval 47"/>
            <p:cNvSpPr>
              <a:spLocks noChangeArrowheads="1"/>
            </p:cNvSpPr>
            <p:nvPr/>
          </p:nvSpPr>
          <p:spPr bwMode="auto">
            <a:xfrm>
              <a:off x="3342554" y="1282700"/>
              <a:ext cx="12700" cy="127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Freeform 48"/>
            <p:cNvSpPr>
              <a:spLocks/>
            </p:cNvSpPr>
            <p:nvPr/>
          </p:nvSpPr>
          <p:spPr bwMode="auto">
            <a:xfrm>
              <a:off x="2907579" y="850900"/>
              <a:ext cx="122238" cy="292100"/>
            </a:xfrm>
            <a:custGeom>
              <a:avLst/>
              <a:gdLst>
                <a:gd name="T0" fmla="*/ 10 w 19"/>
                <a:gd name="T1" fmla="*/ 23 h 46"/>
                <a:gd name="T2" fmla="*/ 0 w 19"/>
                <a:gd name="T3" fmla="*/ 0 h 46"/>
                <a:gd name="T4" fmla="*/ 9 w 19"/>
                <a:gd name="T5" fmla="*/ 23 h 46"/>
                <a:gd name="T6" fmla="*/ 19 w 19"/>
                <a:gd name="T7" fmla="*/ 46 h 46"/>
                <a:gd name="T8" fmla="*/ 10 w 19"/>
                <a:gd name="T9" fmla="*/ 2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10" y="23"/>
                  </a:moveTo>
                  <a:cubicBezTo>
                    <a:pt x="5" y="10"/>
                    <a:pt x="0" y="0"/>
                    <a:pt x="0" y="0"/>
                  </a:cubicBezTo>
                  <a:cubicBezTo>
                    <a:pt x="0" y="0"/>
                    <a:pt x="4" y="10"/>
                    <a:pt x="9" y="23"/>
                  </a:cubicBezTo>
                  <a:cubicBezTo>
                    <a:pt x="15" y="36"/>
                    <a:pt x="19" y="46"/>
                    <a:pt x="19" y="46"/>
                  </a:cubicBezTo>
                  <a:cubicBezTo>
                    <a:pt x="19" y="46"/>
                    <a:pt x="15" y="36"/>
                    <a:pt x="1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6" name="Freeform 49"/>
            <p:cNvSpPr>
              <a:spLocks/>
            </p:cNvSpPr>
            <p:nvPr/>
          </p:nvSpPr>
          <p:spPr bwMode="auto">
            <a:xfrm>
              <a:off x="3023467" y="1212850"/>
              <a:ext cx="376238" cy="6350"/>
            </a:xfrm>
            <a:custGeom>
              <a:avLst/>
              <a:gdLst>
                <a:gd name="T0" fmla="*/ 29 w 59"/>
                <a:gd name="T1" fmla="*/ 0 h 1"/>
                <a:gd name="T2" fmla="*/ 0 w 59"/>
                <a:gd name="T3" fmla="*/ 0 h 1"/>
                <a:gd name="T4" fmla="*/ 29 w 59"/>
                <a:gd name="T5" fmla="*/ 1 h 1"/>
                <a:gd name="T6" fmla="*/ 59 w 59"/>
                <a:gd name="T7" fmla="*/ 0 h 1"/>
                <a:gd name="T8" fmla="*/ 29 w 59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">
                  <a:moveTo>
                    <a:pt x="29" y="0"/>
                  </a:moveTo>
                  <a:cubicBezTo>
                    <a:pt x="13" y="0"/>
                    <a:pt x="0" y="0"/>
                    <a:pt x="0" y="0"/>
                  </a:cubicBezTo>
                  <a:cubicBezTo>
                    <a:pt x="0" y="0"/>
                    <a:pt x="13" y="1"/>
                    <a:pt x="29" y="1"/>
                  </a:cubicBezTo>
                  <a:cubicBezTo>
                    <a:pt x="45" y="1"/>
                    <a:pt x="59" y="0"/>
                    <a:pt x="59" y="0"/>
                  </a:cubicBezTo>
                  <a:cubicBezTo>
                    <a:pt x="59" y="0"/>
                    <a:pt x="46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Freeform 50"/>
            <p:cNvSpPr>
              <a:spLocks/>
            </p:cNvSpPr>
            <p:nvPr/>
          </p:nvSpPr>
          <p:spPr bwMode="auto">
            <a:xfrm>
              <a:off x="2926629" y="869950"/>
              <a:ext cx="523875" cy="44450"/>
            </a:xfrm>
            <a:custGeom>
              <a:avLst/>
              <a:gdLst>
                <a:gd name="T0" fmla="*/ 59 w 82"/>
                <a:gd name="T1" fmla="*/ 4 h 7"/>
                <a:gd name="T2" fmla="*/ 82 w 82"/>
                <a:gd name="T3" fmla="*/ 6 h 7"/>
                <a:gd name="T4" fmla="*/ 60 w 82"/>
                <a:gd name="T5" fmla="*/ 5 h 7"/>
                <a:gd name="T6" fmla="*/ 23 w 82"/>
                <a:gd name="T7" fmla="*/ 3 h 7"/>
                <a:gd name="T8" fmla="*/ 2 w 82"/>
                <a:gd name="T9" fmla="*/ 1 h 7"/>
                <a:gd name="T10" fmla="*/ 23 w 82"/>
                <a:gd name="T11" fmla="*/ 2 h 7"/>
                <a:gd name="T12" fmla="*/ 59 w 82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7">
                  <a:moveTo>
                    <a:pt x="59" y="4"/>
                  </a:moveTo>
                  <a:cubicBezTo>
                    <a:pt x="81" y="6"/>
                    <a:pt x="82" y="6"/>
                    <a:pt x="82" y="6"/>
                  </a:cubicBezTo>
                  <a:cubicBezTo>
                    <a:pt x="82" y="6"/>
                    <a:pt x="81" y="7"/>
                    <a:pt x="60" y="5"/>
                  </a:cubicBezTo>
                  <a:cubicBezTo>
                    <a:pt x="59" y="5"/>
                    <a:pt x="23" y="3"/>
                    <a:pt x="23" y="3"/>
                  </a:cubicBezTo>
                  <a:cubicBezTo>
                    <a:pt x="0" y="1"/>
                    <a:pt x="2" y="1"/>
                    <a:pt x="2" y="1"/>
                  </a:cubicBezTo>
                  <a:cubicBezTo>
                    <a:pt x="2" y="1"/>
                    <a:pt x="1" y="0"/>
                    <a:pt x="23" y="2"/>
                  </a:cubicBezTo>
                  <a:cubicBezTo>
                    <a:pt x="23" y="2"/>
                    <a:pt x="59" y="4"/>
                    <a:pt x="5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8" name="Freeform 51"/>
            <p:cNvSpPr>
              <a:spLocks/>
            </p:cNvSpPr>
            <p:nvPr/>
          </p:nvSpPr>
          <p:spPr bwMode="auto">
            <a:xfrm>
              <a:off x="3080617" y="1123950"/>
              <a:ext cx="319088" cy="12700"/>
            </a:xfrm>
            <a:custGeom>
              <a:avLst/>
              <a:gdLst>
                <a:gd name="T0" fmla="*/ 25 w 50"/>
                <a:gd name="T1" fmla="*/ 1 h 2"/>
                <a:gd name="T2" fmla="*/ 0 w 50"/>
                <a:gd name="T3" fmla="*/ 2 h 2"/>
                <a:gd name="T4" fmla="*/ 25 w 50"/>
                <a:gd name="T5" fmla="*/ 1 h 2"/>
                <a:gd name="T6" fmla="*/ 50 w 50"/>
                <a:gd name="T7" fmla="*/ 0 h 2"/>
                <a:gd name="T8" fmla="*/ 25 w 50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">
                  <a:moveTo>
                    <a:pt x="25" y="1"/>
                  </a:moveTo>
                  <a:cubicBezTo>
                    <a:pt x="11" y="1"/>
                    <a:pt x="0" y="2"/>
                    <a:pt x="0" y="2"/>
                  </a:cubicBezTo>
                  <a:cubicBezTo>
                    <a:pt x="0" y="2"/>
                    <a:pt x="11" y="2"/>
                    <a:pt x="25" y="1"/>
                  </a:cubicBezTo>
                  <a:cubicBezTo>
                    <a:pt x="39" y="1"/>
                    <a:pt x="50" y="0"/>
                    <a:pt x="50" y="0"/>
                  </a:cubicBezTo>
                  <a:cubicBezTo>
                    <a:pt x="50" y="0"/>
                    <a:pt x="39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179599" y="1927752"/>
            <a:ext cx="10499553" cy="4402091"/>
            <a:chOff x="265960" y="963330"/>
            <a:chExt cx="9398838" cy="3940600"/>
          </a:xfrm>
        </p:grpSpPr>
        <p:grpSp>
          <p:nvGrpSpPr>
            <p:cNvPr id="7" name="Group 6"/>
            <p:cNvGrpSpPr/>
            <p:nvPr/>
          </p:nvGrpSpPr>
          <p:grpSpPr>
            <a:xfrm>
              <a:off x="265960" y="963330"/>
              <a:ext cx="9398838" cy="3940600"/>
              <a:chOff x="265960" y="963330"/>
              <a:chExt cx="9398838" cy="39406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65960" y="963330"/>
                <a:ext cx="2041713" cy="3940600"/>
                <a:chOff x="265960" y="963330"/>
                <a:chExt cx="2041713" cy="3940600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265960" y="963330"/>
                  <a:ext cx="2041713" cy="3940600"/>
                  <a:chOff x="265960" y="963330"/>
                  <a:chExt cx="2041713" cy="3940600"/>
                </a:xfrm>
              </p:grpSpPr>
              <p:sp>
                <p:nvSpPr>
                  <p:cNvPr id="161" name="Freeform 8"/>
                  <p:cNvSpPr>
                    <a:spLocks/>
                  </p:cNvSpPr>
                  <p:nvPr/>
                </p:nvSpPr>
                <p:spPr bwMode="auto">
                  <a:xfrm>
                    <a:off x="265960" y="963330"/>
                    <a:ext cx="2041713" cy="3940600"/>
                  </a:xfrm>
                  <a:custGeom>
                    <a:avLst/>
                    <a:gdLst>
                      <a:gd name="T0" fmla="*/ 560 w 560"/>
                      <a:gd name="T1" fmla="*/ 1006 h 1080"/>
                      <a:gd name="T2" fmla="*/ 487 w 560"/>
                      <a:gd name="T3" fmla="*/ 1080 h 1080"/>
                      <a:gd name="T4" fmla="*/ 73 w 560"/>
                      <a:gd name="T5" fmla="*/ 1080 h 1080"/>
                      <a:gd name="T6" fmla="*/ 0 w 560"/>
                      <a:gd name="T7" fmla="*/ 1006 h 1080"/>
                      <a:gd name="T8" fmla="*/ 0 w 560"/>
                      <a:gd name="T9" fmla="*/ 73 h 1080"/>
                      <a:gd name="T10" fmla="*/ 73 w 560"/>
                      <a:gd name="T11" fmla="*/ 0 h 1080"/>
                      <a:gd name="T12" fmla="*/ 487 w 560"/>
                      <a:gd name="T13" fmla="*/ 0 h 1080"/>
                      <a:gd name="T14" fmla="*/ 560 w 560"/>
                      <a:gd name="T15" fmla="*/ 73 h 1080"/>
                      <a:gd name="T16" fmla="*/ 560 w 560"/>
                      <a:gd name="T17" fmla="*/ 1006 h 10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0" h="1080">
                        <a:moveTo>
                          <a:pt x="560" y="1006"/>
                        </a:moveTo>
                        <a:cubicBezTo>
                          <a:pt x="560" y="1047"/>
                          <a:pt x="527" y="1080"/>
                          <a:pt x="487" y="1080"/>
                        </a:cubicBezTo>
                        <a:cubicBezTo>
                          <a:pt x="73" y="1080"/>
                          <a:pt x="73" y="1080"/>
                          <a:pt x="73" y="1080"/>
                        </a:cubicBezTo>
                        <a:cubicBezTo>
                          <a:pt x="33" y="1080"/>
                          <a:pt x="0" y="1047"/>
                          <a:pt x="0" y="1006"/>
                        </a:cubicBezTo>
                        <a:cubicBezTo>
                          <a:pt x="0" y="73"/>
                          <a:pt x="0" y="73"/>
                          <a:pt x="0" y="73"/>
                        </a:cubicBezTo>
                        <a:cubicBezTo>
                          <a:pt x="0" y="33"/>
                          <a:pt x="33" y="0"/>
                          <a:pt x="73" y="0"/>
                        </a:cubicBezTo>
                        <a:cubicBezTo>
                          <a:pt x="487" y="0"/>
                          <a:pt x="487" y="0"/>
                          <a:pt x="487" y="0"/>
                        </a:cubicBezTo>
                        <a:cubicBezTo>
                          <a:pt x="527" y="0"/>
                          <a:pt x="560" y="33"/>
                          <a:pt x="560" y="73"/>
                        </a:cubicBezTo>
                        <a:lnTo>
                          <a:pt x="560" y="1006"/>
                        </a:lnTo>
                        <a:close/>
                      </a:path>
                    </a:pathLst>
                  </a:custGeom>
                  <a:solidFill>
                    <a:srgbClr val="3138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2148" tIns="51075" rIns="102148" bIns="51075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en-US" sz="143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62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1106527" y="4370088"/>
                    <a:ext cx="358237" cy="360578"/>
                  </a:xfrm>
                  <a:prstGeom prst="ellipse">
                    <a:avLst/>
                  </a:pr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2148" tIns="51075" rIns="102148" bIns="51075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en-US" sz="143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63" name="Freeform 11"/>
                  <p:cNvSpPr>
                    <a:spLocks/>
                  </p:cNvSpPr>
                  <p:nvPr/>
                </p:nvSpPr>
                <p:spPr bwMode="auto">
                  <a:xfrm>
                    <a:off x="928579" y="1197471"/>
                    <a:ext cx="714132" cy="107705"/>
                  </a:xfrm>
                  <a:custGeom>
                    <a:avLst/>
                    <a:gdLst>
                      <a:gd name="T0" fmla="*/ 196 w 196"/>
                      <a:gd name="T1" fmla="*/ 15 h 30"/>
                      <a:gd name="T2" fmla="*/ 181 w 196"/>
                      <a:gd name="T3" fmla="*/ 30 h 30"/>
                      <a:gd name="T4" fmla="*/ 15 w 196"/>
                      <a:gd name="T5" fmla="*/ 30 h 30"/>
                      <a:gd name="T6" fmla="*/ 0 w 196"/>
                      <a:gd name="T7" fmla="*/ 15 h 30"/>
                      <a:gd name="T8" fmla="*/ 0 w 196"/>
                      <a:gd name="T9" fmla="*/ 15 h 30"/>
                      <a:gd name="T10" fmla="*/ 15 w 196"/>
                      <a:gd name="T11" fmla="*/ 0 h 30"/>
                      <a:gd name="T12" fmla="*/ 181 w 196"/>
                      <a:gd name="T13" fmla="*/ 0 h 30"/>
                      <a:gd name="T14" fmla="*/ 196 w 196"/>
                      <a:gd name="T15" fmla="*/ 1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6" h="30">
                        <a:moveTo>
                          <a:pt x="196" y="15"/>
                        </a:moveTo>
                        <a:cubicBezTo>
                          <a:pt x="196" y="24"/>
                          <a:pt x="189" y="30"/>
                          <a:pt x="181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7" y="30"/>
                          <a:pt x="0" y="24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7"/>
                          <a:pt x="7" y="0"/>
                          <a:pt x="15" y="0"/>
                        </a:cubicBezTo>
                        <a:cubicBezTo>
                          <a:pt x="181" y="0"/>
                          <a:pt x="181" y="0"/>
                          <a:pt x="181" y="0"/>
                        </a:cubicBezTo>
                        <a:cubicBezTo>
                          <a:pt x="189" y="0"/>
                          <a:pt x="196" y="7"/>
                          <a:pt x="196" y="15"/>
                        </a:cubicBezTo>
                        <a:close/>
                      </a:path>
                    </a:pathLst>
                  </a:cu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02148" tIns="51075" rIns="102148" bIns="51075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endParaRPr lang="en-US" sz="143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4" name="Rectangle 9"/>
                <p:cNvSpPr>
                  <a:spLocks noChangeArrowheads="1"/>
                </p:cNvSpPr>
                <p:nvPr/>
              </p:nvSpPr>
              <p:spPr bwMode="auto">
                <a:xfrm>
                  <a:off x="390054" y="1471418"/>
                  <a:ext cx="1793523" cy="2781600"/>
                </a:xfrm>
                <a:prstGeom prst="rect">
                  <a:avLst/>
                </a:prstGeom>
                <a:blipFill dpi="0" rotWithShape="1">
                  <a:blip r:embed="rId3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  <a:extLst/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50" name="Group 149"/>
              <p:cNvGrpSpPr/>
              <p:nvPr/>
            </p:nvGrpSpPr>
            <p:grpSpPr>
              <a:xfrm>
                <a:off x="7623084" y="963330"/>
                <a:ext cx="2041714" cy="3940600"/>
                <a:chOff x="1030898" y="963330"/>
                <a:chExt cx="2041714" cy="3940600"/>
              </a:xfrm>
            </p:grpSpPr>
            <p:sp>
              <p:nvSpPr>
                <p:cNvPr id="151" name="Freeform 8"/>
                <p:cNvSpPr>
                  <a:spLocks/>
                </p:cNvSpPr>
                <p:nvPr/>
              </p:nvSpPr>
              <p:spPr bwMode="auto">
                <a:xfrm>
                  <a:off x="1030898" y="963330"/>
                  <a:ext cx="2041714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Oval 10"/>
                <p:cNvSpPr>
                  <a:spLocks noChangeArrowheads="1"/>
                </p:cNvSpPr>
                <p:nvPr/>
              </p:nvSpPr>
              <p:spPr bwMode="auto">
                <a:xfrm>
                  <a:off x="1872636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3" name="Freeform 11"/>
                <p:cNvSpPr>
                  <a:spLocks/>
                </p:cNvSpPr>
                <p:nvPr/>
              </p:nvSpPr>
              <p:spPr bwMode="auto">
                <a:xfrm>
                  <a:off x="169468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02148" tIns="51075" rIns="102148" bIns="51075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43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54" name="Rectangle 9"/>
            <p:cNvSpPr>
              <a:spLocks noChangeArrowheads="1"/>
            </p:cNvSpPr>
            <p:nvPr/>
          </p:nvSpPr>
          <p:spPr bwMode="auto">
            <a:xfrm>
              <a:off x="7747179" y="1471418"/>
              <a:ext cx="1793523" cy="27816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102148" tIns="51075" rIns="102148" bIns="5107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4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9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155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50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7" grpId="0"/>
      <p:bldP spid="40" grpId="0"/>
      <p:bldP spid="49" grpId="0" animBg="1"/>
      <p:bldP spid="95" grpId="0"/>
      <p:bldP spid="96" grpId="0"/>
      <p:bldP spid="97" grpId="0"/>
      <p:bldP spid="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196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28416" y="1627283"/>
            <a:ext cx="2085205" cy="198904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715450" y="1627283"/>
            <a:ext cx="2085205" cy="1989042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715450" y="4295711"/>
            <a:ext cx="2085205" cy="198904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2713" y="4295711"/>
            <a:ext cx="2085205" cy="198904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898592" y="4295710"/>
            <a:ext cx="3264082" cy="1989042"/>
            <a:chOff x="3000996" y="4073194"/>
            <a:chExt cx="3095003" cy="1886010"/>
          </a:xfrm>
        </p:grpSpPr>
        <p:sp>
          <p:nvSpPr>
            <p:cNvPr id="21" name="Rectangle 20"/>
            <p:cNvSpPr/>
            <p:nvPr/>
          </p:nvSpPr>
          <p:spPr>
            <a:xfrm>
              <a:off x="3000996" y="4073194"/>
              <a:ext cx="3095003" cy="1886010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317298" y="4277016"/>
              <a:ext cx="2522806" cy="15759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786358" y="4295711"/>
            <a:ext cx="3264081" cy="1989042"/>
            <a:chOff x="8661566" y="4073194"/>
            <a:chExt cx="3095003" cy="1886010"/>
          </a:xfrm>
        </p:grpSpPr>
        <p:sp>
          <p:nvSpPr>
            <p:cNvPr id="18" name="Rectangle 17"/>
            <p:cNvSpPr/>
            <p:nvPr/>
          </p:nvSpPr>
          <p:spPr>
            <a:xfrm>
              <a:off x="8661566" y="4073194"/>
              <a:ext cx="3095003" cy="1886010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943546" y="4298164"/>
              <a:ext cx="2575665" cy="15759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898592" y="1627283"/>
            <a:ext cx="3264082" cy="1989042"/>
            <a:chOff x="3000996" y="1542990"/>
            <a:chExt cx="3095003" cy="1886010"/>
          </a:xfrm>
        </p:grpSpPr>
        <p:sp>
          <p:nvSpPr>
            <p:cNvPr id="20" name="Rectangle 19"/>
            <p:cNvSpPr/>
            <p:nvPr/>
          </p:nvSpPr>
          <p:spPr>
            <a:xfrm>
              <a:off x="3000996" y="1542990"/>
              <a:ext cx="3095003" cy="1886010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289772" y="1731955"/>
              <a:ext cx="2577858" cy="15759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786358" y="1627283"/>
            <a:ext cx="3264081" cy="1989042"/>
            <a:chOff x="8661566" y="1542990"/>
            <a:chExt cx="3095003" cy="1886010"/>
          </a:xfrm>
        </p:grpSpPr>
        <p:sp>
          <p:nvSpPr>
            <p:cNvPr id="19" name="Rectangle 18"/>
            <p:cNvSpPr/>
            <p:nvPr/>
          </p:nvSpPr>
          <p:spPr>
            <a:xfrm>
              <a:off x="8661566" y="1542990"/>
              <a:ext cx="3095003" cy="1886010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2"/>
                </a:gs>
              </a:gsLst>
              <a:lin ang="2700000" scaled="0"/>
            </a:gra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967791" y="1738754"/>
              <a:ext cx="2578946" cy="15759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3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33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29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75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>
            <p:extLst/>
          </p:nvPr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reeform 19"/>
          <p:cNvSpPr>
            <a:spLocks/>
          </p:cNvSpPr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954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9546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12"/>
          <p:cNvSpPr txBox="1">
            <a:spLocks noChangeArrowheads="1"/>
          </p:cNvSpPr>
          <p:nvPr/>
        </p:nvSpPr>
        <p:spPr bwMode="auto">
          <a:xfrm>
            <a:off x="638434" y="376144"/>
            <a:ext cx="357599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</a:t>
            </a:r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度工作概述</a:t>
            </a: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638434" y="871416"/>
            <a:ext cx="35759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613161" y="2395369"/>
            <a:ext cx="2727160" cy="2441914"/>
            <a:chOff x="3714751" y="1835150"/>
            <a:chExt cx="1624013" cy="1454150"/>
          </a:xfrm>
          <a:solidFill>
            <a:schemeClr val="accent2"/>
          </a:solidFill>
        </p:grpSpPr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3714751" y="1835150"/>
              <a:ext cx="1624013" cy="1177925"/>
            </a:xfrm>
            <a:custGeom>
              <a:avLst/>
              <a:gdLst>
                <a:gd name="T0" fmla="*/ 397 w 432"/>
                <a:gd name="T1" fmla="*/ 0 h 312"/>
                <a:gd name="T2" fmla="*/ 33 w 432"/>
                <a:gd name="T3" fmla="*/ 0 h 312"/>
                <a:gd name="T4" fmla="*/ 0 w 432"/>
                <a:gd name="T5" fmla="*/ 35 h 312"/>
                <a:gd name="T6" fmla="*/ 0 w 432"/>
                <a:gd name="T7" fmla="*/ 276 h 312"/>
                <a:gd name="T8" fmla="*/ 33 w 432"/>
                <a:gd name="T9" fmla="*/ 312 h 312"/>
                <a:gd name="T10" fmla="*/ 397 w 432"/>
                <a:gd name="T11" fmla="*/ 312 h 312"/>
                <a:gd name="T12" fmla="*/ 432 w 432"/>
                <a:gd name="T13" fmla="*/ 276 h 312"/>
                <a:gd name="T14" fmla="*/ 432 w 432"/>
                <a:gd name="T15" fmla="*/ 35 h 312"/>
                <a:gd name="T16" fmla="*/ 397 w 432"/>
                <a:gd name="T17" fmla="*/ 0 h 312"/>
                <a:gd name="T18" fmla="*/ 408 w 432"/>
                <a:gd name="T19" fmla="*/ 284 h 312"/>
                <a:gd name="T20" fmla="*/ 24 w 432"/>
                <a:gd name="T21" fmla="*/ 284 h 312"/>
                <a:gd name="T22" fmla="*/ 24 w 432"/>
                <a:gd name="T23" fmla="*/ 28 h 312"/>
                <a:gd name="T24" fmla="*/ 408 w 432"/>
                <a:gd name="T25" fmla="*/ 28 h 312"/>
                <a:gd name="T26" fmla="*/ 408 w 432"/>
                <a:gd name="T27" fmla="*/ 28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2" h="312">
                  <a:moveTo>
                    <a:pt x="397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95"/>
                    <a:pt x="15" y="312"/>
                    <a:pt x="33" y="312"/>
                  </a:cubicBezTo>
                  <a:cubicBezTo>
                    <a:pt x="397" y="312"/>
                    <a:pt x="397" y="312"/>
                    <a:pt x="397" y="312"/>
                  </a:cubicBezTo>
                  <a:cubicBezTo>
                    <a:pt x="416" y="312"/>
                    <a:pt x="432" y="295"/>
                    <a:pt x="432" y="276"/>
                  </a:cubicBezTo>
                  <a:cubicBezTo>
                    <a:pt x="432" y="35"/>
                    <a:pt x="432" y="35"/>
                    <a:pt x="432" y="35"/>
                  </a:cubicBezTo>
                  <a:cubicBezTo>
                    <a:pt x="432" y="16"/>
                    <a:pt x="416" y="0"/>
                    <a:pt x="397" y="0"/>
                  </a:cubicBezTo>
                  <a:close/>
                  <a:moveTo>
                    <a:pt x="408" y="284"/>
                  </a:moveTo>
                  <a:cubicBezTo>
                    <a:pt x="24" y="284"/>
                    <a:pt x="24" y="284"/>
                    <a:pt x="24" y="28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408" y="28"/>
                    <a:pt x="408" y="28"/>
                    <a:pt x="408" y="28"/>
                  </a:cubicBezTo>
                  <a:lnTo>
                    <a:pt x="408" y="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4135438" y="3089275"/>
              <a:ext cx="779463" cy="200025"/>
            </a:xfrm>
            <a:custGeom>
              <a:avLst/>
              <a:gdLst>
                <a:gd name="T0" fmla="*/ 163 w 207"/>
                <a:gd name="T1" fmla="*/ 35 h 53"/>
                <a:gd name="T2" fmla="*/ 207 w 207"/>
                <a:gd name="T3" fmla="*/ 35 h 53"/>
                <a:gd name="T4" fmla="*/ 207 w 207"/>
                <a:gd name="T5" fmla="*/ 53 h 53"/>
                <a:gd name="T6" fmla="*/ 0 w 207"/>
                <a:gd name="T7" fmla="*/ 53 h 53"/>
                <a:gd name="T8" fmla="*/ 0 w 207"/>
                <a:gd name="T9" fmla="*/ 35 h 53"/>
                <a:gd name="T10" fmla="*/ 44 w 207"/>
                <a:gd name="T11" fmla="*/ 35 h 53"/>
                <a:gd name="T12" fmla="*/ 58 w 207"/>
                <a:gd name="T13" fmla="*/ 11 h 53"/>
                <a:gd name="T14" fmla="*/ 66 w 207"/>
                <a:gd name="T15" fmla="*/ 0 h 53"/>
                <a:gd name="T16" fmla="*/ 104 w 207"/>
                <a:gd name="T17" fmla="*/ 0 h 53"/>
                <a:gd name="T18" fmla="*/ 141 w 207"/>
                <a:gd name="T19" fmla="*/ 0 h 53"/>
                <a:gd name="T20" fmla="*/ 149 w 207"/>
                <a:gd name="T21" fmla="*/ 11 h 53"/>
                <a:gd name="T22" fmla="*/ 163 w 207"/>
                <a:gd name="T23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53">
                  <a:moveTo>
                    <a:pt x="163" y="35"/>
                  </a:moveTo>
                  <a:cubicBezTo>
                    <a:pt x="207" y="35"/>
                    <a:pt x="207" y="35"/>
                    <a:pt x="207" y="35"/>
                  </a:cubicBezTo>
                  <a:cubicBezTo>
                    <a:pt x="207" y="53"/>
                    <a:pt x="207" y="53"/>
                    <a:pt x="207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8" y="31"/>
                    <a:pt x="53" y="24"/>
                    <a:pt x="58" y="11"/>
                  </a:cubicBezTo>
                  <a:cubicBezTo>
                    <a:pt x="58" y="11"/>
                    <a:pt x="61" y="1"/>
                    <a:pt x="66" y="0"/>
                  </a:cubicBezTo>
                  <a:cubicBezTo>
                    <a:pt x="69" y="0"/>
                    <a:pt x="86" y="0"/>
                    <a:pt x="104" y="0"/>
                  </a:cubicBezTo>
                  <a:cubicBezTo>
                    <a:pt x="121" y="0"/>
                    <a:pt x="138" y="0"/>
                    <a:pt x="141" y="0"/>
                  </a:cubicBezTo>
                  <a:cubicBezTo>
                    <a:pt x="146" y="1"/>
                    <a:pt x="149" y="11"/>
                    <a:pt x="149" y="11"/>
                  </a:cubicBezTo>
                  <a:cubicBezTo>
                    <a:pt x="154" y="24"/>
                    <a:pt x="159" y="31"/>
                    <a:pt x="163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429126" y="3089275"/>
              <a:ext cx="485775" cy="200025"/>
            </a:xfrm>
            <a:custGeom>
              <a:avLst/>
              <a:gdLst>
                <a:gd name="T0" fmla="*/ 85 w 129"/>
                <a:gd name="T1" fmla="*/ 35 h 53"/>
                <a:gd name="T2" fmla="*/ 71 w 129"/>
                <a:gd name="T3" fmla="*/ 11 h 53"/>
                <a:gd name="T4" fmla="*/ 63 w 129"/>
                <a:gd name="T5" fmla="*/ 0 h 53"/>
                <a:gd name="T6" fmla="*/ 26 w 129"/>
                <a:gd name="T7" fmla="*/ 0 h 53"/>
                <a:gd name="T8" fmla="*/ 0 w 129"/>
                <a:gd name="T9" fmla="*/ 0 h 53"/>
                <a:gd name="T10" fmla="*/ 59 w 129"/>
                <a:gd name="T11" fmla="*/ 53 h 53"/>
                <a:gd name="T12" fmla="*/ 129 w 129"/>
                <a:gd name="T13" fmla="*/ 53 h 53"/>
                <a:gd name="T14" fmla="*/ 129 w 129"/>
                <a:gd name="T15" fmla="*/ 35 h 53"/>
                <a:gd name="T16" fmla="*/ 85 w 129"/>
                <a:gd name="T17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53">
                  <a:moveTo>
                    <a:pt x="85" y="35"/>
                  </a:moveTo>
                  <a:cubicBezTo>
                    <a:pt x="81" y="31"/>
                    <a:pt x="76" y="24"/>
                    <a:pt x="71" y="11"/>
                  </a:cubicBezTo>
                  <a:cubicBezTo>
                    <a:pt x="71" y="11"/>
                    <a:pt x="68" y="1"/>
                    <a:pt x="63" y="0"/>
                  </a:cubicBezTo>
                  <a:cubicBezTo>
                    <a:pt x="60" y="0"/>
                    <a:pt x="43" y="0"/>
                    <a:pt x="26" y="0"/>
                  </a:cubicBezTo>
                  <a:cubicBezTo>
                    <a:pt x="16" y="0"/>
                    <a:pt x="7" y="0"/>
                    <a:pt x="0" y="0"/>
                  </a:cubicBezTo>
                  <a:cubicBezTo>
                    <a:pt x="21" y="15"/>
                    <a:pt x="41" y="33"/>
                    <a:pt x="59" y="53"/>
                  </a:cubicBezTo>
                  <a:cubicBezTo>
                    <a:pt x="129" y="53"/>
                    <a:pt x="129" y="53"/>
                    <a:pt x="129" y="53"/>
                  </a:cubicBezTo>
                  <a:cubicBezTo>
                    <a:pt x="129" y="35"/>
                    <a:pt x="129" y="35"/>
                    <a:pt x="129" y="35"/>
                  </a:cubicBezTo>
                  <a:lnTo>
                    <a:pt x="85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3756571" y="1905812"/>
              <a:ext cx="1537197" cy="106169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6232233" y="3103092"/>
            <a:ext cx="3371169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136988" y="3917348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014591" y="3917348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136988" y="415841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014591" y="415841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s_1"/>
          <p:cNvSpPr txBox="1"/>
          <p:nvPr>
            <p:custDataLst>
              <p:tags r:id="rId1"/>
            </p:custDataLst>
          </p:nvPr>
        </p:nvSpPr>
        <p:spPr>
          <a:xfrm>
            <a:off x="3120137" y="2687703"/>
            <a:ext cx="1713208" cy="135421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60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883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85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F7F7F"/>
      </a:accent1>
      <a:accent2>
        <a:srgbClr val="FF8535"/>
      </a:accent2>
      <a:accent3>
        <a:srgbClr val="FFCA36"/>
      </a:accent3>
      <a:accent4>
        <a:srgbClr val="00C1CA"/>
      </a:accent4>
      <a:accent5>
        <a:srgbClr val="7F7F7F"/>
      </a:accent5>
      <a:accent6>
        <a:srgbClr val="FF8535"/>
      </a:accent6>
      <a:hlink>
        <a:srgbClr val="FFCA36"/>
      </a:hlink>
      <a:folHlink>
        <a:srgbClr val="00C1CA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4577</Words>
  <Application>Microsoft Office PowerPoint</Application>
  <PresentationFormat>自定义</PresentationFormat>
  <Paragraphs>314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医疗医学</dc:title>
  <dc:creator/>
  <cp:keywords>www.1ppt.com</cp:keywords>
  <dc:description>第一PPT，www.1ppt.com</dc:description>
  <cp:lastModifiedBy/>
  <cp:revision>1</cp:revision>
  <dcterms:created xsi:type="dcterms:W3CDTF">2017-01-15T10:30:07Z</dcterms:created>
  <dcterms:modified xsi:type="dcterms:W3CDTF">2019-03-18T15:24:18Z</dcterms:modified>
</cp:coreProperties>
</file>