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8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30"/>
  </p:notesMasterIdLst>
  <p:handoutMasterIdLst>
    <p:handoutMasterId r:id="rId31"/>
  </p:handoutMasterIdLst>
  <p:sldIdLst>
    <p:sldId id="4582" r:id="rId3"/>
    <p:sldId id="4613" r:id="rId4"/>
    <p:sldId id="4614" r:id="rId5"/>
    <p:sldId id="4599" r:id="rId6"/>
    <p:sldId id="4610" r:id="rId7"/>
    <p:sldId id="4593" r:id="rId8"/>
    <p:sldId id="4611" r:id="rId9"/>
    <p:sldId id="4598" r:id="rId10"/>
    <p:sldId id="4615" r:id="rId11"/>
    <p:sldId id="4602" r:id="rId12"/>
    <p:sldId id="4589" r:id="rId13"/>
    <p:sldId id="4606" r:id="rId14"/>
    <p:sldId id="4591" r:id="rId15"/>
    <p:sldId id="4607" r:id="rId16"/>
    <p:sldId id="4616" r:id="rId17"/>
    <p:sldId id="4601" r:id="rId18"/>
    <p:sldId id="4592" r:id="rId19"/>
    <p:sldId id="4604" r:id="rId20"/>
    <p:sldId id="4590" r:id="rId21"/>
    <p:sldId id="4594" r:id="rId22"/>
    <p:sldId id="4617" r:id="rId23"/>
    <p:sldId id="4605" r:id="rId24"/>
    <p:sldId id="4588" r:id="rId25"/>
    <p:sldId id="4612" r:id="rId26"/>
    <p:sldId id="4585" r:id="rId27"/>
    <p:sldId id="4618" r:id="rId28"/>
    <p:sldId id="4619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BDC7"/>
    <a:srgbClr val="00C2EC"/>
    <a:srgbClr val="FBAC57"/>
    <a:srgbClr val="4756BC"/>
    <a:srgbClr val="27B6B9"/>
    <a:srgbClr val="03696D"/>
    <a:srgbClr val="F0A816"/>
    <a:srgbClr val="38AA37"/>
    <a:srgbClr val="EFA128"/>
    <a:srgbClr val="BE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24" autoAdjust="0"/>
    <p:restoredTop sz="95394" autoAdjust="0"/>
  </p:normalViewPr>
  <p:slideViewPr>
    <p:cSldViewPr>
      <p:cViewPr>
        <p:scale>
          <a:sx n="50" d="100"/>
          <a:sy n="50" d="100"/>
        </p:scale>
        <p:origin x="-19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27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611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538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174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510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7278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791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305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48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963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142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5938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9295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45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0560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5410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5334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43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772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893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804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018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538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86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581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281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6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50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75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26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79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41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69735" y="67760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040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952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280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7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0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708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90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8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7" r:id="rId2"/>
    <p:sldLayoutId id="2147483725" r:id="rId3"/>
    <p:sldLayoutId id="2147483726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9426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4120381"/>
            <a:ext cx="12858750" cy="3112269"/>
          </a:xfrm>
          <a:prstGeom prst="rect">
            <a:avLst/>
          </a:prstGeom>
          <a:solidFill>
            <a:srgbClr val="28BDC7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790701" y="5056485"/>
            <a:ext cx="92773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医药医疗医</a:t>
            </a: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学科研</a:t>
            </a:r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模板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54732" y="4466773"/>
            <a:ext cx="81492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dirty="0" smtClean="0">
                <a:solidFill>
                  <a:schemeClr val="bg1"/>
                </a:solidFill>
                <a:cs typeface="Arial" panose="020B0604020202020204" pitchFamily="34" charset="0"/>
              </a:rPr>
              <a:t>MEDICAL HEALTH MEDICAL PPT</a:t>
            </a:r>
            <a:endParaRPr lang="en-US" altLang="zh-CN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818203" y="6208613"/>
            <a:ext cx="1963100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89415" y="6208613"/>
            <a:ext cx="2093933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3967982"/>
            <a:ext cx="12858750" cy="152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245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2" grpId="1"/>
      <p:bldP spid="13" grpId="0"/>
      <p:bldP spid="13" grpId="1"/>
      <p:bldP spid="15" grpId="0" animBg="1"/>
      <p:bldP spid="16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24390" y="1456344"/>
            <a:ext cx="3609965" cy="296484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2117" y="1456344"/>
            <a:ext cx="3609965" cy="296484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6662" y="1456344"/>
            <a:ext cx="3609965" cy="296484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86060" y="4715087"/>
            <a:ext cx="3082080" cy="1876986"/>
            <a:chOff x="1008212" y="4504178"/>
            <a:chExt cx="2513428" cy="1779757"/>
          </a:xfrm>
        </p:grpSpPr>
        <p:sp>
          <p:nvSpPr>
            <p:cNvPr id="11" name="TextBox 10"/>
            <p:cNvSpPr txBox="1"/>
            <p:nvPr/>
          </p:nvSpPr>
          <p:spPr>
            <a:xfrm>
              <a:off x="1669099" y="4504178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08212" y="4883134"/>
              <a:ext cx="2513428" cy="14008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88333" y="4692775"/>
            <a:ext cx="3082080" cy="1899296"/>
            <a:chOff x="1008212" y="4483024"/>
            <a:chExt cx="2513428" cy="1800912"/>
          </a:xfrm>
        </p:grpSpPr>
        <p:sp>
          <p:nvSpPr>
            <p:cNvPr id="15" name="TextBox 14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90606" y="4686232"/>
            <a:ext cx="3082080" cy="1899296"/>
            <a:chOff x="1008212" y="4483024"/>
            <a:chExt cx="2513428" cy="1800912"/>
          </a:xfrm>
        </p:grpSpPr>
        <p:sp>
          <p:nvSpPr>
            <p:cNvPr id="18" name="TextBox 17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74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553486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627900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760044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540764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858801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772330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1314139"/>
            <a:ext cx="12858398" cy="342749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138338" y="3952542"/>
            <a:ext cx="10720060" cy="1277435"/>
            <a:chOff x="2530476" y="3424238"/>
            <a:chExt cx="10164763" cy="1211264"/>
          </a:xfrm>
        </p:grpSpPr>
        <p:sp>
          <p:nvSpPr>
            <p:cNvPr id="10" name="矩形 9"/>
            <p:cNvSpPr/>
            <p:nvPr/>
          </p:nvSpPr>
          <p:spPr>
            <a:xfrm>
              <a:off x="5132389" y="3424239"/>
              <a:ext cx="7562850" cy="12112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lnSpc>
                  <a:spcPct val="150000"/>
                </a:lnSpc>
                <a:defRPr/>
              </a:pPr>
              <a:endParaRPr lang="zh-CN" altLang="en-US" sz="1424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组合 10"/>
            <p:cNvGrpSpPr/>
            <p:nvPr/>
          </p:nvGrpSpPr>
          <p:grpSpPr>
            <a:xfrm>
              <a:off x="2530476" y="3424238"/>
              <a:ext cx="1211263" cy="1211261"/>
              <a:chOff x="1342417" y="2947483"/>
              <a:chExt cx="1614791" cy="1614791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342417" y="2947483"/>
                <a:ext cx="1614791" cy="161479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ct val="150000"/>
                  </a:lnSpc>
                  <a:defRPr/>
                </a:pPr>
                <a:endParaRPr lang="zh-CN" altLang="en-US" sz="1424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组合 12"/>
              <p:cNvGrpSpPr/>
              <p:nvPr/>
            </p:nvGrpSpPr>
            <p:grpSpPr>
              <a:xfrm>
                <a:off x="1876426" y="3410832"/>
                <a:ext cx="558023" cy="688090"/>
                <a:chOff x="1876426" y="3554414"/>
                <a:chExt cx="211137" cy="260350"/>
              </a:xfrm>
            </p:grpSpPr>
            <p:sp>
              <p:nvSpPr>
                <p:cNvPr id="14" name="Freeform 174"/>
                <p:cNvSpPr/>
                <p:nvPr/>
              </p:nvSpPr>
              <p:spPr bwMode="auto">
                <a:xfrm>
                  <a:off x="1876426" y="3656012"/>
                  <a:ext cx="42863" cy="136525"/>
                </a:xfrm>
                <a:custGeom>
                  <a:avLst/>
                  <a:gdLst>
                    <a:gd name="T0" fmla="*/ 38 w 47"/>
                    <a:gd name="T1" fmla="*/ 36 h 151"/>
                    <a:gd name="T2" fmla="*/ 46 w 47"/>
                    <a:gd name="T3" fmla="*/ 0 h 151"/>
                    <a:gd name="T4" fmla="*/ 17 w 47"/>
                    <a:gd name="T5" fmla="*/ 0 h 151"/>
                    <a:gd name="T6" fmla="*/ 0 w 47"/>
                    <a:gd name="T7" fmla="*/ 53 h 151"/>
                    <a:gd name="T8" fmla="*/ 0 w 47"/>
                    <a:gd name="T9" fmla="*/ 98 h 151"/>
                    <a:gd name="T10" fmla="*/ 17 w 47"/>
                    <a:gd name="T11" fmla="*/ 151 h 151"/>
                    <a:gd name="T12" fmla="*/ 47 w 47"/>
                    <a:gd name="T13" fmla="*/ 151 h 151"/>
                    <a:gd name="T14" fmla="*/ 38 w 47"/>
                    <a:gd name="T15" fmla="*/ 114 h 151"/>
                    <a:gd name="T16" fmla="*/ 38 w 47"/>
                    <a:gd name="T17" fmla="*/ 36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7" h="151">
                      <a:moveTo>
                        <a:pt x="38" y="36"/>
                      </a:moveTo>
                      <a:cubicBezTo>
                        <a:pt x="38" y="27"/>
                        <a:pt x="41" y="13"/>
                        <a:pt x="46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8" y="0"/>
                        <a:pt x="0" y="39"/>
                        <a:pt x="0" y="53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12"/>
                        <a:pt x="8" y="151"/>
                        <a:pt x="17" y="151"/>
                      </a:cubicBezTo>
                      <a:cubicBezTo>
                        <a:pt x="47" y="151"/>
                        <a:pt x="47" y="151"/>
                        <a:pt x="47" y="151"/>
                      </a:cubicBezTo>
                      <a:cubicBezTo>
                        <a:pt x="41" y="137"/>
                        <a:pt x="38" y="123"/>
                        <a:pt x="38" y="114"/>
                      </a:cubicBezTo>
                      <a:lnTo>
                        <a:pt x="38" y="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72327" tIns="36163" rIns="72327" bIns="36163" numCol="1" anchor="t" anchorCtr="0" compatLnSpc="1"/>
                <a:lstStyle/>
                <a:p>
                  <a:pPr fontAlgn="base">
                    <a:lnSpc>
                      <a:spcPct val="150000"/>
                    </a:lnSpc>
                    <a:defRPr/>
                  </a:pPr>
                  <a:endParaRPr lang="zh-CN" altLang="en-US" sz="1424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" name="Freeform 175"/>
                <p:cNvSpPr/>
                <p:nvPr/>
              </p:nvSpPr>
              <p:spPr bwMode="auto">
                <a:xfrm>
                  <a:off x="1925638" y="3554414"/>
                  <a:ext cx="161925" cy="260350"/>
                </a:xfrm>
                <a:custGeom>
                  <a:avLst/>
                  <a:gdLst>
                    <a:gd name="T0" fmla="*/ 17 w 180"/>
                    <a:gd name="T1" fmla="*/ 100 h 289"/>
                    <a:gd name="T2" fmla="*/ 0 w 180"/>
                    <a:gd name="T3" fmla="*/ 149 h 289"/>
                    <a:gd name="T4" fmla="*/ 0 w 180"/>
                    <a:gd name="T5" fmla="*/ 227 h 289"/>
                    <a:gd name="T6" fmla="*/ 36 w 180"/>
                    <a:gd name="T7" fmla="*/ 289 h 289"/>
                    <a:gd name="T8" fmla="*/ 131 w 180"/>
                    <a:gd name="T9" fmla="*/ 289 h 289"/>
                    <a:gd name="T10" fmla="*/ 166 w 180"/>
                    <a:gd name="T11" fmla="*/ 255 h 289"/>
                    <a:gd name="T12" fmla="*/ 167 w 180"/>
                    <a:gd name="T13" fmla="*/ 253 h 289"/>
                    <a:gd name="T14" fmla="*/ 94 w 180"/>
                    <a:gd name="T15" fmla="*/ 253 h 289"/>
                    <a:gd name="T16" fmla="*/ 82 w 180"/>
                    <a:gd name="T17" fmla="*/ 241 h 289"/>
                    <a:gd name="T18" fmla="*/ 94 w 180"/>
                    <a:gd name="T19" fmla="*/ 230 h 289"/>
                    <a:gd name="T20" fmla="*/ 169 w 180"/>
                    <a:gd name="T21" fmla="*/ 230 h 289"/>
                    <a:gd name="T22" fmla="*/ 172 w 180"/>
                    <a:gd name="T23" fmla="*/ 199 h 289"/>
                    <a:gd name="T24" fmla="*/ 94 w 180"/>
                    <a:gd name="T25" fmla="*/ 199 h 289"/>
                    <a:gd name="T26" fmla="*/ 82 w 180"/>
                    <a:gd name="T27" fmla="*/ 188 h 289"/>
                    <a:gd name="T28" fmla="*/ 94 w 180"/>
                    <a:gd name="T29" fmla="*/ 177 h 289"/>
                    <a:gd name="T30" fmla="*/ 175 w 180"/>
                    <a:gd name="T31" fmla="*/ 177 h 289"/>
                    <a:gd name="T32" fmla="*/ 178 w 180"/>
                    <a:gd name="T33" fmla="*/ 146 h 289"/>
                    <a:gd name="T34" fmla="*/ 94 w 180"/>
                    <a:gd name="T35" fmla="*/ 146 h 289"/>
                    <a:gd name="T36" fmla="*/ 82 w 180"/>
                    <a:gd name="T37" fmla="*/ 135 h 289"/>
                    <a:gd name="T38" fmla="*/ 94 w 180"/>
                    <a:gd name="T39" fmla="*/ 124 h 289"/>
                    <a:gd name="T40" fmla="*/ 180 w 180"/>
                    <a:gd name="T41" fmla="*/ 124 h 289"/>
                    <a:gd name="T42" fmla="*/ 180 w 180"/>
                    <a:gd name="T43" fmla="*/ 121 h 289"/>
                    <a:gd name="T44" fmla="*/ 145 w 180"/>
                    <a:gd name="T45" fmla="*/ 87 h 289"/>
                    <a:gd name="T46" fmla="*/ 82 w 180"/>
                    <a:gd name="T47" fmla="*/ 87 h 289"/>
                    <a:gd name="T48" fmla="*/ 84 w 180"/>
                    <a:gd name="T49" fmla="*/ 71 h 289"/>
                    <a:gd name="T50" fmla="*/ 90 w 180"/>
                    <a:gd name="T51" fmla="*/ 38 h 289"/>
                    <a:gd name="T52" fmla="*/ 64 w 180"/>
                    <a:gd name="T53" fmla="*/ 2 h 289"/>
                    <a:gd name="T54" fmla="*/ 29 w 180"/>
                    <a:gd name="T55" fmla="*/ 28 h 289"/>
                    <a:gd name="T56" fmla="*/ 21 w 180"/>
                    <a:gd name="T57" fmla="*/ 74 h 289"/>
                    <a:gd name="T58" fmla="*/ 17 w 180"/>
                    <a:gd name="T59" fmla="*/ 10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0" h="289">
                      <a:moveTo>
                        <a:pt x="17" y="100"/>
                      </a:moveTo>
                      <a:cubicBezTo>
                        <a:pt x="7" y="114"/>
                        <a:pt x="0" y="137"/>
                        <a:pt x="0" y="149"/>
                      </a:cubicBezTo>
                      <a:cubicBezTo>
                        <a:pt x="0" y="227"/>
                        <a:pt x="0" y="227"/>
                        <a:pt x="0" y="227"/>
                      </a:cubicBezTo>
                      <a:cubicBezTo>
                        <a:pt x="0" y="246"/>
                        <a:pt x="16" y="289"/>
                        <a:pt x="36" y="289"/>
                      </a:cubicBezTo>
                      <a:cubicBezTo>
                        <a:pt x="131" y="289"/>
                        <a:pt x="131" y="289"/>
                        <a:pt x="131" y="289"/>
                      </a:cubicBezTo>
                      <a:cubicBezTo>
                        <a:pt x="150" y="289"/>
                        <a:pt x="166" y="274"/>
                        <a:pt x="166" y="255"/>
                      </a:cubicBezTo>
                      <a:cubicBezTo>
                        <a:pt x="167" y="253"/>
                        <a:pt x="167" y="253"/>
                        <a:pt x="167" y="253"/>
                      </a:cubicBezTo>
                      <a:cubicBezTo>
                        <a:pt x="94" y="253"/>
                        <a:pt x="94" y="253"/>
                        <a:pt x="94" y="253"/>
                      </a:cubicBezTo>
                      <a:cubicBezTo>
                        <a:pt x="87" y="253"/>
                        <a:pt x="82" y="248"/>
                        <a:pt x="82" y="241"/>
                      </a:cubicBezTo>
                      <a:cubicBezTo>
                        <a:pt x="82" y="235"/>
                        <a:pt x="87" y="230"/>
                        <a:pt x="94" y="230"/>
                      </a:cubicBezTo>
                      <a:cubicBezTo>
                        <a:pt x="169" y="230"/>
                        <a:pt x="169" y="230"/>
                        <a:pt x="169" y="230"/>
                      </a:cubicBezTo>
                      <a:cubicBezTo>
                        <a:pt x="172" y="199"/>
                        <a:pt x="172" y="199"/>
                        <a:pt x="172" y="199"/>
                      </a:cubicBezTo>
                      <a:cubicBezTo>
                        <a:pt x="94" y="199"/>
                        <a:pt x="94" y="199"/>
                        <a:pt x="94" y="199"/>
                      </a:cubicBezTo>
                      <a:cubicBezTo>
                        <a:pt x="87" y="199"/>
                        <a:pt x="82" y="194"/>
                        <a:pt x="82" y="188"/>
                      </a:cubicBezTo>
                      <a:cubicBezTo>
                        <a:pt x="82" y="182"/>
                        <a:pt x="87" y="177"/>
                        <a:pt x="94" y="177"/>
                      </a:cubicBezTo>
                      <a:cubicBezTo>
                        <a:pt x="175" y="177"/>
                        <a:pt x="175" y="177"/>
                        <a:pt x="175" y="177"/>
                      </a:cubicBezTo>
                      <a:cubicBezTo>
                        <a:pt x="178" y="146"/>
                        <a:pt x="178" y="146"/>
                        <a:pt x="178" y="146"/>
                      </a:cubicBezTo>
                      <a:cubicBezTo>
                        <a:pt x="94" y="146"/>
                        <a:pt x="94" y="146"/>
                        <a:pt x="94" y="146"/>
                      </a:cubicBezTo>
                      <a:cubicBezTo>
                        <a:pt x="87" y="146"/>
                        <a:pt x="82" y="141"/>
                        <a:pt x="82" y="135"/>
                      </a:cubicBezTo>
                      <a:cubicBezTo>
                        <a:pt x="82" y="129"/>
                        <a:pt x="87" y="124"/>
                        <a:pt x="94" y="124"/>
                      </a:cubicBezTo>
                      <a:cubicBezTo>
                        <a:pt x="180" y="124"/>
                        <a:pt x="180" y="124"/>
                        <a:pt x="180" y="124"/>
                      </a:cubicBezTo>
                      <a:cubicBezTo>
                        <a:pt x="180" y="121"/>
                        <a:pt x="180" y="121"/>
                        <a:pt x="180" y="121"/>
                      </a:cubicBezTo>
                      <a:cubicBezTo>
                        <a:pt x="180" y="102"/>
                        <a:pt x="164" y="87"/>
                        <a:pt x="145" y="87"/>
                      </a:cubicBezTo>
                      <a:cubicBezTo>
                        <a:pt x="82" y="87"/>
                        <a:pt x="82" y="87"/>
                        <a:pt x="82" y="87"/>
                      </a:cubicBezTo>
                      <a:cubicBezTo>
                        <a:pt x="84" y="71"/>
                        <a:pt x="84" y="71"/>
                        <a:pt x="84" y="71"/>
                      </a:cubicBezTo>
                      <a:cubicBezTo>
                        <a:pt x="90" y="38"/>
                        <a:pt x="90" y="38"/>
                        <a:pt x="90" y="38"/>
                      </a:cubicBezTo>
                      <a:cubicBezTo>
                        <a:pt x="92" y="21"/>
                        <a:pt x="81" y="5"/>
                        <a:pt x="64" y="2"/>
                      </a:cubicBezTo>
                      <a:cubicBezTo>
                        <a:pt x="47" y="0"/>
                        <a:pt x="32" y="11"/>
                        <a:pt x="29" y="28"/>
                      </a:cubicBezTo>
                      <a:cubicBezTo>
                        <a:pt x="21" y="74"/>
                        <a:pt x="21" y="74"/>
                        <a:pt x="21" y="74"/>
                      </a:cubicBezTo>
                      <a:lnTo>
                        <a:pt x="17" y="1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72327" tIns="36163" rIns="72327" bIns="36163" numCol="1" anchor="t" anchorCtr="0" compatLnSpc="1"/>
                <a:lstStyle/>
                <a:p>
                  <a:pPr fontAlgn="base">
                    <a:lnSpc>
                      <a:spcPct val="150000"/>
                    </a:lnSpc>
                    <a:defRPr/>
                  </a:pPr>
                  <a:endParaRPr lang="zh-CN" altLang="en-US" sz="1424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1" name="组合 15"/>
            <p:cNvGrpSpPr/>
            <p:nvPr/>
          </p:nvGrpSpPr>
          <p:grpSpPr>
            <a:xfrm>
              <a:off x="3832226" y="3424239"/>
              <a:ext cx="1211263" cy="1211263"/>
              <a:chOff x="3077183" y="2947480"/>
              <a:chExt cx="1614791" cy="1614792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3077183" y="2947480"/>
                <a:ext cx="1614791" cy="161479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ct val="150000"/>
                  </a:lnSpc>
                  <a:defRPr/>
                </a:pPr>
                <a:endParaRPr lang="zh-CN" altLang="en-US" sz="1424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3626435" y="3446282"/>
                <a:ext cx="516285" cy="636618"/>
                <a:chOff x="2395538" y="3556000"/>
                <a:chExt cx="211138" cy="260349"/>
              </a:xfrm>
              <a:solidFill>
                <a:schemeClr val="bg1"/>
              </a:solidFill>
            </p:grpSpPr>
            <p:sp>
              <p:nvSpPr>
                <p:cNvPr id="19" name="Freeform 176"/>
                <p:cNvSpPr/>
                <p:nvPr/>
              </p:nvSpPr>
              <p:spPr bwMode="auto">
                <a:xfrm>
                  <a:off x="2563813" y="3578228"/>
                  <a:ext cx="42863" cy="136525"/>
                </a:xfrm>
                <a:custGeom>
                  <a:avLst/>
                  <a:gdLst>
                    <a:gd name="T0" fmla="*/ 9 w 47"/>
                    <a:gd name="T1" fmla="*/ 115 h 151"/>
                    <a:gd name="T2" fmla="*/ 1 w 47"/>
                    <a:gd name="T3" fmla="*/ 151 h 151"/>
                    <a:gd name="T4" fmla="*/ 30 w 47"/>
                    <a:gd name="T5" fmla="*/ 151 h 151"/>
                    <a:gd name="T6" fmla="*/ 47 w 47"/>
                    <a:gd name="T7" fmla="*/ 98 h 151"/>
                    <a:gd name="T8" fmla="*/ 47 w 47"/>
                    <a:gd name="T9" fmla="*/ 53 h 151"/>
                    <a:gd name="T10" fmla="*/ 30 w 47"/>
                    <a:gd name="T11" fmla="*/ 0 h 151"/>
                    <a:gd name="T12" fmla="*/ 0 w 47"/>
                    <a:gd name="T13" fmla="*/ 0 h 151"/>
                    <a:gd name="T14" fmla="*/ 9 w 47"/>
                    <a:gd name="T15" fmla="*/ 36 h 151"/>
                    <a:gd name="T16" fmla="*/ 9 w 47"/>
                    <a:gd name="T17" fmla="*/ 1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7" h="151">
                      <a:moveTo>
                        <a:pt x="9" y="115"/>
                      </a:moveTo>
                      <a:cubicBezTo>
                        <a:pt x="9" y="124"/>
                        <a:pt x="6" y="137"/>
                        <a:pt x="1" y="151"/>
                      </a:cubicBezTo>
                      <a:cubicBezTo>
                        <a:pt x="30" y="151"/>
                        <a:pt x="30" y="151"/>
                        <a:pt x="30" y="151"/>
                      </a:cubicBezTo>
                      <a:cubicBezTo>
                        <a:pt x="39" y="151"/>
                        <a:pt x="47" y="112"/>
                        <a:pt x="47" y="98"/>
                      </a:cubicBezTo>
                      <a:cubicBezTo>
                        <a:pt x="47" y="53"/>
                        <a:pt x="47" y="53"/>
                        <a:pt x="47" y="53"/>
                      </a:cubicBezTo>
                      <a:cubicBezTo>
                        <a:pt x="47" y="39"/>
                        <a:pt x="39" y="0"/>
                        <a:pt x="3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14"/>
                        <a:pt x="9" y="28"/>
                        <a:pt x="9" y="36"/>
                      </a:cubicBezTo>
                      <a:lnTo>
                        <a:pt x="9" y="1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72327" tIns="36163" rIns="72327" bIns="36163" numCol="1" anchor="t" anchorCtr="0" compatLnSpc="1"/>
                <a:lstStyle/>
                <a:p>
                  <a:pPr fontAlgn="base">
                    <a:lnSpc>
                      <a:spcPct val="150000"/>
                    </a:lnSpc>
                    <a:defRPr/>
                  </a:pPr>
                  <a:endParaRPr lang="zh-CN" altLang="en-US" sz="1424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" name="Freeform 177"/>
                <p:cNvSpPr/>
                <p:nvPr/>
              </p:nvSpPr>
              <p:spPr bwMode="auto">
                <a:xfrm>
                  <a:off x="2395538" y="3556000"/>
                  <a:ext cx="161925" cy="260349"/>
                </a:xfrm>
                <a:custGeom>
                  <a:avLst/>
                  <a:gdLst>
                    <a:gd name="T0" fmla="*/ 163 w 180"/>
                    <a:gd name="T1" fmla="*/ 189 h 289"/>
                    <a:gd name="T2" fmla="*/ 180 w 180"/>
                    <a:gd name="T3" fmla="*/ 140 h 289"/>
                    <a:gd name="T4" fmla="*/ 180 w 180"/>
                    <a:gd name="T5" fmla="*/ 61 h 289"/>
                    <a:gd name="T6" fmla="*/ 144 w 180"/>
                    <a:gd name="T7" fmla="*/ 0 h 289"/>
                    <a:gd name="T8" fmla="*/ 49 w 180"/>
                    <a:gd name="T9" fmla="*/ 0 h 289"/>
                    <a:gd name="T10" fmla="*/ 14 w 180"/>
                    <a:gd name="T11" fmla="*/ 33 h 289"/>
                    <a:gd name="T12" fmla="*/ 13 w 180"/>
                    <a:gd name="T13" fmla="*/ 36 h 289"/>
                    <a:gd name="T14" fmla="*/ 86 w 180"/>
                    <a:gd name="T15" fmla="*/ 36 h 289"/>
                    <a:gd name="T16" fmla="*/ 98 w 180"/>
                    <a:gd name="T17" fmla="*/ 47 h 289"/>
                    <a:gd name="T18" fmla="*/ 86 w 180"/>
                    <a:gd name="T19" fmla="*/ 59 h 289"/>
                    <a:gd name="T20" fmla="*/ 11 w 180"/>
                    <a:gd name="T21" fmla="*/ 59 h 289"/>
                    <a:gd name="T22" fmla="*/ 8 w 180"/>
                    <a:gd name="T23" fmla="*/ 89 h 289"/>
                    <a:gd name="T24" fmla="*/ 86 w 180"/>
                    <a:gd name="T25" fmla="*/ 89 h 289"/>
                    <a:gd name="T26" fmla="*/ 98 w 180"/>
                    <a:gd name="T27" fmla="*/ 101 h 289"/>
                    <a:gd name="T28" fmla="*/ 86 w 180"/>
                    <a:gd name="T29" fmla="*/ 112 h 289"/>
                    <a:gd name="T30" fmla="*/ 5 w 180"/>
                    <a:gd name="T31" fmla="*/ 112 h 289"/>
                    <a:gd name="T32" fmla="*/ 2 w 180"/>
                    <a:gd name="T33" fmla="*/ 143 h 289"/>
                    <a:gd name="T34" fmla="*/ 86 w 180"/>
                    <a:gd name="T35" fmla="*/ 143 h 289"/>
                    <a:gd name="T36" fmla="*/ 98 w 180"/>
                    <a:gd name="T37" fmla="*/ 154 h 289"/>
                    <a:gd name="T38" fmla="*/ 86 w 180"/>
                    <a:gd name="T39" fmla="*/ 165 h 289"/>
                    <a:gd name="T40" fmla="*/ 0 w 180"/>
                    <a:gd name="T41" fmla="*/ 165 h 289"/>
                    <a:gd name="T42" fmla="*/ 0 w 180"/>
                    <a:gd name="T43" fmla="*/ 168 h 289"/>
                    <a:gd name="T44" fmla="*/ 35 w 180"/>
                    <a:gd name="T45" fmla="*/ 201 h 289"/>
                    <a:gd name="T46" fmla="*/ 98 w 180"/>
                    <a:gd name="T47" fmla="*/ 201 h 289"/>
                    <a:gd name="T48" fmla="*/ 96 w 180"/>
                    <a:gd name="T49" fmla="*/ 218 h 289"/>
                    <a:gd name="T50" fmla="*/ 90 w 180"/>
                    <a:gd name="T51" fmla="*/ 251 h 289"/>
                    <a:gd name="T52" fmla="*/ 116 w 180"/>
                    <a:gd name="T53" fmla="*/ 287 h 289"/>
                    <a:gd name="T54" fmla="*/ 151 w 180"/>
                    <a:gd name="T55" fmla="*/ 261 h 289"/>
                    <a:gd name="T56" fmla="*/ 159 w 180"/>
                    <a:gd name="T57" fmla="*/ 215 h 289"/>
                    <a:gd name="T58" fmla="*/ 163 w 180"/>
                    <a:gd name="T59" fmla="*/ 189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0" h="289">
                      <a:moveTo>
                        <a:pt x="163" y="189"/>
                      </a:moveTo>
                      <a:cubicBezTo>
                        <a:pt x="173" y="175"/>
                        <a:pt x="180" y="152"/>
                        <a:pt x="180" y="140"/>
                      </a:cubicBezTo>
                      <a:cubicBezTo>
                        <a:pt x="180" y="61"/>
                        <a:pt x="180" y="61"/>
                        <a:pt x="180" y="61"/>
                      </a:cubicBezTo>
                      <a:cubicBezTo>
                        <a:pt x="180" y="43"/>
                        <a:pt x="164" y="0"/>
                        <a:pt x="144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0" y="0"/>
                        <a:pt x="14" y="15"/>
                        <a:pt x="14" y="33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86" y="36"/>
                        <a:pt x="86" y="36"/>
                        <a:pt x="86" y="36"/>
                      </a:cubicBezTo>
                      <a:cubicBezTo>
                        <a:pt x="93" y="36"/>
                        <a:pt x="98" y="41"/>
                        <a:pt x="98" y="47"/>
                      </a:cubicBezTo>
                      <a:cubicBezTo>
                        <a:pt x="98" y="54"/>
                        <a:pt x="93" y="59"/>
                        <a:pt x="86" y="59"/>
                      </a:cubicBezTo>
                      <a:cubicBezTo>
                        <a:pt x="11" y="59"/>
                        <a:pt x="11" y="59"/>
                        <a:pt x="11" y="59"/>
                      </a:cubicBezTo>
                      <a:cubicBezTo>
                        <a:pt x="8" y="89"/>
                        <a:pt x="8" y="89"/>
                        <a:pt x="8" y="89"/>
                      </a:cubicBezTo>
                      <a:cubicBezTo>
                        <a:pt x="86" y="89"/>
                        <a:pt x="86" y="89"/>
                        <a:pt x="86" y="89"/>
                      </a:cubicBezTo>
                      <a:cubicBezTo>
                        <a:pt x="93" y="89"/>
                        <a:pt x="98" y="94"/>
                        <a:pt x="98" y="101"/>
                      </a:cubicBezTo>
                      <a:cubicBezTo>
                        <a:pt x="98" y="107"/>
                        <a:pt x="93" y="112"/>
                        <a:pt x="86" y="112"/>
                      </a:cubicBezTo>
                      <a:cubicBezTo>
                        <a:pt x="5" y="112"/>
                        <a:pt x="5" y="112"/>
                        <a:pt x="5" y="112"/>
                      </a:cubicBezTo>
                      <a:cubicBezTo>
                        <a:pt x="2" y="143"/>
                        <a:pt x="2" y="143"/>
                        <a:pt x="2" y="143"/>
                      </a:cubicBezTo>
                      <a:cubicBezTo>
                        <a:pt x="86" y="143"/>
                        <a:pt x="86" y="143"/>
                        <a:pt x="86" y="143"/>
                      </a:cubicBezTo>
                      <a:cubicBezTo>
                        <a:pt x="93" y="143"/>
                        <a:pt x="98" y="148"/>
                        <a:pt x="98" y="154"/>
                      </a:cubicBezTo>
                      <a:cubicBezTo>
                        <a:pt x="98" y="160"/>
                        <a:pt x="93" y="165"/>
                        <a:pt x="86" y="165"/>
                      </a:cubicBezTo>
                      <a:cubicBezTo>
                        <a:pt x="0" y="165"/>
                        <a:pt x="0" y="165"/>
                        <a:pt x="0" y="165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6"/>
                        <a:pt x="16" y="201"/>
                        <a:pt x="35" y="201"/>
                      </a:cubicBezTo>
                      <a:cubicBezTo>
                        <a:pt x="98" y="201"/>
                        <a:pt x="98" y="201"/>
                        <a:pt x="98" y="201"/>
                      </a:cubicBezTo>
                      <a:cubicBezTo>
                        <a:pt x="96" y="218"/>
                        <a:pt x="96" y="218"/>
                        <a:pt x="96" y="218"/>
                      </a:cubicBezTo>
                      <a:cubicBezTo>
                        <a:pt x="90" y="251"/>
                        <a:pt x="90" y="251"/>
                        <a:pt x="90" y="251"/>
                      </a:cubicBezTo>
                      <a:cubicBezTo>
                        <a:pt x="88" y="268"/>
                        <a:pt x="99" y="284"/>
                        <a:pt x="116" y="287"/>
                      </a:cubicBezTo>
                      <a:cubicBezTo>
                        <a:pt x="132" y="289"/>
                        <a:pt x="148" y="278"/>
                        <a:pt x="151" y="261"/>
                      </a:cubicBezTo>
                      <a:cubicBezTo>
                        <a:pt x="159" y="215"/>
                        <a:pt x="159" y="215"/>
                        <a:pt x="159" y="215"/>
                      </a:cubicBezTo>
                      <a:lnTo>
                        <a:pt x="163" y="1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72327" tIns="36163" rIns="72327" bIns="36163" numCol="1" anchor="t" anchorCtr="0" compatLnSpc="1"/>
                <a:lstStyle/>
                <a:p>
                  <a:pPr fontAlgn="base">
                    <a:lnSpc>
                      <a:spcPct val="150000"/>
                    </a:lnSpc>
                    <a:defRPr/>
                  </a:pPr>
                  <a:endParaRPr lang="zh-CN" altLang="en-US" sz="1424">
                    <a:solidFill>
                      <a:prstClr val="black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" name="矩形 20"/>
            <p:cNvSpPr/>
            <p:nvPr/>
          </p:nvSpPr>
          <p:spPr>
            <a:xfrm>
              <a:off x="5454651" y="3621294"/>
              <a:ext cx="6470224" cy="8317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2149128" y="5461894"/>
            <a:ext cx="9896821" cy="8771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198189" y="2651264"/>
            <a:ext cx="3351095" cy="3040662"/>
            <a:chOff x="859362" y="1276350"/>
            <a:chExt cx="3179238" cy="288472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9362" y="1276350"/>
              <a:ext cx="3179238" cy="2884724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1063624" y="1577111"/>
              <a:ext cx="2779589" cy="173272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1227837" y="3076575"/>
            <a:ext cx="1460500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1227837" y="3375025"/>
            <a:ext cx="2595563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855794" y="1770063"/>
            <a:ext cx="1931987" cy="43069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855794" y="3509963"/>
            <a:ext cx="1931987" cy="43069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855794" y="5248275"/>
            <a:ext cx="1931987" cy="43069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062833" y="1895296"/>
            <a:ext cx="488169" cy="488169"/>
            <a:chOff x="8876381" y="3510900"/>
            <a:chExt cx="720966" cy="720966"/>
          </a:xfrm>
        </p:grpSpPr>
        <p:sp>
          <p:nvSpPr>
            <p:cNvPr id="25" name="Rounded Rectangle 24"/>
            <p:cNvSpPr/>
            <p:nvPr/>
          </p:nvSpPr>
          <p:spPr>
            <a:xfrm>
              <a:off x="8876381" y="3510900"/>
              <a:ext cx="720966" cy="72096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9051319" y="3725622"/>
              <a:ext cx="343986" cy="333710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9297525" y="3686933"/>
              <a:ext cx="137875" cy="133654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62833" y="3676393"/>
            <a:ext cx="488169" cy="488169"/>
            <a:chOff x="8876381" y="3510900"/>
            <a:chExt cx="720966" cy="720966"/>
          </a:xfrm>
        </p:grpSpPr>
        <p:sp>
          <p:nvSpPr>
            <p:cNvPr id="29" name="Rounded Rectangle 28"/>
            <p:cNvSpPr/>
            <p:nvPr/>
          </p:nvSpPr>
          <p:spPr>
            <a:xfrm>
              <a:off x="8876381" y="3510900"/>
              <a:ext cx="720966" cy="720966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9051319" y="3725622"/>
              <a:ext cx="343986" cy="333710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297525" y="3686933"/>
              <a:ext cx="137875" cy="133654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43812" y="5372326"/>
            <a:ext cx="488169" cy="488169"/>
            <a:chOff x="8876381" y="3510900"/>
            <a:chExt cx="720966" cy="720966"/>
          </a:xfrm>
        </p:grpSpPr>
        <p:sp>
          <p:nvSpPr>
            <p:cNvPr id="33" name="Rounded Rectangle 32"/>
            <p:cNvSpPr/>
            <p:nvPr/>
          </p:nvSpPr>
          <p:spPr>
            <a:xfrm>
              <a:off x="8876381" y="3510900"/>
              <a:ext cx="720966" cy="720966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9051319" y="3725622"/>
              <a:ext cx="343986" cy="333710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9297525" y="3686933"/>
              <a:ext cx="137875" cy="133654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459696" y="2139381"/>
            <a:ext cx="1584117" cy="3478505"/>
            <a:chOff x="4191000" y="1860815"/>
            <a:chExt cx="1126545" cy="2473739"/>
          </a:xfrm>
        </p:grpSpPr>
        <p:cxnSp>
          <p:nvCxnSpPr>
            <p:cNvPr id="37" name="Elbow Connector 36"/>
            <p:cNvCxnSpPr/>
            <p:nvPr/>
          </p:nvCxnSpPr>
          <p:spPr>
            <a:xfrm flipV="1">
              <a:off x="4191000" y="1860815"/>
              <a:ext cx="1126545" cy="1244335"/>
            </a:xfrm>
            <a:prstGeom prst="bentConnector3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/>
            <p:nvPr/>
          </p:nvCxnSpPr>
          <p:spPr>
            <a:xfrm>
              <a:off x="4191000" y="3105150"/>
              <a:ext cx="1126544" cy="1229404"/>
            </a:xfrm>
            <a:prstGeom prst="bentConnector3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191000" y="3105150"/>
              <a:ext cx="1126545" cy="2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925951" y="3387863"/>
            <a:ext cx="1002580" cy="1008872"/>
            <a:chOff x="1524000" y="1777501"/>
            <a:chExt cx="712985" cy="717460"/>
          </a:xfrm>
        </p:grpSpPr>
        <p:sp>
          <p:nvSpPr>
            <p:cNvPr id="41" name="Oval 40"/>
            <p:cNvSpPr/>
            <p:nvPr/>
          </p:nvSpPr>
          <p:spPr>
            <a:xfrm>
              <a:off x="1524000" y="1777501"/>
              <a:ext cx="712985" cy="717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658190" y="1956445"/>
              <a:ext cx="444604" cy="359572"/>
              <a:chOff x="312738" y="3205163"/>
              <a:chExt cx="290513" cy="234950"/>
            </a:xfrm>
            <a:solidFill>
              <a:schemeClr val="bg1"/>
            </a:solidFill>
          </p:grpSpPr>
          <p:sp>
            <p:nvSpPr>
              <p:cNvPr id="43" name="Freeform 5"/>
              <p:cNvSpPr>
                <a:spLocks noEditPoints="1"/>
              </p:cNvSpPr>
              <p:nvPr/>
            </p:nvSpPr>
            <p:spPr bwMode="auto">
              <a:xfrm>
                <a:off x="312738" y="3205163"/>
                <a:ext cx="290513" cy="234950"/>
              </a:xfrm>
              <a:custGeom>
                <a:avLst/>
                <a:gdLst>
                  <a:gd name="T0" fmla="*/ 78 w 153"/>
                  <a:gd name="T1" fmla="*/ 0 h 124"/>
                  <a:gd name="T2" fmla="*/ 0 w 153"/>
                  <a:gd name="T3" fmla="*/ 68 h 124"/>
                  <a:gd name="T4" fmla="*/ 15 w 153"/>
                  <a:gd name="T5" fmla="*/ 68 h 124"/>
                  <a:gd name="T6" fmla="*/ 21 w 153"/>
                  <a:gd name="T7" fmla="*/ 63 h 124"/>
                  <a:gd name="T8" fmla="*/ 21 w 153"/>
                  <a:gd name="T9" fmla="*/ 120 h 124"/>
                  <a:gd name="T10" fmla="*/ 24 w 153"/>
                  <a:gd name="T11" fmla="*/ 124 h 124"/>
                  <a:gd name="T12" fmla="*/ 62 w 153"/>
                  <a:gd name="T13" fmla="*/ 124 h 124"/>
                  <a:gd name="T14" fmla="*/ 62 w 153"/>
                  <a:gd name="T15" fmla="*/ 92 h 124"/>
                  <a:gd name="T16" fmla="*/ 67 w 153"/>
                  <a:gd name="T17" fmla="*/ 87 h 124"/>
                  <a:gd name="T18" fmla="*/ 83 w 153"/>
                  <a:gd name="T19" fmla="*/ 87 h 124"/>
                  <a:gd name="T20" fmla="*/ 89 w 153"/>
                  <a:gd name="T21" fmla="*/ 92 h 124"/>
                  <a:gd name="T22" fmla="*/ 88 w 153"/>
                  <a:gd name="T23" fmla="*/ 124 h 124"/>
                  <a:gd name="T24" fmla="*/ 126 w 153"/>
                  <a:gd name="T25" fmla="*/ 124 h 124"/>
                  <a:gd name="T26" fmla="*/ 130 w 153"/>
                  <a:gd name="T27" fmla="*/ 119 h 124"/>
                  <a:gd name="T28" fmla="*/ 130 w 153"/>
                  <a:gd name="T29" fmla="*/ 62 h 124"/>
                  <a:gd name="T30" fmla="*/ 136 w 153"/>
                  <a:gd name="T31" fmla="*/ 68 h 124"/>
                  <a:gd name="T32" fmla="*/ 153 w 153"/>
                  <a:gd name="T33" fmla="*/ 68 h 124"/>
                  <a:gd name="T34" fmla="*/ 78 w 153"/>
                  <a:gd name="T35" fmla="*/ 0 h 124"/>
                  <a:gd name="T36" fmla="*/ 76 w 153"/>
                  <a:gd name="T37" fmla="*/ 75 h 124"/>
                  <a:gd name="T38" fmla="*/ 59 w 153"/>
                  <a:gd name="T39" fmla="*/ 59 h 124"/>
                  <a:gd name="T40" fmla="*/ 76 w 153"/>
                  <a:gd name="T41" fmla="*/ 42 h 124"/>
                  <a:gd name="T42" fmla="*/ 92 w 153"/>
                  <a:gd name="T43" fmla="*/ 59 h 124"/>
                  <a:gd name="T44" fmla="*/ 76 w 153"/>
                  <a:gd name="T45" fmla="*/ 7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4">
                    <a:moveTo>
                      <a:pt x="78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5" y="77"/>
                      <a:pt x="15" y="68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120"/>
                      <a:pt x="21" y="120"/>
                      <a:pt x="21" y="120"/>
                    </a:cubicBezTo>
                    <a:cubicBezTo>
                      <a:pt x="21" y="120"/>
                      <a:pt x="20" y="124"/>
                      <a:pt x="24" y="124"/>
                    </a:cubicBezTo>
                    <a:cubicBezTo>
                      <a:pt x="28" y="124"/>
                      <a:pt x="62" y="124"/>
                      <a:pt x="62" y="124"/>
                    </a:cubicBezTo>
                    <a:cubicBezTo>
                      <a:pt x="62" y="92"/>
                      <a:pt x="62" y="92"/>
                      <a:pt x="62" y="92"/>
                    </a:cubicBezTo>
                    <a:cubicBezTo>
                      <a:pt x="62" y="92"/>
                      <a:pt x="62" y="87"/>
                      <a:pt x="67" y="87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9" y="87"/>
                      <a:pt x="89" y="92"/>
                      <a:pt x="89" y="92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4"/>
                      <a:pt x="121" y="124"/>
                      <a:pt x="126" y="124"/>
                    </a:cubicBezTo>
                    <a:cubicBezTo>
                      <a:pt x="130" y="124"/>
                      <a:pt x="130" y="119"/>
                      <a:pt x="130" y="119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6" y="68"/>
                      <a:pt x="136" y="68"/>
                      <a:pt x="136" y="68"/>
                    </a:cubicBezTo>
                    <a:cubicBezTo>
                      <a:pt x="148" y="76"/>
                      <a:pt x="153" y="68"/>
                      <a:pt x="153" y="68"/>
                    </a:cubicBezTo>
                    <a:lnTo>
                      <a:pt x="78" y="0"/>
                    </a:lnTo>
                    <a:close/>
                    <a:moveTo>
                      <a:pt x="76" y="75"/>
                    </a:moveTo>
                    <a:cubicBezTo>
                      <a:pt x="67" y="75"/>
                      <a:pt x="59" y="68"/>
                      <a:pt x="59" y="59"/>
                    </a:cubicBezTo>
                    <a:cubicBezTo>
                      <a:pt x="59" y="50"/>
                      <a:pt x="67" y="42"/>
                      <a:pt x="76" y="42"/>
                    </a:cubicBezTo>
                    <a:cubicBezTo>
                      <a:pt x="85" y="42"/>
                      <a:pt x="92" y="50"/>
                      <a:pt x="92" y="59"/>
                    </a:cubicBezTo>
                    <a:cubicBezTo>
                      <a:pt x="92" y="68"/>
                      <a:pt x="85" y="75"/>
                      <a:pt x="7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541338" y="3233738"/>
                <a:ext cx="28575" cy="58738"/>
              </a:xfrm>
              <a:custGeom>
                <a:avLst/>
                <a:gdLst>
                  <a:gd name="T0" fmla="*/ 18 w 18"/>
                  <a:gd name="T1" fmla="*/ 37 h 37"/>
                  <a:gd name="T2" fmla="*/ 18 w 18"/>
                  <a:gd name="T3" fmla="*/ 0 h 37"/>
                  <a:gd name="T4" fmla="*/ 0 w 18"/>
                  <a:gd name="T5" fmla="*/ 0 h 37"/>
                  <a:gd name="T6" fmla="*/ 0 w 18"/>
                  <a:gd name="T7" fmla="*/ 21 h 37"/>
                  <a:gd name="T8" fmla="*/ 18 w 18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7">
                    <a:moveTo>
                      <a:pt x="18" y="37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8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Oval 7"/>
              <p:cNvSpPr>
                <a:spLocks noChangeArrowheads="1"/>
              </p:cNvSpPr>
              <p:nvPr/>
            </p:nvSpPr>
            <p:spPr bwMode="auto">
              <a:xfrm>
                <a:off x="439738" y="3300413"/>
                <a:ext cx="33338" cy="317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09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2" grpId="0" build="p"/>
      <p:bldP spid="46" grpId="0" build="p"/>
      <p:bldP spid="47" grpId="0" build="p"/>
      <p:bldP spid="4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8695" y="1600101"/>
            <a:ext cx="6120680" cy="288032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>
            <a:off x="2142822" y="4722960"/>
            <a:ext cx="500097" cy="421462"/>
            <a:chOff x="6350" y="1588"/>
            <a:chExt cx="1403350" cy="1182687"/>
          </a:xfrm>
          <a:solidFill>
            <a:schemeClr val="accent1"/>
          </a:solidFill>
        </p:grpSpPr>
        <p:sp>
          <p:nvSpPr>
            <p:cNvPr id="26" name="Freeform 5"/>
            <p:cNvSpPr/>
            <p:nvPr/>
          </p:nvSpPr>
          <p:spPr bwMode="auto">
            <a:xfrm>
              <a:off x="498475" y="1588"/>
              <a:ext cx="627063" cy="625475"/>
            </a:xfrm>
            <a:custGeom>
              <a:avLst/>
              <a:gdLst>
                <a:gd name="T0" fmla="*/ 163 w 166"/>
                <a:gd name="T1" fmla="*/ 30 h 165"/>
                <a:gd name="T2" fmla="*/ 134 w 166"/>
                <a:gd name="T3" fmla="*/ 1 h 165"/>
                <a:gd name="T4" fmla="*/ 127 w 166"/>
                <a:gd name="T5" fmla="*/ 0 h 165"/>
                <a:gd name="T6" fmla="*/ 99 w 166"/>
                <a:gd name="T7" fmla="*/ 0 h 165"/>
                <a:gd name="T8" fmla="*/ 94 w 166"/>
                <a:gd name="T9" fmla="*/ 2 h 165"/>
                <a:gd name="T10" fmla="*/ 3 w 166"/>
                <a:gd name="T11" fmla="*/ 93 h 165"/>
                <a:gd name="T12" fmla="*/ 3 w 166"/>
                <a:gd name="T13" fmla="*/ 105 h 165"/>
                <a:gd name="T14" fmla="*/ 9 w 166"/>
                <a:gd name="T15" fmla="*/ 107 h 165"/>
                <a:gd name="T16" fmla="*/ 15 w 166"/>
                <a:gd name="T17" fmla="*/ 104 h 165"/>
                <a:gd name="T18" fmla="*/ 104 w 166"/>
                <a:gd name="T19" fmla="*/ 15 h 165"/>
                <a:gd name="T20" fmla="*/ 125 w 166"/>
                <a:gd name="T21" fmla="*/ 15 h 165"/>
                <a:gd name="T22" fmla="*/ 126 w 166"/>
                <a:gd name="T23" fmla="*/ 16 h 165"/>
                <a:gd name="T24" fmla="*/ 125 w 166"/>
                <a:gd name="T25" fmla="*/ 17 h 165"/>
                <a:gd name="T26" fmla="*/ 25 w 166"/>
                <a:gd name="T27" fmla="*/ 117 h 165"/>
                <a:gd name="T28" fmla="*/ 25 w 166"/>
                <a:gd name="T29" fmla="*/ 123 h 165"/>
                <a:gd name="T30" fmla="*/ 29 w 166"/>
                <a:gd name="T31" fmla="*/ 124 h 165"/>
                <a:gd name="T32" fmla="*/ 32 w 166"/>
                <a:gd name="T33" fmla="*/ 123 h 165"/>
                <a:gd name="T34" fmla="*/ 131 w 166"/>
                <a:gd name="T35" fmla="*/ 23 h 165"/>
                <a:gd name="T36" fmla="*/ 132 w 166"/>
                <a:gd name="T37" fmla="*/ 23 h 165"/>
                <a:gd name="T38" fmla="*/ 143 w 166"/>
                <a:gd name="T39" fmla="*/ 34 h 165"/>
                <a:gd name="T40" fmla="*/ 142 w 166"/>
                <a:gd name="T41" fmla="*/ 34 h 165"/>
                <a:gd name="T42" fmla="*/ 42 w 166"/>
                <a:gd name="T43" fmla="*/ 134 h 165"/>
                <a:gd name="T44" fmla="*/ 42 w 166"/>
                <a:gd name="T45" fmla="*/ 140 h 165"/>
                <a:gd name="T46" fmla="*/ 45 w 166"/>
                <a:gd name="T47" fmla="*/ 141 h 165"/>
                <a:gd name="T48" fmla="*/ 49 w 166"/>
                <a:gd name="T49" fmla="*/ 140 h 165"/>
                <a:gd name="T50" fmla="*/ 148 w 166"/>
                <a:gd name="T51" fmla="*/ 40 h 165"/>
                <a:gd name="T52" fmla="*/ 149 w 166"/>
                <a:gd name="T53" fmla="*/ 40 h 165"/>
                <a:gd name="T54" fmla="*/ 151 w 166"/>
                <a:gd name="T55" fmla="*/ 41 h 165"/>
                <a:gd name="T56" fmla="*/ 151 w 166"/>
                <a:gd name="T57" fmla="*/ 61 h 165"/>
                <a:gd name="T58" fmla="*/ 61 w 166"/>
                <a:gd name="T59" fmla="*/ 150 h 165"/>
                <a:gd name="T60" fmla="*/ 61 w 166"/>
                <a:gd name="T61" fmla="*/ 162 h 165"/>
                <a:gd name="T62" fmla="*/ 67 w 166"/>
                <a:gd name="T63" fmla="*/ 165 h 165"/>
                <a:gd name="T64" fmla="*/ 73 w 166"/>
                <a:gd name="T65" fmla="*/ 162 h 165"/>
                <a:gd name="T66" fmla="*/ 164 w 166"/>
                <a:gd name="T67" fmla="*/ 71 h 165"/>
                <a:gd name="T68" fmla="*/ 164 w 166"/>
                <a:gd name="T69" fmla="*/ 71 h 165"/>
                <a:gd name="T70" fmla="*/ 166 w 166"/>
                <a:gd name="T71" fmla="*/ 65 h 165"/>
                <a:gd name="T72" fmla="*/ 166 w 166"/>
                <a:gd name="T73" fmla="*/ 37 h 165"/>
                <a:gd name="T74" fmla="*/ 163 w 166"/>
                <a:gd name="T75" fmla="*/ 3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" h="165">
                  <a:moveTo>
                    <a:pt x="163" y="3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33" y="0"/>
                    <a:pt x="130" y="0"/>
                    <a:pt x="12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7" y="0"/>
                    <a:pt x="96" y="0"/>
                    <a:pt x="94" y="2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0" y="96"/>
                    <a:pt x="0" y="101"/>
                    <a:pt x="3" y="105"/>
                  </a:cubicBezTo>
                  <a:cubicBezTo>
                    <a:pt x="5" y="106"/>
                    <a:pt x="7" y="107"/>
                    <a:pt x="9" y="107"/>
                  </a:cubicBezTo>
                  <a:cubicBezTo>
                    <a:pt x="11" y="107"/>
                    <a:pt x="14" y="106"/>
                    <a:pt x="15" y="104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4" y="118"/>
                    <a:pt x="24" y="121"/>
                    <a:pt x="25" y="123"/>
                  </a:cubicBezTo>
                  <a:cubicBezTo>
                    <a:pt x="26" y="124"/>
                    <a:pt x="27" y="124"/>
                    <a:pt x="29" y="124"/>
                  </a:cubicBezTo>
                  <a:cubicBezTo>
                    <a:pt x="30" y="124"/>
                    <a:pt x="31" y="124"/>
                    <a:pt x="32" y="1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23"/>
                    <a:pt x="131" y="23"/>
                    <a:pt x="132" y="23"/>
                  </a:cubicBezTo>
                  <a:cubicBezTo>
                    <a:pt x="143" y="34"/>
                    <a:pt x="143" y="34"/>
                    <a:pt x="143" y="34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1" y="135"/>
                    <a:pt x="41" y="138"/>
                    <a:pt x="42" y="140"/>
                  </a:cubicBezTo>
                  <a:cubicBezTo>
                    <a:pt x="43" y="141"/>
                    <a:pt x="44" y="141"/>
                    <a:pt x="45" y="141"/>
                  </a:cubicBezTo>
                  <a:cubicBezTo>
                    <a:pt x="47" y="141"/>
                    <a:pt x="48" y="141"/>
                    <a:pt x="49" y="140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48" y="40"/>
                    <a:pt x="149" y="40"/>
                    <a:pt x="149" y="40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58" y="153"/>
                    <a:pt x="58" y="159"/>
                    <a:pt x="61" y="162"/>
                  </a:cubicBezTo>
                  <a:cubicBezTo>
                    <a:pt x="63" y="164"/>
                    <a:pt x="65" y="165"/>
                    <a:pt x="67" y="165"/>
                  </a:cubicBezTo>
                  <a:cubicBezTo>
                    <a:pt x="69" y="165"/>
                    <a:pt x="71" y="164"/>
                    <a:pt x="73" y="162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6" y="69"/>
                    <a:pt x="166" y="67"/>
                    <a:pt x="166" y="65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6" y="34"/>
                    <a:pt x="165" y="32"/>
                    <a:pt x="16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6350" y="214313"/>
              <a:ext cx="1403350" cy="969962"/>
            </a:xfrm>
            <a:custGeom>
              <a:avLst/>
              <a:gdLst>
                <a:gd name="T0" fmla="*/ 346 w 371"/>
                <a:gd name="T1" fmla="*/ 209 h 256"/>
                <a:gd name="T2" fmla="*/ 346 w 371"/>
                <a:gd name="T3" fmla="*/ 25 h 256"/>
                <a:gd name="T4" fmla="*/ 321 w 371"/>
                <a:gd name="T5" fmla="*/ 0 h 256"/>
                <a:gd name="T6" fmla="*/ 309 w 371"/>
                <a:gd name="T7" fmla="*/ 0 h 256"/>
                <a:gd name="T8" fmla="*/ 309 w 371"/>
                <a:gd name="T9" fmla="*/ 9 h 256"/>
                <a:gd name="T10" fmla="*/ 309 w 371"/>
                <a:gd name="T11" fmla="*/ 12 h 256"/>
                <a:gd name="T12" fmla="*/ 321 w 371"/>
                <a:gd name="T13" fmla="*/ 12 h 256"/>
                <a:gd name="T14" fmla="*/ 334 w 371"/>
                <a:gd name="T15" fmla="*/ 25 h 256"/>
                <a:gd name="T16" fmla="*/ 334 w 371"/>
                <a:gd name="T17" fmla="*/ 209 h 256"/>
                <a:gd name="T18" fmla="*/ 231 w 371"/>
                <a:gd name="T19" fmla="*/ 209 h 256"/>
                <a:gd name="T20" fmla="*/ 231 w 371"/>
                <a:gd name="T21" fmla="*/ 212 h 256"/>
                <a:gd name="T22" fmla="*/ 218 w 371"/>
                <a:gd name="T23" fmla="*/ 225 h 256"/>
                <a:gd name="T24" fmla="*/ 150 w 371"/>
                <a:gd name="T25" fmla="*/ 225 h 256"/>
                <a:gd name="T26" fmla="*/ 137 w 371"/>
                <a:gd name="T27" fmla="*/ 212 h 256"/>
                <a:gd name="T28" fmla="*/ 137 w 371"/>
                <a:gd name="T29" fmla="*/ 209 h 256"/>
                <a:gd name="T30" fmla="*/ 40 w 371"/>
                <a:gd name="T31" fmla="*/ 209 h 256"/>
                <a:gd name="T32" fmla="*/ 40 w 371"/>
                <a:gd name="T33" fmla="*/ 25 h 256"/>
                <a:gd name="T34" fmla="*/ 53 w 371"/>
                <a:gd name="T35" fmla="*/ 12 h 256"/>
                <a:gd name="T36" fmla="*/ 140 w 371"/>
                <a:gd name="T37" fmla="*/ 12 h 256"/>
                <a:gd name="T38" fmla="*/ 152 w 371"/>
                <a:gd name="T39" fmla="*/ 0 h 256"/>
                <a:gd name="T40" fmla="*/ 53 w 371"/>
                <a:gd name="T41" fmla="*/ 0 h 256"/>
                <a:gd name="T42" fmla="*/ 28 w 371"/>
                <a:gd name="T43" fmla="*/ 25 h 256"/>
                <a:gd name="T44" fmla="*/ 28 w 371"/>
                <a:gd name="T45" fmla="*/ 209 h 256"/>
                <a:gd name="T46" fmla="*/ 0 w 371"/>
                <a:gd name="T47" fmla="*/ 209 h 256"/>
                <a:gd name="T48" fmla="*/ 0 w 371"/>
                <a:gd name="T49" fmla="*/ 231 h 256"/>
                <a:gd name="T50" fmla="*/ 25 w 371"/>
                <a:gd name="T51" fmla="*/ 256 h 256"/>
                <a:gd name="T52" fmla="*/ 346 w 371"/>
                <a:gd name="T53" fmla="*/ 256 h 256"/>
                <a:gd name="T54" fmla="*/ 371 w 371"/>
                <a:gd name="T55" fmla="*/ 231 h 256"/>
                <a:gd name="T56" fmla="*/ 371 w 371"/>
                <a:gd name="T57" fmla="*/ 209 h 256"/>
                <a:gd name="T58" fmla="*/ 346 w 371"/>
                <a:gd name="T59" fmla="*/ 20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1" h="256">
                  <a:moveTo>
                    <a:pt x="346" y="209"/>
                  </a:moveTo>
                  <a:cubicBezTo>
                    <a:pt x="346" y="25"/>
                    <a:pt x="346" y="25"/>
                    <a:pt x="346" y="25"/>
                  </a:cubicBezTo>
                  <a:cubicBezTo>
                    <a:pt x="346" y="11"/>
                    <a:pt x="335" y="0"/>
                    <a:pt x="321" y="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9" y="10"/>
                    <a:pt x="309" y="11"/>
                    <a:pt x="309" y="12"/>
                  </a:cubicBezTo>
                  <a:cubicBezTo>
                    <a:pt x="321" y="12"/>
                    <a:pt x="321" y="12"/>
                    <a:pt x="321" y="12"/>
                  </a:cubicBezTo>
                  <a:cubicBezTo>
                    <a:pt x="328" y="12"/>
                    <a:pt x="334" y="18"/>
                    <a:pt x="334" y="25"/>
                  </a:cubicBezTo>
                  <a:cubicBezTo>
                    <a:pt x="334" y="209"/>
                    <a:pt x="334" y="209"/>
                    <a:pt x="334" y="209"/>
                  </a:cubicBezTo>
                  <a:cubicBezTo>
                    <a:pt x="231" y="209"/>
                    <a:pt x="231" y="209"/>
                    <a:pt x="231" y="209"/>
                  </a:cubicBezTo>
                  <a:cubicBezTo>
                    <a:pt x="231" y="212"/>
                    <a:pt x="231" y="212"/>
                    <a:pt x="231" y="212"/>
                  </a:cubicBezTo>
                  <a:cubicBezTo>
                    <a:pt x="231" y="219"/>
                    <a:pt x="225" y="225"/>
                    <a:pt x="218" y="225"/>
                  </a:cubicBezTo>
                  <a:cubicBezTo>
                    <a:pt x="150" y="225"/>
                    <a:pt x="150" y="225"/>
                    <a:pt x="150" y="225"/>
                  </a:cubicBezTo>
                  <a:cubicBezTo>
                    <a:pt x="143" y="225"/>
                    <a:pt x="137" y="219"/>
                    <a:pt x="137" y="212"/>
                  </a:cubicBezTo>
                  <a:cubicBezTo>
                    <a:pt x="137" y="209"/>
                    <a:pt x="137" y="209"/>
                    <a:pt x="137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8"/>
                    <a:pt x="46" y="12"/>
                    <a:pt x="53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9" y="0"/>
                    <a:pt x="28" y="11"/>
                    <a:pt x="28" y="25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45"/>
                    <a:pt x="11" y="256"/>
                    <a:pt x="25" y="256"/>
                  </a:cubicBezTo>
                  <a:cubicBezTo>
                    <a:pt x="346" y="256"/>
                    <a:pt x="346" y="256"/>
                    <a:pt x="346" y="256"/>
                  </a:cubicBezTo>
                  <a:cubicBezTo>
                    <a:pt x="360" y="256"/>
                    <a:pt x="371" y="245"/>
                    <a:pt x="371" y="231"/>
                  </a:cubicBezTo>
                  <a:cubicBezTo>
                    <a:pt x="371" y="209"/>
                    <a:pt x="371" y="209"/>
                    <a:pt x="371" y="209"/>
                  </a:cubicBezTo>
                  <a:lnTo>
                    <a:pt x="346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7"/>
            <p:cNvSpPr/>
            <p:nvPr/>
          </p:nvSpPr>
          <p:spPr bwMode="auto">
            <a:xfrm>
              <a:off x="369888" y="411163"/>
              <a:ext cx="339725" cy="333375"/>
            </a:xfrm>
            <a:custGeom>
              <a:avLst/>
              <a:gdLst>
                <a:gd name="T0" fmla="*/ 88 w 90"/>
                <a:gd name="T1" fmla="*/ 59 h 88"/>
                <a:gd name="T2" fmla="*/ 78 w 90"/>
                <a:gd name="T3" fmla="*/ 53 h 88"/>
                <a:gd name="T4" fmla="*/ 40 w 90"/>
                <a:gd name="T5" fmla="*/ 63 h 88"/>
                <a:gd name="T6" fmla="*/ 39 w 90"/>
                <a:gd name="T7" fmla="*/ 61 h 88"/>
                <a:gd name="T8" fmla="*/ 27 w 90"/>
                <a:gd name="T9" fmla="*/ 48 h 88"/>
                <a:gd name="T10" fmla="*/ 37 w 90"/>
                <a:gd name="T11" fmla="*/ 12 h 88"/>
                <a:gd name="T12" fmla="*/ 31 w 90"/>
                <a:gd name="T13" fmla="*/ 2 h 88"/>
                <a:gd name="T14" fmla="*/ 21 w 90"/>
                <a:gd name="T15" fmla="*/ 7 h 88"/>
                <a:gd name="T16" fmla="*/ 0 w 90"/>
                <a:gd name="T17" fmla="*/ 77 h 88"/>
                <a:gd name="T18" fmla="*/ 0 w 90"/>
                <a:gd name="T19" fmla="*/ 78 h 88"/>
                <a:gd name="T20" fmla="*/ 0 w 90"/>
                <a:gd name="T21" fmla="*/ 82 h 88"/>
                <a:gd name="T22" fmla="*/ 9 w 90"/>
                <a:gd name="T23" fmla="*/ 88 h 88"/>
                <a:gd name="T24" fmla="*/ 11 w 90"/>
                <a:gd name="T25" fmla="*/ 88 h 88"/>
                <a:gd name="T26" fmla="*/ 82 w 90"/>
                <a:gd name="T27" fmla="*/ 70 h 88"/>
                <a:gd name="T28" fmla="*/ 88 w 90"/>
                <a:gd name="T29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88">
                  <a:moveTo>
                    <a:pt x="88" y="59"/>
                  </a:moveTo>
                  <a:cubicBezTo>
                    <a:pt x="87" y="55"/>
                    <a:pt x="83" y="52"/>
                    <a:pt x="78" y="5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2"/>
                    <a:pt x="39" y="61"/>
                    <a:pt x="39" y="6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8"/>
                    <a:pt x="36" y="3"/>
                    <a:pt x="31" y="2"/>
                  </a:cubicBezTo>
                  <a:cubicBezTo>
                    <a:pt x="27" y="0"/>
                    <a:pt x="22" y="3"/>
                    <a:pt x="21" y="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9"/>
                    <a:pt x="0" y="80"/>
                    <a:pt x="0" y="82"/>
                  </a:cubicBezTo>
                  <a:cubicBezTo>
                    <a:pt x="1" y="85"/>
                    <a:pt x="5" y="88"/>
                    <a:pt x="9" y="88"/>
                  </a:cubicBezTo>
                  <a:cubicBezTo>
                    <a:pt x="9" y="88"/>
                    <a:pt x="10" y="88"/>
                    <a:pt x="11" y="88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7" y="68"/>
                    <a:pt x="90" y="64"/>
                    <a:pt x="8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Freeform 54"/>
          <p:cNvSpPr>
            <a:spLocks noEditPoints="1"/>
          </p:cNvSpPr>
          <p:nvPr/>
        </p:nvSpPr>
        <p:spPr bwMode="auto">
          <a:xfrm>
            <a:off x="6188220" y="4722961"/>
            <a:ext cx="460093" cy="469951"/>
          </a:xfrm>
          <a:custGeom>
            <a:avLst/>
            <a:gdLst>
              <a:gd name="T0" fmla="*/ 126 w 175"/>
              <a:gd name="T1" fmla="*/ 34 h 178"/>
              <a:gd name="T2" fmla="*/ 53 w 175"/>
              <a:gd name="T3" fmla="*/ 28 h 178"/>
              <a:gd name="T4" fmla="*/ 11 w 175"/>
              <a:gd name="T5" fmla="*/ 44 h 178"/>
              <a:gd name="T6" fmla="*/ 0 w 175"/>
              <a:gd name="T7" fmla="*/ 57 h 178"/>
              <a:gd name="T8" fmla="*/ 14 w 175"/>
              <a:gd name="T9" fmla="*/ 83 h 178"/>
              <a:gd name="T10" fmla="*/ 50 w 175"/>
              <a:gd name="T11" fmla="*/ 145 h 178"/>
              <a:gd name="T12" fmla="*/ 62 w 175"/>
              <a:gd name="T13" fmla="*/ 167 h 178"/>
              <a:gd name="T14" fmla="*/ 79 w 175"/>
              <a:gd name="T15" fmla="*/ 176 h 178"/>
              <a:gd name="T16" fmla="*/ 123 w 175"/>
              <a:gd name="T17" fmla="*/ 151 h 178"/>
              <a:gd name="T18" fmla="*/ 164 w 175"/>
              <a:gd name="T19" fmla="*/ 134 h 178"/>
              <a:gd name="T20" fmla="*/ 171 w 175"/>
              <a:gd name="T21" fmla="*/ 57 h 178"/>
              <a:gd name="T22" fmla="*/ 158 w 175"/>
              <a:gd name="T23" fmla="*/ 89 h 178"/>
              <a:gd name="T24" fmla="*/ 159 w 175"/>
              <a:gd name="T25" fmla="*/ 79 h 178"/>
              <a:gd name="T26" fmla="*/ 142 w 175"/>
              <a:gd name="T27" fmla="*/ 70 h 178"/>
              <a:gd name="T28" fmla="*/ 129 w 175"/>
              <a:gd name="T29" fmla="*/ 40 h 178"/>
              <a:gd name="T30" fmla="*/ 154 w 175"/>
              <a:gd name="T31" fmla="*/ 94 h 178"/>
              <a:gd name="T32" fmla="*/ 154 w 175"/>
              <a:gd name="T33" fmla="*/ 95 h 178"/>
              <a:gd name="T34" fmla="*/ 136 w 175"/>
              <a:gd name="T35" fmla="*/ 89 h 178"/>
              <a:gd name="T36" fmla="*/ 138 w 175"/>
              <a:gd name="T37" fmla="*/ 75 h 178"/>
              <a:gd name="T38" fmla="*/ 148 w 175"/>
              <a:gd name="T39" fmla="*/ 90 h 178"/>
              <a:gd name="T40" fmla="*/ 154 w 175"/>
              <a:gd name="T41" fmla="*/ 94 h 178"/>
              <a:gd name="T42" fmla="*/ 113 w 175"/>
              <a:gd name="T43" fmla="*/ 47 h 178"/>
              <a:gd name="T44" fmla="*/ 122 w 175"/>
              <a:gd name="T45" fmla="*/ 40 h 178"/>
              <a:gd name="T46" fmla="*/ 88 w 175"/>
              <a:gd name="T47" fmla="*/ 7 h 178"/>
              <a:gd name="T48" fmla="*/ 92 w 175"/>
              <a:gd name="T49" fmla="*/ 37 h 178"/>
              <a:gd name="T50" fmla="*/ 88 w 175"/>
              <a:gd name="T51" fmla="*/ 7 h 178"/>
              <a:gd name="T52" fmla="*/ 82 w 175"/>
              <a:gd name="T53" fmla="*/ 40 h 178"/>
              <a:gd name="T54" fmla="*/ 50 w 175"/>
              <a:gd name="T55" fmla="*/ 54 h 178"/>
              <a:gd name="T56" fmla="*/ 48 w 175"/>
              <a:gd name="T57" fmla="*/ 34 h 178"/>
              <a:gd name="T58" fmla="*/ 42 w 175"/>
              <a:gd name="T59" fmla="*/ 58 h 178"/>
              <a:gd name="T60" fmla="*/ 15 w 175"/>
              <a:gd name="T61" fmla="*/ 67 h 178"/>
              <a:gd name="T62" fmla="*/ 17 w 175"/>
              <a:gd name="T63" fmla="*/ 48 h 178"/>
              <a:gd name="T64" fmla="*/ 48 w 175"/>
              <a:gd name="T65" fmla="*/ 34 h 178"/>
              <a:gd name="T66" fmla="*/ 22 w 175"/>
              <a:gd name="T67" fmla="*/ 84 h 178"/>
              <a:gd name="T68" fmla="*/ 22 w 175"/>
              <a:gd name="T69" fmla="*/ 83 h 178"/>
              <a:gd name="T70" fmla="*/ 39 w 175"/>
              <a:gd name="T71" fmla="*/ 89 h 178"/>
              <a:gd name="T72" fmla="*/ 11 w 175"/>
              <a:gd name="T73" fmla="*/ 119 h 178"/>
              <a:gd name="T74" fmla="*/ 42 w 175"/>
              <a:gd name="T75" fmla="*/ 116 h 178"/>
              <a:gd name="T76" fmla="*/ 11 w 175"/>
              <a:gd name="T77" fmla="*/ 119 h 178"/>
              <a:gd name="T78" fmla="*/ 48 w 175"/>
              <a:gd name="T79" fmla="*/ 62 h 178"/>
              <a:gd name="T80" fmla="*/ 92 w 175"/>
              <a:gd name="T81" fmla="*/ 44 h 178"/>
              <a:gd name="T82" fmla="*/ 128 w 175"/>
              <a:gd name="T83" fmla="*/ 66 h 178"/>
              <a:gd name="T84" fmla="*/ 128 w 175"/>
              <a:gd name="T85" fmla="*/ 116 h 178"/>
              <a:gd name="T86" fmla="*/ 84 w 175"/>
              <a:gd name="T87" fmla="*/ 134 h 178"/>
              <a:gd name="T88" fmla="*/ 48 w 175"/>
              <a:gd name="T89" fmla="*/ 112 h 178"/>
              <a:gd name="T90" fmla="*/ 49 w 175"/>
              <a:gd name="T91" fmla="*/ 122 h 178"/>
              <a:gd name="T92" fmla="*/ 74 w 175"/>
              <a:gd name="T93" fmla="*/ 137 h 178"/>
              <a:gd name="T94" fmla="*/ 49 w 175"/>
              <a:gd name="T95" fmla="*/ 122 h 178"/>
              <a:gd name="T96" fmla="*/ 83 w 175"/>
              <a:gd name="T97" fmla="*/ 171 h 178"/>
              <a:gd name="T98" fmla="*/ 73 w 175"/>
              <a:gd name="T99" fmla="*/ 156 h 178"/>
              <a:gd name="T100" fmla="*/ 57 w 175"/>
              <a:gd name="T101" fmla="*/ 145 h 178"/>
              <a:gd name="T102" fmla="*/ 116 w 175"/>
              <a:gd name="T103" fmla="*/ 150 h 178"/>
              <a:gd name="T104" fmla="*/ 119 w 175"/>
              <a:gd name="T105" fmla="*/ 144 h 178"/>
              <a:gd name="T106" fmla="*/ 105 w 175"/>
              <a:gd name="T107" fmla="*/ 134 h 178"/>
              <a:gd name="T108" fmla="*/ 119 w 175"/>
              <a:gd name="T109" fmla="*/ 144 h 178"/>
              <a:gd name="T110" fmla="*/ 128 w 175"/>
              <a:gd name="T111" fmla="*/ 144 h 178"/>
              <a:gd name="T112" fmla="*/ 133 w 175"/>
              <a:gd name="T113" fmla="*/ 120 h 178"/>
              <a:gd name="T114" fmla="*/ 159 w 175"/>
              <a:gd name="T115" fmla="*/ 13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" h="178">
                <a:moveTo>
                  <a:pt x="171" y="57"/>
                </a:moveTo>
                <a:cubicBezTo>
                  <a:pt x="165" y="43"/>
                  <a:pt x="149" y="35"/>
                  <a:pt x="126" y="34"/>
                </a:cubicBezTo>
                <a:cubicBezTo>
                  <a:pt x="117" y="13"/>
                  <a:pt x="104" y="0"/>
                  <a:pt x="88" y="0"/>
                </a:cubicBezTo>
                <a:cubicBezTo>
                  <a:pt x="74" y="0"/>
                  <a:pt x="61" y="11"/>
                  <a:pt x="53" y="28"/>
                </a:cubicBezTo>
                <a:cubicBezTo>
                  <a:pt x="51" y="28"/>
                  <a:pt x="50" y="27"/>
                  <a:pt x="48" y="27"/>
                </a:cubicBezTo>
                <a:cubicBezTo>
                  <a:pt x="31" y="27"/>
                  <a:pt x="18" y="33"/>
                  <a:pt x="11" y="44"/>
                </a:cubicBezTo>
                <a:cubicBezTo>
                  <a:pt x="11" y="45"/>
                  <a:pt x="11" y="45"/>
                  <a:pt x="10" y="46"/>
                </a:cubicBezTo>
                <a:cubicBezTo>
                  <a:pt x="5" y="46"/>
                  <a:pt x="0" y="51"/>
                  <a:pt x="0" y="57"/>
                </a:cubicBezTo>
                <a:cubicBezTo>
                  <a:pt x="0" y="62"/>
                  <a:pt x="4" y="67"/>
                  <a:pt x="9" y="68"/>
                </a:cubicBezTo>
                <a:cubicBezTo>
                  <a:pt x="10" y="73"/>
                  <a:pt x="11" y="78"/>
                  <a:pt x="14" y="83"/>
                </a:cubicBezTo>
                <a:cubicBezTo>
                  <a:pt x="4" y="96"/>
                  <a:pt x="1" y="110"/>
                  <a:pt x="5" y="121"/>
                </a:cubicBezTo>
                <a:cubicBezTo>
                  <a:pt x="10" y="135"/>
                  <a:pt x="27" y="144"/>
                  <a:pt x="50" y="145"/>
                </a:cubicBezTo>
                <a:cubicBezTo>
                  <a:pt x="53" y="153"/>
                  <a:pt x="57" y="159"/>
                  <a:pt x="62" y="165"/>
                </a:cubicBezTo>
                <a:cubicBezTo>
                  <a:pt x="62" y="166"/>
                  <a:pt x="62" y="166"/>
                  <a:pt x="62" y="167"/>
                </a:cubicBezTo>
                <a:cubicBezTo>
                  <a:pt x="62" y="173"/>
                  <a:pt x="67" y="178"/>
                  <a:pt x="73" y="178"/>
                </a:cubicBezTo>
                <a:cubicBezTo>
                  <a:pt x="75" y="178"/>
                  <a:pt x="77" y="177"/>
                  <a:pt x="79" y="176"/>
                </a:cubicBezTo>
                <a:cubicBezTo>
                  <a:pt x="82" y="178"/>
                  <a:pt x="85" y="178"/>
                  <a:pt x="88" y="178"/>
                </a:cubicBezTo>
                <a:cubicBezTo>
                  <a:pt x="102" y="178"/>
                  <a:pt x="114" y="168"/>
                  <a:pt x="123" y="151"/>
                </a:cubicBezTo>
                <a:cubicBezTo>
                  <a:pt x="125" y="151"/>
                  <a:pt x="126" y="151"/>
                  <a:pt x="128" y="151"/>
                </a:cubicBezTo>
                <a:cubicBezTo>
                  <a:pt x="145" y="151"/>
                  <a:pt x="158" y="145"/>
                  <a:pt x="164" y="134"/>
                </a:cubicBezTo>
                <a:cubicBezTo>
                  <a:pt x="171" y="124"/>
                  <a:pt x="170" y="110"/>
                  <a:pt x="162" y="95"/>
                </a:cubicBezTo>
                <a:cubicBezTo>
                  <a:pt x="172" y="82"/>
                  <a:pt x="175" y="68"/>
                  <a:pt x="171" y="57"/>
                </a:cubicBezTo>
                <a:close/>
                <a:moveTo>
                  <a:pt x="165" y="59"/>
                </a:moveTo>
                <a:cubicBezTo>
                  <a:pt x="168" y="68"/>
                  <a:pt x="166" y="79"/>
                  <a:pt x="158" y="89"/>
                </a:cubicBezTo>
                <a:cubicBezTo>
                  <a:pt x="158" y="89"/>
                  <a:pt x="157" y="88"/>
                  <a:pt x="156" y="87"/>
                </a:cubicBezTo>
                <a:cubicBezTo>
                  <a:pt x="158" y="85"/>
                  <a:pt x="159" y="82"/>
                  <a:pt x="159" y="79"/>
                </a:cubicBezTo>
                <a:cubicBezTo>
                  <a:pt x="159" y="73"/>
                  <a:pt x="155" y="68"/>
                  <a:pt x="148" y="68"/>
                </a:cubicBezTo>
                <a:cubicBezTo>
                  <a:pt x="146" y="68"/>
                  <a:pt x="144" y="69"/>
                  <a:pt x="142" y="70"/>
                </a:cubicBezTo>
                <a:cubicBezTo>
                  <a:pt x="140" y="68"/>
                  <a:pt x="137" y="65"/>
                  <a:pt x="134" y="63"/>
                </a:cubicBezTo>
                <a:cubicBezTo>
                  <a:pt x="133" y="55"/>
                  <a:pt x="131" y="47"/>
                  <a:pt x="129" y="40"/>
                </a:cubicBezTo>
                <a:cubicBezTo>
                  <a:pt x="147" y="42"/>
                  <a:pt x="161" y="49"/>
                  <a:pt x="165" y="59"/>
                </a:cubicBezTo>
                <a:close/>
                <a:moveTo>
                  <a:pt x="154" y="94"/>
                </a:moveTo>
                <a:cubicBezTo>
                  <a:pt x="154" y="94"/>
                  <a:pt x="154" y="94"/>
                  <a:pt x="154" y="95"/>
                </a:cubicBezTo>
                <a:cubicBezTo>
                  <a:pt x="154" y="95"/>
                  <a:pt x="154" y="95"/>
                  <a:pt x="154" y="95"/>
                </a:cubicBezTo>
                <a:cubicBezTo>
                  <a:pt x="148" y="101"/>
                  <a:pt x="142" y="107"/>
                  <a:pt x="135" y="112"/>
                </a:cubicBezTo>
                <a:cubicBezTo>
                  <a:pt x="136" y="104"/>
                  <a:pt x="136" y="97"/>
                  <a:pt x="136" y="89"/>
                </a:cubicBezTo>
                <a:cubicBezTo>
                  <a:pt x="136" y="83"/>
                  <a:pt x="136" y="78"/>
                  <a:pt x="136" y="72"/>
                </a:cubicBezTo>
                <a:cubicBezTo>
                  <a:pt x="136" y="73"/>
                  <a:pt x="137" y="74"/>
                  <a:pt x="138" y="75"/>
                </a:cubicBezTo>
                <a:cubicBezTo>
                  <a:pt x="138" y="76"/>
                  <a:pt x="137" y="78"/>
                  <a:pt x="137" y="79"/>
                </a:cubicBezTo>
                <a:cubicBezTo>
                  <a:pt x="137" y="85"/>
                  <a:pt x="142" y="90"/>
                  <a:pt x="148" y="90"/>
                </a:cubicBezTo>
                <a:cubicBezTo>
                  <a:pt x="149" y="90"/>
                  <a:pt x="150" y="90"/>
                  <a:pt x="151" y="90"/>
                </a:cubicBezTo>
                <a:cubicBezTo>
                  <a:pt x="152" y="91"/>
                  <a:pt x="153" y="93"/>
                  <a:pt x="154" y="94"/>
                </a:cubicBezTo>
                <a:close/>
                <a:moveTo>
                  <a:pt x="127" y="57"/>
                </a:moveTo>
                <a:cubicBezTo>
                  <a:pt x="122" y="54"/>
                  <a:pt x="118" y="50"/>
                  <a:pt x="113" y="47"/>
                </a:cubicBezTo>
                <a:cubicBezTo>
                  <a:pt x="109" y="45"/>
                  <a:pt x="106" y="44"/>
                  <a:pt x="102" y="42"/>
                </a:cubicBezTo>
                <a:cubicBezTo>
                  <a:pt x="109" y="41"/>
                  <a:pt x="115" y="40"/>
                  <a:pt x="122" y="40"/>
                </a:cubicBezTo>
                <a:cubicBezTo>
                  <a:pt x="124" y="45"/>
                  <a:pt x="125" y="51"/>
                  <a:pt x="127" y="57"/>
                </a:cubicBezTo>
                <a:close/>
                <a:moveTo>
                  <a:pt x="88" y="7"/>
                </a:moveTo>
                <a:cubicBezTo>
                  <a:pt x="100" y="7"/>
                  <a:pt x="111" y="17"/>
                  <a:pt x="119" y="34"/>
                </a:cubicBezTo>
                <a:cubicBezTo>
                  <a:pt x="110" y="34"/>
                  <a:pt x="101" y="35"/>
                  <a:pt x="92" y="37"/>
                </a:cubicBezTo>
                <a:cubicBezTo>
                  <a:pt x="81" y="33"/>
                  <a:pt x="70" y="30"/>
                  <a:pt x="60" y="28"/>
                </a:cubicBezTo>
                <a:cubicBezTo>
                  <a:pt x="67" y="15"/>
                  <a:pt x="77" y="7"/>
                  <a:pt x="88" y="7"/>
                </a:cubicBezTo>
                <a:close/>
                <a:moveTo>
                  <a:pt x="57" y="34"/>
                </a:moveTo>
                <a:cubicBezTo>
                  <a:pt x="65" y="35"/>
                  <a:pt x="73" y="37"/>
                  <a:pt x="82" y="40"/>
                </a:cubicBezTo>
                <a:cubicBezTo>
                  <a:pt x="78" y="41"/>
                  <a:pt x="74" y="43"/>
                  <a:pt x="71" y="44"/>
                </a:cubicBezTo>
                <a:cubicBezTo>
                  <a:pt x="63" y="47"/>
                  <a:pt x="56" y="50"/>
                  <a:pt x="50" y="54"/>
                </a:cubicBezTo>
                <a:cubicBezTo>
                  <a:pt x="52" y="47"/>
                  <a:pt x="54" y="40"/>
                  <a:pt x="57" y="34"/>
                </a:cubicBezTo>
                <a:close/>
                <a:moveTo>
                  <a:pt x="48" y="34"/>
                </a:moveTo>
                <a:cubicBezTo>
                  <a:pt x="49" y="34"/>
                  <a:pt x="49" y="34"/>
                  <a:pt x="50" y="34"/>
                </a:cubicBezTo>
                <a:cubicBezTo>
                  <a:pt x="47" y="41"/>
                  <a:pt x="44" y="49"/>
                  <a:pt x="42" y="58"/>
                </a:cubicBezTo>
                <a:cubicBezTo>
                  <a:pt x="33" y="64"/>
                  <a:pt x="25" y="71"/>
                  <a:pt x="19" y="78"/>
                </a:cubicBezTo>
                <a:cubicBezTo>
                  <a:pt x="17" y="74"/>
                  <a:pt x="16" y="71"/>
                  <a:pt x="15" y="67"/>
                </a:cubicBezTo>
                <a:cubicBezTo>
                  <a:pt x="19" y="66"/>
                  <a:pt x="22" y="62"/>
                  <a:pt x="22" y="57"/>
                </a:cubicBezTo>
                <a:cubicBezTo>
                  <a:pt x="22" y="53"/>
                  <a:pt x="20" y="50"/>
                  <a:pt x="17" y="48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39"/>
                  <a:pt x="33" y="34"/>
                  <a:pt x="48" y="34"/>
                </a:cubicBezTo>
                <a:close/>
                <a:moveTo>
                  <a:pt x="40" y="106"/>
                </a:moveTo>
                <a:cubicBezTo>
                  <a:pt x="33" y="99"/>
                  <a:pt x="27" y="92"/>
                  <a:pt x="22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2" y="84"/>
                  <a:pt x="22" y="83"/>
                  <a:pt x="22" y="83"/>
                </a:cubicBezTo>
                <a:cubicBezTo>
                  <a:pt x="27" y="77"/>
                  <a:pt x="34" y="72"/>
                  <a:pt x="41" y="67"/>
                </a:cubicBezTo>
                <a:cubicBezTo>
                  <a:pt x="40" y="74"/>
                  <a:pt x="39" y="81"/>
                  <a:pt x="39" y="89"/>
                </a:cubicBezTo>
                <a:cubicBezTo>
                  <a:pt x="39" y="95"/>
                  <a:pt x="40" y="101"/>
                  <a:pt x="40" y="106"/>
                </a:cubicBezTo>
                <a:close/>
                <a:moveTo>
                  <a:pt x="11" y="119"/>
                </a:moveTo>
                <a:cubicBezTo>
                  <a:pt x="8" y="110"/>
                  <a:pt x="10" y="100"/>
                  <a:pt x="18" y="89"/>
                </a:cubicBezTo>
                <a:cubicBezTo>
                  <a:pt x="24" y="98"/>
                  <a:pt x="32" y="107"/>
                  <a:pt x="42" y="116"/>
                </a:cubicBezTo>
                <a:cubicBezTo>
                  <a:pt x="43" y="124"/>
                  <a:pt x="45" y="131"/>
                  <a:pt x="47" y="138"/>
                </a:cubicBezTo>
                <a:cubicBezTo>
                  <a:pt x="29" y="137"/>
                  <a:pt x="15" y="130"/>
                  <a:pt x="11" y="119"/>
                </a:cubicBezTo>
                <a:close/>
                <a:moveTo>
                  <a:pt x="46" y="89"/>
                </a:moveTo>
                <a:cubicBezTo>
                  <a:pt x="46" y="80"/>
                  <a:pt x="47" y="71"/>
                  <a:pt x="48" y="62"/>
                </a:cubicBezTo>
                <a:cubicBezTo>
                  <a:pt x="56" y="57"/>
                  <a:pt x="64" y="53"/>
                  <a:pt x="73" y="50"/>
                </a:cubicBezTo>
                <a:cubicBezTo>
                  <a:pt x="79" y="47"/>
                  <a:pt x="85" y="46"/>
                  <a:pt x="92" y="44"/>
                </a:cubicBezTo>
                <a:cubicBezTo>
                  <a:pt x="98" y="47"/>
                  <a:pt x="104" y="50"/>
                  <a:pt x="109" y="53"/>
                </a:cubicBezTo>
                <a:cubicBezTo>
                  <a:pt x="116" y="57"/>
                  <a:pt x="123" y="61"/>
                  <a:pt x="128" y="66"/>
                </a:cubicBezTo>
                <a:cubicBezTo>
                  <a:pt x="129" y="73"/>
                  <a:pt x="130" y="81"/>
                  <a:pt x="130" y="89"/>
                </a:cubicBezTo>
                <a:cubicBezTo>
                  <a:pt x="130" y="99"/>
                  <a:pt x="129" y="108"/>
                  <a:pt x="128" y="116"/>
                </a:cubicBezTo>
                <a:cubicBezTo>
                  <a:pt x="120" y="121"/>
                  <a:pt x="112" y="125"/>
                  <a:pt x="103" y="128"/>
                </a:cubicBezTo>
                <a:cubicBezTo>
                  <a:pt x="97" y="131"/>
                  <a:pt x="91" y="133"/>
                  <a:pt x="84" y="134"/>
                </a:cubicBezTo>
                <a:cubicBezTo>
                  <a:pt x="78" y="132"/>
                  <a:pt x="72" y="129"/>
                  <a:pt x="67" y="125"/>
                </a:cubicBezTo>
                <a:cubicBezTo>
                  <a:pt x="60" y="121"/>
                  <a:pt x="53" y="117"/>
                  <a:pt x="48" y="112"/>
                </a:cubicBezTo>
                <a:cubicBezTo>
                  <a:pt x="46" y="105"/>
                  <a:pt x="46" y="97"/>
                  <a:pt x="46" y="89"/>
                </a:cubicBezTo>
                <a:close/>
                <a:moveTo>
                  <a:pt x="49" y="122"/>
                </a:moveTo>
                <a:cubicBezTo>
                  <a:pt x="54" y="125"/>
                  <a:pt x="58" y="128"/>
                  <a:pt x="63" y="131"/>
                </a:cubicBezTo>
                <a:cubicBezTo>
                  <a:pt x="67" y="133"/>
                  <a:pt x="70" y="135"/>
                  <a:pt x="74" y="137"/>
                </a:cubicBezTo>
                <a:cubicBezTo>
                  <a:pt x="67" y="138"/>
                  <a:pt x="61" y="138"/>
                  <a:pt x="54" y="138"/>
                </a:cubicBezTo>
                <a:cubicBezTo>
                  <a:pt x="52" y="133"/>
                  <a:pt x="51" y="128"/>
                  <a:pt x="49" y="122"/>
                </a:cubicBezTo>
                <a:close/>
                <a:moveTo>
                  <a:pt x="88" y="172"/>
                </a:moveTo>
                <a:cubicBezTo>
                  <a:pt x="86" y="172"/>
                  <a:pt x="85" y="172"/>
                  <a:pt x="83" y="171"/>
                </a:cubicBezTo>
                <a:cubicBezTo>
                  <a:pt x="84" y="170"/>
                  <a:pt x="84" y="168"/>
                  <a:pt x="84" y="167"/>
                </a:cubicBezTo>
                <a:cubicBezTo>
                  <a:pt x="84" y="161"/>
                  <a:pt x="79" y="156"/>
                  <a:pt x="73" y="156"/>
                </a:cubicBezTo>
                <a:cubicBezTo>
                  <a:pt x="70" y="156"/>
                  <a:pt x="68" y="157"/>
                  <a:pt x="66" y="159"/>
                </a:cubicBezTo>
                <a:cubicBezTo>
                  <a:pt x="62" y="155"/>
                  <a:pt x="59" y="150"/>
                  <a:pt x="57" y="145"/>
                </a:cubicBezTo>
                <a:cubicBezTo>
                  <a:pt x="65" y="144"/>
                  <a:pt x="75" y="143"/>
                  <a:pt x="84" y="141"/>
                </a:cubicBezTo>
                <a:cubicBezTo>
                  <a:pt x="95" y="146"/>
                  <a:pt x="106" y="149"/>
                  <a:pt x="116" y="150"/>
                </a:cubicBezTo>
                <a:cubicBezTo>
                  <a:pt x="109" y="163"/>
                  <a:pt x="99" y="172"/>
                  <a:pt x="88" y="172"/>
                </a:cubicBezTo>
                <a:close/>
                <a:moveTo>
                  <a:pt x="119" y="144"/>
                </a:moveTo>
                <a:cubicBezTo>
                  <a:pt x="111" y="143"/>
                  <a:pt x="103" y="141"/>
                  <a:pt x="94" y="138"/>
                </a:cubicBezTo>
                <a:cubicBezTo>
                  <a:pt x="98" y="137"/>
                  <a:pt x="102" y="136"/>
                  <a:pt x="105" y="134"/>
                </a:cubicBezTo>
                <a:cubicBezTo>
                  <a:pt x="113" y="132"/>
                  <a:pt x="119" y="128"/>
                  <a:pt x="126" y="125"/>
                </a:cubicBezTo>
                <a:cubicBezTo>
                  <a:pt x="124" y="132"/>
                  <a:pt x="122" y="138"/>
                  <a:pt x="119" y="144"/>
                </a:cubicBezTo>
                <a:close/>
                <a:moveTo>
                  <a:pt x="159" y="131"/>
                </a:moveTo>
                <a:cubicBezTo>
                  <a:pt x="154" y="140"/>
                  <a:pt x="143" y="144"/>
                  <a:pt x="128" y="144"/>
                </a:cubicBezTo>
                <a:cubicBezTo>
                  <a:pt x="127" y="144"/>
                  <a:pt x="127" y="144"/>
                  <a:pt x="126" y="144"/>
                </a:cubicBezTo>
                <a:cubicBezTo>
                  <a:pt x="129" y="137"/>
                  <a:pt x="132" y="129"/>
                  <a:pt x="133" y="120"/>
                </a:cubicBezTo>
                <a:cubicBezTo>
                  <a:pt x="143" y="114"/>
                  <a:pt x="151" y="108"/>
                  <a:pt x="157" y="101"/>
                </a:cubicBezTo>
                <a:cubicBezTo>
                  <a:pt x="163" y="113"/>
                  <a:pt x="164" y="123"/>
                  <a:pt x="159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97"/>
          <p:cNvSpPr>
            <a:spLocks noEditPoints="1"/>
          </p:cNvSpPr>
          <p:nvPr/>
        </p:nvSpPr>
        <p:spPr bwMode="auto">
          <a:xfrm>
            <a:off x="10238931" y="4722961"/>
            <a:ext cx="512251" cy="434807"/>
          </a:xfrm>
          <a:custGeom>
            <a:avLst/>
            <a:gdLst>
              <a:gd name="T0" fmla="*/ 212 w 250"/>
              <a:gd name="T1" fmla="*/ 5 h 212"/>
              <a:gd name="T2" fmla="*/ 48 w 250"/>
              <a:gd name="T3" fmla="*/ 0 h 212"/>
              <a:gd name="T4" fmla="*/ 2 w 250"/>
              <a:gd name="T5" fmla="*/ 71 h 212"/>
              <a:gd name="T6" fmla="*/ 94 w 250"/>
              <a:gd name="T7" fmla="*/ 207 h 212"/>
              <a:gd name="T8" fmla="*/ 147 w 250"/>
              <a:gd name="T9" fmla="*/ 212 h 212"/>
              <a:gd name="T10" fmla="*/ 248 w 250"/>
              <a:gd name="T11" fmla="*/ 82 h 212"/>
              <a:gd name="T12" fmla="*/ 230 w 250"/>
              <a:gd name="T13" fmla="*/ 69 h 212"/>
              <a:gd name="T14" fmla="*/ 186 w 250"/>
              <a:gd name="T15" fmla="*/ 69 h 212"/>
              <a:gd name="T16" fmla="*/ 204 w 250"/>
              <a:gd name="T17" fmla="*/ 20 h 212"/>
              <a:gd name="T18" fmla="*/ 230 w 250"/>
              <a:gd name="T19" fmla="*/ 69 h 212"/>
              <a:gd name="T20" fmla="*/ 87 w 250"/>
              <a:gd name="T21" fmla="*/ 69 h 212"/>
              <a:gd name="T22" fmla="*/ 121 w 250"/>
              <a:gd name="T23" fmla="*/ 14 h 212"/>
              <a:gd name="T24" fmla="*/ 127 w 250"/>
              <a:gd name="T25" fmla="*/ 14 h 212"/>
              <a:gd name="T26" fmla="*/ 162 w 250"/>
              <a:gd name="T27" fmla="*/ 69 h 212"/>
              <a:gd name="T28" fmla="*/ 145 w 250"/>
              <a:gd name="T29" fmla="*/ 14 h 212"/>
              <a:gd name="T30" fmla="*/ 190 w 250"/>
              <a:gd name="T31" fmla="*/ 14 h 212"/>
              <a:gd name="T32" fmla="*/ 173 w 250"/>
              <a:gd name="T33" fmla="*/ 60 h 212"/>
              <a:gd name="T34" fmla="*/ 145 w 250"/>
              <a:gd name="T35" fmla="*/ 14 h 212"/>
              <a:gd name="T36" fmla="*/ 59 w 250"/>
              <a:gd name="T37" fmla="*/ 15 h 212"/>
              <a:gd name="T38" fmla="*/ 104 w 250"/>
              <a:gd name="T39" fmla="*/ 14 h 212"/>
              <a:gd name="T40" fmla="*/ 76 w 250"/>
              <a:gd name="T41" fmla="*/ 59 h 212"/>
              <a:gd name="T42" fmla="*/ 166 w 250"/>
              <a:gd name="T43" fmla="*/ 83 h 212"/>
              <a:gd name="T44" fmla="*/ 128 w 250"/>
              <a:gd name="T45" fmla="*/ 198 h 212"/>
              <a:gd name="T46" fmla="*/ 122 w 250"/>
              <a:gd name="T47" fmla="*/ 198 h 212"/>
              <a:gd name="T48" fmla="*/ 83 w 250"/>
              <a:gd name="T49" fmla="*/ 84 h 212"/>
              <a:gd name="T50" fmla="*/ 166 w 250"/>
              <a:gd name="T51" fmla="*/ 83 h 212"/>
              <a:gd name="T52" fmla="*/ 63 w 250"/>
              <a:gd name="T53" fmla="*/ 68 h 212"/>
              <a:gd name="T54" fmla="*/ 20 w 250"/>
              <a:gd name="T55" fmla="*/ 69 h 212"/>
              <a:gd name="T56" fmla="*/ 46 w 250"/>
              <a:gd name="T57" fmla="*/ 21 h 212"/>
              <a:gd name="T58" fmla="*/ 22 w 250"/>
              <a:gd name="T59" fmla="*/ 83 h 212"/>
              <a:gd name="T60" fmla="*/ 68 w 250"/>
              <a:gd name="T61" fmla="*/ 84 h 212"/>
              <a:gd name="T62" fmla="*/ 106 w 250"/>
              <a:gd name="T63" fmla="*/ 198 h 212"/>
              <a:gd name="T64" fmla="*/ 104 w 250"/>
              <a:gd name="T65" fmla="*/ 197 h 212"/>
              <a:gd name="T66" fmla="*/ 22 w 250"/>
              <a:gd name="T67" fmla="*/ 83 h 212"/>
              <a:gd name="T68" fmla="*/ 143 w 250"/>
              <a:gd name="T69" fmla="*/ 198 h 212"/>
              <a:gd name="T70" fmla="*/ 181 w 250"/>
              <a:gd name="T71" fmla="*/ 84 h 212"/>
              <a:gd name="T72" fmla="*/ 229 w 250"/>
              <a:gd name="T73" fmla="*/ 83 h 212"/>
              <a:gd name="T74" fmla="*/ 146 w 250"/>
              <a:gd name="T75" fmla="*/ 19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0" h="211">
                <a:moveTo>
                  <a:pt x="248" y="71"/>
                </a:moveTo>
                <a:cubicBezTo>
                  <a:pt x="212" y="5"/>
                  <a:pt x="212" y="5"/>
                  <a:pt x="212" y="5"/>
                </a:cubicBezTo>
                <a:cubicBezTo>
                  <a:pt x="210" y="2"/>
                  <a:pt x="206" y="0"/>
                  <a:pt x="20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1" y="2"/>
                  <a:pt x="39" y="5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4"/>
                  <a:pt x="0" y="79"/>
                  <a:pt x="3" y="82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96" y="210"/>
                  <a:pt x="100" y="212"/>
                  <a:pt x="103" y="212"/>
                </a:cubicBezTo>
                <a:cubicBezTo>
                  <a:pt x="147" y="212"/>
                  <a:pt x="147" y="212"/>
                  <a:pt x="147" y="212"/>
                </a:cubicBezTo>
                <a:cubicBezTo>
                  <a:pt x="151" y="212"/>
                  <a:pt x="154" y="210"/>
                  <a:pt x="157" y="207"/>
                </a:cubicBezTo>
                <a:cubicBezTo>
                  <a:pt x="248" y="82"/>
                  <a:pt x="248" y="82"/>
                  <a:pt x="248" y="82"/>
                </a:cubicBezTo>
                <a:cubicBezTo>
                  <a:pt x="250" y="79"/>
                  <a:pt x="250" y="74"/>
                  <a:pt x="248" y="71"/>
                </a:cubicBezTo>
                <a:close/>
                <a:moveTo>
                  <a:pt x="230" y="69"/>
                </a:moveTo>
                <a:cubicBezTo>
                  <a:pt x="219" y="69"/>
                  <a:pt x="198" y="69"/>
                  <a:pt x="187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203" y="20"/>
                  <a:pt x="203" y="20"/>
                  <a:pt x="203" y="20"/>
                </a:cubicBezTo>
                <a:cubicBezTo>
                  <a:pt x="203" y="20"/>
                  <a:pt x="204" y="19"/>
                  <a:pt x="204" y="20"/>
                </a:cubicBezTo>
                <a:cubicBezTo>
                  <a:pt x="211" y="32"/>
                  <a:pt x="228" y="63"/>
                  <a:pt x="231" y="68"/>
                </a:cubicBezTo>
                <a:cubicBezTo>
                  <a:pt x="231" y="69"/>
                  <a:pt x="231" y="69"/>
                  <a:pt x="230" y="69"/>
                </a:cubicBezTo>
                <a:close/>
                <a:moveTo>
                  <a:pt x="161" y="69"/>
                </a:moveTo>
                <a:cubicBezTo>
                  <a:pt x="143" y="69"/>
                  <a:pt x="106" y="69"/>
                  <a:pt x="87" y="69"/>
                </a:cubicBezTo>
                <a:cubicBezTo>
                  <a:pt x="86" y="69"/>
                  <a:pt x="86" y="68"/>
                  <a:pt x="86" y="68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2" y="14"/>
                </a:cubicBezTo>
                <a:cubicBezTo>
                  <a:pt x="123" y="14"/>
                  <a:pt x="126" y="14"/>
                  <a:pt x="127" y="14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2" y="69"/>
                  <a:pt x="163" y="69"/>
                  <a:pt x="161" y="69"/>
                </a:cubicBezTo>
                <a:close/>
                <a:moveTo>
                  <a:pt x="145" y="14"/>
                </a:moveTo>
                <a:cubicBezTo>
                  <a:pt x="155" y="14"/>
                  <a:pt x="185" y="14"/>
                  <a:pt x="190" y="14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14"/>
                  <a:pt x="179" y="48"/>
                  <a:pt x="175" y="60"/>
                </a:cubicBezTo>
                <a:cubicBezTo>
                  <a:pt x="174" y="61"/>
                  <a:pt x="173" y="60"/>
                  <a:pt x="173" y="60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4"/>
                  <a:pt x="144" y="14"/>
                  <a:pt x="145" y="14"/>
                </a:cubicBezTo>
                <a:close/>
                <a:moveTo>
                  <a:pt x="74" y="59"/>
                </a:moveTo>
                <a:cubicBezTo>
                  <a:pt x="71" y="48"/>
                  <a:pt x="59" y="15"/>
                  <a:pt x="59" y="15"/>
                </a:cubicBezTo>
                <a:cubicBezTo>
                  <a:pt x="59" y="15"/>
                  <a:pt x="59" y="14"/>
                  <a:pt x="60" y="14"/>
                </a:cubicBezTo>
                <a:cubicBezTo>
                  <a:pt x="70" y="14"/>
                  <a:pt x="98" y="14"/>
                  <a:pt x="104" y="14"/>
                </a:cubicBezTo>
                <a:cubicBezTo>
                  <a:pt x="105" y="14"/>
                  <a:pt x="104" y="14"/>
                  <a:pt x="104" y="14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59"/>
                  <a:pt x="75" y="60"/>
                  <a:pt x="74" y="59"/>
                </a:cubicBezTo>
                <a:close/>
                <a:moveTo>
                  <a:pt x="166" y="83"/>
                </a:moveTo>
                <a:cubicBezTo>
                  <a:pt x="167" y="83"/>
                  <a:pt x="166" y="84"/>
                  <a:pt x="166" y="84"/>
                </a:cubicBezTo>
                <a:cubicBezTo>
                  <a:pt x="128" y="198"/>
                  <a:pt x="128" y="198"/>
                  <a:pt x="128" y="198"/>
                </a:cubicBezTo>
                <a:cubicBezTo>
                  <a:pt x="128" y="198"/>
                  <a:pt x="127" y="198"/>
                  <a:pt x="127" y="198"/>
                </a:cubicBezTo>
                <a:cubicBezTo>
                  <a:pt x="126" y="198"/>
                  <a:pt x="123" y="198"/>
                  <a:pt x="122" y="198"/>
                </a:cubicBezTo>
                <a:cubicBezTo>
                  <a:pt x="122" y="198"/>
                  <a:pt x="121" y="198"/>
                  <a:pt x="121" y="198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84"/>
                  <a:pt x="83" y="83"/>
                  <a:pt x="83" y="83"/>
                </a:cubicBezTo>
                <a:cubicBezTo>
                  <a:pt x="104" y="83"/>
                  <a:pt x="145" y="83"/>
                  <a:pt x="166" y="83"/>
                </a:cubicBezTo>
                <a:close/>
                <a:moveTo>
                  <a:pt x="47" y="21"/>
                </a:moveTo>
                <a:cubicBezTo>
                  <a:pt x="51" y="32"/>
                  <a:pt x="61" y="63"/>
                  <a:pt x="63" y="68"/>
                </a:cubicBezTo>
                <a:cubicBezTo>
                  <a:pt x="63" y="69"/>
                  <a:pt x="63" y="69"/>
                  <a:pt x="62" y="69"/>
                </a:cubicBezTo>
                <a:cubicBezTo>
                  <a:pt x="52" y="69"/>
                  <a:pt x="31" y="69"/>
                  <a:pt x="20" y="69"/>
                </a:cubicBezTo>
                <a:cubicBezTo>
                  <a:pt x="19" y="69"/>
                  <a:pt x="20" y="68"/>
                  <a:pt x="20" y="68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0"/>
                  <a:pt x="47" y="21"/>
                </a:cubicBezTo>
                <a:close/>
                <a:moveTo>
                  <a:pt x="22" y="83"/>
                </a:moveTo>
                <a:cubicBezTo>
                  <a:pt x="33" y="83"/>
                  <a:pt x="56" y="83"/>
                  <a:pt x="67" y="83"/>
                </a:cubicBezTo>
                <a:cubicBezTo>
                  <a:pt x="68" y="83"/>
                  <a:pt x="68" y="84"/>
                  <a:pt x="68" y="84"/>
                </a:cubicBezTo>
                <a:cubicBezTo>
                  <a:pt x="107" y="197"/>
                  <a:pt x="107" y="197"/>
                  <a:pt x="107" y="197"/>
                </a:cubicBezTo>
                <a:cubicBezTo>
                  <a:pt x="107" y="197"/>
                  <a:pt x="107" y="198"/>
                  <a:pt x="106" y="198"/>
                </a:cubicBezTo>
                <a:cubicBezTo>
                  <a:pt x="106" y="198"/>
                  <a:pt x="105" y="198"/>
                  <a:pt x="105" y="198"/>
                </a:cubicBezTo>
                <a:cubicBezTo>
                  <a:pt x="105" y="198"/>
                  <a:pt x="104" y="197"/>
                  <a:pt x="104" y="197"/>
                </a:cubicBezTo>
                <a:cubicBezTo>
                  <a:pt x="21" y="84"/>
                  <a:pt x="21" y="84"/>
                  <a:pt x="21" y="84"/>
                </a:cubicBezTo>
                <a:cubicBezTo>
                  <a:pt x="21" y="84"/>
                  <a:pt x="21" y="83"/>
                  <a:pt x="22" y="83"/>
                </a:cubicBezTo>
                <a:close/>
                <a:moveTo>
                  <a:pt x="146" y="198"/>
                </a:moveTo>
                <a:cubicBezTo>
                  <a:pt x="145" y="198"/>
                  <a:pt x="143" y="198"/>
                  <a:pt x="143" y="198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81" y="84"/>
                  <a:pt x="181" y="83"/>
                  <a:pt x="182" y="83"/>
                </a:cubicBezTo>
                <a:cubicBezTo>
                  <a:pt x="194" y="83"/>
                  <a:pt x="217" y="83"/>
                  <a:pt x="229" y="83"/>
                </a:cubicBezTo>
                <a:cubicBezTo>
                  <a:pt x="230" y="83"/>
                  <a:pt x="229" y="84"/>
                  <a:pt x="229" y="84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6" y="198"/>
                  <a:pt x="146" y="198"/>
                  <a:pt x="146" y="1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39"/>
          <p:cNvSpPr txBox="1"/>
          <p:nvPr/>
        </p:nvSpPr>
        <p:spPr>
          <a:xfrm>
            <a:off x="1277827" y="5273882"/>
            <a:ext cx="2230087" cy="106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5303223" y="5273882"/>
            <a:ext cx="2230087" cy="106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3" name="TextBox 39"/>
          <p:cNvSpPr txBox="1"/>
          <p:nvPr/>
        </p:nvSpPr>
        <p:spPr>
          <a:xfrm>
            <a:off x="9380013" y="5273882"/>
            <a:ext cx="2230087" cy="106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矩形 11"/>
          <p:cNvSpPr/>
          <p:nvPr/>
        </p:nvSpPr>
        <p:spPr>
          <a:xfrm>
            <a:off x="6448238" y="1600101"/>
            <a:ext cx="6120680" cy="288032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2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 animBg="1"/>
      <p:bldP spid="27" grpId="0"/>
      <p:bldP spid="33" grpId="0"/>
      <p:bldP spid="43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5932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53" y="1892531"/>
            <a:ext cx="12858044" cy="45560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43360" y="1892531"/>
            <a:ext cx="2143007" cy="2278000"/>
            <a:chOff x="2032000" y="0"/>
            <a:chExt cx="2032000" cy="2160000"/>
          </a:xfrm>
        </p:grpSpPr>
        <p:sp>
          <p:nvSpPr>
            <p:cNvPr id="11" name="Rectangle 10"/>
            <p:cNvSpPr/>
            <p:nvPr/>
          </p:nvSpPr>
          <p:spPr>
            <a:xfrm>
              <a:off x="2032000" y="0"/>
              <a:ext cx="2032000" cy="21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212743" y="618694"/>
              <a:ext cx="1670515" cy="1030172"/>
              <a:chOff x="3987617" y="4968641"/>
              <a:chExt cx="1670515" cy="103017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168250" y="4968641"/>
                <a:ext cx="1309249" cy="2042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987617" y="5298411"/>
                <a:ext cx="1670515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429375" y="1892531"/>
            <a:ext cx="2143007" cy="2278000"/>
            <a:chOff x="6096000" y="0"/>
            <a:chExt cx="2032000" cy="2160000"/>
          </a:xfrm>
        </p:grpSpPr>
        <p:sp>
          <p:nvSpPr>
            <p:cNvPr id="12" name="Rectangle 11"/>
            <p:cNvSpPr/>
            <p:nvPr/>
          </p:nvSpPr>
          <p:spPr>
            <a:xfrm>
              <a:off x="6096000" y="0"/>
              <a:ext cx="2032000" cy="21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384899" y="439311"/>
              <a:ext cx="1454202" cy="1031063"/>
              <a:chOff x="4095773" y="4789258"/>
              <a:chExt cx="1454202" cy="103106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186090" y="4789258"/>
                <a:ext cx="1273570" cy="2042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095773" y="5119920"/>
                <a:ext cx="1454202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0715391" y="1892531"/>
            <a:ext cx="2143007" cy="2278000"/>
            <a:chOff x="10160000" y="0"/>
            <a:chExt cx="2032000" cy="2160000"/>
          </a:xfrm>
        </p:grpSpPr>
        <p:sp>
          <p:nvSpPr>
            <p:cNvPr id="13" name="Rectangle 12"/>
            <p:cNvSpPr/>
            <p:nvPr/>
          </p:nvSpPr>
          <p:spPr>
            <a:xfrm>
              <a:off x="10160000" y="0"/>
              <a:ext cx="2032000" cy="216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418707" y="524833"/>
              <a:ext cx="1558934" cy="1010703"/>
              <a:chOff x="4065582" y="4874781"/>
              <a:chExt cx="1558934" cy="1010703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249223" y="4874781"/>
                <a:ext cx="1191654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065582" y="5185083"/>
                <a:ext cx="1558934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353" y="4170531"/>
            <a:ext cx="2143007" cy="2278000"/>
            <a:chOff x="0" y="2160000"/>
            <a:chExt cx="2032000" cy="2160000"/>
          </a:xfrm>
        </p:grpSpPr>
        <p:sp>
          <p:nvSpPr>
            <p:cNvPr id="16" name="Rectangle 15"/>
            <p:cNvSpPr/>
            <p:nvPr/>
          </p:nvSpPr>
          <p:spPr>
            <a:xfrm>
              <a:off x="0" y="2160000"/>
              <a:ext cx="2032000" cy="21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62141" y="2809763"/>
              <a:ext cx="1507720" cy="1024724"/>
              <a:chOff x="4069014" y="4999711"/>
              <a:chExt cx="1507720" cy="102472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4227047" y="4999711"/>
                <a:ext cx="1191655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069014" y="5324034"/>
                <a:ext cx="1507720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4286368" y="4170531"/>
            <a:ext cx="2143007" cy="2278000"/>
            <a:chOff x="4064000" y="2160000"/>
            <a:chExt cx="2032000" cy="2160000"/>
          </a:xfrm>
        </p:grpSpPr>
        <p:sp>
          <p:nvSpPr>
            <p:cNvPr id="15" name="Rectangle 14"/>
            <p:cNvSpPr/>
            <p:nvPr/>
          </p:nvSpPr>
          <p:spPr>
            <a:xfrm>
              <a:off x="4064000" y="2160000"/>
              <a:ext cx="2032000" cy="216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237646" y="2778693"/>
              <a:ext cx="1688800" cy="1030172"/>
              <a:chOff x="3980520" y="4968641"/>
              <a:chExt cx="1688800" cy="103017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229093" y="4968641"/>
                <a:ext cx="1191655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80520" y="5298411"/>
                <a:ext cx="1688800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8572382" y="4170531"/>
            <a:ext cx="2143007" cy="2278000"/>
            <a:chOff x="8128000" y="2160000"/>
            <a:chExt cx="2032000" cy="2160000"/>
          </a:xfrm>
        </p:grpSpPr>
        <p:sp>
          <p:nvSpPr>
            <p:cNvPr id="14" name="Rectangle 13"/>
            <p:cNvSpPr/>
            <p:nvPr/>
          </p:nvSpPr>
          <p:spPr>
            <a:xfrm>
              <a:off x="8128000" y="2160000"/>
              <a:ext cx="2032000" cy="21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8263250" y="2814820"/>
              <a:ext cx="1761500" cy="1030172"/>
              <a:chOff x="3942124" y="5004768"/>
              <a:chExt cx="1761500" cy="103017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227046" y="5004768"/>
                <a:ext cx="1191654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942124" y="5334538"/>
                <a:ext cx="1761500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0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2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830541" y="4520556"/>
            <a:ext cx="3295648" cy="1550102"/>
            <a:chOff x="6724539" y="1872152"/>
            <a:chExt cx="2057954" cy="967954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05090" y="3421615"/>
            <a:ext cx="2946548" cy="1578188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261652" y="2439460"/>
            <a:ext cx="2433426" cy="146247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065835" y="2974975"/>
            <a:ext cx="1814513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065835" y="3238500"/>
            <a:ext cx="2443163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065835" y="4068763"/>
            <a:ext cx="1814513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065835" y="4333875"/>
            <a:ext cx="2443163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065835" y="5108575"/>
            <a:ext cx="1814513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065835" y="5373688"/>
            <a:ext cx="2443163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99546" y="2957513"/>
            <a:ext cx="1820862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467721" y="3222625"/>
            <a:ext cx="2452687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99546" y="4051300"/>
            <a:ext cx="1820862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467721" y="4316413"/>
            <a:ext cx="2452687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99546" y="5091113"/>
            <a:ext cx="1820862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467721" y="5356225"/>
            <a:ext cx="2452687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  <p:bldP spid="32" grpId="0" build="p"/>
      <p:bldP spid="33" grpId="0" build="p"/>
      <p:bldP spid="34" grpId="0" build="p"/>
      <p:bldP spid="35" grpId="0" build="p"/>
      <p:bldP spid="3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490301" y="1398592"/>
            <a:ext cx="8368096" cy="507715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53" y="1398592"/>
            <a:ext cx="4481124" cy="5077156"/>
            <a:chOff x="0" y="1326145"/>
            <a:chExt cx="4249002" cy="4814160"/>
          </a:xfrm>
        </p:grpSpPr>
        <p:sp>
          <p:nvSpPr>
            <p:cNvPr id="11" name="Rectangle 10"/>
            <p:cNvSpPr/>
            <p:nvPr/>
          </p:nvSpPr>
          <p:spPr>
            <a:xfrm>
              <a:off x="0" y="1326145"/>
              <a:ext cx="4249002" cy="48141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73152" y="2632615"/>
              <a:ext cx="770585" cy="822615"/>
              <a:chOff x="8781543" y="1705924"/>
              <a:chExt cx="434975" cy="464344"/>
            </a:xfrm>
            <a:solidFill>
              <a:schemeClr val="bg2"/>
            </a:solidFill>
          </p:grpSpPr>
          <p:sp>
            <p:nvSpPr>
              <p:cNvPr id="16" name="AutoShape 78"/>
              <p:cNvSpPr>
                <a:spLocks/>
              </p:cNvSpPr>
              <p:nvPr/>
            </p:nvSpPr>
            <p:spPr bwMode="auto">
              <a:xfrm>
                <a:off x="8781543" y="1705924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79"/>
              <p:cNvSpPr>
                <a:spLocks/>
              </p:cNvSpPr>
              <p:nvPr/>
            </p:nvSpPr>
            <p:spPr bwMode="auto">
              <a:xfrm>
                <a:off x="8841846" y="1763868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80"/>
              <p:cNvSpPr>
                <a:spLocks/>
              </p:cNvSpPr>
              <p:nvPr/>
            </p:nvSpPr>
            <p:spPr bwMode="auto">
              <a:xfrm>
                <a:off x="9015677" y="18075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770361" y="3994715"/>
              <a:ext cx="3140741" cy="140080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0362" y="3607887"/>
              <a:ext cx="1361891" cy="2334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altLang="zh-CN" sz="16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05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4209999"/>
            <a:ext cx="2917392" cy="3123404"/>
          </a:xfrm>
          <a:prstGeom prst="rect">
            <a:avLst/>
          </a:prstGeom>
          <a:effectLst>
            <a:outerShdw blurRad="177800" dist="228600" dir="4680000" sx="99000" sy="99000" algn="t" rotWithShape="0">
              <a:prstClr val="black">
                <a:alpha val="11000"/>
              </a:prstClr>
            </a:outerShdw>
          </a:effectLst>
        </p:spPr>
      </p:pic>
      <p:sp>
        <p:nvSpPr>
          <p:cNvPr id="38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2396723" y="2667000"/>
            <a:ext cx="184785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96723" y="2395538"/>
            <a:ext cx="149225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5660070" y="5586413"/>
            <a:ext cx="1847850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5660070" y="5318125"/>
            <a:ext cx="149225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8698911" y="2644775"/>
            <a:ext cx="18716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r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78323" y="2373313"/>
            <a:ext cx="1492250" cy="2366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Isosceles Triangle 24"/>
          <p:cNvSpPr/>
          <p:nvPr/>
        </p:nvSpPr>
        <p:spPr>
          <a:xfrm rot="10800000">
            <a:off x="5285640" y="2812697"/>
            <a:ext cx="2287470" cy="1571215"/>
          </a:xfrm>
          <a:prstGeom prst="triangle">
            <a:avLst/>
          </a:prstGeom>
          <a:ln w="647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77335" y="2944687"/>
            <a:ext cx="904081" cy="9040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6171448" y="3214603"/>
            <a:ext cx="515854" cy="364249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7466916" y="2310522"/>
            <a:ext cx="904081" cy="904081"/>
            <a:chOff x="7079796" y="2190837"/>
            <a:chExt cx="857250" cy="857250"/>
          </a:xfrm>
        </p:grpSpPr>
        <p:sp>
          <p:nvSpPr>
            <p:cNvPr id="33" name="Oval 32"/>
            <p:cNvSpPr/>
            <p:nvPr/>
          </p:nvSpPr>
          <p:spPr>
            <a:xfrm>
              <a:off x="7079796" y="2190837"/>
              <a:ext cx="857250" cy="857250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AU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7226147" y="2446770"/>
              <a:ext cx="562939" cy="357074"/>
              <a:chOff x="6351" y="0"/>
              <a:chExt cx="490538" cy="311150"/>
            </a:xfrm>
            <a:solidFill>
              <a:schemeClr val="bg1"/>
            </a:solidFill>
          </p:grpSpPr>
          <p:sp>
            <p:nvSpPr>
              <p:cNvPr id="45" name="Freeform 144"/>
              <p:cNvSpPr>
                <a:spLocks noEditPoints="1"/>
              </p:cNvSpPr>
              <p:nvPr/>
            </p:nvSpPr>
            <p:spPr bwMode="auto">
              <a:xfrm>
                <a:off x="6351" y="0"/>
                <a:ext cx="490538" cy="311150"/>
              </a:xfrm>
              <a:custGeom>
                <a:avLst/>
                <a:gdLst>
                  <a:gd name="T0" fmla="*/ 128 w 128"/>
                  <a:gd name="T1" fmla="*/ 39 h 80"/>
                  <a:gd name="T2" fmla="*/ 128 w 128"/>
                  <a:gd name="T3" fmla="*/ 39 h 80"/>
                  <a:gd name="T4" fmla="*/ 127 w 128"/>
                  <a:gd name="T5" fmla="*/ 38 h 80"/>
                  <a:gd name="T6" fmla="*/ 127 w 128"/>
                  <a:gd name="T7" fmla="*/ 38 h 80"/>
                  <a:gd name="T8" fmla="*/ 64 w 128"/>
                  <a:gd name="T9" fmla="*/ 0 h 80"/>
                  <a:gd name="T10" fmla="*/ 0 w 128"/>
                  <a:gd name="T11" fmla="*/ 38 h 80"/>
                  <a:gd name="T12" fmla="*/ 0 w 128"/>
                  <a:gd name="T13" fmla="*/ 38 h 80"/>
                  <a:gd name="T14" fmla="*/ 0 w 128"/>
                  <a:gd name="T15" fmla="*/ 39 h 80"/>
                  <a:gd name="T16" fmla="*/ 0 w 128"/>
                  <a:gd name="T17" fmla="*/ 39 h 80"/>
                  <a:gd name="T18" fmla="*/ 0 w 128"/>
                  <a:gd name="T19" fmla="*/ 40 h 80"/>
                  <a:gd name="T20" fmla="*/ 0 w 128"/>
                  <a:gd name="T21" fmla="*/ 41 h 80"/>
                  <a:gd name="T22" fmla="*/ 0 w 128"/>
                  <a:gd name="T23" fmla="*/ 41 h 80"/>
                  <a:gd name="T24" fmla="*/ 0 w 128"/>
                  <a:gd name="T25" fmla="*/ 42 h 80"/>
                  <a:gd name="T26" fmla="*/ 0 w 128"/>
                  <a:gd name="T27" fmla="*/ 42 h 80"/>
                  <a:gd name="T28" fmla="*/ 64 w 128"/>
                  <a:gd name="T29" fmla="*/ 80 h 80"/>
                  <a:gd name="T30" fmla="*/ 127 w 128"/>
                  <a:gd name="T31" fmla="*/ 42 h 80"/>
                  <a:gd name="T32" fmla="*/ 127 w 128"/>
                  <a:gd name="T33" fmla="*/ 42 h 80"/>
                  <a:gd name="T34" fmla="*/ 128 w 128"/>
                  <a:gd name="T35" fmla="*/ 41 h 80"/>
                  <a:gd name="T36" fmla="*/ 128 w 128"/>
                  <a:gd name="T37" fmla="*/ 41 h 80"/>
                  <a:gd name="T38" fmla="*/ 128 w 128"/>
                  <a:gd name="T39" fmla="*/ 40 h 80"/>
                  <a:gd name="T40" fmla="*/ 128 w 128"/>
                  <a:gd name="T41" fmla="*/ 39 h 80"/>
                  <a:gd name="T42" fmla="*/ 64 w 128"/>
                  <a:gd name="T43" fmla="*/ 72 h 80"/>
                  <a:gd name="T44" fmla="*/ 9 w 128"/>
                  <a:gd name="T45" fmla="*/ 40 h 80"/>
                  <a:gd name="T46" fmla="*/ 64 w 128"/>
                  <a:gd name="T47" fmla="*/ 8 h 80"/>
                  <a:gd name="T48" fmla="*/ 119 w 128"/>
                  <a:gd name="T49" fmla="*/ 40 h 80"/>
                  <a:gd name="T50" fmla="*/ 64 w 128"/>
                  <a:gd name="T51" fmla="*/ 7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80">
                    <a:moveTo>
                      <a:pt x="128" y="39"/>
                    </a:moveTo>
                    <a:cubicBezTo>
                      <a:pt x="128" y="39"/>
                      <a:pt x="128" y="39"/>
                      <a:pt x="128" y="39"/>
                    </a:cubicBezTo>
                    <a:cubicBezTo>
                      <a:pt x="128" y="39"/>
                      <a:pt x="128" y="38"/>
                      <a:pt x="127" y="38"/>
                    </a:cubicBezTo>
                    <a:cubicBezTo>
                      <a:pt x="127" y="38"/>
                      <a:pt x="127" y="38"/>
                      <a:pt x="127" y="38"/>
                    </a:cubicBezTo>
                    <a:cubicBezTo>
                      <a:pt x="116" y="16"/>
                      <a:pt x="91" y="0"/>
                      <a:pt x="64" y="0"/>
                    </a:cubicBezTo>
                    <a:cubicBezTo>
                      <a:pt x="37" y="0"/>
                      <a:pt x="12" y="16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40"/>
                      <a:pt x="0" y="40"/>
                    </a:cubicBezTo>
                    <a:cubicBezTo>
                      <a:pt x="0" y="40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2" y="64"/>
                      <a:pt x="37" y="80"/>
                      <a:pt x="64" y="80"/>
                    </a:cubicBezTo>
                    <a:cubicBezTo>
                      <a:pt x="91" y="80"/>
                      <a:pt x="116" y="64"/>
                      <a:pt x="127" y="42"/>
                    </a:cubicBezTo>
                    <a:cubicBezTo>
                      <a:pt x="127" y="42"/>
                      <a:pt x="127" y="42"/>
                      <a:pt x="127" y="42"/>
                    </a:cubicBezTo>
                    <a:cubicBezTo>
                      <a:pt x="128" y="41"/>
                      <a:pt x="128" y="41"/>
                      <a:pt x="128" y="41"/>
                    </a:cubicBezTo>
                    <a:cubicBezTo>
                      <a:pt x="128" y="41"/>
                      <a:pt x="128" y="41"/>
                      <a:pt x="128" y="41"/>
                    </a:cubicBezTo>
                    <a:cubicBezTo>
                      <a:pt x="128" y="41"/>
                      <a:pt x="128" y="40"/>
                      <a:pt x="128" y="40"/>
                    </a:cubicBezTo>
                    <a:cubicBezTo>
                      <a:pt x="128" y="40"/>
                      <a:pt x="128" y="39"/>
                      <a:pt x="128" y="39"/>
                    </a:cubicBezTo>
                    <a:close/>
                    <a:moveTo>
                      <a:pt x="64" y="72"/>
                    </a:moveTo>
                    <a:cubicBezTo>
                      <a:pt x="41" y="72"/>
                      <a:pt x="19" y="59"/>
                      <a:pt x="9" y="40"/>
                    </a:cubicBezTo>
                    <a:cubicBezTo>
                      <a:pt x="20" y="21"/>
                      <a:pt x="41" y="8"/>
                      <a:pt x="64" y="8"/>
                    </a:cubicBezTo>
                    <a:cubicBezTo>
                      <a:pt x="86" y="8"/>
                      <a:pt x="108" y="21"/>
                      <a:pt x="119" y="40"/>
                    </a:cubicBezTo>
                    <a:cubicBezTo>
                      <a:pt x="108" y="59"/>
                      <a:pt x="86" y="72"/>
                      <a:pt x="64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145"/>
              <p:cNvSpPr>
                <a:spLocks/>
              </p:cNvSpPr>
              <p:nvPr/>
            </p:nvSpPr>
            <p:spPr bwMode="auto">
              <a:xfrm>
                <a:off x="190501" y="93663"/>
                <a:ext cx="68263" cy="69850"/>
              </a:xfrm>
              <a:custGeom>
                <a:avLst/>
                <a:gdLst>
                  <a:gd name="T0" fmla="*/ 16 w 18"/>
                  <a:gd name="T1" fmla="*/ 0 h 18"/>
                  <a:gd name="T2" fmla="*/ 16 w 18"/>
                  <a:gd name="T3" fmla="*/ 0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16 w 18"/>
                  <a:gd name="T11" fmla="*/ 4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46"/>
              <p:cNvSpPr>
                <a:spLocks noEditPoints="1"/>
              </p:cNvSpPr>
              <p:nvPr/>
            </p:nvSpPr>
            <p:spPr bwMode="auto">
              <a:xfrm>
                <a:off x="144463" y="46038"/>
                <a:ext cx="214313" cy="219075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2 h 56"/>
                  <a:gd name="T12" fmla="*/ 4 w 56"/>
                  <a:gd name="T13" fmla="*/ 28 h 56"/>
                  <a:gd name="T14" fmla="*/ 28 w 56"/>
                  <a:gd name="T15" fmla="*/ 4 h 56"/>
                  <a:gd name="T16" fmla="*/ 52 w 56"/>
                  <a:gd name="T17" fmla="*/ 28 h 56"/>
                  <a:gd name="T18" fmla="*/ 28 w 56"/>
                  <a:gd name="T1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2" y="0"/>
                      <a:pt x="0" y="13"/>
                      <a:pt x="0" y="28"/>
                    </a:cubicBez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2"/>
                    </a:moveTo>
                    <a:cubicBezTo>
                      <a:pt x="15" y="52"/>
                      <a:pt x="4" y="41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41" y="4"/>
                      <a:pt x="52" y="15"/>
                      <a:pt x="52" y="28"/>
                    </a:cubicBezTo>
                    <a:cubicBezTo>
                      <a:pt x="52" y="41"/>
                      <a:pt x="41" y="52"/>
                      <a:pt x="2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5977333" y="4201787"/>
            <a:ext cx="904081" cy="904081"/>
            <a:chOff x="5667374" y="3984135"/>
            <a:chExt cx="857250" cy="857250"/>
          </a:xfrm>
        </p:grpSpPr>
        <p:sp>
          <p:nvSpPr>
            <p:cNvPr id="36" name="Oval 35"/>
            <p:cNvSpPr/>
            <p:nvPr/>
          </p:nvSpPr>
          <p:spPr>
            <a:xfrm>
              <a:off x="5667374" y="3984135"/>
              <a:ext cx="857250" cy="85725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AU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862985" y="4194050"/>
              <a:ext cx="474996" cy="416581"/>
              <a:chOff x="3175" y="-1587"/>
              <a:chExt cx="490538" cy="430212"/>
            </a:xfrm>
            <a:solidFill>
              <a:schemeClr val="bg1"/>
            </a:solidFill>
          </p:grpSpPr>
          <p:sp>
            <p:nvSpPr>
              <p:cNvPr id="50" name="Freeform 175"/>
              <p:cNvSpPr>
                <a:spLocks noEditPoints="1"/>
              </p:cNvSpPr>
              <p:nvPr/>
            </p:nvSpPr>
            <p:spPr bwMode="auto">
              <a:xfrm>
                <a:off x="3175" y="-1587"/>
                <a:ext cx="490538" cy="430212"/>
              </a:xfrm>
              <a:custGeom>
                <a:avLst/>
                <a:gdLst>
                  <a:gd name="T0" fmla="*/ 128 w 128"/>
                  <a:gd name="T1" fmla="*/ 66 h 112"/>
                  <a:gd name="T2" fmla="*/ 112 w 128"/>
                  <a:gd name="T3" fmla="*/ 6 h 112"/>
                  <a:gd name="T4" fmla="*/ 104 w 128"/>
                  <a:gd name="T5" fmla="*/ 0 h 112"/>
                  <a:gd name="T6" fmla="*/ 64 w 128"/>
                  <a:gd name="T7" fmla="*/ 0 h 112"/>
                  <a:gd name="T8" fmla="*/ 24 w 128"/>
                  <a:gd name="T9" fmla="*/ 0 h 112"/>
                  <a:gd name="T10" fmla="*/ 16 w 128"/>
                  <a:gd name="T11" fmla="*/ 6 h 112"/>
                  <a:gd name="T12" fmla="*/ 0 w 128"/>
                  <a:gd name="T13" fmla="*/ 66 h 112"/>
                  <a:gd name="T14" fmla="*/ 0 w 128"/>
                  <a:gd name="T15" fmla="*/ 68 h 112"/>
                  <a:gd name="T16" fmla="*/ 0 w 128"/>
                  <a:gd name="T17" fmla="*/ 96 h 112"/>
                  <a:gd name="T18" fmla="*/ 16 w 128"/>
                  <a:gd name="T19" fmla="*/ 112 h 112"/>
                  <a:gd name="T20" fmla="*/ 112 w 128"/>
                  <a:gd name="T21" fmla="*/ 112 h 112"/>
                  <a:gd name="T22" fmla="*/ 128 w 128"/>
                  <a:gd name="T23" fmla="*/ 96 h 112"/>
                  <a:gd name="T24" fmla="*/ 128 w 128"/>
                  <a:gd name="T25" fmla="*/ 68 h 112"/>
                  <a:gd name="T26" fmla="*/ 128 w 128"/>
                  <a:gd name="T27" fmla="*/ 66 h 112"/>
                  <a:gd name="T28" fmla="*/ 120 w 128"/>
                  <a:gd name="T29" fmla="*/ 96 h 112"/>
                  <a:gd name="T30" fmla="*/ 112 w 128"/>
                  <a:gd name="T31" fmla="*/ 104 h 112"/>
                  <a:gd name="T32" fmla="*/ 16 w 128"/>
                  <a:gd name="T33" fmla="*/ 104 h 112"/>
                  <a:gd name="T34" fmla="*/ 8 w 128"/>
                  <a:gd name="T35" fmla="*/ 96 h 112"/>
                  <a:gd name="T36" fmla="*/ 8 w 128"/>
                  <a:gd name="T37" fmla="*/ 68 h 112"/>
                  <a:gd name="T38" fmla="*/ 24 w 128"/>
                  <a:gd name="T39" fmla="*/ 8 h 112"/>
                  <a:gd name="T40" fmla="*/ 104 w 128"/>
                  <a:gd name="T41" fmla="*/ 8 h 112"/>
                  <a:gd name="T42" fmla="*/ 120 w 128"/>
                  <a:gd name="T43" fmla="*/ 68 h 112"/>
                  <a:gd name="T44" fmla="*/ 120 w 128"/>
                  <a:gd name="T45" fmla="*/ 9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8" h="112">
                    <a:moveTo>
                      <a:pt x="128" y="66"/>
                    </a:moveTo>
                    <a:cubicBezTo>
                      <a:pt x="112" y="6"/>
                      <a:pt x="112" y="6"/>
                      <a:pt x="112" y="6"/>
                    </a:cubicBezTo>
                    <a:cubicBezTo>
                      <a:pt x="111" y="2"/>
                      <a:pt x="108" y="0"/>
                      <a:pt x="10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17" y="2"/>
                      <a:pt x="16" y="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5"/>
                      <a:pt x="7" y="112"/>
                      <a:pt x="16" y="112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21" y="112"/>
                      <a:pt x="128" y="105"/>
                      <a:pt x="128" y="96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6"/>
                    </a:cubicBezTo>
                    <a:close/>
                    <a:moveTo>
                      <a:pt x="120" y="96"/>
                    </a:moveTo>
                    <a:cubicBezTo>
                      <a:pt x="120" y="100"/>
                      <a:pt x="116" y="104"/>
                      <a:pt x="112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2" y="104"/>
                      <a:pt x="8" y="100"/>
                      <a:pt x="8" y="96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20" y="68"/>
                      <a:pt x="120" y="68"/>
                      <a:pt x="120" y="68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176"/>
              <p:cNvSpPr>
                <a:spLocks noEditPoints="1"/>
              </p:cNvSpPr>
              <p:nvPr/>
            </p:nvSpPr>
            <p:spPr bwMode="auto">
              <a:xfrm>
                <a:off x="60325" y="58738"/>
                <a:ext cx="374650" cy="277812"/>
              </a:xfrm>
              <a:custGeom>
                <a:avLst/>
                <a:gdLst>
                  <a:gd name="T0" fmla="*/ 80 w 98"/>
                  <a:gd name="T1" fmla="*/ 0 h 72"/>
                  <a:gd name="T2" fmla="*/ 18 w 98"/>
                  <a:gd name="T3" fmla="*/ 0 h 72"/>
                  <a:gd name="T4" fmla="*/ 14 w 98"/>
                  <a:gd name="T5" fmla="*/ 3 h 72"/>
                  <a:gd name="T6" fmla="*/ 0 w 98"/>
                  <a:gd name="T7" fmla="*/ 51 h 72"/>
                  <a:gd name="T8" fmla="*/ 1 w 98"/>
                  <a:gd name="T9" fmla="*/ 54 h 72"/>
                  <a:gd name="T10" fmla="*/ 4 w 98"/>
                  <a:gd name="T11" fmla="*/ 56 h 72"/>
                  <a:gd name="T12" fmla="*/ 16 w 98"/>
                  <a:gd name="T13" fmla="*/ 56 h 72"/>
                  <a:gd name="T14" fmla="*/ 20 w 98"/>
                  <a:gd name="T15" fmla="*/ 56 h 72"/>
                  <a:gd name="T16" fmla="*/ 23 w 98"/>
                  <a:gd name="T17" fmla="*/ 56 h 72"/>
                  <a:gd name="T18" fmla="*/ 28 w 98"/>
                  <a:gd name="T19" fmla="*/ 68 h 72"/>
                  <a:gd name="T20" fmla="*/ 35 w 98"/>
                  <a:gd name="T21" fmla="*/ 72 h 72"/>
                  <a:gd name="T22" fmla="*/ 63 w 98"/>
                  <a:gd name="T23" fmla="*/ 72 h 72"/>
                  <a:gd name="T24" fmla="*/ 70 w 98"/>
                  <a:gd name="T25" fmla="*/ 68 h 72"/>
                  <a:gd name="T26" fmla="*/ 75 w 98"/>
                  <a:gd name="T27" fmla="*/ 56 h 72"/>
                  <a:gd name="T28" fmla="*/ 78 w 98"/>
                  <a:gd name="T29" fmla="*/ 56 h 72"/>
                  <a:gd name="T30" fmla="*/ 82 w 98"/>
                  <a:gd name="T31" fmla="*/ 56 h 72"/>
                  <a:gd name="T32" fmla="*/ 94 w 98"/>
                  <a:gd name="T33" fmla="*/ 56 h 72"/>
                  <a:gd name="T34" fmla="*/ 97 w 98"/>
                  <a:gd name="T35" fmla="*/ 54 h 72"/>
                  <a:gd name="T36" fmla="*/ 98 w 98"/>
                  <a:gd name="T37" fmla="*/ 51 h 72"/>
                  <a:gd name="T38" fmla="*/ 84 w 98"/>
                  <a:gd name="T39" fmla="*/ 3 h 72"/>
                  <a:gd name="T40" fmla="*/ 80 w 98"/>
                  <a:gd name="T41" fmla="*/ 0 h 72"/>
                  <a:gd name="T42" fmla="*/ 82 w 98"/>
                  <a:gd name="T43" fmla="*/ 48 h 72"/>
                  <a:gd name="T44" fmla="*/ 75 w 98"/>
                  <a:gd name="T45" fmla="*/ 48 h 72"/>
                  <a:gd name="T46" fmla="*/ 68 w 98"/>
                  <a:gd name="T47" fmla="*/ 52 h 72"/>
                  <a:gd name="T48" fmla="*/ 63 w 98"/>
                  <a:gd name="T49" fmla="*/ 64 h 72"/>
                  <a:gd name="T50" fmla="*/ 35 w 98"/>
                  <a:gd name="T51" fmla="*/ 64 h 72"/>
                  <a:gd name="T52" fmla="*/ 30 w 98"/>
                  <a:gd name="T53" fmla="*/ 52 h 72"/>
                  <a:gd name="T54" fmla="*/ 23 w 98"/>
                  <a:gd name="T55" fmla="*/ 48 h 72"/>
                  <a:gd name="T56" fmla="*/ 16 w 98"/>
                  <a:gd name="T57" fmla="*/ 48 h 72"/>
                  <a:gd name="T58" fmla="*/ 6 w 98"/>
                  <a:gd name="T59" fmla="*/ 48 h 72"/>
                  <a:gd name="T60" fmla="*/ 18 w 98"/>
                  <a:gd name="T61" fmla="*/ 4 h 72"/>
                  <a:gd name="T62" fmla="*/ 80 w 98"/>
                  <a:gd name="T63" fmla="*/ 4 h 72"/>
                  <a:gd name="T64" fmla="*/ 92 w 98"/>
                  <a:gd name="T65" fmla="*/ 48 h 72"/>
                  <a:gd name="T66" fmla="*/ 82 w 98"/>
                  <a:gd name="T67" fmla="*/ 4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8" h="72">
                    <a:moveTo>
                      <a:pt x="80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1"/>
                      <a:pt x="14" y="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1" y="54"/>
                    </a:cubicBezTo>
                    <a:cubicBezTo>
                      <a:pt x="2" y="55"/>
                      <a:pt x="3" y="56"/>
                      <a:pt x="4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30" y="70"/>
                      <a:pt x="32" y="72"/>
                      <a:pt x="35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6" y="72"/>
                      <a:pt x="68" y="70"/>
                      <a:pt x="70" y="68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5" y="56"/>
                      <a:pt x="96" y="55"/>
                      <a:pt x="97" y="54"/>
                    </a:cubicBezTo>
                    <a:cubicBezTo>
                      <a:pt x="98" y="53"/>
                      <a:pt x="98" y="52"/>
                      <a:pt x="98" y="51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1"/>
                      <a:pt x="82" y="0"/>
                      <a:pt x="80" y="0"/>
                    </a:cubicBezTo>
                    <a:close/>
                    <a:moveTo>
                      <a:pt x="82" y="48"/>
                    </a:moveTo>
                    <a:cubicBezTo>
                      <a:pt x="75" y="48"/>
                      <a:pt x="75" y="48"/>
                      <a:pt x="75" y="48"/>
                    </a:cubicBezTo>
                    <a:cubicBezTo>
                      <a:pt x="72" y="48"/>
                      <a:pt x="70" y="50"/>
                      <a:pt x="68" y="52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8" y="50"/>
                      <a:pt x="26" y="48"/>
                      <a:pt x="23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92" y="48"/>
                      <a:pt x="92" y="48"/>
                      <a:pt x="92" y="48"/>
                    </a:cubicBezTo>
                    <a:lnTo>
                      <a:pt x="82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4524156" y="2310521"/>
            <a:ext cx="904081" cy="904081"/>
            <a:chOff x="4289471" y="2190836"/>
            <a:chExt cx="857250" cy="857250"/>
          </a:xfrm>
        </p:grpSpPr>
        <p:sp>
          <p:nvSpPr>
            <p:cNvPr id="30" name="Oval 29"/>
            <p:cNvSpPr/>
            <p:nvPr/>
          </p:nvSpPr>
          <p:spPr>
            <a:xfrm>
              <a:off x="4289471" y="2190836"/>
              <a:ext cx="857250" cy="85725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AU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4508078" y="2424840"/>
              <a:ext cx="420036" cy="420036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56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8579380" y="4083198"/>
            <a:ext cx="2723244" cy="2470972"/>
            <a:chOff x="859362" y="1276350"/>
            <a:chExt cx="3179238" cy="2884724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9362" y="1276350"/>
              <a:ext cx="3179238" cy="2884724"/>
            </a:xfrm>
            <a:prstGeom prst="rect">
              <a:avLst/>
            </a:prstGeom>
          </p:spPr>
        </p:pic>
        <p:sp>
          <p:nvSpPr>
            <p:cNvPr id="78" name="Rectangle 77"/>
            <p:cNvSpPr/>
            <p:nvPr/>
          </p:nvSpPr>
          <p:spPr>
            <a:xfrm>
              <a:off x="1063624" y="1597642"/>
              <a:ext cx="2743407" cy="17121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24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39" grpId="0" build="p"/>
      <p:bldP spid="40" grpId="0" build="p"/>
      <p:bldP spid="41" grpId="0" build="p"/>
      <p:bldP spid="43" grpId="0" build="p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99" y="1556033"/>
            <a:ext cx="7797098" cy="4120584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5" y="1556033"/>
            <a:ext cx="5060945" cy="4120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9092" y="2365959"/>
            <a:ext cx="3077903" cy="17693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486" y="4221916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897" y="1827250"/>
            <a:ext cx="3265676" cy="80009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897" y="2754811"/>
            <a:ext cx="3265676" cy="80009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897" y="3682372"/>
            <a:ext cx="3265676" cy="80009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897" y="4609933"/>
            <a:ext cx="3265676" cy="80009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4276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16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2880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2800" y="1322068"/>
            <a:ext cx="158545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197" y="1749994"/>
            <a:ext cx="1118235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3" y="2885806"/>
            <a:ext cx="12858045" cy="37215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16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105310" y="1837577"/>
            <a:ext cx="5428221" cy="4135095"/>
            <a:chOff x="5788722" y="1742391"/>
            <a:chExt cx="5147040" cy="3920900"/>
          </a:xfrm>
        </p:grpSpPr>
        <p:sp>
          <p:nvSpPr>
            <p:cNvPr id="11" name="等腰三角形 25"/>
            <p:cNvSpPr/>
            <p:nvPr/>
          </p:nvSpPr>
          <p:spPr>
            <a:xfrm flipV="1">
              <a:off x="7409641" y="4391638"/>
              <a:ext cx="1932259" cy="1271653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4"/>
            <p:cNvSpPr/>
            <p:nvPr/>
          </p:nvSpPr>
          <p:spPr>
            <a:xfrm>
              <a:off x="7425230" y="4229395"/>
              <a:ext cx="1932259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5"/>
            <p:cNvSpPr/>
            <p:nvPr/>
          </p:nvSpPr>
          <p:spPr>
            <a:xfrm>
              <a:off x="6564258" y="3176577"/>
              <a:ext cx="3605487" cy="1103742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17"/>
            <p:cNvSpPr/>
            <p:nvPr/>
          </p:nvSpPr>
          <p:spPr>
            <a:xfrm>
              <a:off x="5788722" y="1904632"/>
              <a:ext cx="5147040" cy="1103742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568010" y="3014336"/>
              <a:ext cx="3605487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14"/>
            <p:cNvSpPr/>
            <p:nvPr/>
          </p:nvSpPr>
          <p:spPr>
            <a:xfrm>
              <a:off x="5788722" y="1742391"/>
              <a:ext cx="5147040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0858" y="2151824"/>
              <a:ext cx="3704492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14116" y="3350066"/>
              <a:ext cx="2377978" cy="4073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50535" y="4518585"/>
              <a:ext cx="905135" cy="967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5211827" y="2640207"/>
            <a:ext cx="104985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211826" y="3962130"/>
            <a:ext cx="19099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50359" y="5209290"/>
            <a:ext cx="277734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256092" y="3563636"/>
            <a:ext cx="796987" cy="796987"/>
            <a:chOff x="4035292" y="3379040"/>
            <a:chExt cx="755703" cy="755703"/>
          </a:xfrm>
        </p:grpSpPr>
        <p:sp>
          <p:nvSpPr>
            <p:cNvPr id="55" name="Oval 54"/>
            <p:cNvSpPr/>
            <p:nvPr/>
          </p:nvSpPr>
          <p:spPr>
            <a:xfrm>
              <a:off x="4035292" y="3379040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217239" y="3566835"/>
              <a:ext cx="383755" cy="384412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4256092" y="4810797"/>
            <a:ext cx="796987" cy="796987"/>
            <a:chOff x="4035292" y="4561598"/>
            <a:chExt cx="755703" cy="755703"/>
          </a:xfrm>
        </p:grpSpPr>
        <p:sp>
          <p:nvSpPr>
            <p:cNvPr id="56" name="Oval 55"/>
            <p:cNvSpPr/>
            <p:nvPr/>
          </p:nvSpPr>
          <p:spPr>
            <a:xfrm>
              <a:off x="4035292" y="4561598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4290009" y="4747243"/>
              <a:ext cx="263709" cy="384412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6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256092" y="2241714"/>
            <a:ext cx="796987" cy="796987"/>
            <a:chOff x="4035292" y="2125593"/>
            <a:chExt cx="755703" cy="755703"/>
          </a:xfrm>
        </p:grpSpPr>
        <p:sp>
          <p:nvSpPr>
            <p:cNvPr id="40" name="Oval 39"/>
            <p:cNvSpPr/>
            <p:nvPr/>
          </p:nvSpPr>
          <p:spPr>
            <a:xfrm>
              <a:off x="4035292" y="2125593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221265" y="2311566"/>
              <a:ext cx="383755" cy="383755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7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2021427" y="2095085"/>
            <a:ext cx="2093702" cy="750315"/>
            <a:chOff x="195396" y="2043090"/>
            <a:chExt cx="3704492" cy="711448"/>
          </a:xfrm>
        </p:grpSpPr>
        <p:sp>
          <p:nvSpPr>
            <p:cNvPr id="75" name="TextBox 74"/>
            <p:cNvSpPr txBox="1"/>
            <p:nvPr/>
          </p:nvSpPr>
          <p:spPr>
            <a:xfrm>
              <a:off x="1647098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036887" y="3387238"/>
            <a:ext cx="2110194" cy="750315"/>
            <a:chOff x="195396" y="2043090"/>
            <a:chExt cx="3733672" cy="711448"/>
          </a:xfrm>
        </p:grpSpPr>
        <p:sp>
          <p:nvSpPr>
            <p:cNvPr id="79" name="TextBox 78"/>
            <p:cNvSpPr txBox="1"/>
            <p:nvPr/>
          </p:nvSpPr>
          <p:spPr>
            <a:xfrm>
              <a:off x="1705430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63592" y="4659429"/>
            <a:ext cx="2093702" cy="750315"/>
            <a:chOff x="195396" y="2043090"/>
            <a:chExt cx="3704492" cy="711448"/>
          </a:xfrm>
        </p:grpSpPr>
        <p:sp>
          <p:nvSpPr>
            <p:cNvPr id="82" name="TextBox 81"/>
            <p:cNvSpPr txBox="1"/>
            <p:nvPr/>
          </p:nvSpPr>
          <p:spPr>
            <a:xfrm>
              <a:off x="1664565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16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72171" y="0"/>
            <a:ext cx="7286225" cy="7247957"/>
          </a:xfrm>
          <a:custGeom>
            <a:avLst/>
            <a:gdLst>
              <a:gd name="connsiteX0" fmla="*/ 0 w 5109029"/>
              <a:gd name="connsiteY0" fmla="*/ 0 h 6858000"/>
              <a:gd name="connsiteX1" fmla="*/ 5109029 w 5109029"/>
              <a:gd name="connsiteY1" fmla="*/ 0 h 6858000"/>
              <a:gd name="connsiteX2" fmla="*/ 5109029 w 5109029"/>
              <a:gd name="connsiteY2" fmla="*/ 6858000 h 6858000"/>
              <a:gd name="connsiteX3" fmla="*/ 0 w 5109029"/>
              <a:gd name="connsiteY3" fmla="*/ 6858000 h 6858000"/>
              <a:gd name="connsiteX4" fmla="*/ 0 w 5109029"/>
              <a:gd name="connsiteY4" fmla="*/ 0 h 6858000"/>
              <a:gd name="connsiteX0" fmla="*/ 1799771 w 6908800"/>
              <a:gd name="connsiteY0" fmla="*/ 0 h 6872514"/>
              <a:gd name="connsiteX1" fmla="*/ 6908800 w 6908800"/>
              <a:gd name="connsiteY1" fmla="*/ 0 h 6872514"/>
              <a:gd name="connsiteX2" fmla="*/ 6908800 w 6908800"/>
              <a:gd name="connsiteY2" fmla="*/ 6858000 h 6872514"/>
              <a:gd name="connsiteX3" fmla="*/ 0 w 6908800"/>
              <a:gd name="connsiteY3" fmla="*/ 6872514 h 6872514"/>
              <a:gd name="connsiteX4" fmla="*/ 1799771 w 6908800"/>
              <a:gd name="connsiteY4" fmla="*/ 0 h 6872514"/>
              <a:gd name="connsiteX0" fmla="*/ 2394857 w 6908800"/>
              <a:gd name="connsiteY0" fmla="*/ 14514 h 6872514"/>
              <a:gd name="connsiteX1" fmla="*/ 6908800 w 6908800"/>
              <a:gd name="connsiteY1" fmla="*/ 0 h 6872514"/>
              <a:gd name="connsiteX2" fmla="*/ 6908800 w 6908800"/>
              <a:gd name="connsiteY2" fmla="*/ 6858000 h 6872514"/>
              <a:gd name="connsiteX3" fmla="*/ 0 w 6908800"/>
              <a:gd name="connsiteY3" fmla="*/ 6872514 h 6872514"/>
              <a:gd name="connsiteX4" fmla="*/ 2394857 w 6908800"/>
              <a:gd name="connsiteY4" fmla="*/ 14514 h 6872514"/>
              <a:gd name="connsiteX0" fmla="*/ 2801257 w 6908800"/>
              <a:gd name="connsiteY0" fmla="*/ 0 h 6872514"/>
              <a:gd name="connsiteX1" fmla="*/ 6908800 w 6908800"/>
              <a:gd name="connsiteY1" fmla="*/ 0 h 6872514"/>
              <a:gd name="connsiteX2" fmla="*/ 6908800 w 6908800"/>
              <a:gd name="connsiteY2" fmla="*/ 6858000 h 6872514"/>
              <a:gd name="connsiteX3" fmla="*/ 0 w 6908800"/>
              <a:gd name="connsiteY3" fmla="*/ 6872514 h 6872514"/>
              <a:gd name="connsiteX4" fmla="*/ 2801257 w 6908800"/>
              <a:gd name="connsiteY4" fmla="*/ 0 h 687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08800" h="6872514">
                <a:moveTo>
                  <a:pt x="2801257" y="0"/>
                </a:moveTo>
                <a:lnTo>
                  <a:pt x="6908800" y="0"/>
                </a:lnTo>
                <a:lnTo>
                  <a:pt x="6908800" y="6858000"/>
                </a:lnTo>
                <a:lnTo>
                  <a:pt x="0" y="6872514"/>
                </a:lnTo>
                <a:lnTo>
                  <a:pt x="2801257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694630" y="3183896"/>
            <a:ext cx="2051164" cy="4944225"/>
          </a:xfrm>
          <a:prstGeom prst="line">
            <a:avLst/>
          </a:prstGeom>
          <a:ln w="9525">
            <a:solidFill>
              <a:schemeClr val="bg1">
                <a:lumMod val="65000"/>
                <a:alpha val="7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608029" y="-584983"/>
            <a:ext cx="903123" cy="2176931"/>
          </a:xfrm>
          <a:prstGeom prst="line">
            <a:avLst/>
          </a:prstGeom>
          <a:ln w="9525">
            <a:solidFill>
              <a:schemeClr val="bg1">
                <a:lumMod val="65000"/>
                <a:alpha val="7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组合 117"/>
          <p:cNvGrpSpPr/>
          <p:nvPr/>
        </p:nvGrpSpPr>
        <p:grpSpPr>
          <a:xfrm>
            <a:off x="944868" y="1113126"/>
            <a:ext cx="4688532" cy="4112894"/>
            <a:chOff x="895590" y="981996"/>
            <a:chExt cx="4445667" cy="3899847"/>
          </a:xfrm>
        </p:grpSpPr>
        <p:grpSp>
          <p:nvGrpSpPr>
            <p:cNvPr id="39" name="组合 38"/>
            <p:cNvGrpSpPr/>
            <p:nvPr/>
          </p:nvGrpSpPr>
          <p:grpSpPr>
            <a:xfrm>
              <a:off x="3325343" y="981996"/>
              <a:ext cx="1112117" cy="1112117"/>
              <a:chOff x="3904735" y="1906853"/>
              <a:chExt cx="1112117" cy="111211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904735" y="1906853"/>
                <a:ext cx="1112117" cy="11121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5" name="Group 8"/>
              <p:cNvGrpSpPr>
                <a:grpSpLocks noChangeAspect="1"/>
              </p:cNvGrpSpPr>
              <p:nvPr/>
            </p:nvGrpSpPr>
            <p:grpSpPr bwMode="auto">
              <a:xfrm>
                <a:off x="4291933" y="2017366"/>
                <a:ext cx="355772" cy="693394"/>
                <a:chOff x="3693" y="1958"/>
                <a:chExt cx="294" cy="573"/>
              </a:xfrm>
            </p:grpSpPr>
            <p:sp>
              <p:nvSpPr>
                <p:cNvPr id="26" name="AutoShape 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95" y="1958"/>
                  <a:ext cx="290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Freeform 9"/>
                <p:cNvSpPr>
                  <a:spLocks/>
                </p:cNvSpPr>
                <p:nvPr/>
              </p:nvSpPr>
              <p:spPr bwMode="auto">
                <a:xfrm>
                  <a:off x="3693" y="2127"/>
                  <a:ext cx="294" cy="404"/>
                </a:xfrm>
                <a:custGeom>
                  <a:avLst/>
                  <a:gdLst>
                    <a:gd name="T0" fmla="*/ 0 w 122"/>
                    <a:gd name="T1" fmla="*/ 21 h 168"/>
                    <a:gd name="T2" fmla="*/ 61 w 122"/>
                    <a:gd name="T3" fmla="*/ 0 h 168"/>
                    <a:gd name="T4" fmla="*/ 122 w 122"/>
                    <a:gd name="T5" fmla="*/ 21 h 168"/>
                    <a:gd name="T6" fmla="*/ 122 w 122"/>
                    <a:gd name="T7" fmla="*/ 107 h 168"/>
                    <a:gd name="T8" fmla="*/ 61 w 122"/>
                    <a:gd name="T9" fmla="*/ 168 h 168"/>
                    <a:gd name="T10" fmla="*/ 0 w 122"/>
                    <a:gd name="T11" fmla="*/ 107 h 168"/>
                    <a:gd name="T12" fmla="*/ 0 w 122"/>
                    <a:gd name="T13" fmla="*/ 21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2" h="168">
                      <a:moveTo>
                        <a:pt x="0" y="21"/>
                      </a:moveTo>
                      <a:cubicBezTo>
                        <a:pt x="53" y="21"/>
                        <a:pt x="61" y="0"/>
                        <a:pt x="61" y="0"/>
                      </a:cubicBezTo>
                      <a:cubicBezTo>
                        <a:pt x="61" y="0"/>
                        <a:pt x="69" y="21"/>
                        <a:pt x="122" y="21"/>
                      </a:cubicBezTo>
                      <a:cubicBezTo>
                        <a:pt x="122" y="107"/>
                        <a:pt x="122" y="107"/>
                        <a:pt x="122" y="107"/>
                      </a:cubicBezTo>
                      <a:cubicBezTo>
                        <a:pt x="122" y="141"/>
                        <a:pt x="61" y="168"/>
                        <a:pt x="61" y="168"/>
                      </a:cubicBezTo>
                      <a:cubicBezTo>
                        <a:pt x="61" y="168"/>
                        <a:pt x="0" y="141"/>
                        <a:pt x="0" y="107"/>
                      </a:cubicBez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2" name="组合 91"/>
            <p:cNvGrpSpPr/>
            <p:nvPr/>
          </p:nvGrpSpPr>
          <p:grpSpPr>
            <a:xfrm>
              <a:off x="1610909" y="1426102"/>
              <a:ext cx="754673" cy="754673"/>
              <a:chOff x="3929866" y="4726093"/>
              <a:chExt cx="754673" cy="754673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929866" y="4726093"/>
                <a:ext cx="754673" cy="75467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>
                <a:off x="4118670" y="4832773"/>
                <a:ext cx="375998" cy="361666"/>
                <a:chOff x="5741988" y="3090863"/>
                <a:chExt cx="708025" cy="681038"/>
              </a:xfrm>
            </p:grpSpPr>
            <p:sp>
              <p:nvSpPr>
                <p:cNvPr id="45" name="AutoShape 20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741988" y="3090863"/>
                  <a:ext cx="708025" cy="676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35"/>
                <p:cNvSpPr>
                  <a:spLocks noEditPoints="1"/>
                </p:cNvSpPr>
                <p:nvPr/>
              </p:nvSpPr>
              <p:spPr bwMode="auto">
                <a:xfrm>
                  <a:off x="5745163" y="3403601"/>
                  <a:ext cx="350838" cy="290513"/>
                </a:xfrm>
                <a:custGeom>
                  <a:avLst/>
                  <a:gdLst>
                    <a:gd name="T0" fmla="*/ 89 w 92"/>
                    <a:gd name="T1" fmla="*/ 66 h 76"/>
                    <a:gd name="T2" fmla="*/ 85 w 92"/>
                    <a:gd name="T3" fmla="*/ 61 h 76"/>
                    <a:gd name="T4" fmla="*/ 82 w 92"/>
                    <a:gd name="T5" fmla="*/ 61 h 76"/>
                    <a:gd name="T6" fmla="*/ 79 w 92"/>
                    <a:gd name="T7" fmla="*/ 55 h 76"/>
                    <a:gd name="T8" fmla="*/ 69 w 92"/>
                    <a:gd name="T9" fmla="*/ 55 h 76"/>
                    <a:gd name="T10" fmla="*/ 69 w 92"/>
                    <a:gd name="T11" fmla="*/ 52 h 76"/>
                    <a:gd name="T12" fmla="*/ 75 w 92"/>
                    <a:gd name="T13" fmla="*/ 52 h 76"/>
                    <a:gd name="T14" fmla="*/ 80 w 92"/>
                    <a:gd name="T15" fmla="*/ 48 h 76"/>
                    <a:gd name="T16" fmla="*/ 80 w 92"/>
                    <a:gd name="T17" fmla="*/ 4 h 76"/>
                    <a:gd name="T18" fmla="*/ 75 w 92"/>
                    <a:gd name="T19" fmla="*/ 0 h 76"/>
                    <a:gd name="T20" fmla="*/ 17 w 92"/>
                    <a:gd name="T21" fmla="*/ 0 h 76"/>
                    <a:gd name="T22" fmla="*/ 12 w 92"/>
                    <a:gd name="T23" fmla="*/ 4 h 76"/>
                    <a:gd name="T24" fmla="*/ 12 w 92"/>
                    <a:gd name="T25" fmla="*/ 48 h 76"/>
                    <a:gd name="T26" fmla="*/ 17 w 92"/>
                    <a:gd name="T27" fmla="*/ 52 h 76"/>
                    <a:gd name="T28" fmla="*/ 23 w 92"/>
                    <a:gd name="T29" fmla="*/ 52 h 76"/>
                    <a:gd name="T30" fmla="*/ 23 w 92"/>
                    <a:gd name="T31" fmla="*/ 55 h 76"/>
                    <a:gd name="T32" fmla="*/ 13 w 92"/>
                    <a:gd name="T33" fmla="*/ 55 h 76"/>
                    <a:gd name="T34" fmla="*/ 10 w 92"/>
                    <a:gd name="T35" fmla="*/ 61 h 76"/>
                    <a:gd name="T36" fmla="*/ 7 w 92"/>
                    <a:gd name="T37" fmla="*/ 61 h 76"/>
                    <a:gd name="T38" fmla="*/ 3 w 92"/>
                    <a:gd name="T39" fmla="*/ 66 h 76"/>
                    <a:gd name="T40" fmla="*/ 0 w 92"/>
                    <a:gd name="T41" fmla="*/ 72 h 76"/>
                    <a:gd name="T42" fmla="*/ 4 w 92"/>
                    <a:gd name="T43" fmla="*/ 76 h 76"/>
                    <a:gd name="T44" fmla="*/ 88 w 92"/>
                    <a:gd name="T45" fmla="*/ 76 h 76"/>
                    <a:gd name="T46" fmla="*/ 92 w 92"/>
                    <a:gd name="T47" fmla="*/ 72 h 76"/>
                    <a:gd name="T48" fmla="*/ 89 w 92"/>
                    <a:gd name="T49" fmla="*/ 66 h 76"/>
                    <a:gd name="T50" fmla="*/ 17 w 92"/>
                    <a:gd name="T51" fmla="*/ 49 h 76"/>
                    <a:gd name="T52" fmla="*/ 15 w 92"/>
                    <a:gd name="T53" fmla="*/ 48 h 76"/>
                    <a:gd name="T54" fmla="*/ 15 w 92"/>
                    <a:gd name="T55" fmla="*/ 4 h 76"/>
                    <a:gd name="T56" fmla="*/ 17 w 92"/>
                    <a:gd name="T57" fmla="*/ 2 h 76"/>
                    <a:gd name="T58" fmla="*/ 75 w 92"/>
                    <a:gd name="T59" fmla="*/ 2 h 76"/>
                    <a:gd name="T60" fmla="*/ 77 w 92"/>
                    <a:gd name="T61" fmla="*/ 4 h 76"/>
                    <a:gd name="T62" fmla="*/ 77 w 92"/>
                    <a:gd name="T63" fmla="*/ 48 h 76"/>
                    <a:gd name="T64" fmla="*/ 75 w 92"/>
                    <a:gd name="T65" fmla="*/ 49 h 76"/>
                    <a:gd name="T66" fmla="*/ 17 w 92"/>
                    <a:gd name="T67" fmla="*/ 49 h 76"/>
                    <a:gd name="T68" fmla="*/ 77 w 92"/>
                    <a:gd name="T69" fmla="*/ 58 h 76"/>
                    <a:gd name="T70" fmla="*/ 80 w 92"/>
                    <a:gd name="T71" fmla="*/ 64 h 76"/>
                    <a:gd name="T72" fmla="*/ 85 w 92"/>
                    <a:gd name="T73" fmla="*/ 64 h 76"/>
                    <a:gd name="T74" fmla="*/ 87 w 92"/>
                    <a:gd name="T75" fmla="*/ 66 h 76"/>
                    <a:gd name="T76" fmla="*/ 87 w 92"/>
                    <a:gd name="T77" fmla="*/ 66 h 76"/>
                    <a:gd name="T78" fmla="*/ 90 w 92"/>
                    <a:gd name="T79" fmla="*/ 72 h 76"/>
                    <a:gd name="T80" fmla="*/ 88 w 92"/>
                    <a:gd name="T81" fmla="*/ 74 h 76"/>
                    <a:gd name="T82" fmla="*/ 4 w 92"/>
                    <a:gd name="T83" fmla="*/ 74 h 76"/>
                    <a:gd name="T84" fmla="*/ 2 w 92"/>
                    <a:gd name="T85" fmla="*/ 72 h 76"/>
                    <a:gd name="T86" fmla="*/ 5 w 92"/>
                    <a:gd name="T87" fmla="*/ 66 h 76"/>
                    <a:gd name="T88" fmla="*/ 5 w 92"/>
                    <a:gd name="T89" fmla="*/ 66 h 76"/>
                    <a:gd name="T90" fmla="*/ 7 w 92"/>
                    <a:gd name="T91" fmla="*/ 64 h 76"/>
                    <a:gd name="T92" fmla="*/ 12 w 92"/>
                    <a:gd name="T93" fmla="*/ 64 h 76"/>
                    <a:gd name="T94" fmla="*/ 15 w 92"/>
                    <a:gd name="T95" fmla="*/ 58 h 76"/>
                    <a:gd name="T96" fmla="*/ 26 w 92"/>
                    <a:gd name="T97" fmla="*/ 58 h 76"/>
                    <a:gd name="T98" fmla="*/ 26 w 92"/>
                    <a:gd name="T99" fmla="*/ 54 h 76"/>
                    <a:gd name="T100" fmla="*/ 66 w 92"/>
                    <a:gd name="T101" fmla="*/ 54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2" h="76">
                      <a:moveTo>
                        <a:pt x="89" y="66"/>
                      </a:moveTo>
                      <a:cubicBezTo>
                        <a:pt x="89" y="63"/>
                        <a:pt x="88" y="61"/>
                        <a:pt x="85" y="61"/>
                      </a:cubicBezTo>
                      <a:cubicBezTo>
                        <a:pt x="82" y="61"/>
                        <a:pt x="82" y="61"/>
                        <a:pt x="82" y="61"/>
                      </a:cubicBezTo>
                      <a:cubicBezTo>
                        <a:pt x="79" y="55"/>
                        <a:pt x="79" y="55"/>
                        <a:pt x="79" y="55"/>
                      </a:cubicBezTo>
                      <a:cubicBezTo>
                        <a:pt x="69" y="55"/>
                        <a:pt x="69" y="55"/>
                        <a:pt x="69" y="55"/>
                      </a:cubicBezTo>
                      <a:cubicBezTo>
                        <a:pt x="69" y="52"/>
                        <a:pt x="69" y="52"/>
                        <a:pt x="69" y="52"/>
                      </a:cubicBezTo>
                      <a:cubicBezTo>
                        <a:pt x="75" y="52"/>
                        <a:pt x="75" y="52"/>
                        <a:pt x="75" y="52"/>
                      </a:cubicBezTo>
                      <a:cubicBezTo>
                        <a:pt x="78" y="52"/>
                        <a:pt x="80" y="50"/>
                        <a:pt x="80" y="48"/>
                      </a:cubicBezTo>
                      <a:cubicBezTo>
                        <a:pt x="80" y="4"/>
                        <a:pt x="80" y="4"/>
                        <a:pt x="80" y="4"/>
                      </a:cubicBezTo>
                      <a:cubicBezTo>
                        <a:pt x="80" y="2"/>
                        <a:pt x="78" y="0"/>
                        <a:pt x="7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50"/>
                        <a:pt x="14" y="52"/>
                        <a:pt x="17" y="52"/>
                      </a:cubicBezTo>
                      <a:cubicBezTo>
                        <a:pt x="23" y="52"/>
                        <a:pt x="23" y="52"/>
                        <a:pt x="23" y="52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10" y="61"/>
                        <a:pt x="10" y="61"/>
                        <a:pt x="10" y="61"/>
                      </a:cubicBezTo>
                      <a:cubicBezTo>
                        <a:pt x="7" y="61"/>
                        <a:pt x="7" y="61"/>
                        <a:pt x="7" y="61"/>
                      </a:cubicBezTo>
                      <a:cubicBezTo>
                        <a:pt x="4" y="61"/>
                        <a:pt x="3" y="63"/>
                        <a:pt x="3" y="66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5"/>
                        <a:pt x="1" y="76"/>
                        <a:pt x="4" y="76"/>
                      </a:cubicBezTo>
                      <a:cubicBezTo>
                        <a:pt x="88" y="76"/>
                        <a:pt x="88" y="76"/>
                        <a:pt x="88" y="76"/>
                      </a:cubicBezTo>
                      <a:cubicBezTo>
                        <a:pt x="91" y="76"/>
                        <a:pt x="92" y="75"/>
                        <a:pt x="92" y="72"/>
                      </a:cubicBezTo>
                      <a:lnTo>
                        <a:pt x="89" y="66"/>
                      </a:lnTo>
                      <a:close/>
                      <a:moveTo>
                        <a:pt x="17" y="49"/>
                      </a:moveTo>
                      <a:cubicBezTo>
                        <a:pt x="15" y="49"/>
                        <a:pt x="15" y="49"/>
                        <a:pt x="15" y="48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3"/>
                        <a:pt x="15" y="2"/>
                        <a:pt x="17" y="2"/>
                      </a:cubicBezTo>
                      <a:cubicBezTo>
                        <a:pt x="75" y="2"/>
                        <a:pt x="75" y="2"/>
                        <a:pt x="75" y="2"/>
                      </a:cubicBezTo>
                      <a:cubicBezTo>
                        <a:pt x="77" y="2"/>
                        <a:pt x="77" y="3"/>
                        <a:pt x="77" y="4"/>
                      </a:cubicBezTo>
                      <a:cubicBezTo>
                        <a:pt x="77" y="48"/>
                        <a:pt x="77" y="48"/>
                        <a:pt x="77" y="48"/>
                      </a:cubicBezTo>
                      <a:cubicBezTo>
                        <a:pt x="77" y="49"/>
                        <a:pt x="77" y="49"/>
                        <a:pt x="75" y="49"/>
                      </a:cubicBezTo>
                      <a:lnTo>
                        <a:pt x="17" y="49"/>
                      </a:lnTo>
                      <a:close/>
                      <a:moveTo>
                        <a:pt x="77" y="58"/>
                      </a:moveTo>
                      <a:cubicBezTo>
                        <a:pt x="78" y="59"/>
                        <a:pt x="80" y="64"/>
                        <a:pt x="80" y="64"/>
                      </a:cubicBezTo>
                      <a:cubicBezTo>
                        <a:pt x="85" y="64"/>
                        <a:pt x="85" y="64"/>
                        <a:pt x="85" y="64"/>
                      </a:cubicBezTo>
                      <a:cubicBezTo>
                        <a:pt x="86" y="64"/>
                        <a:pt x="87" y="65"/>
                        <a:pt x="87" y="66"/>
                      </a:cubicBezTo>
                      <a:cubicBezTo>
                        <a:pt x="87" y="66"/>
                        <a:pt x="87" y="66"/>
                        <a:pt x="87" y="66"/>
                      </a:cubicBezTo>
                      <a:cubicBezTo>
                        <a:pt x="87" y="66"/>
                        <a:pt x="89" y="71"/>
                        <a:pt x="90" y="72"/>
                      </a:cubicBezTo>
                      <a:cubicBezTo>
                        <a:pt x="90" y="73"/>
                        <a:pt x="89" y="74"/>
                        <a:pt x="88" y="74"/>
                      </a:cubicBezTo>
                      <a:cubicBezTo>
                        <a:pt x="4" y="74"/>
                        <a:pt x="4" y="74"/>
                        <a:pt x="4" y="74"/>
                      </a:cubicBezTo>
                      <a:cubicBezTo>
                        <a:pt x="3" y="74"/>
                        <a:pt x="2" y="73"/>
                        <a:pt x="2" y="72"/>
                      </a:cubicBezTo>
                      <a:cubicBezTo>
                        <a:pt x="3" y="71"/>
                        <a:pt x="5" y="66"/>
                        <a:pt x="5" y="66"/>
                      </a:cubicBezTo>
                      <a:cubicBezTo>
                        <a:pt x="5" y="66"/>
                        <a:pt x="5" y="66"/>
                        <a:pt x="5" y="66"/>
                      </a:cubicBezTo>
                      <a:cubicBezTo>
                        <a:pt x="5" y="65"/>
                        <a:pt x="6" y="64"/>
                        <a:pt x="7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4"/>
                        <a:pt x="14" y="59"/>
                        <a:pt x="15" y="58"/>
                      </a:cubicBezTo>
                      <a:cubicBezTo>
                        <a:pt x="17" y="58"/>
                        <a:pt x="26" y="58"/>
                        <a:pt x="26" y="58"/>
                      </a:cubicBezTo>
                      <a:cubicBezTo>
                        <a:pt x="26" y="58"/>
                        <a:pt x="26" y="54"/>
                        <a:pt x="26" y="54"/>
                      </a:cubicBezTo>
                      <a:cubicBezTo>
                        <a:pt x="30" y="54"/>
                        <a:pt x="62" y="54"/>
                        <a:pt x="66" y="54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84" name="组合 83"/>
                <p:cNvGrpSpPr/>
                <p:nvPr/>
              </p:nvGrpSpPr>
              <p:grpSpPr>
                <a:xfrm>
                  <a:off x="5791201" y="3090863"/>
                  <a:ext cx="655637" cy="681038"/>
                  <a:chOff x="5791201" y="3090863"/>
                  <a:chExt cx="655637" cy="681038"/>
                </a:xfrm>
              </p:grpSpPr>
              <p:sp>
                <p:nvSpPr>
                  <p:cNvPr id="46" name="Freeform 22"/>
                  <p:cNvSpPr>
                    <a:spLocks/>
                  </p:cNvSpPr>
                  <p:nvPr/>
                </p:nvSpPr>
                <p:spPr bwMode="auto">
                  <a:xfrm>
                    <a:off x="6008688" y="3113088"/>
                    <a:ext cx="212725" cy="157163"/>
                  </a:xfrm>
                  <a:custGeom>
                    <a:avLst/>
                    <a:gdLst>
                      <a:gd name="T0" fmla="*/ 51 w 56"/>
                      <a:gd name="T1" fmla="*/ 0 h 41"/>
                      <a:gd name="T2" fmla="*/ 4 w 56"/>
                      <a:gd name="T3" fmla="*/ 0 h 41"/>
                      <a:gd name="T4" fmla="*/ 0 w 56"/>
                      <a:gd name="T5" fmla="*/ 5 h 41"/>
                      <a:gd name="T6" fmla="*/ 0 w 56"/>
                      <a:gd name="T7" fmla="*/ 36 h 41"/>
                      <a:gd name="T8" fmla="*/ 4 w 56"/>
                      <a:gd name="T9" fmla="*/ 41 h 41"/>
                      <a:gd name="T10" fmla="*/ 51 w 56"/>
                      <a:gd name="T11" fmla="*/ 41 h 41"/>
                      <a:gd name="T12" fmla="*/ 56 w 56"/>
                      <a:gd name="T13" fmla="*/ 36 h 41"/>
                      <a:gd name="T14" fmla="*/ 56 w 56"/>
                      <a:gd name="T15" fmla="*/ 5 h 41"/>
                      <a:gd name="T16" fmla="*/ 51 w 56"/>
                      <a:gd name="T17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41">
                        <a:moveTo>
                          <a:pt x="51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0"/>
                          <a:pt x="0" y="2"/>
                          <a:pt x="0" y="5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39"/>
                          <a:pt x="2" y="41"/>
                          <a:pt x="4" y="41"/>
                        </a:cubicBezTo>
                        <a:cubicBezTo>
                          <a:pt x="51" y="41"/>
                          <a:pt x="51" y="41"/>
                          <a:pt x="51" y="41"/>
                        </a:cubicBezTo>
                        <a:cubicBezTo>
                          <a:pt x="54" y="41"/>
                          <a:pt x="56" y="39"/>
                          <a:pt x="56" y="36"/>
                        </a:cubicBezTo>
                        <a:cubicBezTo>
                          <a:pt x="56" y="5"/>
                          <a:pt x="56" y="5"/>
                          <a:pt x="56" y="5"/>
                        </a:cubicBezTo>
                        <a:cubicBezTo>
                          <a:pt x="56" y="2"/>
                          <a:pt x="54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47" name="Freeform 23"/>
                  <p:cNvSpPr>
                    <a:spLocks/>
                  </p:cNvSpPr>
                  <p:nvPr/>
                </p:nvSpPr>
                <p:spPr bwMode="auto">
                  <a:xfrm>
                    <a:off x="5984876" y="3351213"/>
                    <a:ext cx="31750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1 w 8"/>
                      <a:gd name="T3" fmla="*/ 0 h 3"/>
                      <a:gd name="T4" fmla="*/ 0 w 8"/>
                      <a:gd name="T5" fmla="*/ 1 h 3"/>
                      <a:gd name="T6" fmla="*/ 1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48" name="Freeform 24"/>
                  <p:cNvSpPr>
                    <a:spLocks/>
                  </p:cNvSpPr>
                  <p:nvPr/>
                </p:nvSpPr>
                <p:spPr bwMode="auto">
                  <a:xfrm>
                    <a:off x="6030913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1 w 8"/>
                      <a:gd name="T3" fmla="*/ 0 h 3"/>
                      <a:gd name="T4" fmla="*/ 0 w 8"/>
                      <a:gd name="T5" fmla="*/ 1 h 3"/>
                      <a:gd name="T6" fmla="*/ 1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49" name="Freeform 25"/>
                  <p:cNvSpPr>
                    <a:spLocks/>
                  </p:cNvSpPr>
                  <p:nvPr/>
                </p:nvSpPr>
                <p:spPr bwMode="auto">
                  <a:xfrm>
                    <a:off x="6076951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0" name="Freeform 26"/>
                  <p:cNvSpPr>
                    <a:spLocks/>
                  </p:cNvSpPr>
                  <p:nvPr/>
                </p:nvSpPr>
                <p:spPr bwMode="auto">
                  <a:xfrm>
                    <a:off x="6122988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1" name="Freeform 27"/>
                  <p:cNvSpPr>
                    <a:spLocks/>
                  </p:cNvSpPr>
                  <p:nvPr/>
                </p:nvSpPr>
                <p:spPr bwMode="auto">
                  <a:xfrm>
                    <a:off x="6169026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2" name="Freeform 28"/>
                  <p:cNvSpPr>
                    <a:spLocks/>
                  </p:cNvSpPr>
                  <p:nvPr/>
                </p:nvSpPr>
                <p:spPr bwMode="auto">
                  <a:xfrm>
                    <a:off x="6213476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3" name="Freeform 29"/>
                  <p:cNvSpPr>
                    <a:spLocks/>
                  </p:cNvSpPr>
                  <p:nvPr/>
                </p:nvSpPr>
                <p:spPr bwMode="auto">
                  <a:xfrm>
                    <a:off x="6008688" y="3335338"/>
                    <a:ext cx="30163" cy="7938"/>
                  </a:xfrm>
                  <a:custGeom>
                    <a:avLst/>
                    <a:gdLst>
                      <a:gd name="T0" fmla="*/ 1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1 w 8"/>
                      <a:gd name="T9" fmla="*/ 0 h 2"/>
                      <a:gd name="T10" fmla="*/ 0 w 8"/>
                      <a:gd name="T11" fmla="*/ 1 h 2"/>
                      <a:gd name="T12" fmla="*/ 1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1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4" name="Freeform 30"/>
                  <p:cNvSpPr>
                    <a:spLocks/>
                  </p:cNvSpPr>
                  <p:nvPr/>
                </p:nvSpPr>
                <p:spPr bwMode="auto">
                  <a:xfrm>
                    <a:off x="6054726" y="3335338"/>
                    <a:ext cx="30163" cy="7938"/>
                  </a:xfrm>
                  <a:custGeom>
                    <a:avLst/>
                    <a:gdLst>
                      <a:gd name="T0" fmla="*/ 1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1 w 8"/>
                      <a:gd name="T9" fmla="*/ 0 h 2"/>
                      <a:gd name="T10" fmla="*/ 0 w 8"/>
                      <a:gd name="T11" fmla="*/ 1 h 2"/>
                      <a:gd name="T12" fmla="*/ 1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1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5" name="Freeform 31"/>
                  <p:cNvSpPr>
                    <a:spLocks/>
                  </p:cNvSpPr>
                  <p:nvPr/>
                </p:nvSpPr>
                <p:spPr bwMode="auto">
                  <a:xfrm>
                    <a:off x="6099176" y="3335338"/>
                    <a:ext cx="31750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6" name="Freeform 32"/>
                  <p:cNvSpPr>
                    <a:spLocks/>
                  </p:cNvSpPr>
                  <p:nvPr/>
                </p:nvSpPr>
                <p:spPr bwMode="auto">
                  <a:xfrm>
                    <a:off x="6145213" y="3335338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7" name="Freeform 33"/>
                  <p:cNvSpPr>
                    <a:spLocks/>
                  </p:cNvSpPr>
                  <p:nvPr/>
                </p:nvSpPr>
                <p:spPr bwMode="auto">
                  <a:xfrm>
                    <a:off x="6191251" y="3335338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58" name="Freeform 34"/>
                  <p:cNvSpPr>
                    <a:spLocks/>
                  </p:cNvSpPr>
                  <p:nvPr/>
                </p:nvSpPr>
                <p:spPr bwMode="auto">
                  <a:xfrm>
                    <a:off x="5815013" y="3427413"/>
                    <a:ext cx="212725" cy="152400"/>
                  </a:xfrm>
                  <a:custGeom>
                    <a:avLst/>
                    <a:gdLst>
                      <a:gd name="T0" fmla="*/ 52 w 56"/>
                      <a:gd name="T1" fmla="*/ 0 h 40"/>
                      <a:gd name="T2" fmla="*/ 4 w 56"/>
                      <a:gd name="T3" fmla="*/ 0 h 40"/>
                      <a:gd name="T4" fmla="*/ 0 w 56"/>
                      <a:gd name="T5" fmla="*/ 4 h 40"/>
                      <a:gd name="T6" fmla="*/ 0 w 56"/>
                      <a:gd name="T7" fmla="*/ 36 h 40"/>
                      <a:gd name="T8" fmla="*/ 4 w 56"/>
                      <a:gd name="T9" fmla="*/ 40 h 40"/>
                      <a:gd name="T10" fmla="*/ 52 w 56"/>
                      <a:gd name="T11" fmla="*/ 40 h 40"/>
                      <a:gd name="T12" fmla="*/ 56 w 56"/>
                      <a:gd name="T13" fmla="*/ 36 h 40"/>
                      <a:gd name="T14" fmla="*/ 56 w 56"/>
                      <a:gd name="T15" fmla="*/ 4 h 40"/>
                      <a:gd name="T16" fmla="*/ 52 w 56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40">
                        <a:moveTo>
                          <a:pt x="52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0"/>
                          <a:pt x="0" y="2"/>
                          <a:pt x="0" y="4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38"/>
                          <a:pt x="2" y="40"/>
                          <a:pt x="4" y="40"/>
                        </a:cubicBezTo>
                        <a:cubicBezTo>
                          <a:pt x="52" y="40"/>
                          <a:pt x="52" y="40"/>
                          <a:pt x="52" y="40"/>
                        </a:cubicBezTo>
                        <a:cubicBezTo>
                          <a:pt x="54" y="40"/>
                          <a:pt x="56" y="38"/>
                          <a:pt x="56" y="36"/>
                        </a:cubicBezTo>
                        <a:cubicBezTo>
                          <a:pt x="56" y="4"/>
                          <a:pt x="56" y="4"/>
                          <a:pt x="56" y="4"/>
                        </a:cubicBezTo>
                        <a:cubicBezTo>
                          <a:pt x="56" y="2"/>
                          <a:pt x="54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0" name="Freeform 36"/>
                  <p:cNvSpPr>
                    <a:spLocks/>
                  </p:cNvSpPr>
                  <p:nvPr/>
                </p:nvSpPr>
                <p:spPr bwMode="auto">
                  <a:xfrm>
                    <a:off x="5791201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1" name="Freeform 37"/>
                  <p:cNvSpPr>
                    <a:spLocks/>
                  </p:cNvSpPr>
                  <p:nvPr/>
                </p:nvSpPr>
                <p:spPr bwMode="auto">
                  <a:xfrm>
                    <a:off x="5837238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2" name="Freeform 38"/>
                  <p:cNvSpPr>
                    <a:spLocks/>
                  </p:cNvSpPr>
                  <p:nvPr/>
                </p:nvSpPr>
                <p:spPr bwMode="auto">
                  <a:xfrm>
                    <a:off x="5883276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Freeform 39"/>
                  <p:cNvSpPr>
                    <a:spLocks/>
                  </p:cNvSpPr>
                  <p:nvPr/>
                </p:nvSpPr>
                <p:spPr bwMode="auto">
                  <a:xfrm>
                    <a:off x="5929313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4" name="Freeform 40"/>
                  <p:cNvSpPr>
                    <a:spLocks/>
                  </p:cNvSpPr>
                  <p:nvPr/>
                </p:nvSpPr>
                <p:spPr bwMode="auto">
                  <a:xfrm>
                    <a:off x="5973763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5" name="Freeform 41"/>
                  <p:cNvSpPr>
                    <a:spLocks/>
                  </p:cNvSpPr>
                  <p:nvPr/>
                </p:nvSpPr>
                <p:spPr bwMode="auto">
                  <a:xfrm>
                    <a:off x="6019801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6" name="Freeform 42"/>
                  <p:cNvSpPr>
                    <a:spLocks/>
                  </p:cNvSpPr>
                  <p:nvPr/>
                </p:nvSpPr>
                <p:spPr bwMode="auto">
                  <a:xfrm>
                    <a:off x="5815013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7" name="Freeform 43"/>
                  <p:cNvSpPr>
                    <a:spLocks/>
                  </p:cNvSpPr>
                  <p:nvPr/>
                </p:nvSpPr>
                <p:spPr bwMode="auto">
                  <a:xfrm>
                    <a:off x="5859463" y="3644901"/>
                    <a:ext cx="31750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8" name="Freeform 44"/>
                  <p:cNvSpPr>
                    <a:spLocks/>
                  </p:cNvSpPr>
                  <p:nvPr/>
                </p:nvSpPr>
                <p:spPr bwMode="auto">
                  <a:xfrm>
                    <a:off x="5905501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9" name="Freeform 45"/>
                  <p:cNvSpPr>
                    <a:spLocks/>
                  </p:cNvSpPr>
                  <p:nvPr/>
                </p:nvSpPr>
                <p:spPr bwMode="auto">
                  <a:xfrm>
                    <a:off x="5951538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0" name="Freeform 46"/>
                  <p:cNvSpPr>
                    <a:spLocks/>
                  </p:cNvSpPr>
                  <p:nvPr/>
                </p:nvSpPr>
                <p:spPr bwMode="auto">
                  <a:xfrm>
                    <a:off x="5997576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1" name="Freeform 47"/>
                  <p:cNvSpPr>
                    <a:spLocks/>
                  </p:cNvSpPr>
                  <p:nvPr/>
                </p:nvSpPr>
                <p:spPr bwMode="auto">
                  <a:xfrm>
                    <a:off x="6164263" y="3500438"/>
                    <a:ext cx="212725" cy="152400"/>
                  </a:xfrm>
                  <a:custGeom>
                    <a:avLst/>
                    <a:gdLst>
                      <a:gd name="T0" fmla="*/ 52 w 56"/>
                      <a:gd name="T1" fmla="*/ 0 h 40"/>
                      <a:gd name="T2" fmla="*/ 4 w 56"/>
                      <a:gd name="T3" fmla="*/ 0 h 40"/>
                      <a:gd name="T4" fmla="*/ 0 w 56"/>
                      <a:gd name="T5" fmla="*/ 5 h 40"/>
                      <a:gd name="T6" fmla="*/ 0 w 56"/>
                      <a:gd name="T7" fmla="*/ 36 h 40"/>
                      <a:gd name="T8" fmla="*/ 4 w 56"/>
                      <a:gd name="T9" fmla="*/ 40 h 40"/>
                      <a:gd name="T10" fmla="*/ 52 w 56"/>
                      <a:gd name="T11" fmla="*/ 40 h 40"/>
                      <a:gd name="T12" fmla="*/ 56 w 56"/>
                      <a:gd name="T13" fmla="*/ 36 h 40"/>
                      <a:gd name="T14" fmla="*/ 56 w 56"/>
                      <a:gd name="T15" fmla="*/ 5 h 40"/>
                      <a:gd name="T16" fmla="*/ 52 w 56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40">
                        <a:moveTo>
                          <a:pt x="52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0"/>
                          <a:pt x="0" y="2"/>
                          <a:pt x="0" y="5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38"/>
                          <a:pt x="2" y="40"/>
                          <a:pt x="4" y="40"/>
                        </a:cubicBezTo>
                        <a:cubicBezTo>
                          <a:pt x="52" y="40"/>
                          <a:pt x="52" y="40"/>
                          <a:pt x="52" y="40"/>
                        </a:cubicBezTo>
                        <a:cubicBezTo>
                          <a:pt x="54" y="40"/>
                          <a:pt x="56" y="38"/>
                          <a:pt x="56" y="36"/>
                        </a:cubicBezTo>
                        <a:cubicBezTo>
                          <a:pt x="56" y="5"/>
                          <a:pt x="56" y="5"/>
                          <a:pt x="56" y="5"/>
                        </a:cubicBezTo>
                        <a:cubicBezTo>
                          <a:pt x="56" y="2"/>
                          <a:pt x="54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2" name="Freeform 48"/>
                  <p:cNvSpPr>
                    <a:spLocks noEditPoints="1"/>
                  </p:cNvSpPr>
                  <p:nvPr/>
                </p:nvSpPr>
                <p:spPr bwMode="auto">
                  <a:xfrm>
                    <a:off x="5935663" y="3090863"/>
                    <a:ext cx="511175" cy="681038"/>
                  </a:xfrm>
                  <a:custGeom>
                    <a:avLst/>
                    <a:gdLst>
                      <a:gd name="T0" fmla="*/ 127 w 134"/>
                      <a:gd name="T1" fmla="*/ 163 h 178"/>
                      <a:gd name="T2" fmla="*/ 121 w 134"/>
                      <a:gd name="T3" fmla="*/ 156 h 178"/>
                      <a:gd name="T4" fmla="*/ 111 w 134"/>
                      <a:gd name="T5" fmla="*/ 153 h 178"/>
                      <a:gd name="T6" fmla="*/ 122 w 134"/>
                      <a:gd name="T7" fmla="*/ 149 h 178"/>
                      <a:gd name="T8" fmla="*/ 117 w 134"/>
                      <a:gd name="T9" fmla="*/ 101 h 178"/>
                      <a:gd name="T10" fmla="*/ 54 w 134"/>
                      <a:gd name="T11" fmla="*/ 105 h 178"/>
                      <a:gd name="T12" fmla="*/ 46 w 134"/>
                      <a:gd name="T13" fmla="*/ 112 h 178"/>
                      <a:gd name="T14" fmla="*/ 89 w 134"/>
                      <a:gd name="T15" fmla="*/ 77 h 178"/>
                      <a:gd name="T16" fmla="*/ 90 w 134"/>
                      <a:gd name="T17" fmla="*/ 66 h 178"/>
                      <a:gd name="T18" fmla="*/ 83 w 134"/>
                      <a:gd name="T19" fmla="*/ 62 h 178"/>
                      <a:gd name="T20" fmla="*/ 70 w 134"/>
                      <a:gd name="T21" fmla="*/ 55 h 178"/>
                      <a:gd name="T22" fmla="*/ 76 w 134"/>
                      <a:gd name="T23" fmla="*/ 53 h 178"/>
                      <a:gd name="T24" fmla="*/ 81 w 134"/>
                      <a:gd name="T25" fmla="*/ 4 h 178"/>
                      <a:gd name="T26" fmla="*/ 17 w 134"/>
                      <a:gd name="T27" fmla="*/ 0 h 178"/>
                      <a:gd name="T28" fmla="*/ 13 w 134"/>
                      <a:gd name="T29" fmla="*/ 49 h 178"/>
                      <a:gd name="T30" fmla="*/ 24 w 134"/>
                      <a:gd name="T31" fmla="*/ 53 h 178"/>
                      <a:gd name="T32" fmla="*/ 14 w 134"/>
                      <a:gd name="T33" fmla="*/ 55 h 178"/>
                      <a:gd name="T34" fmla="*/ 8 w 134"/>
                      <a:gd name="T35" fmla="*/ 62 h 178"/>
                      <a:gd name="T36" fmla="*/ 0 w 134"/>
                      <a:gd name="T37" fmla="*/ 73 h 178"/>
                      <a:gd name="T38" fmla="*/ 41 w 134"/>
                      <a:gd name="T39" fmla="*/ 77 h 178"/>
                      <a:gd name="T40" fmla="*/ 30 w 134"/>
                      <a:gd name="T41" fmla="*/ 112 h 178"/>
                      <a:gd name="T42" fmla="*/ 54 w 134"/>
                      <a:gd name="T43" fmla="*/ 116 h 178"/>
                      <a:gd name="T44" fmla="*/ 59 w 134"/>
                      <a:gd name="T45" fmla="*/ 153 h 178"/>
                      <a:gd name="T46" fmla="*/ 65 w 134"/>
                      <a:gd name="T47" fmla="*/ 156 h 178"/>
                      <a:gd name="T48" fmla="*/ 52 w 134"/>
                      <a:gd name="T49" fmla="*/ 163 h 178"/>
                      <a:gd name="T50" fmla="*/ 45 w 134"/>
                      <a:gd name="T51" fmla="*/ 167 h 178"/>
                      <a:gd name="T52" fmla="*/ 46 w 134"/>
                      <a:gd name="T53" fmla="*/ 178 h 178"/>
                      <a:gd name="T54" fmla="*/ 134 w 134"/>
                      <a:gd name="T55" fmla="*/ 173 h 178"/>
                      <a:gd name="T56" fmla="*/ 17 w 134"/>
                      <a:gd name="T57" fmla="*/ 50 h 178"/>
                      <a:gd name="T58" fmla="*/ 15 w 134"/>
                      <a:gd name="T59" fmla="*/ 4 h 178"/>
                      <a:gd name="T60" fmla="*/ 76 w 134"/>
                      <a:gd name="T61" fmla="*/ 3 h 178"/>
                      <a:gd name="T62" fmla="*/ 78 w 134"/>
                      <a:gd name="T63" fmla="*/ 49 h 178"/>
                      <a:gd name="T64" fmla="*/ 17 w 134"/>
                      <a:gd name="T65" fmla="*/ 50 h 178"/>
                      <a:gd name="T66" fmla="*/ 6 w 134"/>
                      <a:gd name="T67" fmla="*/ 67 h 178"/>
                      <a:gd name="T68" fmla="*/ 8 w 134"/>
                      <a:gd name="T69" fmla="*/ 64 h 178"/>
                      <a:gd name="T70" fmla="*/ 15 w 134"/>
                      <a:gd name="T71" fmla="*/ 58 h 178"/>
                      <a:gd name="T72" fmla="*/ 26 w 134"/>
                      <a:gd name="T73" fmla="*/ 54 h 178"/>
                      <a:gd name="T74" fmla="*/ 67 w 134"/>
                      <a:gd name="T75" fmla="*/ 58 h 178"/>
                      <a:gd name="T76" fmla="*/ 81 w 134"/>
                      <a:gd name="T77" fmla="*/ 64 h 178"/>
                      <a:gd name="T78" fmla="*/ 88 w 134"/>
                      <a:gd name="T79" fmla="*/ 66 h 178"/>
                      <a:gd name="T80" fmla="*/ 91 w 134"/>
                      <a:gd name="T81" fmla="*/ 73 h 178"/>
                      <a:gd name="T82" fmla="*/ 5 w 134"/>
                      <a:gd name="T83" fmla="*/ 74 h 178"/>
                      <a:gd name="T84" fmla="*/ 59 w 134"/>
                      <a:gd name="T85" fmla="*/ 151 h 178"/>
                      <a:gd name="T86" fmla="*/ 57 w 134"/>
                      <a:gd name="T87" fmla="*/ 105 h 178"/>
                      <a:gd name="T88" fmla="*/ 117 w 134"/>
                      <a:gd name="T89" fmla="*/ 104 h 178"/>
                      <a:gd name="T90" fmla="*/ 119 w 134"/>
                      <a:gd name="T91" fmla="*/ 149 h 178"/>
                      <a:gd name="T92" fmla="*/ 59 w 134"/>
                      <a:gd name="T93" fmla="*/ 151 h 178"/>
                      <a:gd name="T94" fmla="*/ 46 w 134"/>
                      <a:gd name="T95" fmla="*/ 175 h 178"/>
                      <a:gd name="T96" fmla="*/ 47 w 134"/>
                      <a:gd name="T97" fmla="*/ 167 h 178"/>
                      <a:gd name="T98" fmla="*/ 49 w 134"/>
                      <a:gd name="T99" fmla="*/ 165 h 178"/>
                      <a:gd name="T100" fmla="*/ 57 w 134"/>
                      <a:gd name="T101" fmla="*/ 159 h 178"/>
                      <a:gd name="T102" fmla="*/ 68 w 134"/>
                      <a:gd name="T103" fmla="*/ 155 h 178"/>
                      <a:gd name="T104" fmla="*/ 108 w 134"/>
                      <a:gd name="T105" fmla="*/ 159 h 178"/>
                      <a:gd name="T106" fmla="*/ 122 w 134"/>
                      <a:gd name="T107" fmla="*/ 165 h 178"/>
                      <a:gd name="T108" fmla="*/ 129 w 134"/>
                      <a:gd name="T109" fmla="*/ 167 h 178"/>
                      <a:gd name="T110" fmla="*/ 132 w 134"/>
                      <a:gd name="T111" fmla="*/ 174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34" h="178">
                        <a:moveTo>
                          <a:pt x="131" y="167"/>
                        </a:moveTo>
                        <a:cubicBezTo>
                          <a:pt x="131" y="165"/>
                          <a:pt x="130" y="163"/>
                          <a:pt x="127" y="163"/>
                        </a:cubicBezTo>
                        <a:cubicBezTo>
                          <a:pt x="124" y="163"/>
                          <a:pt x="124" y="163"/>
                          <a:pt x="124" y="163"/>
                        </a:cubicBezTo>
                        <a:cubicBezTo>
                          <a:pt x="121" y="156"/>
                          <a:pt x="121" y="156"/>
                          <a:pt x="121" y="156"/>
                        </a:cubicBezTo>
                        <a:cubicBezTo>
                          <a:pt x="111" y="156"/>
                          <a:pt x="111" y="156"/>
                          <a:pt x="111" y="156"/>
                        </a:cubicBezTo>
                        <a:cubicBezTo>
                          <a:pt x="111" y="153"/>
                          <a:pt x="111" y="153"/>
                          <a:pt x="111" y="153"/>
                        </a:cubicBezTo>
                        <a:cubicBezTo>
                          <a:pt x="117" y="153"/>
                          <a:pt x="117" y="153"/>
                          <a:pt x="117" y="153"/>
                        </a:cubicBezTo>
                        <a:cubicBezTo>
                          <a:pt x="120" y="153"/>
                          <a:pt x="122" y="152"/>
                          <a:pt x="122" y="149"/>
                        </a:cubicBezTo>
                        <a:cubicBezTo>
                          <a:pt x="122" y="105"/>
                          <a:pt x="122" y="105"/>
                          <a:pt x="122" y="105"/>
                        </a:cubicBezTo>
                        <a:cubicBezTo>
                          <a:pt x="122" y="103"/>
                          <a:pt x="120" y="101"/>
                          <a:pt x="117" y="101"/>
                        </a:cubicBezTo>
                        <a:cubicBezTo>
                          <a:pt x="59" y="101"/>
                          <a:pt x="59" y="101"/>
                          <a:pt x="59" y="101"/>
                        </a:cubicBezTo>
                        <a:cubicBezTo>
                          <a:pt x="56" y="101"/>
                          <a:pt x="54" y="103"/>
                          <a:pt x="54" y="105"/>
                        </a:cubicBezTo>
                        <a:cubicBezTo>
                          <a:pt x="54" y="112"/>
                          <a:pt x="54" y="112"/>
                          <a:pt x="54" y="112"/>
                        </a:cubicBezTo>
                        <a:cubicBezTo>
                          <a:pt x="46" y="112"/>
                          <a:pt x="46" y="112"/>
                          <a:pt x="46" y="112"/>
                        </a:cubicBezTo>
                        <a:cubicBezTo>
                          <a:pt x="46" y="77"/>
                          <a:pt x="46" y="77"/>
                          <a:pt x="46" y="77"/>
                        </a:cubicBezTo>
                        <a:cubicBezTo>
                          <a:pt x="89" y="77"/>
                          <a:pt x="89" y="77"/>
                          <a:pt x="89" y="77"/>
                        </a:cubicBezTo>
                        <a:cubicBezTo>
                          <a:pt x="91" y="77"/>
                          <a:pt x="93" y="75"/>
                          <a:pt x="93" y="73"/>
                        </a:cubicBezTo>
                        <a:cubicBezTo>
                          <a:pt x="90" y="66"/>
                          <a:pt x="90" y="66"/>
                          <a:pt x="90" y="66"/>
                        </a:cubicBezTo>
                        <a:cubicBezTo>
                          <a:pt x="90" y="64"/>
                          <a:pt x="88" y="62"/>
                          <a:pt x="86" y="62"/>
                        </a:cubicBezTo>
                        <a:cubicBezTo>
                          <a:pt x="83" y="62"/>
                          <a:pt x="83" y="62"/>
                          <a:pt x="83" y="62"/>
                        </a:cubicBezTo>
                        <a:cubicBezTo>
                          <a:pt x="80" y="55"/>
                          <a:pt x="80" y="55"/>
                          <a:pt x="80" y="55"/>
                        </a:cubicBezTo>
                        <a:cubicBezTo>
                          <a:pt x="70" y="55"/>
                          <a:pt x="70" y="55"/>
                          <a:pt x="70" y="55"/>
                        </a:cubicBezTo>
                        <a:cubicBezTo>
                          <a:pt x="70" y="53"/>
                          <a:pt x="70" y="53"/>
                          <a:pt x="70" y="53"/>
                        </a:cubicBezTo>
                        <a:cubicBezTo>
                          <a:pt x="76" y="53"/>
                          <a:pt x="76" y="53"/>
                          <a:pt x="76" y="53"/>
                        </a:cubicBezTo>
                        <a:cubicBezTo>
                          <a:pt x="79" y="53"/>
                          <a:pt x="81" y="51"/>
                          <a:pt x="81" y="49"/>
                        </a:cubicBezTo>
                        <a:cubicBezTo>
                          <a:pt x="81" y="4"/>
                          <a:pt x="81" y="4"/>
                          <a:pt x="81" y="4"/>
                        </a:cubicBezTo>
                        <a:cubicBezTo>
                          <a:pt x="81" y="2"/>
                          <a:pt x="79" y="0"/>
                          <a:pt x="76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5" y="0"/>
                          <a:pt x="13" y="2"/>
                          <a:pt x="13" y="4"/>
                        </a:cubicBezTo>
                        <a:cubicBezTo>
                          <a:pt x="13" y="49"/>
                          <a:pt x="13" y="49"/>
                          <a:pt x="13" y="49"/>
                        </a:cubicBezTo>
                        <a:cubicBezTo>
                          <a:pt x="13" y="51"/>
                          <a:pt x="15" y="53"/>
                          <a:pt x="17" y="53"/>
                        </a:cubicBezTo>
                        <a:cubicBezTo>
                          <a:pt x="24" y="53"/>
                          <a:pt x="24" y="53"/>
                          <a:pt x="24" y="53"/>
                        </a:cubicBezTo>
                        <a:cubicBezTo>
                          <a:pt x="24" y="55"/>
                          <a:pt x="24" y="55"/>
                          <a:pt x="24" y="55"/>
                        </a:cubicBezTo>
                        <a:cubicBezTo>
                          <a:pt x="14" y="55"/>
                          <a:pt x="14" y="55"/>
                          <a:pt x="14" y="55"/>
                        </a:cubicBezTo>
                        <a:cubicBezTo>
                          <a:pt x="11" y="62"/>
                          <a:pt x="11" y="62"/>
                          <a:pt x="11" y="62"/>
                        </a:cubicBezTo>
                        <a:cubicBezTo>
                          <a:pt x="8" y="62"/>
                          <a:pt x="8" y="62"/>
                          <a:pt x="8" y="62"/>
                        </a:cubicBezTo>
                        <a:cubicBezTo>
                          <a:pt x="5" y="62"/>
                          <a:pt x="3" y="64"/>
                          <a:pt x="3" y="6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75"/>
                          <a:pt x="2" y="77"/>
                          <a:pt x="5" y="77"/>
                        </a:cubicBezTo>
                        <a:cubicBezTo>
                          <a:pt x="41" y="77"/>
                          <a:pt x="41" y="77"/>
                          <a:pt x="41" y="77"/>
                        </a:cubicBezTo>
                        <a:cubicBezTo>
                          <a:pt x="41" y="112"/>
                          <a:pt x="41" y="112"/>
                          <a:pt x="41" y="112"/>
                        </a:cubicBezTo>
                        <a:cubicBezTo>
                          <a:pt x="30" y="112"/>
                          <a:pt x="30" y="112"/>
                          <a:pt x="30" y="112"/>
                        </a:cubicBezTo>
                        <a:cubicBezTo>
                          <a:pt x="30" y="116"/>
                          <a:pt x="30" y="116"/>
                          <a:pt x="30" y="116"/>
                        </a:cubicBezTo>
                        <a:cubicBezTo>
                          <a:pt x="54" y="116"/>
                          <a:pt x="54" y="116"/>
                          <a:pt x="54" y="116"/>
                        </a:cubicBezTo>
                        <a:cubicBezTo>
                          <a:pt x="54" y="149"/>
                          <a:pt x="54" y="149"/>
                          <a:pt x="54" y="149"/>
                        </a:cubicBezTo>
                        <a:cubicBezTo>
                          <a:pt x="54" y="152"/>
                          <a:pt x="56" y="153"/>
                          <a:pt x="59" y="153"/>
                        </a:cubicBezTo>
                        <a:cubicBezTo>
                          <a:pt x="65" y="153"/>
                          <a:pt x="65" y="153"/>
                          <a:pt x="65" y="153"/>
                        </a:cubicBezTo>
                        <a:cubicBezTo>
                          <a:pt x="65" y="156"/>
                          <a:pt x="65" y="156"/>
                          <a:pt x="65" y="156"/>
                        </a:cubicBezTo>
                        <a:cubicBezTo>
                          <a:pt x="55" y="156"/>
                          <a:pt x="55" y="156"/>
                          <a:pt x="55" y="156"/>
                        </a:cubicBezTo>
                        <a:cubicBezTo>
                          <a:pt x="52" y="163"/>
                          <a:pt x="52" y="163"/>
                          <a:pt x="52" y="163"/>
                        </a:cubicBezTo>
                        <a:cubicBezTo>
                          <a:pt x="49" y="163"/>
                          <a:pt x="49" y="163"/>
                          <a:pt x="49" y="163"/>
                        </a:cubicBezTo>
                        <a:cubicBezTo>
                          <a:pt x="46" y="163"/>
                          <a:pt x="45" y="165"/>
                          <a:pt x="45" y="167"/>
                        </a:cubicBezTo>
                        <a:cubicBezTo>
                          <a:pt x="42" y="173"/>
                          <a:pt x="42" y="173"/>
                          <a:pt x="42" y="173"/>
                        </a:cubicBezTo>
                        <a:cubicBezTo>
                          <a:pt x="42" y="176"/>
                          <a:pt x="43" y="178"/>
                          <a:pt x="46" y="178"/>
                        </a:cubicBezTo>
                        <a:cubicBezTo>
                          <a:pt x="130" y="178"/>
                          <a:pt x="130" y="178"/>
                          <a:pt x="130" y="178"/>
                        </a:cubicBezTo>
                        <a:cubicBezTo>
                          <a:pt x="133" y="178"/>
                          <a:pt x="134" y="176"/>
                          <a:pt x="134" y="173"/>
                        </a:cubicBezTo>
                        <a:lnTo>
                          <a:pt x="131" y="167"/>
                        </a:lnTo>
                        <a:close/>
                        <a:moveTo>
                          <a:pt x="17" y="50"/>
                        </a:moveTo>
                        <a:cubicBezTo>
                          <a:pt x="16" y="50"/>
                          <a:pt x="15" y="49"/>
                          <a:pt x="15" y="49"/>
                        </a:cubicBezTo>
                        <a:cubicBezTo>
                          <a:pt x="15" y="4"/>
                          <a:pt x="15" y="4"/>
                          <a:pt x="15" y="4"/>
                        </a:cubicBezTo>
                        <a:cubicBezTo>
                          <a:pt x="15" y="3"/>
                          <a:pt x="16" y="3"/>
                          <a:pt x="17" y="3"/>
                        </a:cubicBezTo>
                        <a:cubicBezTo>
                          <a:pt x="76" y="3"/>
                          <a:pt x="76" y="3"/>
                          <a:pt x="76" y="3"/>
                        </a:cubicBezTo>
                        <a:cubicBezTo>
                          <a:pt x="77" y="3"/>
                          <a:pt x="78" y="3"/>
                          <a:pt x="78" y="4"/>
                        </a:cubicBezTo>
                        <a:cubicBezTo>
                          <a:pt x="78" y="49"/>
                          <a:pt x="78" y="49"/>
                          <a:pt x="78" y="49"/>
                        </a:cubicBezTo>
                        <a:cubicBezTo>
                          <a:pt x="78" y="49"/>
                          <a:pt x="77" y="50"/>
                          <a:pt x="76" y="50"/>
                        </a:cubicBezTo>
                        <a:lnTo>
                          <a:pt x="17" y="50"/>
                        </a:lnTo>
                        <a:close/>
                        <a:moveTo>
                          <a:pt x="3" y="73"/>
                        </a:moveTo>
                        <a:cubicBezTo>
                          <a:pt x="3" y="72"/>
                          <a:pt x="6" y="67"/>
                          <a:pt x="6" y="67"/>
                        </a:cubicBezTo>
                        <a:cubicBezTo>
                          <a:pt x="6" y="66"/>
                          <a:pt x="6" y="66"/>
                          <a:pt x="6" y="66"/>
                        </a:cubicBezTo>
                        <a:cubicBezTo>
                          <a:pt x="6" y="65"/>
                          <a:pt x="7" y="64"/>
                          <a:pt x="8" y="64"/>
                        </a:cubicBezTo>
                        <a:cubicBezTo>
                          <a:pt x="12" y="64"/>
                          <a:pt x="12" y="64"/>
                          <a:pt x="12" y="64"/>
                        </a:cubicBezTo>
                        <a:cubicBezTo>
                          <a:pt x="12" y="64"/>
                          <a:pt x="15" y="60"/>
                          <a:pt x="15" y="58"/>
                        </a:cubicBezTo>
                        <a:cubicBezTo>
                          <a:pt x="18" y="58"/>
                          <a:pt x="26" y="58"/>
                          <a:pt x="26" y="58"/>
                        </a:cubicBezTo>
                        <a:cubicBezTo>
                          <a:pt x="26" y="58"/>
                          <a:pt x="26" y="55"/>
                          <a:pt x="26" y="54"/>
                        </a:cubicBezTo>
                        <a:cubicBezTo>
                          <a:pt x="31" y="54"/>
                          <a:pt x="63" y="54"/>
                          <a:pt x="67" y="54"/>
                        </a:cubicBezTo>
                        <a:cubicBezTo>
                          <a:pt x="67" y="55"/>
                          <a:pt x="67" y="58"/>
                          <a:pt x="67" y="58"/>
                        </a:cubicBezTo>
                        <a:cubicBezTo>
                          <a:pt x="67" y="58"/>
                          <a:pt x="76" y="58"/>
                          <a:pt x="78" y="58"/>
                        </a:cubicBezTo>
                        <a:cubicBezTo>
                          <a:pt x="79" y="60"/>
                          <a:pt x="81" y="64"/>
                          <a:pt x="81" y="64"/>
                        </a:cubicBezTo>
                        <a:cubicBezTo>
                          <a:pt x="86" y="64"/>
                          <a:pt x="86" y="64"/>
                          <a:pt x="86" y="64"/>
                        </a:cubicBezTo>
                        <a:cubicBezTo>
                          <a:pt x="87" y="64"/>
                          <a:pt x="88" y="65"/>
                          <a:pt x="88" y="66"/>
                        </a:cubicBezTo>
                        <a:cubicBezTo>
                          <a:pt x="88" y="67"/>
                          <a:pt x="88" y="67"/>
                          <a:pt x="88" y="67"/>
                        </a:cubicBezTo>
                        <a:cubicBezTo>
                          <a:pt x="88" y="67"/>
                          <a:pt x="90" y="72"/>
                          <a:pt x="91" y="73"/>
                        </a:cubicBezTo>
                        <a:cubicBezTo>
                          <a:pt x="90" y="74"/>
                          <a:pt x="90" y="74"/>
                          <a:pt x="89" y="74"/>
                        </a:cubicBezTo>
                        <a:cubicBezTo>
                          <a:pt x="5" y="74"/>
                          <a:pt x="5" y="74"/>
                          <a:pt x="5" y="74"/>
                        </a:cubicBezTo>
                        <a:cubicBezTo>
                          <a:pt x="4" y="74"/>
                          <a:pt x="3" y="74"/>
                          <a:pt x="3" y="73"/>
                        </a:cubicBezTo>
                        <a:close/>
                        <a:moveTo>
                          <a:pt x="59" y="151"/>
                        </a:moveTo>
                        <a:cubicBezTo>
                          <a:pt x="57" y="151"/>
                          <a:pt x="57" y="150"/>
                          <a:pt x="57" y="149"/>
                        </a:cubicBezTo>
                        <a:cubicBezTo>
                          <a:pt x="57" y="105"/>
                          <a:pt x="57" y="105"/>
                          <a:pt x="57" y="105"/>
                        </a:cubicBezTo>
                        <a:cubicBezTo>
                          <a:pt x="57" y="104"/>
                          <a:pt x="57" y="104"/>
                          <a:pt x="59" y="104"/>
                        </a:cubicBezTo>
                        <a:cubicBezTo>
                          <a:pt x="117" y="104"/>
                          <a:pt x="117" y="104"/>
                          <a:pt x="117" y="104"/>
                        </a:cubicBezTo>
                        <a:cubicBezTo>
                          <a:pt x="119" y="104"/>
                          <a:pt x="119" y="104"/>
                          <a:pt x="119" y="105"/>
                        </a:cubicBezTo>
                        <a:cubicBezTo>
                          <a:pt x="119" y="149"/>
                          <a:pt x="119" y="149"/>
                          <a:pt x="119" y="149"/>
                        </a:cubicBezTo>
                        <a:cubicBezTo>
                          <a:pt x="119" y="150"/>
                          <a:pt x="119" y="151"/>
                          <a:pt x="117" y="151"/>
                        </a:cubicBezTo>
                        <a:lnTo>
                          <a:pt x="59" y="151"/>
                        </a:lnTo>
                        <a:close/>
                        <a:moveTo>
                          <a:pt x="130" y="175"/>
                        </a:moveTo>
                        <a:cubicBezTo>
                          <a:pt x="46" y="175"/>
                          <a:pt x="46" y="175"/>
                          <a:pt x="46" y="175"/>
                        </a:cubicBezTo>
                        <a:cubicBezTo>
                          <a:pt x="45" y="175"/>
                          <a:pt x="44" y="175"/>
                          <a:pt x="44" y="174"/>
                        </a:cubicBezTo>
                        <a:cubicBezTo>
                          <a:pt x="45" y="173"/>
                          <a:pt x="47" y="167"/>
                          <a:pt x="47" y="167"/>
                        </a:cubicBezTo>
                        <a:cubicBezTo>
                          <a:pt x="47" y="167"/>
                          <a:pt x="47" y="167"/>
                          <a:pt x="47" y="167"/>
                        </a:cubicBezTo>
                        <a:cubicBezTo>
                          <a:pt x="47" y="166"/>
                          <a:pt x="48" y="165"/>
                          <a:pt x="49" y="165"/>
                        </a:cubicBezTo>
                        <a:cubicBezTo>
                          <a:pt x="54" y="165"/>
                          <a:pt x="54" y="165"/>
                          <a:pt x="54" y="165"/>
                        </a:cubicBezTo>
                        <a:cubicBezTo>
                          <a:pt x="54" y="165"/>
                          <a:pt x="56" y="161"/>
                          <a:pt x="57" y="159"/>
                        </a:cubicBezTo>
                        <a:cubicBezTo>
                          <a:pt x="59" y="159"/>
                          <a:pt x="68" y="159"/>
                          <a:pt x="68" y="159"/>
                        </a:cubicBezTo>
                        <a:cubicBezTo>
                          <a:pt x="68" y="159"/>
                          <a:pt x="68" y="155"/>
                          <a:pt x="68" y="155"/>
                        </a:cubicBezTo>
                        <a:cubicBezTo>
                          <a:pt x="72" y="155"/>
                          <a:pt x="104" y="155"/>
                          <a:pt x="108" y="155"/>
                        </a:cubicBezTo>
                        <a:cubicBezTo>
                          <a:pt x="108" y="155"/>
                          <a:pt x="108" y="159"/>
                          <a:pt x="108" y="159"/>
                        </a:cubicBezTo>
                        <a:cubicBezTo>
                          <a:pt x="108" y="159"/>
                          <a:pt x="117" y="159"/>
                          <a:pt x="119" y="159"/>
                        </a:cubicBezTo>
                        <a:cubicBezTo>
                          <a:pt x="120" y="161"/>
                          <a:pt x="122" y="165"/>
                          <a:pt x="122" y="165"/>
                        </a:cubicBezTo>
                        <a:cubicBezTo>
                          <a:pt x="127" y="165"/>
                          <a:pt x="127" y="165"/>
                          <a:pt x="127" y="165"/>
                        </a:cubicBezTo>
                        <a:cubicBezTo>
                          <a:pt x="128" y="165"/>
                          <a:pt x="129" y="166"/>
                          <a:pt x="129" y="167"/>
                        </a:cubicBezTo>
                        <a:cubicBezTo>
                          <a:pt x="129" y="167"/>
                          <a:pt x="129" y="167"/>
                          <a:pt x="129" y="167"/>
                        </a:cubicBezTo>
                        <a:cubicBezTo>
                          <a:pt x="129" y="167"/>
                          <a:pt x="131" y="173"/>
                          <a:pt x="132" y="174"/>
                        </a:cubicBezTo>
                        <a:cubicBezTo>
                          <a:pt x="132" y="175"/>
                          <a:pt x="131" y="175"/>
                          <a:pt x="130" y="1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3" name="Freeform 49"/>
                  <p:cNvSpPr>
                    <a:spLocks/>
                  </p:cNvSpPr>
                  <p:nvPr/>
                </p:nvSpPr>
                <p:spPr bwMode="auto">
                  <a:xfrm>
                    <a:off x="6142038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4" name="Freeform 50"/>
                  <p:cNvSpPr>
                    <a:spLocks/>
                  </p:cNvSpPr>
                  <p:nvPr/>
                </p:nvSpPr>
                <p:spPr bwMode="auto">
                  <a:xfrm>
                    <a:off x="6188076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5" name="Freeform 51"/>
                  <p:cNvSpPr>
                    <a:spLocks/>
                  </p:cNvSpPr>
                  <p:nvPr/>
                </p:nvSpPr>
                <p:spPr bwMode="auto">
                  <a:xfrm>
                    <a:off x="6232526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6" name="Freeform 52"/>
                  <p:cNvSpPr>
                    <a:spLocks/>
                  </p:cNvSpPr>
                  <p:nvPr/>
                </p:nvSpPr>
                <p:spPr bwMode="auto">
                  <a:xfrm>
                    <a:off x="6278563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7" name="Freeform 53"/>
                  <p:cNvSpPr>
                    <a:spLocks/>
                  </p:cNvSpPr>
                  <p:nvPr/>
                </p:nvSpPr>
                <p:spPr bwMode="auto">
                  <a:xfrm>
                    <a:off x="6324601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8" name="Freeform 54"/>
                  <p:cNvSpPr>
                    <a:spLocks/>
                  </p:cNvSpPr>
                  <p:nvPr/>
                </p:nvSpPr>
                <p:spPr bwMode="auto">
                  <a:xfrm>
                    <a:off x="6370638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9" name="Freeform 55"/>
                  <p:cNvSpPr>
                    <a:spLocks/>
                  </p:cNvSpPr>
                  <p:nvPr/>
                </p:nvSpPr>
                <p:spPr bwMode="auto">
                  <a:xfrm>
                    <a:off x="6164263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80" name="Freeform 56"/>
                  <p:cNvSpPr>
                    <a:spLocks/>
                  </p:cNvSpPr>
                  <p:nvPr/>
                </p:nvSpPr>
                <p:spPr bwMode="auto">
                  <a:xfrm>
                    <a:off x="6210301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81" name="Freeform 57"/>
                  <p:cNvSpPr>
                    <a:spLocks/>
                  </p:cNvSpPr>
                  <p:nvPr/>
                </p:nvSpPr>
                <p:spPr bwMode="auto">
                  <a:xfrm>
                    <a:off x="6256338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82" name="Freeform 58"/>
                  <p:cNvSpPr>
                    <a:spLocks/>
                  </p:cNvSpPr>
                  <p:nvPr/>
                </p:nvSpPr>
                <p:spPr bwMode="auto">
                  <a:xfrm>
                    <a:off x="6300788" y="3721101"/>
                    <a:ext cx="31750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83" name="Freeform 59"/>
                  <p:cNvSpPr>
                    <a:spLocks/>
                  </p:cNvSpPr>
                  <p:nvPr/>
                </p:nvSpPr>
                <p:spPr bwMode="auto">
                  <a:xfrm>
                    <a:off x="6346826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zh-CN" altLang="en-US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38" name="组合 37"/>
            <p:cNvGrpSpPr/>
            <p:nvPr/>
          </p:nvGrpSpPr>
          <p:grpSpPr>
            <a:xfrm>
              <a:off x="3430103" y="3734259"/>
              <a:ext cx="940001" cy="940001"/>
              <a:chOff x="4048703" y="3786091"/>
              <a:chExt cx="940001" cy="94000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4048703" y="3786091"/>
                <a:ext cx="940001" cy="94000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18"/>
              <p:cNvSpPr>
                <a:spLocks/>
              </p:cNvSpPr>
              <p:nvPr/>
            </p:nvSpPr>
            <p:spPr bwMode="auto">
              <a:xfrm>
                <a:off x="4327758" y="4029452"/>
                <a:ext cx="381890" cy="365445"/>
              </a:xfrm>
              <a:custGeom>
                <a:avLst/>
                <a:gdLst>
                  <a:gd name="T0" fmla="*/ 174 w 174"/>
                  <a:gd name="T1" fmla="*/ 139 h 166"/>
                  <a:gd name="T2" fmla="*/ 153 w 174"/>
                  <a:gd name="T3" fmla="*/ 126 h 166"/>
                  <a:gd name="T4" fmla="*/ 126 w 174"/>
                  <a:gd name="T5" fmla="*/ 115 h 166"/>
                  <a:gd name="T6" fmla="*/ 118 w 174"/>
                  <a:gd name="T7" fmla="*/ 112 h 166"/>
                  <a:gd name="T8" fmla="*/ 111 w 174"/>
                  <a:gd name="T9" fmla="*/ 100 h 166"/>
                  <a:gd name="T10" fmla="*/ 106 w 174"/>
                  <a:gd name="T11" fmla="*/ 100 h 166"/>
                  <a:gd name="T12" fmla="*/ 111 w 174"/>
                  <a:gd name="T13" fmla="*/ 90 h 166"/>
                  <a:gd name="T14" fmla="*/ 113 w 174"/>
                  <a:gd name="T15" fmla="*/ 79 h 166"/>
                  <a:gd name="T16" fmla="*/ 118 w 174"/>
                  <a:gd name="T17" fmla="*/ 74 h 166"/>
                  <a:gd name="T18" fmla="*/ 121 w 174"/>
                  <a:gd name="T19" fmla="*/ 67 h 166"/>
                  <a:gd name="T20" fmla="*/ 120 w 174"/>
                  <a:gd name="T21" fmla="*/ 54 h 166"/>
                  <a:gd name="T22" fmla="*/ 118 w 174"/>
                  <a:gd name="T23" fmla="*/ 49 h 166"/>
                  <a:gd name="T24" fmla="*/ 119 w 174"/>
                  <a:gd name="T25" fmla="*/ 32 h 166"/>
                  <a:gd name="T26" fmla="*/ 118 w 174"/>
                  <a:gd name="T27" fmla="*/ 20 h 166"/>
                  <a:gd name="T28" fmla="*/ 113 w 174"/>
                  <a:gd name="T29" fmla="*/ 13 h 166"/>
                  <a:gd name="T30" fmla="*/ 108 w 174"/>
                  <a:gd name="T31" fmla="*/ 12 h 166"/>
                  <a:gd name="T32" fmla="*/ 104 w 174"/>
                  <a:gd name="T33" fmla="*/ 9 h 166"/>
                  <a:gd name="T34" fmla="*/ 67 w 174"/>
                  <a:gd name="T35" fmla="*/ 9 h 166"/>
                  <a:gd name="T36" fmla="*/ 54 w 174"/>
                  <a:gd name="T37" fmla="*/ 48 h 166"/>
                  <a:gd name="T38" fmla="*/ 52 w 174"/>
                  <a:gd name="T39" fmla="*/ 57 h 166"/>
                  <a:gd name="T40" fmla="*/ 57 w 174"/>
                  <a:gd name="T41" fmla="*/ 76 h 166"/>
                  <a:gd name="T42" fmla="*/ 60 w 174"/>
                  <a:gd name="T43" fmla="*/ 77 h 166"/>
                  <a:gd name="T44" fmla="*/ 62 w 174"/>
                  <a:gd name="T45" fmla="*/ 91 h 166"/>
                  <a:gd name="T46" fmla="*/ 67 w 174"/>
                  <a:gd name="T47" fmla="*/ 99 h 166"/>
                  <a:gd name="T48" fmla="*/ 63 w 174"/>
                  <a:gd name="T49" fmla="*/ 100 h 166"/>
                  <a:gd name="T50" fmla="*/ 56 w 174"/>
                  <a:gd name="T51" fmla="*/ 112 h 166"/>
                  <a:gd name="T52" fmla="*/ 48 w 174"/>
                  <a:gd name="T53" fmla="*/ 115 h 166"/>
                  <a:gd name="T54" fmla="*/ 21 w 174"/>
                  <a:gd name="T55" fmla="*/ 126 h 166"/>
                  <a:gd name="T56" fmla="*/ 0 w 174"/>
                  <a:gd name="T57" fmla="*/ 139 h 166"/>
                  <a:gd name="T58" fmla="*/ 0 w 174"/>
                  <a:gd name="T59" fmla="*/ 166 h 166"/>
                  <a:gd name="T60" fmla="*/ 76 w 174"/>
                  <a:gd name="T61" fmla="*/ 166 h 166"/>
                  <a:gd name="T62" fmla="*/ 82 w 174"/>
                  <a:gd name="T63" fmla="*/ 127 h 166"/>
                  <a:gd name="T64" fmla="*/ 77 w 174"/>
                  <a:gd name="T65" fmla="*/ 117 h 166"/>
                  <a:gd name="T66" fmla="*/ 88 w 174"/>
                  <a:gd name="T67" fmla="*/ 112 h 166"/>
                  <a:gd name="T68" fmla="*/ 97 w 174"/>
                  <a:gd name="T69" fmla="*/ 117 h 166"/>
                  <a:gd name="T70" fmla="*/ 92 w 174"/>
                  <a:gd name="T71" fmla="*/ 128 h 166"/>
                  <a:gd name="T72" fmla="*/ 101 w 174"/>
                  <a:gd name="T73" fmla="*/ 166 h 166"/>
                  <a:gd name="T74" fmla="*/ 174 w 174"/>
                  <a:gd name="T75" fmla="*/ 166 h 166"/>
                  <a:gd name="T76" fmla="*/ 174 w 174"/>
                  <a:gd name="T77" fmla="*/ 13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4" h="166">
                    <a:moveTo>
                      <a:pt x="174" y="139"/>
                    </a:moveTo>
                    <a:cubicBezTo>
                      <a:pt x="171" y="131"/>
                      <a:pt x="161" y="129"/>
                      <a:pt x="153" y="126"/>
                    </a:cubicBezTo>
                    <a:cubicBezTo>
                      <a:pt x="144" y="122"/>
                      <a:pt x="135" y="118"/>
                      <a:pt x="126" y="115"/>
                    </a:cubicBezTo>
                    <a:cubicBezTo>
                      <a:pt x="123" y="114"/>
                      <a:pt x="121" y="113"/>
                      <a:pt x="118" y="112"/>
                    </a:cubicBezTo>
                    <a:cubicBezTo>
                      <a:pt x="115" y="110"/>
                      <a:pt x="113" y="104"/>
                      <a:pt x="111" y="100"/>
                    </a:cubicBezTo>
                    <a:cubicBezTo>
                      <a:pt x="109" y="100"/>
                      <a:pt x="108" y="100"/>
                      <a:pt x="106" y="100"/>
                    </a:cubicBezTo>
                    <a:cubicBezTo>
                      <a:pt x="106" y="94"/>
                      <a:pt x="110" y="94"/>
                      <a:pt x="111" y="90"/>
                    </a:cubicBezTo>
                    <a:cubicBezTo>
                      <a:pt x="112" y="86"/>
                      <a:pt x="111" y="82"/>
                      <a:pt x="113" y="79"/>
                    </a:cubicBezTo>
                    <a:cubicBezTo>
                      <a:pt x="114" y="76"/>
                      <a:pt x="117" y="76"/>
                      <a:pt x="118" y="74"/>
                    </a:cubicBezTo>
                    <a:cubicBezTo>
                      <a:pt x="120" y="73"/>
                      <a:pt x="120" y="69"/>
                      <a:pt x="121" y="67"/>
                    </a:cubicBezTo>
                    <a:cubicBezTo>
                      <a:pt x="122" y="63"/>
                      <a:pt x="122" y="58"/>
                      <a:pt x="120" y="54"/>
                    </a:cubicBezTo>
                    <a:cubicBezTo>
                      <a:pt x="119" y="52"/>
                      <a:pt x="119" y="51"/>
                      <a:pt x="118" y="49"/>
                    </a:cubicBezTo>
                    <a:cubicBezTo>
                      <a:pt x="118" y="45"/>
                      <a:pt x="119" y="35"/>
                      <a:pt x="119" y="32"/>
                    </a:cubicBezTo>
                    <a:cubicBezTo>
                      <a:pt x="119" y="26"/>
                      <a:pt x="119" y="26"/>
                      <a:pt x="118" y="20"/>
                    </a:cubicBezTo>
                    <a:cubicBezTo>
                      <a:pt x="118" y="20"/>
                      <a:pt x="116" y="14"/>
                      <a:pt x="113" y="13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0" y="0"/>
                      <a:pt x="75" y="6"/>
                      <a:pt x="67" y="9"/>
                    </a:cubicBezTo>
                    <a:cubicBezTo>
                      <a:pt x="56" y="13"/>
                      <a:pt x="49" y="24"/>
                      <a:pt x="54" y="48"/>
                    </a:cubicBezTo>
                    <a:cubicBezTo>
                      <a:pt x="55" y="52"/>
                      <a:pt x="51" y="54"/>
                      <a:pt x="52" y="57"/>
                    </a:cubicBezTo>
                    <a:cubicBezTo>
                      <a:pt x="52" y="61"/>
                      <a:pt x="52" y="73"/>
                      <a:pt x="57" y="76"/>
                    </a:cubicBezTo>
                    <a:cubicBezTo>
                      <a:pt x="57" y="76"/>
                      <a:pt x="61" y="77"/>
                      <a:pt x="60" y="77"/>
                    </a:cubicBezTo>
                    <a:cubicBezTo>
                      <a:pt x="61" y="82"/>
                      <a:pt x="61" y="87"/>
                      <a:pt x="62" y="91"/>
                    </a:cubicBezTo>
                    <a:cubicBezTo>
                      <a:pt x="63" y="94"/>
                      <a:pt x="66" y="95"/>
                      <a:pt x="67" y="99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1" y="104"/>
                      <a:pt x="59" y="110"/>
                      <a:pt x="56" y="112"/>
                    </a:cubicBezTo>
                    <a:cubicBezTo>
                      <a:pt x="53" y="113"/>
                      <a:pt x="51" y="114"/>
                      <a:pt x="48" y="115"/>
                    </a:cubicBezTo>
                    <a:cubicBezTo>
                      <a:pt x="39" y="118"/>
                      <a:pt x="30" y="122"/>
                      <a:pt x="21" y="126"/>
                    </a:cubicBezTo>
                    <a:cubicBezTo>
                      <a:pt x="13" y="129"/>
                      <a:pt x="3" y="131"/>
                      <a:pt x="0" y="139"/>
                    </a:cubicBezTo>
                    <a:cubicBezTo>
                      <a:pt x="0" y="145"/>
                      <a:pt x="0" y="158"/>
                      <a:pt x="0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82" y="127"/>
                      <a:pt x="82" y="127"/>
                      <a:pt x="82" y="127"/>
                    </a:cubicBezTo>
                    <a:cubicBezTo>
                      <a:pt x="77" y="117"/>
                      <a:pt x="77" y="117"/>
                      <a:pt x="77" y="117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97" y="117"/>
                      <a:pt x="97" y="117"/>
                      <a:pt x="97" y="117"/>
                    </a:cubicBezTo>
                    <a:cubicBezTo>
                      <a:pt x="92" y="128"/>
                      <a:pt x="92" y="128"/>
                      <a:pt x="92" y="128"/>
                    </a:cubicBezTo>
                    <a:cubicBezTo>
                      <a:pt x="101" y="166"/>
                      <a:pt x="101" y="166"/>
                      <a:pt x="101" y="166"/>
                    </a:cubicBezTo>
                    <a:cubicBezTo>
                      <a:pt x="174" y="166"/>
                      <a:pt x="174" y="166"/>
                      <a:pt x="174" y="166"/>
                    </a:cubicBezTo>
                    <a:cubicBezTo>
                      <a:pt x="174" y="158"/>
                      <a:pt x="174" y="145"/>
                      <a:pt x="174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161100" y="1977800"/>
              <a:ext cx="1655673" cy="1655673"/>
              <a:chOff x="1693338" y="1856194"/>
              <a:chExt cx="1655673" cy="1655673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1693338" y="1856194"/>
                <a:ext cx="1655673" cy="165567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2038466" y="2262125"/>
                <a:ext cx="965415" cy="862840"/>
              </a:xfrm>
              <a:custGeom>
                <a:avLst/>
                <a:gdLst>
                  <a:gd name="T0" fmla="*/ 200 w 200"/>
                  <a:gd name="T1" fmla="*/ 62 h 178"/>
                  <a:gd name="T2" fmla="*/ 176 w 200"/>
                  <a:gd name="T3" fmla="*/ 39 h 178"/>
                  <a:gd name="T4" fmla="*/ 171 w 200"/>
                  <a:gd name="T5" fmla="*/ 39 h 178"/>
                  <a:gd name="T6" fmla="*/ 171 w 200"/>
                  <a:gd name="T7" fmla="*/ 38 h 178"/>
                  <a:gd name="T8" fmla="*/ 135 w 200"/>
                  <a:gd name="T9" fmla="*/ 3 h 178"/>
                  <a:gd name="T10" fmla="*/ 106 w 200"/>
                  <a:gd name="T11" fmla="*/ 16 h 178"/>
                  <a:gd name="T12" fmla="*/ 70 w 200"/>
                  <a:gd name="T13" fmla="*/ 0 h 178"/>
                  <a:gd name="T14" fmla="*/ 24 w 200"/>
                  <a:gd name="T15" fmla="*/ 45 h 178"/>
                  <a:gd name="T16" fmla="*/ 26 w 200"/>
                  <a:gd name="T17" fmla="*/ 59 h 178"/>
                  <a:gd name="T18" fmla="*/ 0 w 200"/>
                  <a:gd name="T19" fmla="*/ 89 h 178"/>
                  <a:gd name="T20" fmla="*/ 31 w 200"/>
                  <a:gd name="T21" fmla="*/ 119 h 178"/>
                  <a:gd name="T22" fmla="*/ 43 w 200"/>
                  <a:gd name="T23" fmla="*/ 117 h 178"/>
                  <a:gd name="T24" fmla="*/ 60 w 200"/>
                  <a:gd name="T25" fmla="*/ 133 h 178"/>
                  <a:gd name="T26" fmla="*/ 61 w 200"/>
                  <a:gd name="T27" fmla="*/ 133 h 178"/>
                  <a:gd name="T28" fmla="*/ 73 w 200"/>
                  <a:gd name="T29" fmla="*/ 143 h 178"/>
                  <a:gd name="T30" fmla="*/ 84 w 200"/>
                  <a:gd name="T31" fmla="*/ 131 h 178"/>
                  <a:gd name="T32" fmla="*/ 77 w 200"/>
                  <a:gd name="T33" fmla="*/ 122 h 178"/>
                  <a:gd name="T34" fmla="*/ 78 w 200"/>
                  <a:gd name="T35" fmla="*/ 116 h 178"/>
                  <a:gd name="T36" fmla="*/ 78 w 200"/>
                  <a:gd name="T37" fmla="*/ 115 h 178"/>
                  <a:gd name="T38" fmla="*/ 88 w 200"/>
                  <a:gd name="T39" fmla="*/ 117 h 178"/>
                  <a:gd name="T40" fmla="*/ 92 w 200"/>
                  <a:gd name="T41" fmla="*/ 117 h 178"/>
                  <a:gd name="T42" fmla="*/ 97 w 200"/>
                  <a:gd name="T43" fmla="*/ 131 h 178"/>
                  <a:gd name="T44" fmla="*/ 89 w 200"/>
                  <a:gd name="T45" fmla="*/ 141 h 178"/>
                  <a:gd name="T46" fmla="*/ 99 w 200"/>
                  <a:gd name="T47" fmla="*/ 151 h 178"/>
                  <a:gd name="T48" fmla="*/ 109 w 200"/>
                  <a:gd name="T49" fmla="*/ 140 h 178"/>
                  <a:gd name="T50" fmla="*/ 109 w 200"/>
                  <a:gd name="T51" fmla="*/ 139 h 178"/>
                  <a:gd name="T52" fmla="*/ 117 w 200"/>
                  <a:gd name="T53" fmla="*/ 140 h 178"/>
                  <a:gd name="T54" fmla="*/ 142 w 200"/>
                  <a:gd name="T55" fmla="*/ 116 h 178"/>
                  <a:gd name="T56" fmla="*/ 152 w 200"/>
                  <a:gd name="T57" fmla="*/ 117 h 178"/>
                  <a:gd name="T58" fmla="*/ 177 w 200"/>
                  <a:gd name="T59" fmla="*/ 93 h 178"/>
                  <a:gd name="T60" fmla="*/ 175 w 200"/>
                  <a:gd name="T61" fmla="*/ 84 h 178"/>
                  <a:gd name="T62" fmla="*/ 176 w 200"/>
                  <a:gd name="T63" fmla="*/ 84 h 178"/>
                  <a:gd name="T64" fmla="*/ 200 w 200"/>
                  <a:gd name="T65" fmla="*/ 62 h 178"/>
                  <a:gd name="T66" fmla="*/ 117 w 200"/>
                  <a:gd name="T67" fmla="*/ 147 h 178"/>
                  <a:gd name="T68" fmla="*/ 120 w 200"/>
                  <a:gd name="T69" fmla="*/ 145 h 178"/>
                  <a:gd name="T70" fmla="*/ 117 w 200"/>
                  <a:gd name="T71" fmla="*/ 143 h 178"/>
                  <a:gd name="T72" fmla="*/ 114 w 200"/>
                  <a:gd name="T73" fmla="*/ 145 h 178"/>
                  <a:gd name="T74" fmla="*/ 117 w 200"/>
                  <a:gd name="T75" fmla="*/ 147 h 178"/>
                  <a:gd name="T76" fmla="*/ 116 w 200"/>
                  <a:gd name="T77" fmla="*/ 168 h 178"/>
                  <a:gd name="T78" fmla="*/ 111 w 200"/>
                  <a:gd name="T79" fmla="*/ 173 h 178"/>
                  <a:gd name="T80" fmla="*/ 117 w 200"/>
                  <a:gd name="T81" fmla="*/ 178 h 178"/>
                  <a:gd name="T82" fmla="*/ 122 w 200"/>
                  <a:gd name="T83" fmla="*/ 173 h 178"/>
                  <a:gd name="T84" fmla="*/ 116 w 200"/>
                  <a:gd name="T85" fmla="*/ 168 h 178"/>
                  <a:gd name="T86" fmla="*/ 116 w 200"/>
                  <a:gd name="T87" fmla="*/ 155 h 178"/>
                  <a:gd name="T88" fmla="*/ 111 w 200"/>
                  <a:gd name="T89" fmla="*/ 150 h 178"/>
                  <a:gd name="T90" fmla="*/ 106 w 200"/>
                  <a:gd name="T91" fmla="*/ 155 h 178"/>
                  <a:gd name="T92" fmla="*/ 111 w 200"/>
                  <a:gd name="T93" fmla="*/ 160 h 178"/>
                  <a:gd name="T94" fmla="*/ 116 w 200"/>
                  <a:gd name="T95" fmla="*/ 155 h 178"/>
                  <a:gd name="T96" fmla="*/ 97 w 200"/>
                  <a:gd name="T97" fmla="*/ 156 h 178"/>
                  <a:gd name="T98" fmla="*/ 89 w 200"/>
                  <a:gd name="T99" fmla="*/ 164 h 178"/>
                  <a:gd name="T100" fmla="*/ 98 w 200"/>
                  <a:gd name="T101" fmla="*/ 172 h 178"/>
                  <a:gd name="T102" fmla="*/ 106 w 200"/>
                  <a:gd name="T103" fmla="*/ 163 h 178"/>
                  <a:gd name="T104" fmla="*/ 97 w 200"/>
                  <a:gd name="T105" fmla="*/ 15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0" h="178">
                    <a:moveTo>
                      <a:pt x="200" y="62"/>
                    </a:moveTo>
                    <a:cubicBezTo>
                      <a:pt x="200" y="49"/>
                      <a:pt x="189" y="39"/>
                      <a:pt x="176" y="39"/>
                    </a:cubicBezTo>
                    <a:cubicBezTo>
                      <a:pt x="174" y="39"/>
                      <a:pt x="172" y="39"/>
                      <a:pt x="171" y="39"/>
                    </a:cubicBezTo>
                    <a:cubicBezTo>
                      <a:pt x="171" y="39"/>
                      <a:pt x="171" y="38"/>
                      <a:pt x="171" y="38"/>
                    </a:cubicBezTo>
                    <a:cubicBezTo>
                      <a:pt x="171" y="18"/>
                      <a:pt x="155" y="3"/>
                      <a:pt x="135" y="3"/>
                    </a:cubicBezTo>
                    <a:cubicBezTo>
                      <a:pt x="123" y="3"/>
                      <a:pt x="113" y="8"/>
                      <a:pt x="106" y="16"/>
                    </a:cubicBezTo>
                    <a:cubicBezTo>
                      <a:pt x="98" y="6"/>
                      <a:pt x="85" y="0"/>
                      <a:pt x="70" y="0"/>
                    </a:cubicBezTo>
                    <a:cubicBezTo>
                      <a:pt x="45" y="0"/>
                      <a:pt x="24" y="20"/>
                      <a:pt x="24" y="45"/>
                    </a:cubicBezTo>
                    <a:cubicBezTo>
                      <a:pt x="24" y="50"/>
                      <a:pt x="25" y="55"/>
                      <a:pt x="26" y="59"/>
                    </a:cubicBezTo>
                    <a:cubicBezTo>
                      <a:pt x="11" y="62"/>
                      <a:pt x="0" y="74"/>
                      <a:pt x="0" y="89"/>
                    </a:cubicBezTo>
                    <a:cubicBezTo>
                      <a:pt x="0" y="106"/>
                      <a:pt x="14" y="119"/>
                      <a:pt x="31" y="119"/>
                    </a:cubicBezTo>
                    <a:cubicBezTo>
                      <a:pt x="36" y="119"/>
                      <a:pt x="39" y="119"/>
                      <a:pt x="43" y="117"/>
                    </a:cubicBezTo>
                    <a:cubicBezTo>
                      <a:pt x="44" y="126"/>
                      <a:pt x="51" y="133"/>
                      <a:pt x="60" y="133"/>
                    </a:cubicBezTo>
                    <a:cubicBezTo>
                      <a:pt x="61" y="133"/>
                      <a:pt x="61" y="133"/>
                      <a:pt x="61" y="133"/>
                    </a:cubicBezTo>
                    <a:cubicBezTo>
                      <a:pt x="62" y="138"/>
                      <a:pt x="67" y="143"/>
                      <a:pt x="73" y="143"/>
                    </a:cubicBezTo>
                    <a:cubicBezTo>
                      <a:pt x="79" y="143"/>
                      <a:pt x="84" y="137"/>
                      <a:pt x="84" y="131"/>
                    </a:cubicBezTo>
                    <a:cubicBezTo>
                      <a:pt x="84" y="127"/>
                      <a:pt x="81" y="123"/>
                      <a:pt x="77" y="122"/>
                    </a:cubicBezTo>
                    <a:cubicBezTo>
                      <a:pt x="78" y="120"/>
                      <a:pt x="78" y="118"/>
                      <a:pt x="78" y="116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81" y="116"/>
                      <a:pt x="84" y="117"/>
                      <a:pt x="88" y="117"/>
                    </a:cubicBezTo>
                    <a:cubicBezTo>
                      <a:pt x="89" y="117"/>
                      <a:pt x="90" y="117"/>
                      <a:pt x="92" y="117"/>
                    </a:cubicBezTo>
                    <a:cubicBezTo>
                      <a:pt x="92" y="122"/>
                      <a:pt x="94" y="127"/>
                      <a:pt x="97" y="131"/>
                    </a:cubicBezTo>
                    <a:cubicBezTo>
                      <a:pt x="92" y="132"/>
                      <a:pt x="88" y="136"/>
                      <a:pt x="89" y="141"/>
                    </a:cubicBezTo>
                    <a:cubicBezTo>
                      <a:pt x="89" y="146"/>
                      <a:pt x="93" y="151"/>
                      <a:pt x="99" y="151"/>
                    </a:cubicBezTo>
                    <a:cubicBezTo>
                      <a:pt x="105" y="150"/>
                      <a:pt x="109" y="146"/>
                      <a:pt x="109" y="140"/>
                    </a:cubicBezTo>
                    <a:cubicBezTo>
                      <a:pt x="109" y="140"/>
                      <a:pt x="109" y="139"/>
                      <a:pt x="109" y="139"/>
                    </a:cubicBezTo>
                    <a:cubicBezTo>
                      <a:pt x="111" y="140"/>
                      <a:pt x="114" y="140"/>
                      <a:pt x="117" y="140"/>
                    </a:cubicBezTo>
                    <a:cubicBezTo>
                      <a:pt x="131" y="140"/>
                      <a:pt x="142" y="129"/>
                      <a:pt x="142" y="116"/>
                    </a:cubicBezTo>
                    <a:cubicBezTo>
                      <a:pt x="145" y="117"/>
                      <a:pt x="148" y="117"/>
                      <a:pt x="152" y="117"/>
                    </a:cubicBezTo>
                    <a:cubicBezTo>
                      <a:pt x="166" y="117"/>
                      <a:pt x="177" y="106"/>
                      <a:pt x="177" y="93"/>
                    </a:cubicBezTo>
                    <a:cubicBezTo>
                      <a:pt x="177" y="90"/>
                      <a:pt x="176" y="87"/>
                      <a:pt x="175" y="84"/>
                    </a:cubicBezTo>
                    <a:cubicBezTo>
                      <a:pt x="176" y="84"/>
                      <a:pt x="176" y="84"/>
                      <a:pt x="176" y="84"/>
                    </a:cubicBezTo>
                    <a:cubicBezTo>
                      <a:pt x="189" y="84"/>
                      <a:pt x="200" y="74"/>
                      <a:pt x="200" y="62"/>
                    </a:cubicBezTo>
                    <a:close/>
                    <a:moveTo>
                      <a:pt x="117" y="147"/>
                    </a:moveTo>
                    <a:cubicBezTo>
                      <a:pt x="119" y="147"/>
                      <a:pt x="120" y="146"/>
                      <a:pt x="120" y="145"/>
                    </a:cubicBezTo>
                    <a:cubicBezTo>
                      <a:pt x="120" y="144"/>
                      <a:pt x="118" y="142"/>
                      <a:pt x="117" y="143"/>
                    </a:cubicBezTo>
                    <a:cubicBezTo>
                      <a:pt x="116" y="143"/>
                      <a:pt x="114" y="144"/>
                      <a:pt x="114" y="145"/>
                    </a:cubicBezTo>
                    <a:cubicBezTo>
                      <a:pt x="115" y="146"/>
                      <a:pt x="116" y="148"/>
                      <a:pt x="117" y="147"/>
                    </a:cubicBezTo>
                    <a:close/>
                    <a:moveTo>
                      <a:pt x="116" y="168"/>
                    </a:moveTo>
                    <a:cubicBezTo>
                      <a:pt x="113" y="168"/>
                      <a:pt x="111" y="170"/>
                      <a:pt x="111" y="173"/>
                    </a:cubicBezTo>
                    <a:cubicBezTo>
                      <a:pt x="111" y="176"/>
                      <a:pt x="114" y="178"/>
                      <a:pt x="117" y="178"/>
                    </a:cubicBezTo>
                    <a:cubicBezTo>
                      <a:pt x="120" y="178"/>
                      <a:pt x="122" y="175"/>
                      <a:pt x="122" y="173"/>
                    </a:cubicBezTo>
                    <a:cubicBezTo>
                      <a:pt x="122" y="170"/>
                      <a:pt x="119" y="167"/>
                      <a:pt x="116" y="168"/>
                    </a:cubicBezTo>
                    <a:close/>
                    <a:moveTo>
                      <a:pt x="116" y="155"/>
                    </a:moveTo>
                    <a:cubicBezTo>
                      <a:pt x="116" y="152"/>
                      <a:pt x="114" y="150"/>
                      <a:pt x="111" y="150"/>
                    </a:cubicBezTo>
                    <a:cubicBezTo>
                      <a:pt x="108" y="150"/>
                      <a:pt x="106" y="152"/>
                      <a:pt x="106" y="155"/>
                    </a:cubicBezTo>
                    <a:cubicBezTo>
                      <a:pt x="106" y="158"/>
                      <a:pt x="108" y="161"/>
                      <a:pt x="111" y="160"/>
                    </a:cubicBezTo>
                    <a:cubicBezTo>
                      <a:pt x="114" y="160"/>
                      <a:pt x="117" y="158"/>
                      <a:pt x="116" y="155"/>
                    </a:cubicBezTo>
                    <a:close/>
                    <a:moveTo>
                      <a:pt x="97" y="156"/>
                    </a:moveTo>
                    <a:cubicBezTo>
                      <a:pt x="92" y="156"/>
                      <a:pt x="89" y="159"/>
                      <a:pt x="89" y="164"/>
                    </a:cubicBezTo>
                    <a:cubicBezTo>
                      <a:pt x="89" y="168"/>
                      <a:pt x="93" y="172"/>
                      <a:pt x="98" y="172"/>
                    </a:cubicBezTo>
                    <a:cubicBezTo>
                      <a:pt x="102" y="172"/>
                      <a:pt x="106" y="168"/>
                      <a:pt x="106" y="163"/>
                    </a:cubicBezTo>
                    <a:cubicBezTo>
                      <a:pt x="106" y="159"/>
                      <a:pt x="102" y="155"/>
                      <a:pt x="97" y="1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344596" y="2481320"/>
              <a:ext cx="996661" cy="996661"/>
              <a:chOff x="5323937" y="1118720"/>
              <a:chExt cx="996661" cy="99666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323937" y="1118720"/>
                <a:ext cx="996661" cy="9966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5585865" y="1348310"/>
                <a:ext cx="499202" cy="469980"/>
                <a:chOff x="5772150" y="3287231"/>
                <a:chExt cx="650876" cy="612775"/>
              </a:xfrm>
            </p:grpSpPr>
            <p:sp>
              <p:nvSpPr>
                <p:cNvPr id="31" name="Freeform 13"/>
                <p:cNvSpPr>
                  <a:spLocks noEditPoints="1"/>
                </p:cNvSpPr>
                <p:nvPr/>
              </p:nvSpPr>
              <p:spPr bwMode="auto">
                <a:xfrm>
                  <a:off x="5772150" y="3360256"/>
                  <a:ext cx="536576" cy="539750"/>
                </a:xfrm>
                <a:custGeom>
                  <a:avLst/>
                  <a:gdLst>
                    <a:gd name="T0" fmla="*/ 0 w 140"/>
                    <a:gd name="T1" fmla="*/ 115 h 141"/>
                    <a:gd name="T2" fmla="*/ 25 w 140"/>
                    <a:gd name="T3" fmla="*/ 130 h 141"/>
                    <a:gd name="T4" fmla="*/ 10 w 140"/>
                    <a:gd name="T5" fmla="*/ 60 h 141"/>
                    <a:gd name="T6" fmla="*/ 0 w 140"/>
                    <a:gd name="T7" fmla="*/ 81 h 141"/>
                    <a:gd name="T8" fmla="*/ 10 w 140"/>
                    <a:gd name="T9" fmla="*/ 60 h 141"/>
                    <a:gd name="T10" fmla="*/ 10 w 140"/>
                    <a:gd name="T11" fmla="*/ 26 h 141"/>
                    <a:gd name="T12" fmla="*/ 25 w 140"/>
                    <a:gd name="T13" fmla="*/ 0 h 141"/>
                    <a:gd name="T14" fmla="*/ 10 w 140"/>
                    <a:gd name="T15" fmla="*/ 87 h 141"/>
                    <a:gd name="T16" fmla="*/ 0 w 140"/>
                    <a:gd name="T17" fmla="*/ 108 h 141"/>
                    <a:gd name="T18" fmla="*/ 10 w 140"/>
                    <a:gd name="T19" fmla="*/ 87 h 141"/>
                    <a:gd name="T20" fmla="*/ 0 w 140"/>
                    <a:gd name="T21" fmla="*/ 33 h 141"/>
                    <a:gd name="T22" fmla="*/ 10 w 140"/>
                    <a:gd name="T23" fmla="*/ 54 h 141"/>
                    <a:gd name="T24" fmla="*/ 140 w 140"/>
                    <a:gd name="T25" fmla="*/ 42 h 141"/>
                    <a:gd name="T26" fmla="*/ 140 w 140"/>
                    <a:gd name="T27" fmla="*/ 54 h 141"/>
                    <a:gd name="T28" fmla="*/ 107 w 140"/>
                    <a:gd name="T29" fmla="*/ 9 h 141"/>
                    <a:gd name="T30" fmla="*/ 87 w 140"/>
                    <a:gd name="T31" fmla="*/ 0 h 141"/>
                    <a:gd name="T32" fmla="*/ 105 w 140"/>
                    <a:gd name="T33" fmla="*/ 10 h 141"/>
                    <a:gd name="T34" fmla="*/ 32 w 140"/>
                    <a:gd name="T35" fmla="*/ 141 h 141"/>
                    <a:gd name="T36" fmla="*/ 53 w 140"/>
                    <a:gd name="T37" fmla="*/ 131 h 141"/>
                    <a:gd name="T38" fmla="*/ 32 w 140"/>
                    <a:gd name="T39" fmla="*/ 141 h 141"/>
                    <a:gd name="T40" fmla="*/ 140 w 140"/>
                    <a:gd name="T41" fmla="*/ 108 h 141"/>
                    <a:gd name="T42" fmla="*/ 130 w 140"/>
                    <a:gd name="T43" fmla="*/ 87 h 141"/>
                    <a:gd name="T44" fmla="*/ 115 w 140"/>
                    <a:gd name="T45" fmla="*/ 130 h 141"/>
                    <a:gd name="T46" fmla="*/ 140 w 140"/>
                    <a:gd name="T47" fmla="*/ 115 h 141"/>
                    <a:gd name="T48" fmla="*/ 115 w 140"/>
                    <a:gd name="T49" fmla="*/ 130 h 141"/>
                    <a:gd name="T50" fmla="*/ 130 w 140"/>
                    <a:gd name="T51" fmla="*/ 81 h 141"/>
                    <a:gd name="T52" fmla="*/ 140 w 140"/>
                    <a:gd name="T53" fmla="*/ 60 h 141"/>
                    <a:gd name="T54" fmla="*/ 32 w 140"/>
                    <a:gd name="T55" fmla="*/ 10 h 141"/>
                    <a:gd name="T56" fmla="*/ 53 w 140"/>
                    <a:gd name="T57" fmla="*/ 0 h 141"/>
                    <a:gd name="T58" fmla="*/ 32 w 140"/>
                    <a:gd name="T59" fmla="*/ 10 h 141"/>
                    <a:gd name="T60" fmla="*/ 80 w 140"/>
                    <a:gd name="T61" fmla="*/ 10 h 141"/>
                    <a:gd name="T62" fmla="*/ 60 w 140"/>
                    <a:gd name="T63" fmla="*/ 0 h 141"/>
                    <a:gd name="T64" fmla="*/ 60 w 140"/>
                    <a:gd name="T65" fmla="*/ 141 h 141"/>
                    <a:gd name="T66" fmla="*/ 80 w 140"/>
                    <a:gd name="T67" fmla="*/ 131 h 141"/>
                    <a:gd name="T68" fmla="*/ 60 w 140"/>
                    <a:gd name="T69" fmla="*/ 141 h 141"/>
                    <a:gd name="T70" fmla="*/ 107 w 140"/>
                    <a:gd name="T71" fmla="*/ 141 h 141"/>
                    <a:gd name="T72" fmla="*/ 87 w 140"/>
                    <a:gd name="T73" fmla="*/ 13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0" h="141">
                      <a:moveTo>
                        <a:pt x="10" y="115"/>
                      </a:moveTo>
                      <a:cubicBezTo>
                        <a:pt x="0" y="115"/>
                        <a:pt x="0" y="115"/>
                        <a:pt x="0" y="115"/>
                      </a:cubicBezTo>
                      <a:cubicBezTo>
                        <a:pt x="0" y="129"/>
                        <a:pt x="11" y="140"/>
                        <a:pt x="25" y="140"/>
                      </a:cubicBezTo>
                      <a:cubicBezTo>
                        <a:pt x="25" y="130"/>
                        <a:pt x="25" y="130"/>
                        <a:pt x="25" y="130"/>
                      </a:cubicBezTo>
                      <a:cubicBezTo>
                        <a:pt x="17" y="130"/>
                        <a:pt x="10" y="124"/>
                        <a:pt x="10" y="115"/>
                      </a:cubicBezTo>
                      <a:close/>
                      <a:moveTo>
                        <a:pt x="10" y="60"/>
                      </a:move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10" y="81"/>
                        <a:pt x="10" y="81"/>
                        <a:pt x="10" y="81"/>
                      </a:cubicBezTo>
                      <a:lnTo>
                        <a:pt x="10" y="60"/>
                      </a:lnTo>
                      <a:close/>
                      <a:moveTo>
                        <a:pt x="0" y="26"/>
                      </a:move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17"/>
                        <a:pt x="17" y="10"/>
                        <a:pt x="25" y="1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2"/>
                        <a:pt x="0" y="26"/>
                      </a:cubicBezTo>
                      <a:close/>
                      <a:moveTo>
                        <a:pt x="10" y="87"/>
                      </a:move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10" y="108"/>
                        <a:pt x="10" y="108"/>
                        <a:pt x="10" y="108"/>
                      </a:cubicBezTo>
                      <a:lnTo>
                        <a:pt x="10" y="87"/>
                      </a:lnTo>
                      <a:close/>
                      <a:moveTo>
                        <a:pt x="10" y="33"/>
                      </a:move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10" y="54"/>
                        <a:pt x="10" y="54"/>
                        <a:pt x="10" y="54"/>
                      </a:cubicBezTo>
                      <a:lnTo>
                        <a:pt x="10" y="33"/>
                      </a:lnTo>
                      <a:close/>
                      <a:moveTo>
                        <a:pt x="140" y="42"/>
                      </a:moveTo>
                      <a:cubicBezTo>
                        <a:pt x="137" y="46"/>
                        <a:pt x="135" y="50"/>
                        <a:pt x="132" y="54"/>
                      </a:cubicBezTo>
                      <a:cubicBezTo>
                        <a:pt x="140" y="54"/>
                        <a:pt x="140" y="54"/>
                        <a:pt x="140" y="54"/>
                      </a:cubicBezTo>
                      <a:lnTo>
                        <a:pt x="140" y="42"/>
                      </a:lnTo>
                      <a:close/>
                      <a:moveTo>
                        <a:pt x="107" y="9"/>
                      </a:move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87" y="0"/>
                        <a:pt x="87" y="0"/>
                        <a:pt x="87" y="0"/>
                      </a:cubicBezTo>
                      <a:cubicBezTo>
                        <a:pt x="87" y="10"/>
                        <a:pt x="87" y="10"/>
                        <a:pt x="87" y="10"/>
                      </a:cubicBezTo>
                      <a:cubicBezTo>
                        <a:pt x="105" y="10"/>
                        <a:pt x="105" y="10"/>
                        <a:pt x="105" y="10"/>
                      </a:cubicBezTo>
                      <a:cubicBezTo>
                        <a:pt x="106" y="10"/>
                        <a:pt x="106" y="9"/>
                        <a:pt x="107" y="9"/>
                      </a:cubicBezTo>
                      <a:close/>
                      <a:moveTo>
                        <a:pt x="32" y="141"/>
                      </a:moveTo>
                      <a:cubicBezTo>
                        <a:pt x="53" y="141"/>
                        <a:pt x="53" y="141"/>
                        <a:pt x="53" y="141"/>
                      </a:cubicBezTo>
                      <a:cubicBezTo>
                        <a:pt x="53" y="131"/>
                        <a:pt x="53" y="131"/>
                        <a:pt x="53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lnTo>
                        <a:pt x="32" y="141"/>
                      </a:lnTo>
                      <a:close/>
                      <a:moveTo>
                        <a:pt x="130" y="108"/>
                      </a:moveTo>
                      <a:cubicBezTo>
                        <a:pt x="140" y="108"/>
                        <a:pt x="140" y="108"/>
                        <a:pt x="140" y="108"/>
                      </a:cubicBezTo>
                      <a:cubicBezTo>
                        <a:pt x="140" y="87"/>
                        <a:pt x="140" y="87"/>
                        <a:pt x="140" y="87"/>
                      </a:cubicBezTo>
                      <a:cubicBezTo>
                        <a:pt x="130" y="87"/>
                        <a:pt x="130" y="87"/>
                        <a:pt x="130" y="87"/>
                      </a:cubicBezTo>
                      <a:lnTo>
                        <a:pt x="130" y="108"/>
                      </a:lnTo>
                      <a:close/>
                      <a:moveTo>
                        <a:pt x="115" y="130"/>
                      </a:moveTo>
                      <a:cubicBezTo>
                        <a:pt x="115" y="140"/>
                        <a:pt x="115" y="140"/>
                        <a:pt x="115" y="140"/>
                      </a:cubicBezTo>
                      <a:cubicBezTo>
                        <a:pt x="129" y="140"/>
                        <a:pt x="140" y="129"/>
                        <a:pt x="140" y="115"/>
                      </a:cubicBezTo>
                      <a:cubicBezTo>
                        <a:pt x="130" y="115"/>
                        <a:pt x="130" y="115"/>
                        <a:pt x="130" y="115"/>
                      </a:cubicBezTo>
                      <a:cubicBezTo>
                        <a:pt x="130" y="124"/>
                        <a:pt x="123" y="130"/>
                        <a:pt x="115" y="130"/>
                      </a:cubicBezTo>
                      <a:close/>
                      <a:moveTo>
                        <a:pt x="130" y="60"/>
                      </a:moveTo>
                      <a:cubicBezTo>
                        <a:pt x="130" y="81"/>
                        <a:pt x="130" y="81"/>
                        <a:pt x="130" y="81"/>
                      </a:cubicBezTo>
                      <a:cubicBezTo>
                        <a:pt x="140" y="81"/>
                        <a:pt x="140" y="81"/>
                        <a:pt x="140" y="81"/>
                      </a:cubicBezTo>
                      <a:cubicBezTo>
                        <a:pt x="140" y="60"/>
                        <a:pt x="140" y="60"/>
                        <a:pt x="140" y="60"/>
                      </a:cubicBezTo>
                      <a:lnTo>
                        <a:pt x="130" y="60"/>
                      </a:lnTo>
                      <a:close/>
                      <a:moveTo>
                        <a:pt x="32" y="10"/>
                      </a:move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10"/>
                      </a:lnTo>
                      <a:close/>
                      <a:moveTo>
                        <a:pt x="60" y="10"/>
                      </a:moveTo>
                      <a:cubicBezTo>
                        <a:pt x="80" y="10"/>
                        <a:pt x="80" y="10"/>
                        <a:pt x="80" y="1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lnTo>
                        <a:pt x="60" y="10"/>
                      </a:lnTo>
                      <a:close/>
                      <a:moveTo>
                        <a:pt x="60" y="141"/>
                      </a:moveTo>
                      <a:cubicBezTo>
                        <a:pt x="80" y="141"/>
                        <a:pt x="80" y="141"/>
                        <a:pt x="80" y="141"/>
                      </a:cubicBezTo>
                      <a:cubicBezTo>
                        <a:pt x="80" y="131"/>
                        <a:pt x="80" y="131"/>
                        <a:pt x="80" y="131"/>
                      </a:cubicBezTo>
                      <a:cubicBezTo>
                        <a:pt x="60" y="131"/>
                        <a:pt x="60" y="131"/>
                        <a:pt x="60" y="131"/>
                      </a:cubicBezTo>
                      <a:lnTo>
                        <a:pt x="60" y="141"/>
                      </a:lnTo>
                      <a:close/>
                      <a:moveTo>
                        <a:pt x="87" y="141"/>
                      </a:moveTo>
                      <a:cubicBezTo>
                        <a:pt x="107" y="141"/>
                        <a:pt x="107" y="141"/>
                        <a:pt x="107" y="141"/>
                      </a:cubicBezTo>
                      <a:cubicBezTo>
                        <a:pt x="107" y="131"/>
                        <a:pt x="107" y="131"/>
                        <a:pt x="107" y="131"/>
                      </a:cubicBezTo>
                      <a:cubicBezTo>
                        <a:pt x="87" y="131"/>
                        <a:pt x="87" y="131"/>
                        <a:pt x="87" y="131"/>
                      </a:cubicBezTo>
                      <a:lnTo>
                        <a:pt x="87" y="1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834062" y="3287231"/>
                  <a:ext cx="588964" cy="509588"/>
                </a:xfrm>
                <a:custGeom>
                  <a:avLst/>
                  <a:gdLst>
                    <a:gd name="T0" fmla="*/ 150 w 154"/>
                    <a:gd name="T1" fmla="*/ 0 h 133"/>
                    <a:gd name="T2" fmla="*/ 54 w 154"/>
                    <a:gd name="T3" fmla="*/ 84 h 133"/>
                    <a:gd name="T4" fmla="*/ 17 w 154"/>
                    <a:gd name="T5" fmla="*/ 54 h 133"/>
                    <a:gd name="T6" fmla="*/ 0 w 154"/>
                    <a:gd name="T7" fmla="*/ 68 h 133"/>
                    <a:gd name="T8" fmla="*/ 65 w 154"/>
                    <a:gd name="T9" fmla="*/ 133 h 133"/>
                    <a:gd name="T10" fmla="*/ 154 w 154"/>
                    <a:gd name="T11" fmla="*/ 9 h 133"/>
                    <a:gd name="T12" fmla="*/ 150 w 154"/>
                    <a:gd name="T13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4" h="133">
                      <a:moveTo>
                        <a:pt x="150" y="0"/>
                      </a:moveTo>
                      <a:cubicBezTo>
                        <a:pt x="104" y="29"/>
                        <a:pt x="69" y="65"/>
                        <a:pt x="54" y="84"/>
                      </a:cubicBezTo>
                      <a:cubicBezTo>
                        <a:pt x="17" y="54"/>
                        <a:pt x="17" y="54"/>
                        <a:pt x="17" y="54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65" y="133"/>
                        <a:pt x="65" y="133"/>
                        <a:pt x="65" y="133"/>
                      </a:cubicBezTo>
                      <a:cubicBezTo>
                        <a:pt x="76" y="105"/>
                        <a:pt x="111" y="49"/>
                        <a:pt x="154" y="9"/>
                      </a:cubicBezTo>
                      <a:lnTo>
                        <a:pt x="1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1" name="组合 90"/>
            <p:cNvGrpSpPr/>
            <p:nvPr/>
          </p:nvGrpSpPr>
          <p:grpSpPr>
            <a:xfrm>
              <a:off x="895590" y="2685493"/>
              <a:ext cx="940001" cy="940001"/>
              <a:chOff x="2406714" y="3912247"/>
              <a:chExt cx="940001" cy="940001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2406714" y="3912247"/>
                <a:ext cx="940001" cy="94000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87" name="Group 62"/>
              <p:cNvGrpSpPr>
                <a:grpSpLocks noChangeAspect="1"/>
              </p:cNvGrpSpPr>
              <p:nvPr/>
            </p:nvGrpSpPr>
            <p:grpSpPr bwMode="auto">
              <a:xfrm>
                <a:off x="2702986" y="4007759"/>
                <a:ext cx="375973" cy="562002"/>
                <a:chOff x="3647" y="1954"/>
                <a:chExt cx="384" cy="574"/>
              </a:xfrm>
            </p:grpSpPr>
            <p:sp>
              <p:nvSpPr>
                <p:cNvPr id="88" name="AutoShape 61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49" y="1954"/>
                  <a:ext cx="382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9" name="Freeform 63"/>
                <p:cNvSpPr>
                  <a:spLocks/>
                </p:cNvSpPr>
                <p:nvPr/>
              </p:nvSpPr>
              <p:spPr bwMode="auto">
                <a:xfrm>
                  <a:off x="3779" y="2118"/>
                  <a:ext cx="252" cy="285"/>
                </a:xfrm>
                <a:custGeom>
                  <a:avLst/>
                  <a:gdLst>
                    <a:gd name="T0" fmla="*/ 32 w 105"/>
                    <a:gd name="T1" fmla="*/ 118 h 118"/>
                    <a:gd name="T2" fmla="*/ 1 w 105"/>
                    <a:gd name="T3" fmla="*/ 105 h 118"/>
                    <a:gd name="T4" fmla="*/ 1 w 105"/>
                    <a:gd name="T5" fmla="*/ 105 h 118"/>
                    <a:gd name="T6" fmla="*/ 0 w 105"/>
                    <a:gd name="T7" fmla="*/ 104 h 118"/>
                    <a:gd name="T8" fmla="*/ 19 w 105"/>
                    <a:gd name="T9" fmla="*/ 85 h 118"/>
                    <a:gd name="T10" fmla="*/ 20 w 105"/>
                    <a:gd name="T11" fmla="*/ 86 h 118"/>
                    <a:gd name="T12" fmla="*/ 32 w 105"/>
                    <a:gd name="T13" fmla="*/ 91 h 118"/>
                    <a:gd name="T14" fmla="*/ 32 w 105"/>
                    <a:gd name="T15" fmla="*/ 91 h 118"/>
                    <a:gd name="T16" fmla="*/ 43 w 105"/>
                    <a:gd name="T17" fmla="*/ 86 h 118"/>
                    <a:gd name="T18" fmla="*/ 43 w 105"/>
                    <a:gd name="T19" fmla="*/ 86 h 118"/>
                    <a:gd name="T20" fmla="*/ 74 w 105"/>
                    <a:gd name="T21" fmla="*/ 56 h 118"/>
                    <a:gd name="T22" fmla="*/ 79 w 105"/>
                    <a:gd name="T23" fmla="*/ 44 h 118"/>
                    <a:gd name="T24" fmla="*/ 79 w 105"/>
                    <a:gd name="T25" fmla="*/ 44 h 118"/>
                    <a:gd name="T26" fmla="*/ 74 w 105"/>
                    <a:gd name="T27" fmla="*/ 33 h 118"/>
                    <a:gd name="T28" fmla="*/ 74 w 105"/>
                    <a:gd name="T29" fmla="*/ 33 h 118"/>
                    <a:gd name="T30" fmla="*/ 73 w 105"/>
                    <a:gd name="T31" fmla="*/ 31 h 118"/>
                    <a:gd name="T32" fmla="*/ 61 w 105"/>
                    <a:gd name="T33" fmla="*/ 27 h 118"/>
                    <a:gd name="T34" fmla="*/ 61 w 105"/>
                    <a:gd name="T35" fmla="*/ 27 h 118"/>
                    <a:gd name="T36" fmla="*/ 49 w 105"/>
                    <a:gd name="T37" fmla="*/ 31 h 118"/>
                    <a:gd name="T38" fmla="*/ 49 w 105"/>
                    <a:gd name="T39" fmla="*/ 31 h 118"/>
                    <a:gd name="T40" fmla="*/ 37 w 105"/>
                    <a:gd name="T41" fmla="*/ 44 h 118"/>
                    <a:gd name="T42" fmla="*/ 18 w 105"/>
                    <a:gd name="T43" fmla="*/ 44 h 118"/>
                    <a:gd name="T44" fmla="*/ 18 w 105"/>
                    <a:gd name="T45" fmla="*/ 44 h 118"/>
                    <a:gd name="T46" fmla="*/ 18 w 105"/>
                    <a:gd name="T47" fmla="*/ 25 h 118"/>
                    <a:gd name="T48" fmla="*/ 18 w 105"/>
                    <a:gd name="T49" fmla="*/ 25 h 118"/>
                    <a:gd name="T50" fmla="*/ 31 w 105"/>
                    <a:gd name="T51" fmla="*/ 13 h 118"/>
                    <a:gd name="T52" fmla="*/ 61 w 105"/>
                    <a:gd name="T53" fmla="*/ 0 h 118"/>
                    <a:gd name="T54" fmla="*/ 61 w 105"/>
                    <a:gd name="T55" fmla="*/ 0 h 118"/>
                    <a:gd name="T56" fmla="*/ 91 w 105"/>
                    <a:gd name="T57" fmla="*/ 13 h 118"/>
                    <a:gd name="T58" fmla="*/ 91 w 105"/>
                    <a:gd name="T59" fmla="*/ 13 h 118"/>
                    <a:gd name="T60" fmla="*/ 93 w 105"/>
                    <a:gd name="T61" fmla="*/ 14 h 118"/>
                    <a:gd name="T62" fmla="*/ 105 w 105"/>
                    <a:gd name="T63" fmla="*/ 44 h 118"/>
                    <a:gd name="T64" fmla="*/ 105 w 105"/>
                    <a:gd name="T65" fmla="*/ 44 h 118"/>
                    <a:gd name="T66" fmla="*/ 93 w 105"/>
                    <a:gd name="T67" fmla="*/ 74 h 118"/>
                    <a:gd name="T68" fmla="*/ 93 w 105"/>
                    <a:gd name="T69" fmla="*/ 74 h 118"/>
                    <a:gd name="T70" fmla="*/ 62 w 105"/>
                    <a:gd name="T71" fmla="*/ 105 h 118"/>
                    <a:gd name="T72" fmla="*/ 32 w 105"/>
                    <a:gd name="T73" fmla="*/ 118 h 118"/>
                    <a:gd name="T74" fmla="*/ 32 w 105"/>
                    <a:gd name="T75" fmla="*/ 118 h 118"/>
                    <a:gd name="T76" fmla="*/ 32 w 105"/>
                    <a:gd name="T77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5" h="118">
                      <a:moveTo>
                        <a:pt x="32" y="118"/>
                      </a:moveTo>
                      <a:cubicBezTo>
                        <a:pt x="21" y="118"/>
                        <a:pt x="10" y="113"/>
                        <a:pt x="1" y="105"/>
                      </a:cubicBezTo>
                      <a:cubicBezTo>
                        <a:pt x="1" y="105"/>
                        <a:pt x="1" y="105"/>
                        <a:pt x="1" y="105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19" y="85"/>
                        <a:pt x="19" y="85"/>
                        <a:pt x="19" y="85"/>
                      </a:cubicBezTo>
                      <a:cubicBezTo>
                        <a:pt x="20" y="86"/>
                        <a:pt x="20" y="86"/>
                        <a:pt x="20" y="86"/>
                      </a:cubicBezTo>
                      <a:cubicBezTo>
                        <a:pt x="23" y="90"/>
                        <a:pt x="27" y="91"/>
                        <a:pt x="32" y="91"/>
                      </a:cubicBezTo>
                      <a:cubicBezTo>
                        <a:pt x="32" y="91"/>
                        <a:pt x="32" y="91"/>
                        <a:pt x="32" y="91"/>
                      </a:cubicBezTo>
                      <a:cubicBezTo>
                        <a:pt x="36" y="91"/>
                        <a:pt x="40" y="90"/>
                        <a:pt x="43" y="86"/>
                      </a:cubicBezTo>
                      <a:cubicBezTo>
                        <a:pt x="43" y="86"/>
                        <a:pt x="43" y="86"/>
                        <a:pt x="43" y="86"/>
                      </a:cubicBezTo>
                      <a:cubicBezTo>
                        <a:pt x="74" y="56"/>
                        <a:pt x="74" y="56"/>
                        <a:pt x="74" y="56"/>
                      </a:cubicBezTo>
                      <a:cubicBezTo>
                        <a:pt x="77" y="53"/>
                        <a:pt x="79" y="48"/>
                        <a:pt x="79" y="44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0"/>
                        <a:pt x="77" y="36"/>
                        <a:pt x="74" y="33"/>
                      </a:cubicBezTo>
                      <a:cubicBezTo>
                        <a:pt x="74" y="33"/>
                        <a:pt x="74" y="33"/>
                        <a:pt x="74" y="33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cubicBezTo>
                        <a:pt x="69" y="28"/>
                        <a:pt x="65" y="27"/>
                        <a:pt x="61" y="27"/>
                      </a:cubicBezTo>
                      <a:cubicBezTo>
                        <a:pt x="61" y="27"/>
                        <a:pt x="61" y="27"/>
                        <a:pt x="61" y="27"/>
                      </a:cubicBezTo>
                      <a:cubicBezTo>
                        <a:pt x="57" y="27"/>
                        <a:pt x="53" y="28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37" y="44"/>
                        <a:pt x="37" y="44"/>
                        <a:pt x="37" y="44"/>
                      </a:cubicBezTo>
                      <a:cubicBezTo>
                        <a:pt x="32" y="49"/>
                        <a:pt x="23" y="49"/>
                        <a:pt x="18" y="44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cubicBezTo>
                        <a:pt x="13" y="39"/>
                        <a:pt x="13" y="30"/>
                        <a:pt x="18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9" y="4"/>
                        <a:pt x="50" y="0"/>
                        <a:pt x="61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72" y="0"/>
                        <a:pt x="83" y="4"/>
                        <a:pt x="91" y="13"/>
                      </a:cubicBezTo>
                      <a:cubicBezTo>
                        <a:pt x="91" y="13"/>
                        <a:pt x="91" y="13"/>
                        <a:pt x="91" y="13"/>
                      </a:cubicBezTo>
                      <a:cubicBezTo>
                        <a:pt x="93" y="14"/>
                        <a:pt x="93" y="14"/>
                        <a:pt x="93" y="14"/>
                      </a:cubicBezTo>
                      <a:cubicBezTo>
                        <a:pt x="101" y="22"/>
                        <a:pt x="105" y="33"/>
                        <a:pt x="105" y="44"/>
                      </a:cubicBezTo>
                      <a:cubicBezTo>
                        <a:pt x="105" y="44"/>
                        <a:pt x="105" y="44"/>
                        <a:pt x="105" y="44"/>
                      </a:cubicBezTo>
                      <a:cubicBezTo>
                        <a:pt x="105" y="55"/>
                        <a:pt x="101" y="66"/>
                        <a:pt x="93" y="74"/>
                      </a:cubicBezTo>
                      <a:cubicBezTo>
                        <a:pt x="93" y="74"/>
                        <a:pt x="93" y="74"/>
                        <a:pt x="93" y="74"/>
                      </a:cubicBezTo>
                      <a:cubicBezTo>
                        <a:pt x="62" y="105"/>
                        <a:pt x="62" y="105"/>
                        <a:pt x="62" y="105"/>
                      </a:cubicBezTo>
                      <a:cubicBezTo>
                        <a:pt x="54" y="114"/>
                        <a:pt x="42" y="118"/>
                        <a:pt x="32" y="118"/>
                      </a:cubicBezTo>
                      <a:cubicBezTo>
                        <a:pt x="32" y="118"/>
                        <a:pt x="32" y="118"/>
                        <a:pt x="32" y="118"/>
                      </a:cubicBezTo>
                      <a:cubicBezTo>
                        <a:pt x="32" y="118"/>
                        <a:pt x="32" y="118"/>
                        <a:pt x="32" y="1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Freeform 64"/>
                <p:cNvSpPr>
                  <a:spLocks/>
                </p:cNvSpPr>
                <p:nvPr/>
              </p:nvSpPr>
              <p:spPr bwMode="auto">
                <a:xfrm>
                  <a:off x="3647" y="2244"/>
                  <a:ext cx="252" cy="284"/>
                </a:xfrm>
                <a:custGeom>
                  <a:avLst/>
                  <a:gdLst>
                    <a:gd name="T0" fmla="*/ 44 w 105"/>
                    <a:gd name="T1" fmla="*/ 118 h 118"/>
                    <a:gd name="T2" fmla="*/ 14 w 105"/>
                    <a:gd name="T3" fmla="*/ 105 h 118"/>
                    <a:gd name="T4" fmla="*/ 14 w 105"/>
                    <a:gd name="T5" fmla="*/ 105 h 118"/>
                    <a:gd name="T6" fmla="*/ 12 w 105"/>
                    <a:gd name="T7" fmla="*/ 104 h 118"/>
                    <a:gd name="T8" fmla="*/ 0 w 105"/>
                    <a:gd name="T9" fmla="*/ 74 h 118"/>
                    <a:gd name="T10" fmla="*/ 0 w 105"/>
                    <a:gd name="T11" fmla="*/ 74 h 118"/>
                    <a:gd name="T12" fmla="*/ 12 w 105"/>
                    <a:gd name="T13" fmla="*/ 44 h 118"/>
                    <a:gd name="T14" fmla="*/ 12 w 105"/>
                    <a:gd name="T15" fmla="*/ 44 h 118"/>
                    <a:gd name="T16" fmla="*/ 43 w 105"/>
                    <a:gd name="T17" fmla="*/ 13 h 118"/>
                    <a:gd name="T18" fmla="*/ 73 w 105"/>
                    <a:gd name="T19" fmla="*/ 0 h 118"/>
                    <a:gd name="T20" fmla="*/ 73 w 105"/>
                    <a:gd name="T21" fmla="*/ 0 h 118"/>
                    <a:gd name="T22" fmla="*/ 98 w 105"/>
                    <a:gd name="T23" fmla="*/ 8 h 118"/>
                    <a:gd name="T24" fmla="*/ 98 w 105"/>
                    <a:gd name="T25" fmla="*/ 8 h 118"/>
                    <a:gd name="T26" fmla="*/ 101 w 105"/>
                    <a:gd name="T27" fmla="*/ 10 h 118"/>
                    <a:gd name="T28" fmla="*/ 101 w 105"/>
                    <a:gd name="T29" fmla="*/ 10 h 118"/>
                    <a:gd name="T30" fmla="*/ 104 w 105"/>
                    <a:gd name="T31" fmla="*/ 13 h 118"/>
                    <a:gd name="T32" fmla="*/ 105 w 105"/>
                    <a:gd name="T33" fmla="*/ 14 h 118"/>
                    <a:gd name="T34" fmla="*/ 105 w 105"/>
                    <a:gd name="T35" fmla="*/ 14 h 118"/>
                    <a:gd name="T36" fmla="*/ 105 w 105"/>
                    <a:gd name="T37" fmla="*/ 14 h 118"/>
                    <a:gd name="T38" fmla="*/ 86 w 105"/>
                    <a:gd name="T39" fmla="*/ 33 h 118"/>
                    <a:gd name="T40" fmla="*/ 86 w 105"/>
                    <a:gd name="T41" fmla="*/ 33 h 118"/>
                    <a:gd name="T42" fmla="*/ 85 w 105"/>
                    <a:gd name="T43" fmla="*/ 32 h 118"/>
                    <a:gd name="T44" fmla="*/ 73 w 105"/>
                    <a:gd name="T45" fmla="*/ 27 h 118"/>
                    <a:gd name="T46" fmla="*/ 73 w 105"/>
                    <a:gd name="T47" fmla="*/ 27 h 118"/>
                    <a:gd name="T48" fmla="*/ 62 w 105"/>
                    <a:gd name="T49" fmla="*/ 32 h 118"/>
                    <a:gd name="T50" fmla="*/ 62 w 105"/>
                    <a:gd name="T51" fmla="*/ 32 h 118"/>
                    <a:gd name="T52" fmla="*/ 31 w 105"/>
                    <a:gd name="T53" fmla="*/ 62 h 118"/>
                    <a:gd name="T54" fmla="*/ 26 w 105"/>
                    <a:gd name="T55" fmla="*/ 74 h 118"/>
                    <a:gd name="T56" fmla="*/ 26 w 105"/>
                    <a:gd name="T57" fmla="*/ 74 h 118"/>
                    <a:gd name="T58" fmla="*/ 31 w 105"/>
                    <a:gd name="T59" fmla="*/ 85 h 118"/>
                    <a:gd name="T60" fmla="*/ 31 w 105"/>
                    <a:gd name="T61" fmla="*/ 85 h 118"/>
                    <a:gd name="T62" fmla="*/ 32 w 105"/>
                    <a:gd name="T63" fmla="*/ 87 h 118"/>
                    <a:gd name="T64" fmla="*/ 44 w 105"/>
                    <a:gd name="T65" fmla="*/ 91 h 118"/>
                    <a:gd name="T66" fmla="*/ 44 w 105"/>
                    <a:gd name="T67" fmla="*/ 91 h 118"/>
                    <a:gd name="T68" fmla="*/ 56 w 105"/>
                    <a:gd name="T69" fmla="*/ 87 h 118"/>
                    <a:gd name="T70" fmla="*/ 56 w 105"/>
                    <a:gd name="T71" fmla="*/ 87 h 118"/>
                    <a:gd name="T72" fmla="*/ 69 w 105"/>
                    <a:gd name="T73" fmla="*/ 73 h 118"/>
                    <a:gd name="T74" fmla="*/ 87 w 105"/>
                    <a:gd name="T75" fmla="*/ 73 h 118"/>
                    <a:gd name="T76" fmla="*/ 87 w 105"/>
                    <a:gd name="T77" fmla="*/ 73 h 118"/>
                    <a:gd name="T78" fmla="*/ 87 w 105"/>
                    <a:gd name="T79" fmla="*/ 92 h 118"/>
                    <a:gd name="T80" fmla="*/ 87 w 105"/>
                    <a:gd name="T81" fmla="*/ 92 h 118"/>
                    <a:gd name="T82" fmla="*/ 74 w 105"/>
                    <a:gd name="T83" fmla="*/ 105 h 118"/>
                    <a:gd name="T84" fmla="*/ 44 w 105"/>
                    <a:gd name="T85" fmla="*/ 118 h 118"/>
                    <a:gd name="T86" fmla="*/ 44 w 105"/>
                    <a:gd name="T87" fmla="*/ 118 h 118"/>
                    <a:gd name="T88" fmla="*/ 44 w 105"/>
                    <a:gd name="T8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5" h="118">
                      <a:moveTo>
                        <a:pt x="44" y="118"/>
                      </a:moveTo>
                      <a:cubicBezTo>
                        <a:pt x="33" y="118"/>
                        <a:pt x="22" y="114"/>
                        <a:pt x="14" y="105"/>
                      </a:cubicBezTo>
                      <a:cubicBezTo>
                        <a:pt x="14" y="105"/>
                        <a:pt x="14" y="105"/>
                        <a:pt x="14" y="105"/>
                      </a:cubicBezTo>
                      <a:cubicBezTo>
                        <a:pt x="12" y="104"/>
                        <a:pt x="12" y="104"/>
                        <a:pt x="12" y="104"/>
                      </a:cubicBezTo>
                      <a:cubicBezTo>
                        <a:pt x="4" y="96"/>
                        <a:pt x="0" y="85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63"/>
                        <a:pt x="4" y="52"/>
                        <a:pt x="12" y="44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51" y="5"/>
                        <a:pt x="62" y="0"/>
                        <a:pt x="73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82" y="0"/>
                        <a:pt x="91" y="3"/>
                        <a:pt x="98" y="8"/>
                      </a:cubicBezTo>
                      <a:cubicBezTo>
                        <a:pt x="98" y="8"/>
                        <a:pt x="98" y="8"/>
                        <a:pt x="98" y="8"/>
                      </a:cubicBezTo>
                      <a:cubicBezTo>
                        <a:pt x="99" y="9"/>
                        <a:pt x="100" y="9"/>
                        <a:pt x="101" y="10"/>
                      </a:cubicBezTo>
                      <a:cubicBezTo>
                        <a:pt x="101" y="10"/>
                        <a:pt x="101" y="10"/>
                        <a:pt x="101" y="10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86" y="33"/>
                        <a:pt x="86" y="33"/>
                        <a:pt x="86" y="33"/>
                      </a:cubicBezTo>
                      <a:cubicBezTo>
                        <a:pt x="86" y="33"/>
                        <a:pt x="86" y="33"/>
                        <a:pt x="86" y="33"/>
                      </a:cubicBezTo>
                      <a:cubicBezTo>
                        <a:pt x="85" y="32"/>
                        <a:pt x="85" y="32"/>
                        <a:pt x="85" y="32"/>
                      </a:cubicBezTo>
                      <a:cubicBezTo>
                        <a:pt x="82" y="28"/>
                        <a:pt x="78" y="27"/>
                        <a:pt x="73" y="27"/>
                      </a:cubicBezTo>
                      <a:cubicBezTo>
                        <a:pt x="73" y="27"/>
                        <a:pt x="73" y="27"/>
                        <a:pt x="73" y="27"/>
                      </a:cubicBezTo>
                      <a:cubicBezTo>
                        <a:pt x="69" y="27"/>
                        <a:pt x="65" y="28"/>
                        <a:pt x="62" y="32"/>
                      </a:cubicBezTo>
                      <a:cubicBezTo>
                        <a:pt x="62" y="32"/>
                        <a:pt x="62" y="32"/>
                        <a:pt x="62" y="32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28" y="65"/>
                        <a:pt x="26" y="70"/>
                        <a:pt x="26" y="74"/>
                      </a:cubicBezTo>
                      <a:cubicBezTo>
                        <a:pt x="26" y="74"/>
                        <a:pt x="26" y="74"/>
                        <a:pt x="26" y="74"/>
                      </a:cubicBezTo>
                      <a:cubicBezTo>
                        <a:pt x="26" y="78"/>
                        <a:pt x="28" y="82"/>
                        <a:pt x="31" y="85"/>
                      </a:cubicBezTo>
                      <a:cubicBezTo>
                        <a:pt x="31" y="85"/>
                        <a:pt x="31" y="85"/>
                        <a:pt x="31" y="85"/>
                      </a:cubicBezTo>
                      <a:cubicBezTo>
                        <a:pt x="32" y="87"/>
                        <a:pt x="32" y="87"/>
                        <a:pt x="32" y="87"/>
                      </a:cubicBezTo>
                      <a:cubicBezTo>
                        <a:pt x="36" y="90"/>
                        <a:pt x="40" y="91"/>
                        <a:pt x="44" y="91"/>
                      </a:cubicBezTo>
                      <a:cubicBezTo>
                        <a:pt x="44" y="91"/>
                        <a:pt x="44" y="91"/>
                        <a:pt x="44" y="91"/>
                      </a:cubicBezTo>
                      <a:cubicBezTo>
                        <a:pt x="48" y="91"/>
                        <a:pt x="52" y="90"/>
                        <a:pt x="56" y="87"/>
                      </a:cubicBezTo>
                      <a:cubicBezTo>
                        <a:pt x="56" y="87"/>
                        <a:pt x="56" y="87"/>
                        <a:pt x="56" y="87"/>
                      </a:cubicBezTo>
                      <a:cubicBezTo>
                        <a:pt x="69" y="73"/>
                        <a:pt x="69" y="73"/>
                        <a:pt x="69" y="73"/>
                      </a:cubicBezTo>
                      <a:cubicBezTo>
                        <a:pt x="74" y="68"/>
                        <a:pt x="82" y="68"/>
                        <a:pt x="87" y="73"/>
                      </a:cubicBezTo>
                      <a:cubicBezTo>
                        <a:pt x="87" y="73"/>
                        <a:pt x="87" y="73"/>
                        <a:pt x="87" y="73"/>
                      </a:cubicBezTo>
                      <a:cubicBezTo>
                        <a:pt x="93" y="79"/>
                        <a:pt x="93" y="87"/>
                        <a:pt x="87" y="92"/>
                      </a:cubicBezTo>
                      <a:cubicBezTo>
                        <a:pt x="87" y="92"/>
                        <a:pt x="87" y="92"/>
                        <a:pt x="87" y="92"/>
                      </a:cubicBezTo>
                      <a:cubicBezTo>
                        <a:pt x="74" y="105"/>
                        <a:pt x="74" y="105"/>
                        <a:pt x="74" y="105"/>
                      </a:cubicBezTo>
                      <a:cubicBezTo>
                        <a:pt x="66" y="114"/>
                        <a:pt x="55" y="118"/>
                        <a:pt x="44" y="118"/>
                      </a:cubicBezTo>
                      <a:cubicBezTo>
                        <a:pt x="44" y="118"/>
                        <a:pt x="44" y="118"/>
                        <a:pt x="44" y="118"/>
                      </a:cubicBezTo>
                      <a:cubicBezTo>
                        <a:pt x="44" y="118"/>
                        <a:pt x="44" y="118"/>
                        <a:pt x="44" y="1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94" name="椭圆 93"/>
            <p:cNvSpPr/>
            <p:nvPr/>
          </p:nvSpPr>
          <p:spPr>
            <a:xfrm>
              <a:off x="1760548" y="3734259"/>
              <a:ext cx="1147584" cy="1147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2092387" y="3886119"/>
              <a:ext cx="492532" cy="473497"/>
              <a:chOff x="5768975" y="3114675"/>
              <a:chExt cx="657225" cy="631825"/>
            </a:xfrm>
          </p:grpSpPr>
          <p:sp>
            <p:nvSpPr>
              <p:cNvPr id="99" name="Freeform 68"/>
              <p:cNvSpPr>
                <a:spLocks/>
              </p:cNvSpPr>
              <p:nvPr/>
            </p:nvSpPr>
            <p:spPr bwMode="auto">
              <a:xfrm>
                <a:off x="5768975" y="3114675"/>
                <a:ext cx="657225" cy="174625"/>
              </a:xfrm>
              <a:custGeom>
                <a:avLst/>
                <a:gdLst>
                  <a:gd name="T0" fmla="*/ 207 w 414"/>
                  <a:gd name="T1" fmla="*/ 0 h 110"/>
                  <a:gd name="T2" fmla="*/ 311 w 414"/>
                  <a:gd name="T3" fmla="*/ 55 h 110"/>
                  <a:gd name="T4" fmla="*/ 414 w 414"/>
                  <a:gd name="T5" fmla="*/ 110 h 110"/>
                  <a:gd name="T6" fmla="*/ 207 w 414"/>
                  <a:gd name="T7" fmla="*/ 110 h 110"/>
                  <a:gd name="T8" fmla="*/ 0 w 414"/>
                  <a:gd name="T9" fmla="*/ 110 h 110"/>
                  <a:gd name="T10" fmla="*/ 103 w 414"/>
                  <a:gd name="T11" fmla="*/ 55 h 110"/>
                  <a:gd name="T12" fmla="*/ 207 w 414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4" h="110">
                    <a:moveTo>
                      <a:pt x="207" y="0"/>
                    </a:moveTo>
                    <a:lnTo>
                      <a:pt x="311" y="55"/>
                    </a:lnTo>
                    <a:lnTo>
                      <a:pt x="414" y="110"/>
                    </a:lnTo>
                    <a:lnTo>
                      <a:pt x="207" y="110"/>
                    </a:lnTo>
                    <a:lnTo>
                      <a:pt x="0" y="110"/>
                    </a:lnTo>
                    <a:lnTo>
                      <a:pt x="103" y="55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69"/>
              <p:cNvSpPr>
                <a:spLocks/>
              </p:cNvSpPr>
              <p:nvPr/>
            </p:nvSpPr>
            <p:spPr bwMode="auto">
              <a:xfrm>
                <a:off x="5848350" y="3313113"/>
                <a:ext cx="65088" cy="334963"/>
              </a:xfrm>
              <a:custGeom>
                <a:avLst/>
                <a:gdLst>
                  <a:gd name="T0" fmla="*/ 17 w 17"/>
                  <a:gd name="T1" fmla="*/ 84 h 88"/>
                  <a:gd name="T2" fmla="*/ 14 w 17"/>
                  <a:gd name="T3" fmla="*/ 88 h 88"/>
                  <a:gd name="T4" fmla="*/ 3 w 17"/>
                  <a:gd name="T5" fmla="*/ 88 h 88"/>
                  <a:gd name="T6" fmla="*/ 0 w 17"/>
                  <a:gd name="T7" fmla="*/ 84 h 88"/>
                  <a:gd name="T8" fmla="*/ 0 w 17"/>
                  <a:gd name="T9" fmla="*/ 4 h 88"/>
                  <a:gd name="T10" fmla="*/ 3 w 17"/>
                  <a:gd name="T11" fmla="*/ 0 h 88"/>
                  <a:gd name="T12" fmla="*/ 14 w 17"/>
                  <a:gd name="T13" fmla="*/ 0 h 88"/>
                  <a:gd name="T14" fmla="*/ 17 w 17"/>
                  <a:gd name="T15" fmla="*/ 4 h 88"/>
                  <a:gd name="T16" fmla="*/ 17 w 17"/>
                  <a:gd name="T17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8">
                    <a:moveTo>
                      <a:pt x="17" y="84"/>
                    </a:moveTo>
                    <a:cubicBezTo>
                      <a:pt x="17" y="86"/>
                      <a:pt x="16" y="88"/>
                      <a:pt x="14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2" y="88"/>
                      <a:pt x="0" y="86"/>
                      <a:pt x="0" y="8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7" y="2"/>
                      <a:pt x="17" y="4"/>
                    </a:cubicBezTo>
                    <a:lnTo>
                      <a:pt x="17" y="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70"/>
              <p:cNvSpPr>
                <a:spLocks/>
              </p:cNvSpPr>
              <p:nvPr/>
            </p:nvSpPr>
            <p:spPr bwMode="auto">
              <a:xfrm>
                <a:off x="5818188" y="3302000"/>
                <a:ext cx="127000" cy="33338"/>
              </a:xfrm>
              <a:custGeom>
                <a:avLst/>
                <a:gdLst>
                  <a:gd name="T0" fmla="*/ 33 w 33"/>
                  <a:gd name="T1" fmla="*/ 7 h 9"/>
                  <a:gd name="T2" fmla="*/ 31 w 33"/>
                  <a:gd name="T3" fmla="*/ 9 h 9"/>
                  <a:gd name="T4" fmla="*/ 2 w 33"/>
                  <a:gd name="T5" fmla="*/ 9 h 9"/>
                  <a:gd name="T6" fmla="*/ 0 w 33"/>
                  <a:gd name="T7" fmla="*/ 7 h 9"/>
                  <a:gd name="T8" fmla="*/ 0 w 33"/>
                  <a:gd name="T9" fmla="*/ 3 h 9"/>
                  <a:gd name="T10" fmla="*/ 2 w 33"/>
                  <a:gd name="T11" fmla="*/ 0 h 9"/>
                  <a:gd name="T12" fmla="*/ 31 w 33"/>
                  <a:gd name="T13" fmla="*/ 0 h 9"/>
                  <a:gd name="T14" fmla="*/ 33 w 33"/>
                  <a:gd name="T15" fmla="*/ 3 h 9"/>
                  <a:gd name="T16" fmla="*/ 33 w 33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9">
                    <a:moveTo>
                      <a:pt x="33" y="7"/>
                    </a:moveTo>
                    <a:cubicBezTo>
                      <a:pt x="33" y="8"/>
                      <a:pt x="32" y="9"/>
                      <a:pt x="3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3" y="1"/>
                      <a:pt x="33" y="3"/>
                    </a:cubicBezTo>
                    <a:lnTo>
                      <a:pt x="33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Oval 71"/>
              <p:cNvSpPr>
                <a:spLocks noChangeArrowheads="1"/>
              </p:cNvSpPr>
              <p:nvPr/>
            </p:nvSpPr>
            <p:spPr bwMode="auto">
              <a:xfrm>
                <a:off x="5799138" y="3302000"/>
                <a:ext cx="57150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Oval 72"/>
              <p:cNvSpPr>
                <a:spLocks noChangeArrowheads="1"/>
              </p:cNvSpPr>
              <p:nvPr/>
            </p:nvSpPr>
            <p:spPr bwMode="auto">
              <a:xfrm>
                <a:off x="5907088" y="3302000"/>
                <a:ext cx="57150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73"/>
              <p:cNvSpPr>
                <a:spLocks/>
              </p:cNvSpPr>
              <p:nvPr/>
            </p:nvSpPr>
            <p:spPr bwMode="auto">
              <a:xfrm>
                <a:off x="6062663" y="3313113"/>
                <a:ext cx="69850" cy="334963"/>
              </a:xfrm>
              <a:custGeom>
                <a:avLst/>
                <a:gdLst>
                  <a:gd name="T0" fmla="*/ 18 w 18"/>
                  <a:gd name="T1" fmla="*/ 84 h 88"/>
                  <a:gd name="T2" fmla="*/ 14 w 18"/>
                  <a:gd name="T3" fmla="*/ 88 h 88"/>
                  <a:gd name="T4" fmla="*/ 4 w 18"/>
                  <a:gd name="T5" fmla="*/ 88 h 88"/>
                  <a:gd name="T6" fmla="*/ 0 w 18"/>
                  <a:gd name="T7" fmla="*/ 84 h 88"/>
                  <a:gd name="T8" fmla="*/ 0 w 18"/>
                  <a:gd name="T9" fmla="*/ 4 h 88"/>
                  <a:gd name="T10" fmla="*/ 4 w 18"/>
                  <a:gd name="T11" fmla="*/ 0 h 88"/>
                  <a:gd name="T12" fmla="*/ 14 w 18"/>
                  <a:gd name="T13" fmla="*/ 0 h 88"/>
                  <a:gd name="T14" fmla="*/ 18 w 18"/>
                  <a:gd name="T15" fmla="*/ 4 h 88"/>
                  <a:gd name="T16" fmla="*/ 18 w 18"/>
                  <a:gd name="T17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88">
                    <a:moveTo>
                      <a:pt x="18" y="84"/>
                    </a:moveTo>
                    <a:cubicBezTo>
                      <a:pt x="18" y="86"/>
                      <a:pt x="16" y="88"/>
                      <a:pt x="14" y="88"/>
                    </a:cubicBezTo>
                    <a:cubicBezTo>
                      <a:pt x="4" y="88"/>
                      <a:pt x="4" y="88"/>
                      <a:pt x="4" y="88"/>
                    </a:cubicBezTo>
                    <a:cubicBezTo>
                      <a:pt x="2" y="88"/>
                      <a:pt x="0" y="86"/>
                      <a:pt x="0" y="8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lnTo>
                      <a:pt x="18" y="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74"/>
              <p:cNvSpPr>
                <a:spLocks/>
              </p:cNvSpPr>
              <p:nvPr/>
            </p:nvSpPr>
            <p:spPr bwMode="auto">
              <a:xfrm>
                <a:off x="6037263" y="3302000"/>
                <a:ext cx="122238" cy="33338"/>
              </a:xfrm>
              <a:custGeom>
                <a:avLst/>
                <a:gdLst>
                  <a:gd name="T0" fmla="*/ 32 w 32"/>
                  <a:gd name="T1" fmla="*/ 7 h 9"/>
                  <a:gd name="T2" fmla="*/ 30 w 32"/>
                  <a:gd name="T3" fmla="*/ 9 h 9"/>
                  <a:gd name="T4" fmla="*/ 2 w 32"/>
                  <a:gd name="T5" fmla="*/ 9 h 9"/>
                  <a:gd name="T6" fmla="*/ 0 w 32"/>
                  <a:gd name="T7" fmla="*/ 7 h 9"/>
                  <a:gd name="T8" fmla="*/ 0 w 32"/>
                  <a:gd name="T9" fmla="*/ 3 h 9"/>
                  <a:gd name="T10" fmla="*/ 2 w 32"/>
                  <a:gd name="T11" fmla="*/ 0 h 9"/>
                  <a:gd name="T12" fmla="*/ 30 w 32"/>
                  <a:gd name="T13" fmla="*/ 0 h 9"/>
                  <a:gd name="T14" fmla="*/ 32 w 32"/>
                  <a:gd name="T15" fmla="*/ 3 h 9"/>
                  <a:gd name="T16" fmla="*/ 32 w 32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9">
                    <a:moveTo>
                      <a:pt x="32" y="7"/>
                    </a:moveTo>
                    <a:cubicBezTo>
                      <a:pt x="32" y="8"/>
                      <a:pt x="31" y="9"/>
                      <a:pt x="30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1"/>
                      <a:pt x="32" y="3"/>
                    </a:cubicBezTo>
                    <a:lnTo>
                      <a:pt x="32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Oval 75"/>
              <p:cNvSpPr>
                <a:spLocks noChangeArrowheads="1"/>
              </p:cNvSpPr>
              <p:nvPr/>
            </p:nvSpPr>
            <p:spPr bwMode="auto">
              <a:xfrm>
                <a:off x="6016625" y="3302000"/>
                <a:ext cx="539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Oval 76"/>
              <p:cNvSpPr>
                <a:spLocks noChangeArrowheads="1"/>
              </p:cNvSpPr>
              <p:nvPr/>
            </p:nvSpPr>
            <p:spPr bwMode="auto">
              <a:xfrm>
                <a:off x="6124575" y="3302000"/>
                <a:ext cx="539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6281738" y="3313113"/>
                <a:ext cx="65088" cy="334963"/>
              </a:xfrm>
              <a:custGeom>
                <a:avLst/>
                <a:gdLst>
                  <a:gd name="T0" fmla="*/ 17 w 17"/>
                  <a:gd name="T1" fmla="*/ 84 h 88"/>
                  <a:gd name="T2" fmla="*/ 14 w 17"/>
                  <a:gd name="T3" fmla="*/ 88 h 88"/>
                  <a:gd name="T4" fmla="*/ 3 w 17"/>
                  <a:gd name="T5" fmla="*/ 88 h 88"/>
                  <a:gd name="T6" fmla="*/ 0 w 17"/>
                  <a:gd name="T7" fmla="*/ 84 h 88"/>
                  <a:gd name="T8" fmla="*/ 0 w 17"/>
                  <a:gd name="T9" fmla="*/ 4 h 88"/>
                  <a:gd name="T10" fmla="*/ 3 w 17"/>
                  <a:gd name="T11" fmla="*/ 0 h 88"/>
                  <a:gd name="T12" fmla="*/ 14 w 17"/>
                  <a:gd name="T13" fmla="*/ 0 h 88"/>
                  <a:gd name="T14" fmla="*/ 17 w 17"/>
                  <a:gd name="T15" fmla="*/ 4 h 88"/>
                  <a:gd name="T16" fmla="*/ 17 w 17"/>
                  <a:gd name="T17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8">
                    <a:moveTo>
                      <a:pt x="17" y="84"/>
                    </a:moveTo>
                    <a:cubicBezTo>
                      <a:pt x="17" y="86"/>
                      <a:pt x="15" y="88"/>
                      <a:pt x="14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6"/>
                      <a:pt x="0" y="8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7" y="2"/>
                      <a:pt x="17" y="4"/>
                    </a:cubicBezTo>
                    <a:lnTo>
                      <a:pt x="17" y="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78"/>
              <p:cNvSpPr>
                <a:spLocks/>
              </p:cNvSpPr>
              <p:nvPr/>
            </p:nvSpPr>
            <p:spPr bwMode="auto">
              <a:xfrm>
                <a:off x="6249988" y="3302000"/>
                <a:ext cx="127000" cy="33338"/>
              </a:xfrm>
              <a:custGeom>
                <a:avLst/>
                <a:gdLst>
                  <a:gd name="T0" fmla="*/ 33 w 33"/>
                  <a:gd name="T1" fmla="*/ 7 h 9"/>
                  <a:gd name="T2" fmla="*/ 31 w 33"/>
                  <a:gd name="T3" fmla="*/ 9 h 9"/>
                  <a:gd name="T4" fmla="*/ 2 w 33"/>
                  <a:gd name="T5" fmla="*/ 9 h 9"/>
                  <a:gd name="T6" fmla="*/ 0 w 33"/>
                  <a:gd name="T7" fmla="*/ 7 h 9"/>
                  <a:gd name="T8" fmla="*/ 0 w 33"/>
                  <a:gd name="T9" fmla="*/ 3 h 9"/>
                  <a:gd name="T10" fmla="*/ 2 w 33"/>
                  <a:gd name="T11" fmla="*/ 0 h 9"/>
                  <a:gd name="T12" fmla="*/ 31 w 33"/>
                  <a:gd name="T13" fmla="*/ 0 h 9"/>
                  <a:gd name="T14" fmla="*/ 33 w 33"/>
                  <a:gd name="T15" fmla="*/ 3 h 9"/>
                  <a:gd name="T16" fmla="*/ 33 w 33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9">
                    <a:moveTo>
                      <a:pt x="33" y="7"/>
                    </a:moveTo>
                    <a:cubicBezTo>
                      <a:pt x="33" y="8"/>
                      <a:pt x="32" y="9"/>
                      <a:pt x="3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3" y="1"/>
                      <a:pt x="33" y="3"/>
                    </a:cubicBezTo>
                    <a:lnTo>
                      <a:pt x="33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Oval 79"/>
              <p:cNvSpPr>
                <a:spLocks noChangeArrowheads="1"/>
              </p:cNvSpPr>
              <p:nvPr/>
            </p:nvSpPr>
            <p:spPr bwMode="auto">
              <a:xfrm>
                <a:off x="6230938" y="3302000"/>
                <a:ext cx="58738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Oval 80"/>
              <p:cNvSpPr>
                <a:spLocks noChangeArrowheads="1"/>
              </p:cNvSpPr>
              <p:nvPr/>
            </p:nvSpPr>
            <p:spPr bwMode="auto">
              <a:xfrm>
                <a:off x="6338888" y="3302000"/>
                <a:ext cx="57150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Freeform 81"/>
              <p:cNvSpPr>
                <a:spLocks/>
              </p:cNvSpPr>
              <p:nvPr/>
            </p:nvSpPr>
            <p:spPr bwMode="auto">
              <a:xfrm>
                <a:off x="5834063" y="3663950"/>
                <a:ext cx="527050" cy="22225"/>
              </a:xfrm>
              <a:custGeom>
                <a:avLst/>
                <a:gdLst>
                  <a:gd name="T0" fmla="*/ 138 w 138"/>
                  <a:gd name="T1" fmla="*/ 3 h 6"/>
                  <a:gd name="T2" fmla="*/ 135 w 138"/>
                  <a:gd name="T3" fmla="*/ 6 h 6"/>
                  <a:gd name="T4" fmla="*/ 3 w 138"/>
                  <a:gd name="T5" fmla="*/ 6 h 6"/>
                  <a:gd name="T6" fmla="*/ 0 w 138"/>
                  <a:gd name="T7" fmla="*/ 3 h 6"/>
                  <a:gd name="T8" fmla="*/ 0 w 138"/>
                  <a:gd name="T9" fmla="*/ 3 h 6"/>
                  <a:gd name="T10" fmla="*/ 3 w 138"/>
                  <a:gd name="T11" fmla="*/ 0 h 6"/>
                  <a:gd name="T12" fmla="*/ 135 w 138"/>
                  <a:gd name="T13" fmla="*/ 0 h 6"/>
                  <a:gd name="T14" fmla="*/ 138 w 13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6">
                    <a:moveTo>
                      <a:pt x="138" y="3"/>
                    </a:moveTo>
                    <a:cubicBezTo>
                      <a:pt x="138" y="5"/>
                      <a:pt x="137" y="6"/>
                      <a:pt x="1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7" y="0"/>
                      <a:pt x="138" y="1"/>
                      <a:pt x="13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Freeform 82"/>
              <p:cNvSpPr>
                <a:spLocks/>
              </p:cNvSpPr>
              <p:nvPr/>
            </p:nvSpPr>
            <p:spPr bwMode="auto">
              <a:xfrm>
                <a:off x="5834063" y="3694113"/>
                <a:ext cx="527050" cy="22225"/>
              </a:xfrm>
              <a:custGeom>
                <a:avLst/>
                <a:gdLst>
                  <a:gd name="T0" fmla="*/ 138 w 138"/>
                  <a:gd name="T1" fmla="*/ 3 h 6"/>
                  <a:gd name="T2" fmla="*/ 135 w 138"/>
                  <a:gd name="T3" fmla="*/ 6 h 6"/>
                  <a:gd name="T4" fmla="*/ 3 w 138"/>
                  <a:gd name="T5" fmla="*/ 6 h 6"/>
                  <a:gd name="T6" fmla="*/ 0 w 138"/>
                  <a:gd name="T7" fmla="*/ 3 h 6"/>
                  <a:gd name="T8" fmla="*/ 0 w 138"/>
                  <a:gd name="T9" fmla="*/ 3 h 6"/>
                  <a:gd name="T10" fmla="*/ 3 w 138"/>
                  <a:gd name="T11" fmla="*/ 0 h 6"/>
                  <a:gd name="T12" fmla="*/ 135 w 138"/>
                  <a:gd name="T13" fmla="*/ 0 h 6"/>
                  <a:gd name="T14" fmla="*/ 138 w 13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6">
                    <a:moveTo>
                      <a:pt x="138" y="3"/>
                    </a:moveTo>
                    <a:cubicBezTo>
                      <a:pt x="138" y="5"/>
                      <a:pt x="137" y="6"/>
                      <a:pt x="1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7" y="0"/>
                      <a:pt x="138" y="1"/>
                      <a:pt x="13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83"/>
              <p:cNvSpPr>
                <a:spLocks/>
              </p:cNvSpPr>
              <p:nvPr/>
            </p:nvSpPr>
            <p:spPr bwMode="auto">
              <a:xfrm>
                <a:off x="5834063" y="3724275"/>
                <a:ext cx="527050" cy="22225"/>
              </a:xfrm>
              <a:custGeom>
                <a:avLst/>
                <a:gdLst>
                  <a:gd name="T0" fmla="*/ 138 w 138"/>
                  <a:gd name="T1" fmla="*/ 3 h 6"/>
                  <a:gd name="T2" fmla="*/ 135 w 138"/>
                  <a:gd name="T3" fmla="*/ 6 h 6"/>
                  <a:gd name="T4" fmla="*/ 3 w 138"/>
                  <a:gd name="T5" fmla="*/ 6 h 6"/>
                  <a:gd name="T6" fmla="*/ 0 w 138"/>
                  <a:gd name="T7" fmla="*/ 3 h 6"/>
                  <a:gd name="T8" fmla="*/ 0 w 138"/>
                  <a:gd name="T9" fmla="*/ 3 h 6"/>
                  <a:gd name="T10" fmla="*/ 3 w 138"/>
                  <a:gd name="T11" fmla="*/ 0 h 6"/>
                  <a:gd name="T12" fmla="*/ 135 w 138"/>
                  <a:gd name="T13" fmla="*/ 0 h 6"/>
                  <a:gd name="T14" fmla="*/ 138 w 13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6">
                    <a:moveTo>
                      <a:pt x="138" y="3"/>
                    </a:moveTo>
                    <a:cubicBezTo>
                      <a:pt x="138" y="4"/>
                      <a:pt x="137" y="6"/>
                      <a:pt x="1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7" y="0"/>
                      <a:pt x="138" y="1"/>
                      <a:pt x="13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6" name="TextBox 39"/>
          <p:cNvSpPr txBox="1"/>
          <p:nvPr/>
        </p:nvSpPr>
        <p:spPr>
          <a:xfrm>
            <a:off x="1172180" y="5645519"/>
            <a:ext cx="37444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4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72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4120381"/>
            <a:ext cx="12858750" cy="3112269"/>
          </a:xfrm>
          <a:prstGeom prst="rect">
            <a:avLst/>
          </a:prstGeom>
          <a:solidFill>
            <a:srgbClr val="28BDC7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790701" y="4831012"/>
            <a:ext cx="92773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54732" y="4466773"/>
            <a:ext cx="81492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en-US" altLang="zh-CN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739952" y="6558799"/>
            <a:ext cx="1963100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077447" y="6558799"/>
            <a:ext cx="2093933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3967982"/>
            <a:ext cx="12858750" cy="152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3384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2" grpId="1"/>
      <p:bldP spid="13" grpId="0"/>
      <p:bldP spid="13" grpId="1"/>
      <p:bldP spid="15" grpId="0" animBg="1"/>
      <p:bldP spid="16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2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1916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09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80319"/>
            <a:ext cx="12864837" cy="5472013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39"/>
          <p:cNvSpPr txBox="1"/>
          <p:nvPr/>
        </p:nvSpPr>
        <p:spPr>
          <a:xfrm>
            <a:off x="740743" y="2254414"/>
            <a:ext cx="5040560" cy="2831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  <a:p>
            <a:pPr>
              <a:lnSpc>
                <a:spcPct val="150000"/>
              </a:lnSpc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梯形 2"/>
          <p:cNvSpPr/>
          <p:nvPr/>
        </p:nvSpPr>
        <p:spPr>
          <a:xfrm>
            <a:off x="6213350" y="0"/>
            <a:ext cx="6651487" cy="7232650"/>
          </a:xfrm>
          <a:custGeom>
            <a:avLst/>
            <a:gdLst>
              <a:gd name="connsiteX0" fmla="*/ 0 w 4320480"/>
              <a:gd name="connsiteY0" fmla="*/ 5143500 h 5143500"/>
              <a:gd name="connsiteX1" fmla="*/ 1080120 w 4320480"/>
              <a:gd name="connsiteY1" fmla="*/ 0 h 5143500"/>
              <a:gd name="connsiteX2" fmla="*/ 3240360 w 4320480"/>
              <a:gd name="connsiteY2" fmla="*/ 0 h 5143500"/>
              <a:gd name="connsiteX3" fmla="*/ 4320480 w 4320480"/>
              <a:gd name="connsiteY3" fmla="*/ 5143500 h 5143500"/>
              <a:gd name="connsiteX4" fmla="*/ 0 w 4320480"/>
              <a:gd name="connsiteY4" fmla="*/ 5143500 h 5143500"/>
              <a:gd name="connsiteX0" fmla="*/ 0 w 4320480"/>
              <a:gd name="connsiteY0" fmla="*/ 5154133 h 5154133"/>
              <a:gd name="connsiteX1" fmla="*/ 1080120 w 4320480"/>
              <a:gd name="connsiteY1" fmla="*/ 10633 h 5154133"/>
              <a:gd name="connsiteX2" fmla="*/ 4292983 w 4320480"/>
              <a:gd name="connsiteY2" fmla="*/ 0 h 5154133"/>
              <a:gd name="connsiteX3" fmla="*/ 4320480 w 4320480"/>
              <a:gd name="connsiteY3" fmla="*/ 5154133 h 5154133"/>
              <a:gd name="connsiteX4" fmla="*/ 0 w 4320480"/>
              <a:gd name="connsiteY4" fmla="*/ 5154133 h 5154133"/>
              <a:gd name="connsiteX0" fmla="*/ 0 w 4323701"/>
              <a:gd name="connsiteY0" fmla="*/ 5154133 h 5154133"/>
              <a:gd name="connsiteX1" fmla="*/ 1080120 w 4323701"/>
              <a:gd name="connsiteY1" fmla="*/ 10633 h 5154133"/>
              <a:gd name="connsiteX2" fmla="*/ 4323701 w 4323701"/>
              <a:gd name="connsiteY2" fmla="*/ 0 h 5154133"/>
              <a:gd name="connsiteX3" fmla="*/ 4320480 w 4323701"/>
              <a:gd name="connsiteY3" fmla="*/ 5154133 h 5154133"/>
              <a:gd name="connsiteX4" fmla="*/ 0 w 4323701"/>
              <a:gd name="connsiteY4" fmla="*/ 5154133 h 515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3701" h="5154133">
                <a:moveTo>
                  <a:pt x="0" y="5154133"/>
                </a:moveTo>
                <a:lnTo>
                  <a:pt x="1080120" y="10633"/>
                </a:lnTo>
                <a:lnTo>
                  <a:pt x="4323701" y="0"/>
                </a:lnTo>
                <a:cubicBezTo>
                  <a:pt x="4322627" y="1718044"/>
                  <a:pt x="4321554" y="3436089"/>
                  <a:pt x="4320480" y="5154133"/>
                </a:cubicBezTo>
                <a:lnTo>
                  <a:pt x="0" y="5154133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07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05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832349"/>
            <a:ext cx="12858750" cy="34003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 rot="5400000">
            <a:off x="8039175" y="2639849"/>
            <a:ext cx="2060099" cy="1679299"/>
            <a:chOff x="3456897" y="3211271"/>
            <a:chExt cx="1232193" cy="100442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5400000">
            <a:off x="9889282" y="2654917"/>
            <a:ext cx="2060099" cy="1679299"/>
            <a:chOff x="3456897" y="3211271"/>
            <a:chExt cx="1232193" cy="100442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5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5400000">
            <a:off x="6189068" y="2654917"/>
            <a:ext cx="2060099" cy="1679299"/>
            <a:chOff x="3456897" y="3211271"/>
            <a:chExt cx="1232193" cy="100442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8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5400000">
            <a:off x="4338961" y="2654917"/>
            <a:ext cx="2060099" cy="1679299"/>
            <a:chOff x="3456897" y="3211271"/>
            <a:chExt cx="1232193" cy="100442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953192" y="2968220"/>
            <a:ext cx="80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817119" y="2954687"/>
            <a:ext cx="80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668715" y="2968219"/>
            <a:ext cx="80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518821" y="2969994"/>
            <a:ext cx="801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8" name="TextBox 39"/>
          <p:cNvSpPr txBox="1"/>
          <p:nvPr/>
        </p:nvSpPr>
        <p:spPr>
          <a:xfrm>
            <a:off x="1040375" y="1246829"/>
            <a:ext cx="82693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43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19" grpId="0"/>
      <p:bldP spid="20" grpId="0"/>
      <p:bldP spid="21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2220375" y="2032509"/>
            <a:ext cx="8454834" cy="3157587"/>
            <a:chOff x="1001486" y="2422329"/>
            <a:chExt cx="6844048" cy="2556478"/>
          </a:xfrm>
        </p:grpSpPr>
        <p:sp>
          <p:nvSpPr>
            <p:cNvPr id="4" name="Freeform 3"/>
            <p:cNvSpPr/>
            <p:nvPr/>
          </p:nvSpPr>
          <p:spPr>
            <a:xfrm>
              <a:off x="1959653" y="4012334"/>
              <a:ext cx="1115376" cy="955629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1993" tIns="191099" rIns="181993" bIns="191099" spcCol="1270" anchor="ctr"/>
            <a:lstStyle/>
            <a:p>
              <a:pPr algn="ctr" defTabSz="1218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Hexagon 7"/>
            <p:cNvSpPr/>
            <p:nvPr/>
          </p:nvSpPr>
          <p:spPr>
            <a:xfrm>
              <a:off x="1001486" y="3482332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solidFill>
                <a:schemeClr val="accent1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2919175" y="3479621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solidFill>
                <a:schemeClr val="accent3"/>
              </a:solidFill>
            </a:ln>
          </p:spPr>
          <p:style>
            <a:lnRef idx="2">
              <a:schemeClr val="accent5">
                <a:hueOff val="3432332"/>
                <a:satOff val="-6875"/>
                <a:lumOff val="-4353"/>
                <a:alphaOff val="0"/>
              </a:schemeClr>
            </a:lnRef>
            <a:fillRef idx="1">
              <a:schemeClr val="accent5">
                <a:hueOff val="3432332"/>
                <a:satOff val="-6875"/>
                <a:lumOff val="-4353"/>
                <a:alphaOff val="0"/>
              </a:schemeClr>
            </a:fillRef>
            <a:effectRef idx="0">
              <a:schemeClr val="accent5">
                <a:hueOff val="3432332"/>
                <a:satOff val="-6875"/>
                <a:lumOff val="-4353"/>
                <a:alphaOff val="0"/>
              </a:schemeClr>
            </a:effectRef>
            <a:fontRef idx="minor">
              <a:schemeClr val="lt1"/>
            </a:fontRef>
          </p:style>
          <p:txBody>
            <a:bodyPr lIns="181993" tIns="191099" rIns="181993" bIns="191099" spcCol="1270" anchor="ctr"/>
            <a:lstStyle/>
            <a:p>
              <a:pPr algn="ctr" defTabSz="1218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Hexagon 11"/>
            <p:cNvSpPr/>
            <p:nvPr/>
          </p:nvSpPr>
          <p:spPr>
            <a:xfrm>
              <a:off x="3877341" y="4009623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5">
                <a:hueOff val="3432332"/>
                <a:satOff val="-6875"/>
                <a:lumOff val="-4353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959653" y="2953686"/>
              <a:ext cx="1115376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solidFill>
                <a:schemeClr val="accent2"/>
              </a:solidFill>
            </a:ln>
          </p:spPr>
          <p:style>
            <a:lnRef idx="2">
              <a:schemeClr val="accent5">
                <a:hueOff val="6864664"/>
                <a:satOff val="-13750"/>
                <a:lumOff val="-8706"/>
                <a:alphaOff val="0"/>
              </a:schemeClr>
            </a:lnRef>
            <a:fillRef idx="1">
              <a:schemeClr val="accent5">
                <a:hueOff val="6864664"/>
                <a:satOff val="-13750"/>
                <a:lumOff val="-8706"/>
                <a:alphaOff val="0"/>
              </a:schemeClr>
            </a:fillRef>
            <a:effectRef idx="0">
              <a:schemeClr val="accent5">
                <a:hueOff val="6864664"/>
                <a:satOff val="-13750"/>
                <a:lumOff val="-8706"/>
                <a:alphaOff val="0"/>
              </a:schemeClr>
            </a:effectRef>
            <a:fontRef idx="minor">
              <a:schemeClr val="lt1"/>
            </a:fontRef>
          </p:style>
          <p:txBody>
            <a:bodyPr lIns="181993" tIns="191099" rIns="181993" bIns="191099" spcCol="1270" anchor="ctr"/>
            <a:lstStyle/>
            <a:p>
              <a:pPr algn="ctr" defTabSz="1218801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Hexagon 15"/>
            <p:cNvSpPr/>
            <p:nvPr/>
          </p:nvSpPr>
          <p:spPr>
            <a:xfrm>
              <a:off x="2919175" y="2422329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5">
                <a:hueOff val="6864664"/>
                <a:satOff val="-13750"/>
                <a:lumOff val="-8706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3877341" y="2952331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solidFill>
                <a:schemeClr val="accent4"/>
              </a:solidFill>
            </a:ln>
          </p:spPr>
          <p:style>
            <a:lnRef idx="2">
              <a:schemeClr val="accent5">
                <a:hueOff val="10296996"/>
                <a:satOff val="-20624"/>
                <a:lumOff val="-13059"/>
                <a:alphaOff val="0"/>
              </a:schemeClr>
            </a:lnRef>
            <a:fillRef idx="1">
              <a:schemeClr val="accent5">
                <a:hueOff val="10296996"/>
                <a:satOff val="-20624"/>
                <a:lumOff val="-13059"/>
                <a:alphaOff val="0"/>
              </a:schemeClr>
            </a:fillRef>
            <a:effectRef idx="0">
              <a:schemeClr val="accent5">
                <a:hueOff val="10296996"/>
                <a:satOff val="-20624"/>
                <a:lumOff val="-13059"/>
                <a:alphaOff val="0"/>
              </a:schemeClr>
            </a:effectRef>
            <a:fontRef idx="minor">
              <a:schemeClr val="lt1"/>
            </a:fontRef>
          </p:style>
          <p:txBody>
            <a:bodyPr lIns="181993" tIns="209850" rIns="181993" bIns="209850" spcCol="1270" anchor="ctr"/>
            <a:lstStyle/>
            <a:p>
              <a:pPr algn="ctr" defTabSz="187507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Hexagon 22"/>
            <p:cNvSpPr/>
            <p:nvPr/>
          </p:nvSpPr>
          <p:spPr>
            <a:xfrm>
              <a:off x="4835509" y="3490465"/>
              <a:ext cx="1114021" cy="955630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solidFill>
                <a:schemeClr val="accent5"/>
              </a:solidFill>
            </a:ln>
          </p:spPr>
          <p:style>
            <a:lnRef idx="2">
              <a:schemeClr val="accent5">
                <a:hueOff val="10296996"/>
                <a:satOff val="-20624"/>
                <a:lumOff val="-13059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835509" y="2431818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5">
                <a:hueOff val="13729329"/>
                <a:satOff val="-27499"/>
                <a:lumOff val="-17412"/>
                <a:alphaOff val="0"/>
              </a:schemeClr>
            </a:lnRef>
            <a:fillRef idx="1">
              <a:schemeClr val="accent5">
                <a:hueOff val="13729329"/>
                <a:satOff val="-27499"/>
                <a:lumOff val="-17412"/>
                <a:alphaOff val="0"/>
              </a:schemeClr>
            </a:fillRef>
            <a:effectRef idx="0">
              <a:schemeClr val="accent5">
                <a:hueOff val="13729329"/>
                <a:satOff val="-27499"/>
                <a:lumOff val="-17412"/>
                <a:alphaOff val="0"/>
              </a:schemeClr>
            </a:effectRef>
            <a:fontRef idx="minor">
              <a:schemeClr val="lt1"/>
            </a:fontRef>
          </p:style>
          <p:txBody>
            <a:bodyPr lIns="181993" tIns="209850" rIns="181993" bIns="209850" spcCol="1270" anchor="ctr"/>
            <a:lstStyle/>
            <a:p>
              <a:pPr algn="ctr" defTabSz="187507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Hexagon 26"/>
            <p:cNvSpPr/>
            <p:nvPr/>
          </p:nvSpPr>
          <p:spPr>
            <a:xfrm>
              <a:off x="5795031" y="2965886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solidFill>
                <a:schemeClr val="accent6"/>
              </a:solidFill>
            </a:ln>
          </p:spPr>
          <p:style>
            <a:lnRef idx="2">
              <a:schemeClr val="accent5">
                <a:hueOff val="13729329"/>
                <a:satOff val="-27499"/>
                <a:lumOff val="-17412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5795031" y="4021822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5">
                <a:hueOff val="17161661"/>
                <a:satOff val="-34374"/>
                <a:lumOff val="-21765"/>
                <a:alphaOff val="0"/>
              </a:schemeClr>
            </a:lnRef>
            <a:fillRef idx="1">
              <a:schemeClr val="accent5">
                <a:hueOff val="17161661"/>
                <a:satOff val="-34374"/>
                <a:lumOff val="-21765"/>
                <a:alphaOff val="0"/>
              </a:schemeClr>
            </a:fillRef>
            <a:effectRef idx="0">
              <a:schemeClr val="accent5">
                <a:hueOff val="17161661"/>
                <a:satOff val="-34374"/>
                <a:lumOff val="-21765"/>
                <a:alphaOff val="0"/>
              </a:schemeClr>
            </a:effectRef>
            <a:fontRef idx="minor">
              <a:schemeClr val="lt1"/>
            </a:fontRef>
          </p:style>
          <p:txBody>
            <a:bodyPr lIns="181993" tIns="209850" rIns="181993" bIns="209850" spcCol="1270" anchor="ctr"/>
            <a:lstStyle/>
            <a:p>
              <a:pPr algn="ctr" defTabSz="187507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Hexagon 30"/>
            <p:cNvSpPr/>
            <p:nvPr/>
          </p:nvSpPr>
          <p:spPr>
            <a:xfrm>
              <a:off x="6731513" y="3499954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5">
                <a:hueOff val="17161661"/>
                <a:satOff val="-34374"/>
                <a:lumOff val="-21765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Freeform 7"/>
          <p:cNvSpPr>
            <a:spLocks noChangeAspect="1" noEditPoints="1"/>
          </p:cNvSpPr>
          <p:nvPr/>
        </p:nvSpPr>
        <p:spPr bwMode="auto">
          <a:xfrm>
            <a:off x="3852745" y="4212349"/>
            <a:ext cx="478828" cy="480503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9674023" y="3646461"/>
            <a:ext cx="626160" cy="381723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7"/>
          <p:cNvSpPr>
            <a:spLocks noChangeAspect="1" noEditPoints="1"/>
          </p:cNvSpPr>
          <p:nvPr/>
        </p:nvSpPr>
        <p:spPr bwMode="auto">
          <a:xfrm>
            <a:off x="5014656" y="2315454"/>
            <a:ext cx="525707" cy="418556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22"/>
          <p:cNvSpPr>
            <a:spLocks noChangeAspect="1" noEditPoints="1"/>
          </p:cNvSpPr>
          <p:nvPr/>
        </p:nvSpPr>
        <p:spPr bwMode="auto">
          <a:xfrm>
            <a:off x="8610891" y="4297735"/>
            <a:ext cx="436972" cy="436972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27"/>
          <p:cNvSpPr>
            <a:spLocks noChangeAspect="1" noEditPoints="1"/>
          </p:cNvSpPr>
          <p:nvPr/>
        </p:nvSpPr>
        <p:spPr bwMode="auto">
          <a:xfrm>
            <a:off x="7392055" y="2335544"/>
            <a:ext cx="505616" cy="36163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 noChangeAspect="1" noEditPoints="1"/>
          </p:cNvSpPr>
          <p:nvPr/>
        </p:nvSpPr>
        <p:spPr bwMode="auto">
          <a:xfrm>
            <a:off x="6205029" y="4224069"/>
            <a:ext cx="572585" cy="584304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 bwMode="auto">
          <a:xfrm>
            <a:off x="3551384" y="4739730"/>
            <a:ext cx="1063132" cy="2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9453025" y="4203979"/>
            <a:ext cx="1063133" cy="2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4773568" y="2795956"/>
            <a:ext cx="1054761" cy="2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5932132" y="4803351"/>
            <a:ext cx="1054761" cy="2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8339666" y="4788283"/>
            <a:ext cx="1004535" cy="2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7149291" y="2862924"/>
            <a:ext cx="1004535" cy="2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4238" y="5575719"/>
            <a:ext cx="11165510" cy="282770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547752" y="727938"/>
            <a:ext cx="26414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TO ADD CAPTION TEXT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72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06" y="3025636"/>
            <a:ext cx="6191699" cy="162002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defRPr/>
              </a:pPr>
              <a:endParaRPr lang="en-US" sz="266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287" y="3421644"/>
            <a:ext cx="4392247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799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156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41" y="428074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156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41" y="4648808"/>
            <a:ext cx="2474572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0259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86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396">
      <a:dk1>
        <a:sysClr val="windowText" lastClr="000000"/>
      </a:dk1>
      <a:lt1>
        <a:sysClr val="window" lastClr="FFFFFF"/>
      </a:lt1>
      <a:dk2>
        <a:srgbClr val="28BDC7"/>
      </a:dk2>
      <a:lt2>
        <a:srgbClr val="E7E6E6"/>
      </a:lt2>
      <a:accent1>
        <a:srgbClr val="FE3434"/>
      </a:accent1>
      <a:accent2>
        <a:srgbClr val="28BDC7"/>
      </a:accent2>
      <a:accent3>
        <a:srgbClr val="FE3434"/>
      </a:accent3>
      <a:accent4>
        <a:srgbClr val="28BDC7"/>
      </a:accent4>
      <a:accent5>
        <a:srgbClr val="FE3434"/>
      </a:accent5>
      <a:accent6>
        <a:srgbClr val="28BDC7"/>
      </a:accent6>
      <a:hlink>
        <a:srgbClr val="FE3434"/>
      </a:hlink>
      <a:folHlink>
        <a:srgbClr val="28BDC7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5928</Words>
  <Application>Microsoft Office PowerPoint</Application>
  <PresentationFormat>自定义</PresentationFormat>
  <Paragraphs>255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医疗医学</dc:title>
  <dc:creator/>
  <cp:keywords>www.1ppt.com</cp:keywords>
  <cp:lastModifiedBy/>
  <cp:revision>1</cp:revision>
  <dcterms:created xsi:type="dcterms:W3CDTF">2017-01-15T10:47:05Z</dcterms:created>
  <dcterms:modified xsi:type="dcterms:W3CDTF">2019-03-18T15:17:29Z</dcterms:modified>
</cp:coreProperties>
</file>