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3.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13.xml" ContentType="application/vnd.openxmlformats-officedocument.presentationml.notesSlide+xml"/>
  <Override PartName="/ppt/tags/tag14.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5.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7" r:id="rId1"/>
    <p:sldMasterId id="2147483734" r:id="rId2"/>
  </p:sldMasterIdLst>
  <p:notesMasterIdLst>
    <p:notesMasterId r:id="rId29"/>
  </p:notesMasterIdLst>
  <p:handoutMasterIdLst>
    <p:handoutMasterId r:id="rId30"/>
  </p:handoutMasterIdLst>
  <p:sldIdLst>
    <p:sldId id="4712" r:id="rId3"/>
    <p:sldId id="4694" r:id="rId4"/>
    <p:sldId id="4707" r:id="rId5"/>
    <p:sldId id="4717" r:id="rId6"/>
    <p:sldId id="4725" r:id="rId7"/>
    <p:sldId id="4737" r:id="rId8"/>
    <p:sldId id="4740" r:id="rId9"/>
    <p:sldId id="4714" r:id="rId10"/>
    <p:sldId id="4718" r:id="rId11"/>
    <p:sldId id="4728" r:id="rId12"/>
    <p:sldId id="4720" r:id="rId13"/>
    <p:sldId id="4734" r:id="rId14"/>
    <p:sldId id="4723" r:id="rId15"/>
    <p:sldId id="4715" r:id="rId16"/>
    <p:sldId id="4719" r:id="rId17"/>
    <p:sldId id="4733" r:id="rId18"/>
    <p:sldId id="4722" r:id="rId19"/>
    <p:sldId id="4730" r:id="rId20"/>
    <p:sldId id="4739" r:id="rId21"/>
    <p:sldId id="4716" r:id="rId22"/>
    <p:sldId id="4726" r:id="rId23"/>
    <p:sldId id="4729" r:id="rId24"/>
    <p:sldId id="4721" r:id="rId25"/>
    <p:sldId id="4738" r:id="rId26"/>
    <p:sldId id="4745" r:id="rId27"/>
    <p:sldId id="4746" r:id="rId28"/>
  </p:sldIdLst>
  <p:sldSz cx="12858750" cy="7232650"/>
  <p:notesSz cx="6858000" cy="9144000"/>
  <p:custDataLst>
    <p:tags r:id="rId31"/>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28BDC7"/>
    <a:srgbClr val="00C2EC"/>
    <a:srgbClr val="FBAC57"/>
    <a:srgbClr val="4756BC"/>
    <a:srgbClr val="27B6B9"/>
    <a:srgbClr val="03696D"/>
    <a:srgbClr val="F0A816"/>
    <a:srgbClr val="38AA37"/>
    <a:srgbClr val="EFA1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93" autoAdjust="0"/>
    <p:restoredTop sz="95394" autoAdjust="0"/>
  </p:normalViewPr>
  <p:slideViewPr>
    <p:cSldViewPr>
      <p:cViewPr>
        <p:scale>
          <a:sx n="50" d="100"/>
          <a:sy n="50" d="100"/>
        </p:scale>
        <p:origin x="-396" y="-1698"/>
      </p:cViewPr>
      <p:guideLst>
        <p:guide orient="horz" pos="328"/>
        <p:guide orient="horz" pos="4183"/>
        <p:guide pos="4050"/>
        <p:guide pos="557"/>
        <p:guide pos="7497"/>
        <p:guide pos="6908"/>
      </p:guideLst>
    </p:cSldViewPr>
  </p:slideViewPr>
  <p:outlineViewPr>
    <p:cViewPr>
      <p:scale>
        <a:sx n="100" d="100"/>
        <a:sy n="100" d="100"/>
      </p:scale>
      <p:origin x="0" y="-32094"/>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1-D09B-422E-9031-128E2ECE871F}"/>
              </c:ext>
            </c:extLst>
          </c:dPt>
          <c:dPt>
            <c:idx val="1"/>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3-D09B-422E-9031-128E2ECE871F}"/>
              </c:ext>
            </c:extLst>
          </c:dPt>
          <c:dPt>
            <c:idx val="2"/>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5-D09B-422E-9031-128E2ECE871F}"/>
              </c:ext>
            </c:extLst>
          </c:dPt>
          <c:dPt>
            <c:idx val="3"/>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7-D09B-422E-9031-128E2ECE871F}"/>
              </c:ext>
            </c:extLst>
          </c:dPt>
          <c:dPt>
            <c:idx val="4"/>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9-D09B-422E-9031-128E2ECE871F}"/>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6="http://schemas.microsoft.com/office/drawing/2014/chart" uri="{C3380CC4-5D6E-409C-BE32-E72D297353CC}">
              <c16:uniqueId val="{0000000A-D09B-422E-9031-128E2ECE871F}"/>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1-C955-424E-A765-DED5B37969DF}"/>
              </c:ext>
            </c:extLst>
          </c:dPt>
          <c:dPt>
            <c:idx val="1"/>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3-C955-424E-A765-DED5B37969DF}"/>
              </c:ext>
            </c:extLst>
          </c:dPt>
          <c:dPt>
            <c:idx val="2"/>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5-C955-424E-A765-DED5B37969DF}"/>
              </c:ext>
            </c:extLst>
          </c:dPt>
          <c:dPt>
            <c:idx val="3"/>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7-C955-424E-A765-DED5B37969DF}"/>
              </c:ext>
            </c:extLst>
          </c:dPt>
          <c:dPt>
            <c:idx val="4"/>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9-C955-424E-A765-DED5B37969DF}"/>
              </c:ext>
            </c:extLst>
          </c:dPt>
          <c:dPt>
            <c:idx val="5"/>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B-C955-424E-A765-DED5B37969DF}"/>
              </c:ext>
            </c:extLst>
          </c:dPt>
          <c:dPt>
            <c:idx val="6"/>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D-C955-424E-A765-DED5B37969DF}"/>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6="http://schemas.microsoft.com/office/drawing/2014/chart" uri="{C3380CC4-5D6E-409C-BE32-E72D297353CC}">
              <c16:uniqueId val="{0000000E-C955-424E-A765-DED5B37969DF}"/>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1-CBAC-401C-B4C3-A42E851FE69A}"/>
              </c:ext>
            </c:extLst>
          </c:dPt>
          <c:dPt>
            <c:idx val="1"/>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3-CBAC-401C-B4C3-A42E851FE69A}"/>
              </c:ext>
            </c:extLst>
          </c:dPt>
          <c:dPt>
            <c:idx val="2"/>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5-CBAC-401C-B4C3-A42E851FE69A}"/>
              </c:ext>
            </c:extLst>
          </c:dPt>
          <c:dPt>
            <c:idx val="3"/>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7-CBAC-401C-B4C3-A42E851FE69A}"/>
              </c:ext>
            </c:extLst>
          </c:dPt>
          <c:dPt>
            <c:idx val="4"/>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9-CBAC-401C-B4C3-A42E851FE69A}"/>
              </c:ext>
            </c:extLst>
          </c:dPt>
          <c:dPt>
            <c:idx val="5"/>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B-CBAC-401C-B4C3-A42E851FE69A}"/>
              </c:ext>
            </c:extLst>
          </c:dPt>
          <c:dPt>
            <c:idx val="6"/>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D-CBAC-401C-B4C3-A42E851FE69A}"/>
              </c:ext>
            </c:extLst>
          </c:dPt>
          <c:dPt>
            <c:idx val="7"/>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F-CBAC-401C-B4C3-A42E851FE69A}"/>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6="http://schemas.microsoft.com/office/drawing/2014/chart" uri="{C3380CC4-5D6E-409C-BE32-E72D297353CC}">
              <c16:uniqueId val="{00000010-CBAC-401C-B4C3-A42E851FE69A}"/>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1"/>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1-8DA7-4A0A-899B-261846B0C4CA}"/>
              </c:ext>
            </c:extLst>
          </c:dPt>
          <c:dPt>
            <c:idx val="2"/>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3-8DA7-4A0A-899B-261846B0C4CA}"/>
              </c:ext>
            </c:extLst>
          </c:dPt>
          <c:dPt>
            <c:idx val="3"/>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5-8DA7-4A0A-899B-261846B0C4CA}"/>
              </c:ext>
            </c:extLst>
          </c:dPt>
          <c:dPt>
            <c:idx val="4"/>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7-8DA7-4A0A-899B-261846B0C4CA}"/>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6="http://schemas.microsoft.com/office/drawing/2014/chart" uri="{C3380CC4-5D6E-409C-BE32-E72D297353CC}">
              <c16:uniqueId val="{00000008-8DA7-4A0A-899B-261846B0C4CA}"/>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2019/3/18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2019/3/18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21177587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23695013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31557438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5739320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19424815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41587611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3125387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002467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37633638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29854500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6050" y="514350"/>
            <a:ext cx="4573588"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192638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2040216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38077116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26503548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15397219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39898035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24</a:t>
            </a:fld>
            <a:endParaRPr lang="zh-CN" altLang="en-US"/>
          </a:p>
        </p:txBody>
      </p:sp>
    </p:spTree>
    <p:extLst>
      <p:ext uri="{BB962C8B-B14F-4D97-AF65-F5344CB8AC3E}">
        <p14:creationId xmlns:p14="http://schemas.microsoft.com/office/powerpoint/2010/main" val="37544572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25</a:t>
            </a:fld>
            <a:endParaRPr lang="zh-CN" altLang="en-US"/>
          </a:p>
        </p:txBody>
      </p:sp>
    </p:spTree>
    <p:extLst>
      <p:ext uri="{BB962C8B-B14F-4D97-AF65-F5344CB8AC3E}">
        <p14:creationId xmlns:p14="http://schemas.microsoft.com/office/powerpoint/2010/main" val="20303485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41941998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38452535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15754947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9636976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17548476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41787819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B963944-84AD-4C31-99FF-18D9B5868545}" type="slidenum">
              <a:rPr lang="zh-CN" altLang="en-US" smtClean="0"/>
              <a:t>9</a:t>
            </a:fld>
            <a:endParaRPr lang="zh-CN" altLang="en-US"/>
          </a:p>
        </p:txBody>
      </p:sp>
    </p:spTree>
    <p:extLst>
      <p:ext uri="{BB962C8B-B14F-4D97-AF65-F5344CB8AC3E}">
        <p14:creationId xmlns:p14="http://schemas.microsoft.com/office/powerpoint/2010/main" val="7030632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BF82D2-7A68-459D-A996-9BDDA2518FA4}" type="datetimeFigureOut">
              <a:rPr lang="zh-CN" altLang="en-US" smtClean="0"/>
              <a:t>2019/3/18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23485477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57434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7368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46662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27321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64835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92749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43396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487511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411399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2938" y="289641"/>
            <a:ext cx="11572875" cy="1205442"/>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42938" y="1687619"/>
            <a:ext cx="11572875" cy="477321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矩形 4"/>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96618194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524556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51772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92203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2094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476045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4039" y="385072"/>
            <a:ext cx="11090672" cy="139797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4039" y="1925358"/>
            <a:ext cx="11090672" cy="458905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84039" y="6703595"/>
            <a:ext cx="2893219" cy="385072"/>
          </a:xfrm>
          <a:prstGeom prst="rect">
            <a:avLst/>
          </a:prstGeom>
        </p:spPr>
        <p:txBody>
          <a:bodyPr vert="horz" lIns="91440" tIns="45720" rIns="91440" bIns="45720" rtlCol="0" anchor="ctr"/>
          <a:lstStyle>
            <a:lvl1pPr algn="l">
              <a:defRPr sz="1266">
                <a:solidFill>
                  <a:schemeClr val="tx1">
                    <a:tint val="75000"/>
                  </a:schemeClr>
                </a:solidFill>
              </a:defRPr>
            </a:lvl1pPr>
          </a:lstStyle>
          <a:p>
            <a:fld id="{32BF82D2-7A68-459D-A996-9BDDA2518FA4}" type="datetimeFigureOut">
              <a:rPr lang="zh-CN" altLang="en-US" smtClean="0"/>
              <a:t>2019/3/18</a:t>
            </a:fld>
            <a:endParaRPr lang="zh-CN" altLang="en-US"/>
          </a:p>
        </p:txBody>
      </p:sp>
      <p:sp>
        <p:nvSpPr>
          <p:cNvPr id="5" name="Footer Placeholder 4"/>
          <p:cNvSpPr>
            <a:spLocks noGrp="1"/>
          </p:cNvSpPr>
          <p:nvPr>
            <p:ph type="ftr" sz="quarter" idx="3"/>
          </p:nvPr>
        </p:nvSpPr>
        <p:spPr>
          <a:xfrm>
            <a:off x="4259461" y="6703595"/>
            <a:ext cx="4339828" cy="385072"/>
          </a:xfrm>
          <a:prstGeom prst="rect">
            <a:avLst/>
          </a:prstGeom>
        </p:spPr>
        <p:txBody>
          <a:bodyPr vert="horz" lIns="91440" tIns="45720" rIns="91440" bIns="45720" rtlCol="0" anchor="ctr"/>
          <a:lstStyle>
            <a:lvl1pPr algn="ctr">
              <a:defRPr sz="1266">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9081492" y="6703595"/>
            <a:ext cx="2893219" cy="385072"/>
          </a:xfrm>
          <a:prstGeom prst="rect">
            <a:avLst/>
          </a:prstGeom>
        </p:spPr>
        <p:txBody>
          <a:bodyPr vert="horz" lIns="91440" tIns="45720" rIns="91440" bIns="45720" rtlCol="0" anchor="ctr"/>
          <a:lstStyle>
            <a:lvl1pPr algn="r">
              <a:defRPr sz="1266">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336246420"/>
      </p:ext>
    </p:extLst>
  </p:cSld>
  <p:clrMap bg1="lt1" tx1="dk1" bg2="lt2" tx2="dk2" accent1="accent1" accent2="accent2" accent3="accent3" accent4="accent4" accent5="accent5" accent6="accent6" hlink="hlink" folHlink="folHlink"/>
  <p:sldLayoutIdLst>
    <p:sldLayoutId id="2147483724" r:id="rId1"/>
    <p:sldLayoutId id="2147483729" r:id="rId2"/>
    <p:sldLayoutId id="2147483730" r:id="rId3"/>
    <p:sldLayoutId id="2147483732" r:id="rId4"/>
    <p:sldLayoutId id="2147483733" r:id="rId5"/>
  </p:sldLayoutIdLst>
  <p:timing>
    <p:tnLst>
      <p:par>
        <p:cTn id="1" dur="indefinite" restart="never" nodeType="tmRoot"/>
      </p:par>
    </p:tnLst>
  </p:timing>
  <p:txStyles>
    <p:titleStyle>
      <a:lvl1pPr algn="l" defTabSz="964326" rtl="0" eaLnBrk="1" latinLnBrk="0" hangingPunct="1">
        <a:lnSpc>
          <a:spcPct val="90000"/>
        </a:lnSpc>
        <a:spcBef>
          <a:spcPct val="0"/>
        </a:spcBef>
        <a:buNone/>
        <a:defRPr sz="4640" kern="1200">
          <a:solidFill>
            <a:schemeClr val="tx1"/>
          </a:solidFill>
          <a:latin typeface="+mj-lt"/>
          <a:ea typeface="+mj-ea"/>
          <a:cs typeface="+mj-cs"/>
        </a:defRPr>
      </a:lvl1pPr>
    </p:titleStyle>
    <p:bodyStyle>
      <a:lvl1pPr marL="241082" indent="-241082" algn="l" defTabSz="964326" rtl="0" eaLnBrk="1" latinLnBrk="0" hangingPunct="1">
        <a:lnSpc>
          <a:spcPct val="90000"/>
        </a:lnSpc>
        <a:spcBef>
          <a:spcPts val="1055"/>
        </a:spcBef>
        <a:buFont typeface="Arial" panose="020B0604020202020204" pitchFamily="34" charset="0"/>
        <a:buChar char="•"/>
        <a:defRPr sz="2953"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p:bodyStyle>
    <p:otherStyle>
      <a:defPPr>
        <a:defRPr lang="en-US"/>
      </a:defPPr>
      <a:lvl1pPr marL="0" algn="l" defTabSz="964326" rtl="0" eaLnBrk="1" latinLnBrk="0" hangingPunct="1">
        <a:defRPr sz="1898" kern="1200">
          <a:solidFill>
            <a:schemeClr val="tx1"/>
          </a:solidFill>
          <a:latin typeface="+mn-lt"/>
          <a:ea typeface="+mn-ea"/>
          <a:cs typeface="+mn-cs"/>
        </a:defRPr>
      </a:lvl1pPr>
      <a:lvl2pPr marL="482163" algn="l" defTabSz="964326" rtl="0" eaLnBrk="1" latinLnBrk="0" hangingPunct="1">
        <a:defRPr sz="1898" kern="1200">
          <a:solidFill>
            <a:schemeClr val="tx1"/>
          </a:solidFill>
          <a:latin typeface="+mn-lt"/>
          <a:ea typeface="+mn-ea"/>
          <a:cs typeface="+mn-cs"/>
        </a:defRPr>
      </a:lvl2pPr>
      <a:lvl3pPr marL="964326" algn="l" defTabSz="964326" rtl="0" eaLnBrk="1" latinLnBrk="0" hangingPunct="1">
        <a:defRPr sz="1898" kern="1200">
          <a:solidFill>
            <a:schemeClr val="tx1"/>
          </a:solidFill>
          <a:latin typeface="+mn-lt"/>
          <a:ea typeface="+mn-ea"/>
          <a:cs typeface="+mn-cs"/>
        </a:defRPr>
      </a:lvl3pPr>
      <a:lvl4pPr marL="1446489" algn="l" defTabSz="964326" rtl="0" eaLnBrk="1" latinLnBrk="0" hangingPunct="1">
        <a:defRPr sz="1898" kern="1200">
          <a:solidFill>
            <a:schemeClr val="tx1"/>
          </a:solidFill>
          <a:latin typeface="+mn-lt"/>
          <a:ea typeface="+mn-ea"/>
          <a:cs typeface="+mn-cs"/>
        </a:defRPr>
      </a:lvl4pPr>
      <a:lvl5pPr marL="1928652" algn="l" defTabSz="964326" rtl="0" eaLnBrk="1" latinLnBrk="0" hangingPunct="1">
        <a:defRPr sz="1898" kern="1200">
          <a:solidFill>
            <a:schemeClr val="tx1"/>
          </a:solidFill>
          <a:latin typeface="+mn-lt"/>
          <a:ea typeface="+mn-ea"/>
          <a:cs typeface="+mn-cs"/>
        </a:defRPr>
      </a:lvl5pPr>
      <a:lvl6pPr marL="2410816" algn="l" defTabSz="964326" rtl="0" eaLnBrk="1" latinLnBrk="0" hangingPunct="1">
        <a:defRPr sz="1898" kern="1200">
          <a:solidFill>
            <a:schemeClr val="tx1"/>
          </a:solidFill>
          <a:latin typeface="+mn-lt"/>
          <a:ea typeface="+mn-ea"/>
          <a:cs typeface="+mn-cs"/>
        </a:defRPr>
      </a:lvl6pPr>
      <a:lvl7pPr marL="2892979" algn="l" defTabSz="964326" rtl="0" eaLnBrk="1" latinLnBrk="0" hangingPunct="1">
        <a:defRPr sz="1898" kern="1200">
          <a:solidFill>
            <a:schemeClr val="tx1"/>
          </a:solidFill>
          <a:latin typeface="+mn-lt"/>
          <a:ea typeface="+mn-ea"/>
          <a:cs typeface="+mn-cs"/>
        </a:defRPr>
      </a:lvl7pPr>
      <a:lvl8pPr marL="3375142" algn="l" defTabSz="964326" rtl="0" eaLnBrk="1" latinLnBrk="0" hangingPunct="1">
        <a:defRPr sz="1898" kern="1200">
          <a:solidFill>
            <a:schemeClr val="tx1"/>
          </a:solidFill>
          <a:latin typeface="+mn-lt"/>
          <a:ea typeface="+mn-ea"/>
          <a:cs typeface="+mn-cs"/>
        </a:defRPr>
      </a:lvl8pPr>
      <a:lvl9pPr marL="3857305" algn="l" defTabSz="964326" rtl="0" eaLnBrk="1" latinLnBrk="0" hangingPunct="1">
        <a:defRPr sz="1898"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2019/3/18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880689731"/>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15.jpeg"/><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4.xml"/><Relationship Id="rId4"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1.jpe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3.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15.xml"/><Relationship Id="rId4" Type="http://schemas.openxmlformats.org/officeDocument/2006/relationships/image" Target="../media/image1.jpeg"/></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image" Target="../media/image1.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PPT-046封面"/>
          <p:cNvPicPr>
            <a:picLocks noChangeAspect="1" noChangeArrowheads="1"/>
          </p:cNvPicPr>
          <p:nvPr/>
        </p:nvPicPr>
        <p:blipFill>
          <a:blip r:embed="rId3" cstate="email">
            <a:lum bright="-40000"/>
            <a:extLst>
              <a:ext uri="{28A0092B-C50C-407E-A947-70E740481C1C}">
                <a14:useLocalDpi xmlns:a14="http://schemas.microsoft.com/office/drawing/2010/main"/>
              </a:ext>
            </a:extLst>
          </a:blip>
          <a:srcRect/>
          <a:stretch>
            <a:fillRect/>
          </a:stretch>
        </p:blipFill>
        <p:spPr bwMode="auto">
          <a:xfrm>
            <a:off x="1" y="0"/>
            <a:ext cx="12858750" cy="7232650"/>
          </a:xfrm>
          <a:prstGeom prst="rect">
            <a:avLst/>
          </a:prstGeom>
          <a:noFill/>
          <a:ln w="9525">
            <a:noFill/>
            <a:miter lim="800000"/>
            <a:headEnd/>
            <a:tailEnd/>
          </a:ln>
        </p:spPr>
      </p:pic>
      <p:pic>
        <p:nvPicPr>
          <p:cNvPr id="5" name="Picture 3" descr="PPT-046封面"/>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 y="0"/>
            <a:ext cx="12858750" cy="7232650"/>
          </a:xfrm>
          <a:prstGeom prst="rect">
            <a:avLst/>
          </a:prstGeom>
          <a:noFill/>
          <a:ln w="9525">
            <a:noFill/>
            <a:miter lim="800000"/>
            <a:headEnd/>
            <a:tailEnd/>
          </a:ln>
        </p:spPr>
      </p:pic>
      <p:pic>
        <p:nvPicPr>
          <p:cNvPr id="6" name="Picture 4" descr="PPT-046封面"/>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324919" y="95251"/>
            <a:ext cx="7222314" cy="5416478"/>
          </a:xfrm>
          <a:prstGeom prst="rect">
            <a:avLst/>
          </a:prstGeom>
          <a:noFill/>
          <a:ln w="9525">
            <a:noFill/>
            <a:miter lim="800000"/>
            <a:headEnd/>
            <a:tailEnd/>
          </a:ln>
        </p:spPr>
      </p:pic>
      <p:grpSp>
        <p:nvGrpSpPr>
          <p:cNvPr id="7" name="Group 5"/>
          <p:cNvGrpSpPr>
            <a:grpSpLocks noChangeAspect="1"/>
          </p:cNvGrpSpPr>
          <p:nvPr/>
        </p:nvGrpSpPr>
        <p:grpSpPr bwMode="auto">
          <a:xfrm>
            <a:off x="2734361" y="-1228880"/>
            <a:ext cx="7552427" cy="7497177"/>
            <a:chOff x="1" y="0"/>
            <a:chExt cx="4511" cy="4479"/>
          </a:xfrm>
        </p:grpSpPr>
        <p:pic>
          <p:nvPicPr>
            <p:cNvPr id="8" name="Picture 6" descr="PPT-046封面o"/>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720" y="783"/>
              <a:ext cx="2976" cy="2933"/>
            </a:xfrm>
            <a:prstGeom prst="rect">
              <a:avLst/>
            </a:prstGeom>
            <a:noFill/>
            <a:ln w="9525">
              <a:noFill/>
              <a:miter lim="800000"/>
              <a:headEnd/>
              <a:tailEnd/>
            </a:ln>
          </p:spPr>
        </p:pic>
        <p:pic>
          <p:nvPicPr>
            <p:cNvPr id="9" name="Picture 7"/>
            <p:cNvPicPr>
              <a:picLocks noChangeAspect="1" noChangeArrowheads="1"/>
            </p:cNvPicPr>
            <p:nvPr userDrawn="1"/>
          </p:nvPicPr>
          <p:blipFill>
            <a:blip r:embed="rId6">
              <a:extLst>
                <a:ext uri="{28A0092B-C50C-407E-A947-70E740481C1C}">
                  <a14:useLocalDpi xmlns:a14="http://schemas.microsoft.com/office/drawing/2010/main" val="0"/>
                </a:ext>
              </a:extLst>
            </a:blip>
            <a:stretch>
              <a:fillRect/>
            </a:stretch>
          </p:blipFill>
          <p:spPr bwMode="auto">
            <a:xfrm>
              <a:off x="1" y="0"/>
              <a:ext cx="4511" cy="4479"/>
            </a:xfrm>
            <a:prstGeom prst="rect">
              <a:avLst/>
            </a:prstGeom>
            <a:noFill/>
            <a:ln w="9525">
              <a:noFill/>
              <a:miter lim="800000"/>
              <a:headEnd/>
              <a:tailEnd/>
            </a:ln>
          </p:spPr>
        </p:pic>
      </p:grpSp>
      <p:pic>
        <p:nvPicPr>
          <p:cNvPr id="10" name="Picture 8" descr="PPT-046封面111"/>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982845" y="964353"/>
            <a:ext cx="2933241" cy="3053786"/>
          </a:xfrm>
          <a:prstGeom prst="rect">
            <a:avLst/>
          </a:prstGeom>
          <a:noFill/>
          <a:ln w="9525">
            <a:noFill/>
            <a:miter lim="800000"/>
            <a:headEnd/>
            <a:tailEnd/>
          </a:ln>
        </p:spPr>
      </p:pic>
      <p:sp>
        <p:nvSpPr>
          <p:cNvPr id="11" name="矩形 259"/>
          <p:cNvSpPr>
            <a:spLocks noChangeArrowheads="1"/>
          </p:cNvSpPr>
          <p:nvPr/>
        </p:nvSpPr>
        <p:spPr bwMode="auto">
          <a:xfrm>
            <a:off x="1316807" y="4120381"/>
            <a:ext cx="1051316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000" b="1" dirty="0" smtClean="0">
                <a:solidFill>
                  <a:schemeClr val="bg1"/>
                </a:solidFill>
                <a:effectLst>
                  <a:outerShdw blurRad="38100" dist="38100" dir="2700000" algn="tl">
                    <a:srgbClr val="000000">
                      <a:alpha val="43137"/>
                    </a:srgbClr>
                  </a:outerShdw>
                </a:effectLst>
                <a:cs typeface="Arial" panose="020B0604020202020204" pitchFamily="34" charset="0"/>
              </a:rPr>
              <a:t>公安警</a:t>
            </a:r>
            <a:r>
              <a:rPr lang="zh-CN" altLang="en-US" sz="6000" b="1" dirty="0" smtClean="0">
                <a:solidFill>
                  <a:schemeClr val="bg1"/>
                </a:solidFill>
                <a:effectLst>
                  <a:outerShdw blurRad="38100" dist="38100" dir="2700000" algn="tl">
                    <a:srgbClr val="000000">
                      <a:alpha val="43137"/>
                    </a:srgbClr>
                  </a:outerShdw>
                </a:effectLst>
                <a:cs typeface="Arial" panose="020B0604020202020204" pitchFamily="34" charset="0"/>
              </a:rPr>
              <a:t>察工作汇报</a:t>
            </a:r>
            <a:r>
              <a:rPr lang="en-US" altLang="zh-CN" sz="6000" b="1" dirty="0" smtClean="0">
                <a:solidFill>
                  <a:schemeClr val="bg1"/>
                </a:solidFill>
                <a:effectLst>
                  <a:outerShdw blurRad="38100" dist="38100" dir="2700000" algn="tl">
                    <a:srgbClr val="000000">
                      <a:alpha val="43137"/>
                    </a:srgbClr>
                  </a:outerShdw>
                </a:effectLst>
                <a:cs typeface="Arial" panose="020B0604020202020204" pitchFamily="34" charset="0"/>
              </a:rPr>
              <a:t>PPT</a:t>
            </a:r>
            <a:r>
              <a:rPr lang="zh-CN" altLang="en-US" sz="6000" b="1" dirty="0" smtClean="0">
                <a:solidFill>
                  <a:schemeClr val="bg1"/>
                </a:solidFill>
                <a:effectLst>
                  <a:outerShdw blurRad="38100" dist="38100" dir="2700000" algn="tl">
                    <a:srgbClr val="000000">
                      <a:alpha val="43137"/>
                    </a:srgbClr>
                  </a:outerShdw>
                </a:effectLst>
                <a:cs typeface="Arial" panose="020B0604020202020204" pitchFamily="34" charset="0"/>
              </a:rPr>
              <a:t>模板</a:t>
            </a:r>
            <a:endParaRPr lang="zh-CN" altLang="en-US" sz="6000" b="1" dirty="0">
              <a:solidFill>
                <a:schemeClr val="bg1"/>
              </a:solidFill>
              <a:effectLst>
                <a:outerShdw blurRad="38100" dist="38100" dir="2700000" algn="tl">
                  <a:srgbClr val="000000">
                    <a:alpha val="43137"/>
                  </a:srgbClr>
                </a:outerShdw>
              </a:effectLst>
              <a:cs typeface="Arial" panose="020B0604020202020204" pitchFamily="34" charset="0"/>
            </a:endParaRPr>
          </a:p>
        </p:txBody>
      </p:sp>
      <p:sp>
        <p:nvSpPr>
          <p:cNvPr id="12" name="矩形 259"/>
          <p:cNvSpPr>
            <a:spLocks noChangeArrowheads="1"/>
          </p:cNvSpPr>
          <p:nvPr/>
        </p:nvSpPr>
        <p:spPr bwMode="auto">
          <a:xfrm>
            <a:off x="3663196" y="5992589"/>
            <a:ext cx="1963100" cy="318924"/>
          </a:xfrm>
          <a:prstGeom prst="rect">
            <a:avLst/>
          </a:prstGeom>
          <a:noFill/>
          <a:ln w="9525">
            <a:solidFill>
              <a:schemeClr val="bg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600" dirty="0">
                <a:solidFill>
                  <a:schemeClr val="bg1"/>
                </a:solidFill>
                <a:latin typeface="Arial" panose="020B0604020202020204" pitchFamily="34" charset="0"/>
                <a:cs typeface="Arial" panose="020B0604020202020204" pitchFamily="34" charset="0"/>
                <a:sym typeface="Arial" panose="020B0604020202020204" pitchFamily="34" charset="0"/>
              </a:rPr>
              <a:t>汇报</a:t>
            </a:r>
            <a:r>
              <a:rPr lang="en-US" altLang="zh-CN" sz="1600" dirty="0" smtClean="0">
                <a:solidFill>
                  <a:schemeClr val="bg1"/>
                </a:solidFill>
                <a:latin typeface="Arial" panose="020B0604020202020204" pitchFamily="34" charset="0"/>
                <a:cs typeface="Arial" panose="020B0604020202020204" pitchFamily="34" charset="0"/>
                <a:sym typeface="Arial" panose="020B0604020202020204" pitchFamily="34" charset="0"/>
              </a:rPr>
              <a:t>:</a:t>
            </a:r>
            <a:r>
              <a:rPr lang="zh-CN" altLang="en-US" sz="1600" dirty="0" smtClean="0">
                <a:solidFill>
                  <a:schemeClr val="bg1"/>
                </a:solidFill>
                <a:latin typeface="Arial" panose="020B0604020202020204" pitchFamily="34" charset="0"/>
                <a:cs typeface="Arial" panose="020B0604020202020204" pitchFamily="34" charset="0"/>
                <a:sym typeface="Arial" panose="020B0604020202020204" pitchFamily="34" charset="0"/>
              </a:rPr>
              <a:t>第一</a:t>
            </a:r>
            <a:r>
              <a:rPr lang="en-US" altLang="zh-CN" sz="1600" dirty="0" smtClean="0">
                <a:solidFill>
                  <a:schemeClr val="bg1"/>
                </a:solidFill>
                <a:latin typeface="Arial" panose="020B0604020202020204" pitchFamily="34" charset="0"/>
                <a:cs typeface="Arial" panose="020B0604020202020204" pitchFamily="34" charset="0"/>
                <a:sym typeface="Arial" panose="020B0604020202020204" pitchFamily="34" charset="0"/>
              </a:rPr>
              <a:t>PPT</a:t>
            </a:r>
            <a:endParaRPr lang="en-US" altLang="zh-CN" sz="1600"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
        <p:nvSpPr>
          <p:cNvPr id="13" name="矩形 259"/>
          <p:cNvSpPr>
            <a:spLocks noChangeArrowheads="1"/>
          </p:cNvSpPr>
          <p:nvPr/>
        </p:nvSpPr>
        <p:spPr bwMode="auto">
          <a:xfrm>
            <a:off x="7102197" y="5992589"/>
            <a:ext cx="2093933" cy="318924"/>
          </a:xfrm>
          <a:prstGeom prst="rect">
            <a:avLst/>
          </a:prstGeom>
          <a:noFill/>
          <a:ln w="9525">
            <a:solidFill>
              <a:schemeClr val="bg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600" dirty="0">
                <a:solidFill>
                  <a:schemeClr val="bg1"/>
                </a:solidFill>
                <a:latin typeface="Arial" panose="020B0604020202020204" pitchFamily="34" charset="0"/>
                <a:cs typeface="Arial" panose="020B0604020202020204" pitchFamily="34" charset="0"/>
                <a:sym typeface="Arial" panose="020B0604020202020204" pitchFamily="34" charset="0"/>
              </a:rPr>
              <a:t>Report: </a:t>
            </a:r>
            <a:r>
              <a:rPr lang="en-US" altLang="zh-CN" sz="1600" dirty="0" smtClean="0">
                <a:solidFill>
                  <a:schemeClr val="bg1"/>
                </a:solidFill>
                <a:latin typeface="Arial" panose="020B0604020202020204" pitchFamily="34" charset="0"/>
                <a:cs typeface="Arial" panose="020B0604020202020204" pitchFamily="34" charset="0"/>
                <a:sym typeface="Arial" panose="020B0604020202020204" pitchFamily="34" charset="0"/>
              </a:rPr>
              <a:t>1PPT</a:t>
            </a:r>
            <a:endParaRPr lang="en-US" altLang="zh-CN" sz="1600"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
        <p:nvSpPr>
          <p:cNvPr id="14" name="矩形 259"/>
          <p:cNvSpPr>
            <a:spLocks noChangeArrowheads="1"/>
          </p:cNvSpPr>
          <p:nvPr/>
        </p:nvSpPr>
        <p:spPr bwMode="auto">
          <a:xfrm>
            <a:off x="3430586" y="5272509"/>
            <a:ext cx="599916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800" dirty="0" smtClean="0">
                <a:solidFill>
                  <a:schemeClr val="bg1"/>
                </a:solidFill>
                <a:cs typeface="Arial" panose="020B0604020202020204" pitchFamily="34" charset="0"/>
              </a:rPr>
              <a:t>THE PUBLIC SECURITY POLICE PPT</a:t>
            </a:r>
            <a:endParaRPr lang="zh-CN" altLang="en-US" sz="2800" dirty="0">
              <a:solidFill>
                <a:schemeClr val="bg1"/>
              </a:solidFill>
              <a:cs typeface="Arial" panose="020B0604020202020204" pitchFamily="34" charset="0"/>
            </a:endParaRPr>
          </a:p>
        </p:txBody>
      </p:sp>
    </p:spTree>
    <p:extLst>
      <p:ext uri="{BB962C8B-B14F-4D97-AF65-F5344CB8AC3E}">
        <p14:creationId xmlns:p14="http://schemas.microsoft.com/office/powerpoint/2010/main" val="1718923403"/>
      </p:ext>
    </p:extLst>
  </p:cSld>
  <p:clrMapOvr>
    <a:masterClrMapping/>
  </p:clrMapOvr>
  <mc:AlternateContent xmlns:mc="http://schemas.openxmlformats.org/markup-compatibility/2006" xmlns:p14="http://schemas.microsoft.com/office/powerpoint/2010/main">
    <mc:Choice Requires="p14">
      <p:transition spd="slow" p14:dur="800" advTm="0">
        <p:circle/>
      </p:transition>
    </mc:Choice>
    <mc:Fallback xmlns="">
      <p:transition spd="slow" advTm="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6" presetClass="emph" presetSubtype="0" fill="hold" nodeType="afterEffect">
                                  <p:stCondLst>
                                    <p:cond delay="0"/>
                                  </p:stCondLst>
                                  <p:childTnLst>
                                    <p:animEffect transition="out" filter="fade">
                                      <p:cBhvr>
                                        <p:cTn id="13" dur="5000" tmFilter="0, 0; .2, .5; .8, .5; 1, 0"/>
                                        <p:tgtEl>
                                          <p:spTgt spid="5"/>
                                        </p:tgtEl>
                                      </p:cBhvr>
                                    </p:animEffect>
                                    <p:animScale>
                                      <p:cBhvr>
                                        <p:cTn id="14" dur="2500" autoRev="1" fill="hold"/>
                                        <p:tgtEl>
                                          <p:spTgt spid="5"/>
                                        </p:tgtEl>
                                      </p:cBhvr>
                                      <p:by x="105000" y="105000"/>
                                    </p:animScale>
                                  </p:childTnLst>
                                </p:cTn>
                              </p:par>
                              <p:par>
                                <p:cTn id="15" presetID="23" presetClass="entr" presetSubtype="16"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0" fill="hold"/>
                                        <p:tgtEl>
                                          <p:spTgt spid="7"/>
                                        </p:tgtEl>
                                        <p:attrNameLst>
                                          <p:attrName>ppt_w</p:attrName>
                                        </p:attrNameLst>
                                      </p:cBhvr>
                                      <p:tavLst>
                                        <p:tav tm="0">
                                          <p:val>
                                            <p:fltVal val="0"/>
                                          </p:val>
                                        </p:tav>
                                        <p:tav tm="100000">
                                          <p:val>
                                            <p:strVal val="#ppt_w"/>
                                          </p:val>
                                        </p:tav>
                                      </p:tavLst>
                                    </p:anim>
                                    <p:anim calcmode="lin" valueType="num">
                                      <p:cBhvr>
                                        <p:cTn id="18" dur="5000" fill="hold"/>
                                        <p:tgtEl>
                                          <p:spTgt spid="7"/>
                                        </p:tgtEl>
                                        <p:attrNameLst>
                                          <p:attrName>ppt_h</p:attrName>
                                        </p:attrNameLst>
                                      </p:cBhvr>
                                      <p:tavLst>
                                        <p:tav tm="0">
                                          <p:val>
                                            <p:fltVal val="0"/>
                                          </p:val>
                                        </p:tav>
                                        <p:tav tm="100000">
                                          <p:val>
                                            <p:strVal val="#ppt_h"/>
                                          </p:val>
                                        </p:tav>
                                      </p:tavLst>
                                    </p:anim>
                                  </p:childTnLst>
                                </p:cTn>
                              </p:par>
                              <p:par>
                                <p:cTn id="19" presetID="53" presetClass="entr" presetSubtype="0" fill="hold" nodeType="withEffect">
                                  <p:stCondLst>
                                    <p:cond delay="1000"/>
                                  </p:stCondLst>
                                  <p:childTnLst>
                                    <p:set>
                                      <p:cBhvr>
                                        <p:cTn id="20" dur="1" fill="hold">
                                          <p:stCondLst>
                                            <p:cond delay="0"/>
                                          </p:stCondLst>
                                        </p:cTn>
                                        <p:tgtEl>
                                          <p:spTgt spid="6"/>
                                        </p:tgtEl>
                                        <p:attrNameLst>
                                          <p:attrName>style.visibility</p:attrName>
                                        </p:attrNameLst>
                                      </p:cBhvr>
                                      <p:to>
                                        <p:strVal val="visible"/>
                                      </p:to>
                                    </p:set>
                                    <p:anim calcmode="lin" valueType="num">
                                      <p:cBhvr>
                                        <p:cTn id="21" dur="3000" fill="hold"/>
                                        <p:tgtEl>
                                          <p:spTgt spid="6"/>
                                        </p:tgtEl>
                                        <p:attrNameLst>
                                          <p:attrName>ppt_w</p:attrName>
                                        </p:attrNameLst>
                                      </p:cBhvr>
                                      <p:tavLst>
                                        <p:tav tm="0">
                                          <p:val>
                                            <p:fltVal val="0"/>
                                          </p:val>
                                        </p:tav>
                                        <p:tav tm="100000">
                                          <p:val>
                                            <p:strVal val="#ppt_w"/>
                                          </p:val>
                                        </p:tav>
                                      </p:tavLst>
                                    </p:anim>
                                    <p:anim calcmode="lin" valueType="num">
                                      <p:cBhvr>
                                        <p:cTn id="22" dur="3000" fill="hold"/>
                                        <p:tgtEl>
                                          <p:spTgt spid="6"/>
                                        </p:tgtEl>
                                        <p:attrNameLst>
                                          <p:attrName>ppt_h</p:attrName>
                                        </p:attrNameLst>
                                      </p:cBhvr>
                                      <p:tavLst>
                                        <p:tav tm="0">
                                          <p:val>
                                            <p:fltVal val="0"/>
                                          </p:val>
                                        </p:tav>
                                        <p:tav tm="100000">
                                          <p:val>
                                            <p:strVal val="#ppt_h"/>
                                          </p:val>
                                        </p:tav>
                                      </p:tavLst>
                                    </p:anim>
                                    <p:animEffect transition="in" filter="fade">
                                      <p:cBhvr>
                                        <p:cTn id="23" dur="3000"/>
                                        <p:tgtEl>
                                          <p:spTgt spid="6"/>
                                        </p:tgtEl>
                                      </p:cBhvr>
                                    </p:animEffect>
                                  </p:childTnLst>
                                </p:cTn>
                              </p:par>
                            </p:childTnLst>
                          </p:cTn>
                        </p:par>
                        <p:par>
                          <p:cTn id="24" fill="hold">
                            <p:stCondLst>
                              <p:cond delay="60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1"/>
                                        </p:tgtEl>
                                        <p:attrNameLst>
                                          <p:attrName>ppt_y</p:attrName>
                                        </p:attrNameLst>
                                      </p:cBhvr>
                                      <p:tavLst>
                                        <p:tav tm="0">
                                          <p:val>
                                            <p:strVal val="#ppt_y"/>
                                          </p:val>
                                        </p:tav>
                                        <p:tav tm="100000">
                                          <p:val>
                                            <p:strVal val="#ppt_y"/>
                                          </p:val>
                                        </p:tav>
                                      </p:tavLst>
                                    </p:anim>
                                    <p:anim calcmode="lin" valueType="num">
                                      <p:cBhvr>
                                        <p:cTn id="2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1"/>
                                        </p:tgtEl>
                                      </p:cBhvr>
                                    </p:animEffect>
                                  </p:childTnLst>
                                </p:cTn>
                              </p:par>
                            </p:childTnLst>
                          </p:cTn>
                        </p:par>
                        <p:par>
                          <p:cTn id="32" fill="hold">
                            <p:stCondLst>
                              <p:cond delay="7100"/>
                            </p:stCondLst>
                            <p:childTnLst>
                              <p:par>
                                <p:cTn id="33" presetID="26" presetClass="emph" presetSubtype="0" fill="hold" grpId="1" nodeType="afterEffect">
                                  <p:stCondLst>
                                    <p:cond delay="0"/>
                                  </p:stCondLst>
                                  <p:iterate type="lt">
                                    <p:tmPct val="0"/>
                                  </p:iterate>
                                  <p:childTnLst>
                                    <p:animEffect transition="out" filter="fade">
                                      <p:cBhvr>
                                        <p:cTn id="34" dur="500" tmFilter="0, 0; .2, .5; .8, .5; 1, 0"/>
                                        <p:tgtEl>
                                          <p:spTgt spid="11"/>
                                        </p:tgtEl>
                                      </p:cBhvr>
                                    </p:animEffect>
                                    <p:animScale>
                                      <p:cBhvr>
                                        <p:cTn id="35" dur="250" autoRev="1" fill="hold"/>
                                        <p:tgtEl>
                                          <p:spTgt spid="11"/>
                                        </p:tgtEl>
                                      </p:cBhvr>
                                      <p:by x="105000" y="105000"/>
                                    </p:animScale>
                                  </p:childTnLst>
                                </p:cTn>
                              </p:par>
                            </p:childTnLst>
                          </p:cTn>
                        </p:par>
                        <p:par>
                          <p:cTn id="36" fill="hold">
                            <p:stCondLst>
                              <p:cond delay="760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14"/>
                                        </p:tgtEl>
                                        <p:attrNameLst>
                                          <p:attrName>ppt_y</p:attrName>
                                        </p:attrNameLst>
                                      </p:cBhvr>
                                      <p:tavLst>
                                        <p:tav tm="0">
                                          <p:val>
                                            <p:strVal val="#ppt_y"/>
                                          </p:val>
                                        </p:tav>
                                        <p:tav tm="100000">
                                          <p:val>
                                            <p:strVal val="#ppt_y"/>
                                          </p:val>
                                        </p:tav>
                                      </p:tavLst>
                                    </p:anim>
                                    <p:anim calcmode="lin" valueType="num">
                                      <p:cBhvr>
                                        <p:cTn id="41"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14"/>
                                        </p:tgtEl>
                                      </p:cBhvr>
                                    </p:animEffect>
                                  </p:childTnLst>
                                </p:cTn>
                              </p:par>
                            </p:childTnLst>
                          </p:cTn>
                        </p:par>
                        <p:par>
                          <p:cTn id="44" fill="hold">
                            <p:stCondLst>
                              <p:cond delay="9350"/>
                            </p:stCondLst>
                            <p:childTnLst>
                              <p:par>
                                <p:cTn id="45" presetID="26" presetClass="emph" presetSubtype="0" fill="hold" grpId="1" nodeType="afterEffect">
                                  <p:stCondLst>
                                    <p:cond delay="0"/>
                                  </p:stCondLst>
                                  <p:iterate type="lt">
                                    <p:tmPct val="0"/>
                                  </p:iterate>
                                  <p:childTnLst>
                                    <p:animEffect transition="out" filter="fade">
                                      <p:cBhvr>
                                        <p:cTn id="46" dur="500" tmFilter="0, 0; .2, .5; .8, .5; 1, 0"/>
                                        <p:tgtEl>
                                          <p:spTgt spid="14"/>
                                        </p:tgtEl>
                                      </p:cBhvr>
                                    </p:animEffect>
                                    <p:animScale>
                                      <p:cBhvr>
                                        <p:cTn id="47" dur="250" autoRev="1" fill="hold"/>
                                        <p:tgtEl>
                                          <p:spTgt spid="14"/>
                                        </p:tgtEl>
                                      </p:cBhvr>
                                      <p:by x="105000" y="105000"/>
                                    </p:animScale>
                                  </p:childTnLst>
                                </p:cTn>
                              </p:par>
                            </p:childTnLst>
                          </p:cTn>
                        </p:par>
                        <p:par>
                          <p:cTn id="48" fill="hold">
                            <p:stCondLst>
                              <p:cond delay="9850"/>
                            </p:stCondLst>
                            <p:childTnLst>
                              <p:par>
                                <p:cTn id="49" presetID="53" presetClass="entr" presetSubtype="16"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Effect transition="in" filter="fade">
                                      <p:cBhvr>
                                        <p:cTn id="53" dur="500"/>
                                        <p:tgtEl>
                                          <p:spTgt spid="12"/>
                                        </p:tgtEl>
                                      </p:cBhvr>
                                    </p:animEffect>
                                  </p:childTnLst>
                                </p:cTn>
                              </p:par>
                            </p:childTnLst>
                          </p:cTn>
                        </p:par>
                        <p:par>
                          <p:cTn id="54" fill="hold">
                            <p:stCondLst>
                              <p:cond delay="10350"/>
                            </p:stCondLst>
                            <p:childTnLst>
                              <p:par>
                                <p:cTn id="55" presetID="53" presetClass="entr" presetSubtype="16"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p:cTn id="57" dur="500" fill="hold"/>
                                        <p:tgtEl>
                                          <p:spTgt spid="13"/>
                                        </p:tgtEl>
                                        <p:attrNameLst>
                                          <p:attrName>ppt_w</p:attrName>
                                        </p:attrNameLst>
                                      </p:cBhvr>
                                      <p:tavLst>
                                        <p:tav tm="0">
                                          <p:val>
                                            <p:fltVal val="0"/>
                                          </p:val>
                                        </p:tav>
                                        <p:tav tm="100000">
                                          <p:val>
                                            <p:strVal val="#ppt_w"/>
                                          </p:val>
                                        </p:tav>
                                      </p:tavLst>
                                    </p:anim>
                                    <p:anim calcmode="lin" valueType="num">
                                      <p:cBhvr>
                                        <p:cTn id="58" dur="500" fill="hold"/>
                                        <p:tgtEl>
                                          <p:spTgt spid="13"/>
                                        </p:tgtEl>
                                        <p:attrNameLst>
                                          <p:attrName>ppt_h</p:attrName>
                                        </p:attrNameLst>
                                      </p:cBhvr>
                                      <p:tavLst>
                                        <p:tav tm="0">
                                          <p:val>
                                            <p:fltVal val="0"/>
                                          </p:val>
                                        </p:tav>
                                        <p:tav tm="100000">
                                          <p:val>
                                            <p:strVal val="#ppt_h"/>
                                          </p:val>
                                        </p:tav>
                                      </p:tavLst>
                                    </p:anim>
                                    <p:animEffect transition="in" filter="fade">
                                      <p:cBhvr>
                                        <p:cTn id="5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2" grpId="0" animBg="1"/>
      <p:bldP spid="13" grpId="0" animBg="1"/>
      <p:bldP spid="14" grpId="0"/>
      <p:bldP spid="14"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4250185" y="2489190"/>
            <a:ext cx="4332610" cy="4266143"/>
            <a:chOff x="3716515" y="2198268"/>
            <a:chExt cx="4730828" cy="4658251"/>
          </a:xfrm>
        </p:grpSpPr>
        <p:sp>
          <p:nvSpPr>
            <p:cNvPr id="6" name="Freeform 5"/>
            <p:cNvSpPr>
              <a:spLocks/>
            </p:cNvSpPr>
            <p:nvPr/>
          </p:nvSpPr>
          <p:spPr bwMode="auto">
            <a:xfrm>
              <a:off x="4700746" y="2438216"/>
              <a:ext cx="2618693" cy="1561884"/>
            </a:xfrm>
            <a:custGeom>
              <a:avLst/>
              <a:gdLst>
                <a:gd name="T0" fmla="*/ 1495 w 1495"/>
                <a:gd name="T1" fmla="*/ 197 h 892"/>
                <a:gd name="T2" fmla="*/ 1475 w 1495"/>
                <a:gd name="T3" fmla="*/ 197 h 892"/>
                <a:gd name="T4" fmla="*/ 1475 w 1495"/>
                <a:gd name="T5" fmla="*/ 204 h 892"/>
                <a:gd name="T6" fmla="*/ 740 w 1495"/>
                <a:gd name="T7" fmla="*/ 0 h 892"/>
                <a:gd name="T8" fmla="*/ 32 w 1495"/>
                <a:gd name="T9" fmla="*/ 269 h 892"/>
                <a:gd name="T10" fmla="*/ 0 w 1495"/>
                <a:gd name="T11" fmla="*/ 269 h 892"/>
                <a:gd name="T12" fmla="*/ 0 w 1495"/>
                <a:gd name="T13" fmla="*/ 281 h 892"/>
                <a:gd name="T14" fmla="*/ 0 w 1495"/>
                <a:gd name="T15" fmla="*/ 281 h 892"/>
                <a:gd name="T16" fmla="*/ 0 w 1495"/>
                <a:gd name="T17" fmla="*/ 281 h 892"/>
                <a:gd name="T18" fmla="*/ 311 w 1495"/>
                <a:gd name="T19" fmla="*/ 392 h 892"/>
                <a:gd name="T20" fmla="*/ 311 w 1495"/>
                <a:gd name="T21" fmla="*/ 392 h 892"/>
                <a:gd name="T22" fmla="*/ 325 w 1495"/>
                <a:gd name="T23" fmla="*/ 685 h 892"/>
                <a:gd name="T24" fmla="*/ 1158 w 1495"/>
                <a:gd name="T25" fmla="*/ 641 h 892"/>
                <a:gd name="T26" fmla="*/ 1144 w 1495"/>
                <a:gd name="T27" fmla="*/ 360 h 892"/>
                <a:gd name="T28" fmla="*/ 1280 w 1495"/>
                <a:gd name="T29" fmla="*/ 302 h 892"/>
                <a:gd name="T30" fmla="*/ 1287 w 1495"/>
                <a:gd name="T31" fmla="*/ 451 h 892"/>
                <a:gd name="T32" fmla="*/ 1270 w 1495"/>
                <a:gd name="T33" fmla="*/ 477 h 892"/>
                <a:gd name="T34" fmla="*/ 1281 w 1495"/>
                <a:gd name="T35" fmla="*/ 497 h 892"/>
                <a:gd name="T36" fmla="*/ 1278 w 1495"/>
                <a:gd name="T37" fmla="*/ 635 h 892"/>
                <a:gd name="T38" fmla="*/ 1304 w 1495"/>
                <a:gd name="T39" fmla="*/ 633 h 892"/>
                <a:gd name="T40" fmla="*/ 1331 w 1495"/>
                <a:gd name="T41" fmla="*/ 632 h 892"/>
                <a:gd name="T42" fmla="*/ 1314 w 1495"/>
                <a:gd name="T43" fmla="*/ 495 h 892"/>
                <a:gd name="T44" fmla="*/ 1323 w 1495"/>
                <a:gd name="T45" fmla="*/ 474 h 892"/>
                <a:gd name="T46" fmla="*/ 1304 w 1495"/>
                <a:gd name="T47" fmla="*/ 450 h 892"/>
                <a:gd name="T48" fmla="*/ 1297 w 1495"/>
                <a:gd name="T49" fmla="*/ 294 h 892"/>
                <a:gd name="T50" fmla="*/ 1495 w 1495"/>
                <a:gd name="T51" fmla="*/ 209 h 892"/>
                <a:gd name="T52" fmla="*/ 1495 w 1495"/>
                <a:gd name="T53" fmla="*/ 197 h 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95" h="892">
                  <a:moveTo>
                    <a:pt x="1495" y="197"/>
                  </a:moveTo>
                  <a:cubicBezTo>
                    <a:pt x="1475" y="197"/>
                    <a:pt x="1475" y="197"/>
                    <a:pt x="1475" y="197"/>
                  </a:cubicBezTo>
                  <a:cubicBezTo>
                    <a:pt x="1475" y="204"/>
                    <a:pt x="1475" y="204"/>
                    <a:pt x="1475" y="204"/>
                  </a:cubicBezTo>
                  <a:cubicBezTo>
                    <a:pt x="740" y="0"/>
                    <a:pt x="740" y="0"/>
                    <a:pt x="740" y="0"/>
                  </a:cubicBezTo>
                  <a:cubicBezTo>
                    <a:pt x="32" y="269"/>
                    <a:pt x="32" y="269"/>
                    <a:pt x="32" y="269"/>
                  </a:cubicBezTo>
                  <a:cubicBezTo>
                    <a:pt x="0" y="269"/>
                    <a:pt x="0" y="269"/>
                    <a:pt x="0" y="269"/>
                  </a:cubicBezTo>
                  <a:cubicBezTo>
                    <a:pt x="0" y="281"/>
                    <a:pt x="0" y="281"/>
                    <a:pt x="0" y="281"/>
                  </a:cubicBezTo>
                  <a:cubicBezTo>
                    <a:pt x="0" y="281"/>
                    <a:pt x="0" y="281"/>
                    <a:pt x="0" y="281"/>
                  </a:cubicBezTo>
                  <a:cubicBezTo>
                    <a:pt x="0" y="281"/>
                    <a:pt x="0" y="281"/>
                    <a:pt x="0" y="281"/>
                  </a:cubicBezTo>
                  <a:cubicBezTo>
                    <a:pt x="311" y="392"/>
                    <a:pt x="311" y="392"/>
                    <a:pt x="311" y="392"/>
                  </a:cubicBezTo>
                  <a:cubicBezTo>
                    <a:pt x="311" y="392"/>
                    <a:pt x="311" y="392"/>
                    <a:pt x="311" y="392"/>
                  </a:cubicBezTo>
                  <a:cubicBezTo>
                    <a:pt x="325" y="685"/>
                    <a:pt x="325" y="685"/>
                    <a:pt x="325" y="685"/>
                  </a:cubicBezTo>
                  <a:cubicBezTo>
                    <a:pt x="325" y="685"/>
                    <a:pt x="752" y="892"/>
                    <a:pt x="1158" y="641"/>
                  </a:cubicBezTo>
                  <a:cubicBezTo>
                    <a:pt x="1144" y="360"/>
                    <a:pt x="1144" y="360"/>
                    <a:pt x="1144" y="360"/>
                  </a:cubicBezTo>
                  <a:cubicBezTo>
                    <a:pt x="1280" y="302"/>
                    <a:pt x="1280" y="302"/>
                    <a:pt x="1280" y="302"/>
                  </a:cubicBezTo>
                  <a:cubicBezTo>
                    <a:pt x="1287" y="451"/>
                    <a:pt x="1287" y="451"/>
                    <a:pt x="1287" y="451"/>
                  </a:cubicBezTo>
                  <a:cubicBezTo>
                    <a:pt x="1277" y="455"/>
                    <a:pt x="1270" y="465"/>
                    <a:pt x="1270" y="477"/>
                  </a:cubicBezTo>
                  <a:cubicBezTo>
                    <a:pt x="1271" y="485"/>
                    <a:pt x="1275" y="492"/>
                    <a:pt x="1281" y="497"/>
                  </a:cubicBezTo>
                  <a:cubicBezTo>
                    <a:pt x="1264" y="533"/>
                    <a:pt x="1278" y="635"/>
                    <a:pt x="1278" y="635"/>
                  </a:cubicBezTo>
                  <a:cubicBezTo>
                    <a:pt x="1304" y="633"/>
                    <a:pt x="1304" y="633"/>
                    <a:pt x="1304" y="633"/>
                  </a:cubicBezTo>
                  <a:cubicBezTo>
                    <a:pt x="1331" y="632"/>
                    <a:pt x="1331" y="632"/>
                    <a:pt x="1331" y="632"/>
                  </a:cubicBezTo>
                  <a:cubicBezTo>
                    <a:pt x="1331" y="632"/>
                    <a:pt x="1335" y="529"/>
                    <a:pt x="1314" y="495"/>
                  </a:cubicBezTo>
                  <a:cubicBezTo>
                    <a:pt x="1320" y="490"/>
                    <a:pt x="1323" y="483"/>
                    <a:pt x="1323" y="474"/>
                  </a:cubicBezTo>
                  <a:cubicBezTo>
                    <a:pt x="1323" y="463"/>
                    <a:pt x="1315" y="453"/>
                    <a:pt x="1304" y="450"/>
                  </a:cubicBezTo>
                  <a:cubicBezTo>
                    <a:pt x="1297" y="294"/>
                    <a:pt x="1297" y="294"/>
                    <a:pt x="1297" y="294"/>
                  </a:cubicBezTo>
                  <a:cubicBezTo>
                    <a:pt x="1495" y="209"/>
                    <a:pt x="1495" y="209"/>
                    <a:pt x="1495" y="209"/>
                  </a:cubicBezTo>
                  <a:lnTo>
                    <a:pt x="1495" y="197"/>
                  </a:ln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862193" y="4440005"/>
              <a:ext cx="1959576" cy="1293794"/>
            </a:xfrm>
            <a:custGeom>
              <a:avLst/>
              <a:gdLst>
                <a:gd name="T0" fmla="*/ 1119 w 1119"/>
                <a:gd name="T1" fmla="*/ 439 h 739"/>
                <a:gd name="T2" fmla="*/ 1092 w 1119"/>
                <a:gd name="T3" fmla="*/ 439 h 739"/>
                <a:gd name="T4" fmla="*/ 1065 w 1119"/>
                <a:gd name="T5" fmla="*/ 419 h 739"/>
                <a:gd name="T6" fmla="*/ 1011 w 1119"/>
                <a:gd name="T7" fmla="*/ 324 h 739"/>
                <a:gd name="T8" fmla="*/ 975 w 1119"/>
                <a:gd name="T9" fmla="*/ 262 h 739"/>
                <a:gd name="T10" fmla="*/ 974 w 1119"/>
                <a:gd name="T11" fmla="*/ 261 h 739"/>
                <a:gd name="T12" fmla="*/ 973 w 1119"/>
                <a:gd name="T13" fmla="*/ 252 h 739"/>
                <a:gd name="T14" fmla="*/ 973 w 1119"/>
                <a:gd name="T15" fmla="*/ 249 h 739"/>
                <a:gd name="T16" fmla="*/ 972 w 1119"/>
                <a:gd name="T17" fmla="*/ 240 h 739"/>
                <a:gd name="T18" fmla="*/ 972 w 1119"/>
                <a:gd name="T19" fmla="*/ 239 h 739"/>
                <a:gd name="T20" fmla="*/ 246 w 1119"/>
                <a:gd name="T21" fmla="*/ 17 h 739"/>
                <a:gd name="T22" fmla="*/ 237 w 1119"/>
                <a:gd name="T23" fmla="*/ 0 h 739"/>
                <a:gd name="T24" fmla="*/ 237 w 1119"/>
                <a:gd name="T25" fmla="*/ 12 h 739"/>
                <a:gd name="T26" fmla="*/ 348 w 1119"/>
                <a:gd name="T27" fmla="*/ 121 h 739"/>
                <a:gd name="T28" fmla="*/ 391 w 1119"/>
                <a:gd name="T29" fmla="*/ 242 h 739"/>
                <a:gd name="T30" fmla="*/ 424 w 1119"/>
                <a:gd name="T31" fmla="*/ 336 h 739"/>
                <a:gd name="T32" fmla="*/ 400 w 1119"/>
                <a:gd name="T33" fmla="*/ 399 h 739"/>
                <a:gd name="T34" fmla="*/ 378 w 1119"/>
                <a:gd name="T35" fmla="*/ 468 h 739"/>
                <a:gd name="T36" fmla="*/ 25 w 1119"/>
                <a:gd name="T37" fmla="*/ 629 h 739"/>
                <a:gd name="T38" fmla="*/ 0 w 1119"/>
                <a:gd name="T39" fmla="*/ 629 h 739"/>
                <a:gd name="T40" fmla="*/ 0 w 1119"/>
                <a:gd name="T41" fmla="*/ 641 h 739"/>
                <a:gd name="T42" fmla="*/ 961 w 1119"/>
                <a:gd name="T43" fmla="*/ 546 h 739"/>
                <a:gd name="T44" fmla="*/ 1119 w 1119"/>
                <a:gd name="T45" fmla="*/ 451 h 739"/>
                <a:gd name="T46" fmla="*/ 1119 w 1119"/>
                <a:gd name="T47" fmla="*/ 451 h 739"/>
                <a:gd name="T48" fmla="*/ 1119 w 1119"/>
                <a:gd name="T49" fmla="*/ 451 h 739"/>
                <a:gd name="T50" fmla="*/ 1119 w 1119"/>
                <a:gd name="T51" fmla="*/ 439 h 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19" h="739">
                  <a:moveTo>
                    <a:pt x="1119" y="439"/>
                  </a:moveTo>
                  <a:cubicBezTo>
                    <a:pt x="1092" y="439"/>
                    <a:pt x="1092" y="439"/>
                    <a:pt x="1092" y="439"/>
                  </a:cubicBezTo>
                  <a:cubicBezTo>
                    <a:pt x="1080" y="432"/>
                    <a:pt x="1070" y="426"/>
                    <a:pt x="1065" y="419"/>
                  </a:cubicBezTo>
                  <a:cubicBezTo>
                    <a:pt x="1045" y="394"/>
                    <a:pt x="1021" y="351"/>
                    <a:pt x="1011" y="324"/>
                  </a:cubicBezTo>
                  <a:cubicBezTo>
                    <a:pt x="1000" y="296"/>
                    <a:pt x="980" y="297"/>
                    <a:pt x="975" y="262"/>
                  </a:cubicBezTo>
                  <a:cubicBezTo>
                    <a:pt x="975" y="262"/>
                    <a:pt x="974" y="261"/>
                    <a:pt x="974" y="261"/>
                  </a:cubicBezTo>
                  <a:cubicBezTo>
                    <a:pt x="974" y="258"/>
                    <a:pt x="974" y="255"/>
                    <a:pt x="973" y="252"/>
                  </a:cubicBezTo>
                  <a:cubicBezTo>
                    <a:pt x="973" y="251"/>
                    <a:pt x="973" y="250"/>
                    <a:pt x="973" y="249"/>
                  </a:cubicBezTo>
                  <a:cubicBezTo>
                    <a:pt x="972" y="246"/>
                    <a:pt x="972" y="243"/>
                    <a:pt x="972" y="240"/>
                  </a:cubicBezTo>
                  <a:cubicBezTo>
                    <a:pt x="972" y="240"/>
                    <a:pt x="972" y="240"/>
                    <a:pt x="972" y="239"/>
                  </a:cubicBezTo>
                  <a:cubicBezTo>
                    <a:pt x="670" y="187"/>
                    <a:pt x="407" y="87"/>
                    <a:pt x="246" y="17"/>
                  </a:cubicBezTo>
                  <a:cubicBezTo>
                    <a:pt x="237" y="0"/>
                    <a:pt x="237" y="0"/>
                    <a:pt x="237" y="0"/>
                  </a:cubicBezTo>
                  <a:cubicBezTo>
                    <a:pt x="237" y="12"/>
                    <a:pt x="237" y="12"/>
                    <a:pt x="237" y="12"/>
                  </a:cubicBezTo>
                  <a:cubicBezTo>
                    <a:pt x="254" y="73"/>
                    <a:pt x="275" y="134"/>
                    <a:pt x="348" y="121"/>
                  </a:cubicBezTo>
                  <a:cubicBezTo>
                    <a:pt x="348" y="121"/>
                    <a:pt x="378" y="210"/>
                    <a:pt x="391" y="242"/>
                  </a:cubicBezTo>
                  <a:cubicBezTo>
                    <a:pt x="404" y="273"/>
                    <a:pt x="424" y="336"/>
                    <a:pt x="424" y="336"/>
                  </a:cubicBezTo>
                  <a:cubicBezTo>
                    <a:pt x="424" y="336"/>
                    <a:pt x="409" y="341"/>
                    <a:pt x="400" y="399"/>
                  </a:cubicBezTo>
                  <a:cubicBezTo>
                    <a:pt x="391" y="458"/>
                    <a:pt x="378" y="468"/>
                    <a:pt x="378" y="468"/>
                  </a:cubicBezTo>
                  <a:cubicBezTo>
                    <a:pt x="378" y="468"/>
                    <a:pt x="169" y="560"/>
                    <a:pt x="25" y="629"/>
                  </a:cubicBezTo>
                  <a:cubicBezTo>
                    <a:pt x="0" y="629"/>
                    <a:pt x="0" y="629"/>
                    <a:pt x="0" y="629"/>
                  </a:cubicBezTo>
                  <a:cubicBezTo>
                    <a:pt x="0" y="641"/>
                    <a:pt x="0" y="641"/>
                    <a:pt x="0" y="641"/>
                  </a:cubicBezTo>
                  <a:cubicBezTo>
                    <a:pt x="438" y="739"/>
                    <a:pt x="760" y="648"/>
                    <a:pt x="961" y="546"/>
                  </a:cubicBezTo>
                  <a:cubicBezTo>
                    <a:pt x="1021" y="516"/>
                    <a:pt x="1074" y="483"/>
                    <a:pt x="1119" y="451"/>
                  </a:cubicBezTo>
                  <a:cubicBezTo>
                    <a:pt x="1119" y="451"/>
                    <a:pt x="1119" y="451"/>
                    <a:pt x="1119" y="451"/>
                  </a:cubicBezTo>
                  <a:cubicBezTo>
                    <a:pt x="1119" y="451"/>
                    <a:pt x="1119" y="451"/>
                    <a:pt x="1119" y="451"/>
                  </a:cubicBezTo>
                  <a:lnTo>
                    <a:pt x="1119" y="439"/>
                  </a:ln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4765917" y="5247238"/>
              <a:ext cx="2639429" cy="1609281"/>
            </a:xfrm>
            <a:custGeom>
              <a:avLst/>
              <a:gdLst>
                <a:gd name="T0" fmla="*/ 1467 w 1507"/>
                <a:gd name="T1" fmla="*/ 47 h 919"/>
                <a:gd name="T2" fmla="*/ 1467 w 1507"/>
                <a:gd name="T3" fmla="*/ 49 h 919"/>
                <a:gd name="T4" fmla="*/ 1326 w 1507"/>
                <a:gd name="T5" fmla="*/ 26 h 919"/>
                <a:gd name="T6" fmla="*/ 1202 w 1507"/>
                <a:gd name="T7" fmla="*/ 0 h 919"/>
                <a:gd name="T8" fmla="*/ 1027 w 1507"/>
                <a:gd name="T9" fmla="*/ 107 h 919"/>
                <a:gd name="T10" fmla="*/ 548 w 1507"/>
                <a:gd name="T11" fmla="*/ 241 h 919"/>
                <a:gd name="T12" fmla="*/ 21 w 1507"/>
                <a:gd name="T13" fmla="*/ 197 h 919"/>
                <a:gd name="T14" fmla="*/ 16 w 1507"/>
                <a:gd name="T15" fmla="*/ 199 h 919"/>
                <a:gd name="T16" fmla="*/ 16 w 1507"/>
                <a:gd name="T17" fmla="*/ 196 h 919"/>
                <a:gd name="T18" fmla="*/ 0 w 1507"/>
                <a:gd name="T19" fmla="*/ 196 h 919"/>
                <a:gd name="T20" fmla="*/ 0 w 1507"/>
                <a:gd name="T21" fmla="*/ 208 h 919"/>
                <a:gd name="T22" fmla="*/ 0 w 1507"/>
                <a:gd name="T23" fmla="*/ 208 h 919"/>
                <a:gd name="T24" fmla="*/ 0 w 1507"/>
                <a:gd name="T25" fmla="*/ 208 h 919"/>
                <a:gd name="T26" fmla="*/ 1110 w 1507"/>
                <a:gd name="T27" fmla="*/ 919 h 919"/>
                <a:gd name="T28" fmla="*/ 1293 w 1507"/>
                <a:gd name="T29" fmla="*/ 919 h 919"/>
                <a:gd name="T30" fmla="*/ 1507 w 1507"/>
                <a:gd name="T31" fmla="*/ 61 h 919"/>
                <a:gd name="T32" fmla="*/ 1507 w 1507"/>
                <a:gd name="T33" fmla="*/ 61 h 919"/>
                <a:gd name="T34" fmla="*/ 1507 w 1507"/>
                <a:gd name="T35" fmla="*/ 47 h 919"/>
                <a:gd name="T36" fmla="*/ 1467 w 1507"/>
                <a:gd name="T37" fmla="*/ 47 h 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07" h="919">
                  <a:moveTo>
                    <a:pt x="1467" y="47"/>
                  </a:moveTo>
                  <a:cubicBezTo>
                    <a:pt x="1467" y="49"/>
                    <a:pt x="1467" y="49"/>
                    <a:pt x="1467" y="49"/>
                  </a:cubicBezTo>
                  <a:cubicBezTo>
                    <a:pt x="1423" y="38"/>
                    <a:pt x="1373" y="32"/>
                    <a:pt x="1326" y="26"/>
                  </a:cubicBezTo>
                  <a:cubicBezTo>
                    <a:pt x="1282" y="21"/>
                    <a:pt x="1239" y="11"/>
                    <a:pt x="1202" y="0"/>
                  </a:cubicBezTo>
                  <a:cubicBezTo>
                    <a:pt x="1153" y="36"/>
                    <a:pt x="1095" y="73"/>
                    <a:pt x="1027" y="107"/>
                  </a:cubicBezTo>
                  <a:cubicBezTo>
                    <a:pt x="880" y="181"/>
                    <a:pt x="719" y="226"/>
                    <a:pt x="548" y="241"/>
                  </a:cubicBezTo>
                  <a:cubicBezTo>
                    <a:pt x="381" y="256"/>
                    <a:pt x="204" y="241"/>
                    <a:pt x="21" y="197"/>
                  </a:cubicBezTo>
                  <a:cubicBezTo>
                    <a:pt x="20" y="198"/>
                    <a:pt x="18" y="198"/>
                    <a:pt x="16" y="199"/>
                  </a:cubicBezTo>
                  <a:cubicBezTo>
                    <a:pt x="16" y="196"/>
                    <a:pt x="16" y="196"/>
                    <a:pt x="16" y="196"/>
                  </a:cubicBezTo>
                  <a:cubicBezTo>
                    <a:pt x="0" y="196"/>
                    <a:pt x="0" y="196"/>
                    <a:pt x="0" y="196"/>
                  </a:cubicBezTo>
                  <a:cubicBezTo>
                    <a:pt x="0" y="208"/>
                    <a:pt x="0" y="208"/>
                    <a:pt x="0" y="208"/>
                  </a:cubicBezTo>
                  <a:cubicBezTo>
                    <a:pt x="0" y="208"/>
                    <a:pt x="0" y="208"/>
                    <a:pt x="0" y="208"/>
                  </a:cubicBezTo>
                  <a:cubicBezTo>
                    <a:pt x="0" y="208"/>
                    <a:pt x="0" y="208"/>
                    <a:pt x="0" y="208"/>
                  </a:cubicBezTo>
                  <a:cubicBezTo>
                    <a:pt x="1110" y="919"/>
                    <a:pt x="1110" y="919"/>
                    <a:pt x="1110" y="919"/>
                  </a:cubicBezTo>
                  <a:cubicBezTo>
                    <a:pt x="1293" y="919"/>
                    <a:pt x="1293" y="919"/>
                    <a:pt x="1293" y="919"/>
                  </a:cubicBezTo>
                  <a:cubicBezTo>
                    <a:pt x="1507" y="61"/>
                    <a:pt x="1507" y="61"/>
                    <a:pt x="1507" y="61"/>
                  </a:cubicBezTo>
                  <a:cubicBezTo>
                    <a:pt x="1507" y="61"/>
                    <a:pt x="1507" y="61"/>
                    <a:pt x="1507" y="61"/>
                  </a:cubicBezTo>
                  <a:cubicBezTo>
                    <a:pt x="1507" y="47"/>
                    <a:pt x="1507" y="47"/>
                    <a:pt x="1507" y="47"/>
                  </a:cubicBezTo>
                  <a:lnTo>
                    <a:pt x="1467" y="47"/>
                  </a:lnTo>
                  <a:close/>
                </a:path>
              </a:pathLst>
            </a:custGeom>
            <a:solidFill>
              <a:schemeClr val="tx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1"/>
            <p:cNvSpPr>
              <a:spLocks/>
            </p:cNvSpPr>
            <p:nvPr/>
          </p:nvSpPr>
          <p:spPr bwMode="auto">
            <a:xfrm>
              <a:off x="7074307" y="5365730"/>
              <a:ext cx="1033110" cy="1490788"/>
            </a:xfrm>
            <a:custGeom>
              <a:avLst/>
              <a:gdLst>
                <a:gd name="T0" fmla="*/ 589 w 590"/>
                <a:gd name="T1" fmla="*/ 839 h 851"/>
                <a:gd name="T2" fmla="*/ 551 w 590"/>
                <a:gd name="T3" fmla="*/ 335 h 851"/>
                <a:gd name="T4" fmla="*/ 509 w 590"/>
                <a:gd name="T5" fmla="*/ 245 h 851"/>
                <a:gd name="T6" fmla="*/ 333 w 590"/>
                <a:gd name="T7" fmla="*/ 103 h 851"/>
                <a:gd name="T8" fmla="*/ 300 w 590"/>
                <a:gd name="T9" fmla="*/ 79 h 851"/>
                <a:gd name="T10" fmla="*/ 249 w 590"/>
                <a:gd name="T11" fmla="*/ 20 h 851"/>
                <a:gd name="T12" fmla="*/ 212 w 590"/>
                <a:gd name="T13" fmla="*/ 0 h 851"/>
                <a:gd name="T14" fmla="*/ 3 w 590"/>
                <a:gd name="T15" fmla="*/ 839 h 851"/>
                <a:gd name="T16" fmla="*/ 0 w 590"/>
                <a:gd name="T17" fmla="*/ 839 h 851"/>
                <a:gd name="T18" fmla="*/ 0 w 590"/>
                <a:gd name="T19" fmla="*/ 851 h 851"/>
                <a:gd name="T20" fmla="*/ 590 w 590"/>
                <a:gd name="T21" fmla="*/ 851 h 851"/>
                <a:gd name="T22" fmla="*/ 590 w 590"/>
                <a:gd name="T23" fmla="*/ 839 h 851"/>
                <a:gd name="T24" fmla="*/ 589 w 590"/>
                <a:gd name="T25" fmla="*/ 839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0" h="851">
                  <a:moveTo>
                    <a:pt x="589" y="839"/>
                  </a:moveTo>
                  <a:cubicBezTo>
                    <a:pt x="584" y="763"/>
                    <a:pt x="559" y="363"/>
                    <a:pt x="551" y="335"/>
                  </a:cubicBezTo>
                  <a:cubicBezTo>
                    <a:pt x="541" y="303"/>
                    <a:pt x="535" y="269"/>
                    <a:pt x="509" y="245"/>
                  </a:cubicBezTo>
                  <a:cubicBezTo>
                    <a:pt x="484" y="221"/>
                    <a:pt x="340" y="123"/>
                    <a:pt x="333" y="103"/>
                  </a:cubicBezTo>
                  <a:cubicBezTo>
                    <a:pt x="326" y="83"/>
                    <a:pt x="300" y="79"/>
                    <a:pt x="300" y="79"/>
                  </a:cubicBezTo>
                  <a:cubicBezTo>
                    <a:pt x="300" y="79"/>
                    <a:pt x="298" y="56"/>
                    <a:pt x="249" y="20"/>
                  </a:cubicBezTo>
                  <a:cubicBezTo>
                    <a:pt x="238" y="12"/>
                    <a:pt x="226" y="6"/>
                    <a:pt x="212" y="0"/>
                  </a:cubicBezTo>
                  <a:cubicBezTo>
                    <a:pt x="3" y="839"/>
                    <a:pt x="3" y="839"/>
                    <a:pt x="3" y="839"/>
                  </a:cubicBezTo>
                  <a:cubicBezTo>
                    <a:pt x="0" y="839"/>
                    <a:pt x="0" y="839"/>
                    <a:pt x="0" y="839"/>
                  </a:cubicBezTo>
                  <a:cubicBezTo>
                    <a:pt x="0" y="851"/>
                    <a:pt x="0" y="851"/>
                    <a:pt x="0" y="851"/>
                  </a:cubicBezTo>
                  <a:cubicBezTo>
                    <a:pt x="590" y="851"/>
                    <a:pt x="590" y="851"/>
                    <a:pt x="590" y="851"/>
                  </a:cubicBezTo>
                  <a:cubicBezTo>
                    <a:pt x="590" y="839"/>
                    <a:pt x="590" y="839"/>
                    <a:pt x="590" y="839"/>
                  </a:cubicBezTo>
                  <a:lnTo>
                    <a:pt x="589" y="839"/>
                  </a:ln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p:cNvSpPr>
            <p:nvPr/>
          </p:nvSpPr>
          <p:spPr bwMode="auto">
            <a:xfrm>
              <a:off x="4159382" y="5633821"/>
              <a:ext cx="2472058" cy="1222698"/>
            </a:xfrm>
            <a:custGeom>
              <a:avLst/>
              <a:gdLst>
                <a:gd name="T0" fmla="*/ 1392 w 1411"/>
                <a:gd name="T1" fmla="*/ 686 h 698"/>
                <a:gd name="T2" fmla="*/ 321 w 1411"/>
                <a:gd name="T3" fmla="*/ 0 h 698"/>
                <a:gd name="T4" fmla="*/ 298 w 1411"/>
                <a:gd name="T5" fmla="*/ 16 h 698"/>
                <a:gd name="T6" fmla="*/ 115 w 1411"/>
                <a:gd name="T7" fmla="*/ 311 h 698"/>
                <a:gd name="T8" fmla="*/ 4 w 1411"/>
                <a:gd name="T9" fmla="*/ 686 h 698"/>
                <a:gd name="T10" fmla="*/ 0 w 1411"/>
                <a:gd name="T11" fmla="*/ 686 h 698"/>
                <a:gd name="T12" fmla="*/ 0 w 1411"/>
                <a:gd name="T13" fmla="*/ 698 h 698"/>
                <a:gd name="T14" fmla="*/ 1411 w 1411"/>
                <a:gd name="T15" fmla="*/ 698 h 698"/>
                <a:gd name="T16" fmla="*/ 1411 w 1411"/>
                <a:gd name="T17" fmla="*/ 686 h 698"/>
                <a:gd name="T18" fmla="*/ 1392 w 1411"/>
                <a:gd name="T19" fmla="*/ 686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11" h="698">
                  <a:moveTo>
                    <a:pt x="1392" y="686"/>
                  </a:moveTo>
                  <a:cubicBezTo>
                    <a:pt x="321" y="0"/>
                    <a:pt x="321" y="0"/>
                    <a:pt x="321" y="0"/>
                  </a:cubicBezTo>
                  <a:cubicBezTo>
                    <a:pt x="310" y="7"/>
                    <a:pt x="302" y="12"/>
                    <a:pt x="298" y="16"/>
                  </a:cubicBezTo>
                  <a:cubicBezTo>
                    <a:pt x="252" y="55"/>
                    <a:pt x="140" y="169"/>
                    <a:pt x="115" y="311"/>
                  </a:cubicBezTo>
                  <a:cubicBezTo>
                    <a:pt x="103" y="380"/>
                    <a:pt x="53" y="531"/>
                    <a:pt x="4" y="686"/>
                  </a:cubicBezTo>
                  <a:cubicBezTo>
                    <a:pt x="0" y="686"/>
                    <a:pt x="0" y="686"/>
                    <a:pt x="0" y="686"/>
                  </a:cubicBezTo>
                  <a:cubicBezTo>
                    <a:pt x="0" y="698"/>
                    <a:pt x="0" y="698"/>
                    <a:pt x="0" y="698"/>
                  </a:cubicBezTo>
                  <a:cubicBezTo>
                    <a:pt x="1411" y="698"/>
                    <a:pt x="1411" y="698"/>
                    <a:pt x="1411" y="698"/>
                  </a:cubicBezTo>
                  <a:cubicBezTo>
                    <a:pt x="1411" y="686"/>
                    <a:pt x="1411" y="686"/>
                    <a:pt x="1411" y="686"/>
                  </a:cubicBezTo>
                  <a:lnTo>
                    <a:pt x="1392" y="686"/>
                  </a:ln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5182864" y="3593522"/>
              <a:ext cx="1604097" cy="1201962"/>
            </a:xfrm>
            <a:custGeom>
              <a:avLst/>
              <a:gdLst>
                <a:gd name="T0" fmla="*/ 42 w 916"/>
                <a:gd name="T1" fmla="*/ 442 h 686"/>
                <a:gd name="T2" fmla="*/ 45 w 916"/>
                <a:gd name="T3" fmla="*/ 453 h 686"/>
                <a:gd name="T4" fmla="*/ 788 w 916"/>
                <a:gd name="T5" fmla="*/ 686 h 686"/>
                <a:gd name="T6" fmla="*/ 788 w 916"/>
                <a:gd name="T7" fmla="*/ 685 h 686"/>
                <a:gd name="T8" fmla="*/ 788 w 916"/>
                <a:gd name="T9" fmla="*/ 680 h 686"/>
                <a:gd name="T10" fmla="*/ 790 w 916"/>
                <a:gd name="T11" fmla="*/ 669 h 686"/>
                <a:gd name="T12" fmla="*/ 811 w 916"/>
                <a:gd name="T13" fmla="*/ 546 h 686"/>
                <a:gd name="T14" fmla="*/ 853 w 916"/>
                <a:gd name="T15" fmla="*/ 545 h 686"/>
                <a:gd name="T16" fmla="*/ 915 w 916"/>
                <a:gd name="T17" fmla="*/ 340 h 686"/>
                <a:gd name="T18" fmla="*/ 891 w 916"/>
                <a:gd name="T19" fmla="*/ 280 h 686"/>
                <a:gd name="T20" fmla="*/ 890 w 916"/>
                <a:gd name="T21" fmla="*/ 279 h 686"/>
                <a:gd name="T22" fmla="*/ 889 w 916"/>
                <a:gd name="T23" fmla="*/ 277 h 686"/>
                <a:gd name="T24" fmla="*/ 889 w 916"/>
                <a:gd name="T25" fmla="*/ 274 h 686"/>
                <a:gd name="T26" fmla="*/ 889 w 916"/>
                <a:gd name="T27" fmla="*/ 271 h 686"/>
                <a:gd name="T28" fmla="*/ 889 w 916"/>
                <a:gd name="T29" fmla="*/ 266 h 686"/>
                <a:gd name="T30" fmla="*/ 890 w 916"/>
                <a:gd name="T31" fmla="*/ 261 h 686"/>
                <a:gd name="T32" fmla="*/ 891 w 916"/>
                <a:gd name="T33" fmla="*/ 253 h 686"/>
                <a:gd name="T34" fmla="*/ 891 w 916"/>
                <a:gd name="T35" fmla="*/ 248 h 686"/>
                <a:gd name="T36" fmla="*/ 893 w 916"/>
                <a:gd name="T37" fmla="*/ 234 h 686"/>
                <a:gd name="T38" fmla="*/ 894 w 916"/>
                <a:gd name="T39" fmla="*/ 226 h 686"/>
                <a:gd name="T40" fmla="*/ 896 w 916"/>
                <a:gd name="T41" fmla="*/ 215 h 686"/>
                <a:gd name="T42" fmla="*/ 897 w 916"/>
                <a:gd name="T43" fmla="*/ 206 h 686"/>
                <a:gd name="T44" fmla="*/ 898 w 916"/>
                <a:gd name="T45" fmla="*/ 195 h 686"/>
                <a:gd name="T46" fmla="*/ 899 w 916"/>
                <a:gd name="T47" fmla="*/ 184 h 686"/>
                <a:gd name="T48" fmla="*/ 900 w 916"/>
                <a:gd name="T49" fmla="*/ 173 h 686"/>
                <a:gd name="T50" fmla="*/ 900 w 916"/>
                <a:gd name="T51" fmla="*/ 161 h 686"/>
                <a:gd name="T52" fmla="*/ 901 w 916"/>
                <a:gd name="T53" fmla="*/ 149 h 686"/>
                <a:gd name="T54" fmla="*/ 901 w 916"/>
                <a:gd name="T55" fmla="*/ 137 h 686"/>
                <a:gd name="T56" fmla="*/ 901 w 916"/>
                <a:gd name="T57" fmla="*/ 125 h 686"/>
                <a:gd name="T58" fmla="*/ 901 w 916"/>
                <a:gd name="T59" fmla="*/ 112 h 686"/>
                <a:gd name="T60" fmla="*/ 901 w 916"/>
                <a:gd name="T61" fmla="*/ 100 h 686"/>
                <a:gd name="T62" fmla="*/ 900 w 916"/>
                <a:gd name="T63" fmla="*/ 86 h 686"/>
                <a:gd name="T64" fmla="*/ 898 w 916"/>
                <a:gd name="T65" fmla="*/ 74 h 686"/>
                <a:gd name="T66" fmla="*/ 896 w 916"/>
                <a:gd name="T67" fmla="*/ 61 h 686"/>
                <a:gd name="T68" fmla="*/ 895 w 916"/>
                <a:gd name="T69" fmla="*/ 49 h 686"/>
                <a:gd name="T70" fmla="*/ 891 w 916"/>
                <a:gd name="T71" fmla="*/ 35 h 686"/>
                <a:gd name="T72" fmla="*/ 889 w 916"/>
                <a:gd name="T73" fmla="*/ 24 h 686"/>
                <a:gd name="T74" fmla="*/ 884 w 916"/>
                <a:gd name="T75" fmla="*/ 9 h 686"/>
                <a:gd name="T76" fmla="*/ 881 w 916"/>
                <a:gd name="T77" fmla="*/ 0 h 686"/>
                <a:gd name="T78" fmla="*/ 51 w 916"/>
                <a:gd name="T79" fmla="*/ 43 h 686"/>
                <a:gd name="T80" fmla="*/ 60 w 916"/>
                <a:gd name="T81" fmla="*/ 312 h 686"/>
                <a:gd name="T82" fmla="*/ 42 w 916"/>
                <a:gd name="T83" fmla="*/ 442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16" h="686">
                  <a:moveTo>
                    <a:pt x="42" y="442"/>
                  </a:moveTo>
                  <a:cubicBezTo>
                    <a:pt x="43" y="446"/>
                    <a:pt x="44" y="449"/>
                    <a:pt x="45" y="453"/>
                  </a:cubicBezTo>
                  <a:cubicBezTo>
                    <a:pt x="200" y="523"/>
                    <a:pt x="473" y="631"/>
                    <a:pt x="788" y="686"/>
                  </a:cubicBezTo>
                  <a:cubicBezTo>
                    <a:pt x="788" y="685"/>
                    <a:pt x="788" y="685"/>
                    <a:pt x="788" y="685"/>
                  </a:cubicBezTo>
                  <a:cubicBezTo>
                    <a:pt x="788" y="684"/>
                    <a:pt x="788" y="682"/>
                    <a:pt x="788" y="680"/>
                  </a:cubicBezTo>
                  <a:cubicBezTo>
                    <a:pt x="789" y="676"/>
                    <a:pt x="789" y="672"/>
                    <a:pt x="790" y="669"/>
                  </a:cubicBezTo>
                  <a:cubicBezTo>
                    <a:pt x="797" y="641"/>
                    <a:pt x="813" y="559"/>
                    <a:pt x="811" y="546"/>
                  </a:cubicBezTo>
                  <a:cubicBezTo>
                    <a:pt x="809" y="534"/>
                    <a:pt x="826" y="554"/>
                    <a:pt x="853" y="545"/>
                  </a:cubicBezTo>
                  <a:cubicBezTo>
                    <a:pt x="879" y="535"/>
                    <a:pt x="916" y="374"/>
                    <a:pt x="915" y="340"/>
                  </a:cubicBezTo>
                  <a:cubicBezTo>
                    <a:pt x="914" y="307"/>
                    <a:pt x="905" y="277"/>
                    <a:pt x="891" y="280"/>
                  </a:cubicBezTo>
                  <a:cubicBezTo>
                    <a:pt x="890" y="280"/>
                    <a:pt x="890" y="280"/>
                    <a:pt x="890" y="279"/>
                  </a:cubicBezTo>
                  <a:cubicBezTo>
                    <a:pt x="890" y="279"/>
                    <a:pt x="889" y="278"/>
                    <a:pt x="889" y="277"/>
                  </a:cubicBezTo>
                  <a:cubicBezTo>
                    <a:pt x="889" y="277"/>
                    <a:pt x="889" y="276"/>
                    <a:pt x="889" y="274"/>
                  </a:cubicBezTo>
                  <a:cubicBezTo>
                    <a:pt x="889" y="273"/>
                    <a:pt x="889" y="272"/>
                    <a:pt x="889" y="271"/>
                  </a:cubicBezTo>
                  <a:cubicBezTo>
                    <a:pt x="889" y="270"/>
                    <a:pt x="889" y="268"/>
                    <a:pt x="889" y="266"/>
                  </a:cubicBezTo>
                  <a:cubicBezTo>
                    <a:pt x="890" y="265"/>
                    <a:pt x="890" y="263"/>
                    <a:pt x="890" y="261"/>
                  </a:cubicBezTo>
                  <a:cubicBezTo>
                    <a:pt x="890" y="259"/>
                    <a:pt x="890" y="256"/>
                    <a:pt x="891" y="253"/>
                  </a:cubicBezTo>
                  <a:cubicBezTo>
                    <a:pt x="891" y="252"/>
                    <a:pt x="891" y="250"/>
                    <a:pt x="891" y="248"/>
                  </a:cubicBezTo>
                  <a:cubicBezTo>
                    <a:pt x="892" y="244"/>
                    <a:pt x="893" y="239"/>
                    <a:pt x="893" y="234"/>
                  </a:cubicBezTo>
                  <a:cubicBezTo>
                    <a:pt x="894" y="231"/>
                    <a:pt x="894" y="229"/>
                    <a:pt x="894" y="226"/>
                  </a:cubicBezTo>
                  <a:cubicBezTo>
                    <a:pt x="895" y="222"/>
                    <a:pt x="895" y="219"/>
                    <a:pt x="896" y="215"/>
                  </a:cubicBezTo>
                  <a:cubicBezTo>
                    <a:pt x="896" y="212"/>
                    <a:pt x="896" y="209"/>
                    <a:pt x="897" y="206"/>
                  </a:cubicBezTo>
                  <a:cubicBezTo>
                    <a:pt x="897" y="202"/>
                    <a:pt x="897" y="199"/>
                    <a:pt x="898" y="195"/>
                  </a:cubicBezTo>
                  <a:cubicBezTo>
                    <a:pt x="898" y="191"/>
                    <a:pt x="898" y="188"/>
                    <a:pt x="899" y="184"/>
                  </a:cubicBezTo>
                  <a:cubicBezTo>
                    <a:pt x="899" y="180"/>
                    <a:pt x="899" y="177"/>
                    <a:pt x="900" y="173"/>
                  </a:cubicBezTo>
                  <a:cubicBezTo>
                    <a:pt x="900" y="169"/>
                    <a:pt x="900" y="165"/>
                    <a:pt x="900" y="161"/>
                  </a:cubicBezTo>
                  <a:cubicBezTo>
                    <a:pt x="901" y="157"/>
                    <a:pt x="901" y="153"/>
                    <a:pt x="901" y="149"/>
                  </a:cubicBezTo>
                  <a:cubicBezTo>
                    <a:pt x="901" y="145"/>
                    <a:pt x="901" y="141"/>
                    <a:pt x="901" y="137"/>
                  </a:cubicBezTo>
                  <a:cubicBezTo>
                    <a:pt x="901" y="133"/>
                    <a:pt x="901" y="129"/>
                    <a:pt x="901" y="125"/>
                  </a:cubicBezTo>
                  <a:cubicBezTo>
                    <a:pt x="901" y="121"/>
                    <a:pt x="901" y="116"/>
                    <a:pt x="901" y="112"/>
                  </a:cubicBezTo>
                  <a:cubicBezTo>
                    <a:pt x="901" y="108"/>
                    <a:pt x="901" y="104"/>
                    <a:pt x="901" y="100"/>
                  </a:cubicBezTo>
                  <a:cubicBezTo>
                    <a:pt x="900" y="95"/>
                    <a:pt x="900" y="91"/>
                    <a:pt x="900" y="86"/>
                  </a:cubicBezTo>
                  <a:cubicBezTo>
                    <a:pt x="899" y="82"/>
                    <a:pt x="899" y="78"/>
                    <a:pt x="898" y="74"/>
                  </a:cubicBezTo>
                  <a:cubicBezTo>
                    <a:pt x="898" y="70"/>
                    <a:pt x="897" y="65"/>
                    <a:pt x="896" y="61"/>
                  </a:cubicBezTo>
                  <a:cubicBezTo>
                    <a:pt x="896" y="57"/>
                    <a:pt x="895" y="53"/>
                    <a:pt x="895" y="49"/>
                  </a:cubicBezTo>
                  <a:cubicBezTo>
                    <a:pt x="894" y="44"/>
                    <a:pt x="893" y="40"/>
                    <a:pt x="891" y="35"/>
                  </a:cubicBezTo>
                  <a:cubicBezTo>
                    <a:pt x="891" y="31"/>
                    <a:pt x="890" y="28"/>
                    <a:pt x="889" y="24"/>
                  </a:cubicBezTo>
                  <a:cubicBezTo>
                    <a:pt x="887" y="19"/>
                    <a:pt x="886" y="14"/>
                    <a:pt x="884" y="9"/>
                  </a:cubicBezTo>
                  <a:cubicBezTo>
                    <a:pt x="883" y="6"/>
                    <a:pt x="882" y="3"/>
                    <a:pt x="881" y="0"/>
                  </a:cubicBezTo>
                  <a:cubicBezTo>
                    <a:pt x="489" y="242"/>
                    <a:pt x="78" y="56"/>
                    <a:pt x="51" y="43"/>
                  </a:cubicBezTo>
                  <a:cubicBezTo>
                    <a:pt x="21" y="181"/>
                    <a:pt x="60" y="312"/>
                    <a:pt x="60" y="312"/>
                  </a:cubicBezTo>
                  <a:cubicBezTo>
                    <a:pt x="60" y="312"/>
                    <a:pt x="0" y="315"/>
                    <a:pt x="42" y="442"/>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7913384" y="2198268"/>
              <a:ext cx="509519" cy="379918"/>
            </a:xfrm>
            <a:custGeom>
              <a:avLst/>
              <a:gdLst>
                <a:gd name="T0" fmla="*/ 67 w 291"/>
                <a:gd name="T1" fmla="*/ 2 h 217"/>
                <a:gd name="T2" fmla="*/ 17 w 291"/>
                <a:gd name="T3" fmla="*/ 11 h 217"/>
                <a:gd name="T4" fmla="*/ 14 w 291"/>
                <a:gd name="T5" fmla="*/ 12 h 217"/>
                <a:gd name="T6" fmla="*/ 15 w 291"/>
                <a:gd name="T7" fmla="*/ 29 h 217"/>
                <a:gd name="T8" fmla="*/ 1 w 291"/>
                <a:gd name="T9" fmla="*/ 38 h 217"/>
                <a:gd name="T10" fmla="*/ 2 w 291"/>
                <a:gd name="T11" fmla="*/ 212 h 217"/>
                <a:gd name="T12" fmla="*/ 130 w 291"/>
                <a:gd name="T13" fmla="*/ 211 h 217"/>
                <a:gd name="T14" fmla="*/ 148 w 291"/>
                <a:gd name="T15" fmla="*/ 217 h 217"/>
                <a:gd name="T16" fmla="*/ 166 w 291"/>
                <a:gd name="T17" fmla="*/ 211 h 217"/>
                <a:gd name="T18" fmla="*/ 291 w 291"/>
                <a:gd name="T19" fmla="*/ 209 h 217"/>
                <a:gd name="T20" fmla="*/ 289 w 291"/>
                <a:gd name="T21" fmla="*/ 36 h 217"/>
                <a:gd name="T22" fmla="*/ 278 w 291"/>
                <a:gd name="T23" fmla="*/ 28 h 217"/>
                <a:gd name="T24" fmla="*/ 278 w 291"/>
                <a:gd name="T25" fmla="*/ 10 h 217"/>
                <a:gd name="T26" fmla="*/ 275 w 291"/>
                <a:gd name="T27" fmla="*/ 9 h 217"/>
                <a:gd name="T28" fmla="*/ 224 w 291"/>
                <a:gd name="T29" fmla="*/ 0 h 217"/>
                <a:gd name="T30" fmla="*/ 146 w 291"/>
                <a:gd name="T31" fmla="*/ 29 h 217"/>
                <a:gd name="T32" fmla="*/ 67 w 291"/>
                <a:gd name="T33" fmla="*/ 2 h 217"/>
                <a:gd name="T34" fmla="*/ 62 w 291"/>
                <a:gd name="T35" fmla="*/ 180 h 217"/>
                <a:gd name="T36" fmla="*/ 24 w 291"/>
                <a:gd name="T37" fmla="*/ 186 h 217"/>
                <a:gd name="T38" fmla="*/ 23 w 291"/>
                <a:gd name="T39" fmla="*/ 18 h 217"/>
                <a:gd name="T40" fmla="*/ 68 w 291"/>
                <a:gd name="T41" fmla="*/ 10 h 217"/>
                <a:gd name="T42" fmla="*/ 140 w 291"/>
                <a:gd name="T43" fmla="*/ 35 h 217"/>
                <a:gd name="T44" fmla="*/ 141 w 291"/>
                <a:gd name="T45" fmla="*/ 136 h 217"/>
                <a:gd name="T46" fmla="*/ 145 w 291"/>
                <a:gd name="T47" fmla="*/ 130 h 217"/>
                <a:gd name="T48" fmla="*/ 146 w 291"/>
                <a:gd name="T49" fmla="*/ 197 h 217"/>
                <a:gd name="T50" fmla="*/ 62 w 291"/>
                <a:gd name="T51" fmla="*/ 180 h 217"/>
                <a:gd name="T52" fmla="*/ 152 w 291"/>
                <a:gd name="T53" fmla="*/ 35 h 217"/>
                <a:gd name="T54" fmla="*/ 224 w 291"/>
                <a:gd name="T55" fmla="*/ 9 h 217"/>
                <a:gd name="T56" fmla="*/ 270 w 291"/>
                <a:gd name="T57" fmla="*/ 15 h 217"/>
                <a:gd name="T58" fmla="*/ 271 w 291"/>
                <a:gd name="T59" fmla="*/ 184 h 217"/>
                <a:gd name="T60" fmla="*/ 231 w 291"/>
                <a:gd name="T61" fmla="*/ 177 h 217"/>
                <a:gd name="T62" fmla="*/ 149 w 291"/>
                <a:gd name="T63" fmla="*/ 197 h 217"/>
                <a:gd name="T64" fmla="*/ 148 w 291"/>
                <a:gd name="T65" fmla="*/ 130 h 217"/>
                <a:gd name="T66" fmla="*/ 153 w 291"/>
                <a:gd name="T67" fmla="*/ 135 h 217"/>
                <a:gd name="T68" fmla="*/ 152 w 291"/>
                <a:gd name="T69" fmla="*/ 35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1" h="217">
                  <a:moveTo>
                    <a:pt x="67" y="2"/>
                  </a:moveTo>
                  <a:cubicBezTo>
                    <a:pt x="39" y="2"/>
                    <a:pt x="18" y="11"/>
                    <a:pt x="17" y="11"/>
                  </a:cubicBezTo>
                  <a:cubicBezTo>
                    <a:pt x="14" y="12"/>
                    <a:pt x="14" y="12"/>
                    <a:pt x="14" y="12"/>
                  </a:cubicBezTo>
                  <a:cubicBezTo>
                    <a:pt x="15" y="29"/>
                    <a:pt x="15" y="29"/>
                    <a:pt x="15" y="29"/>
                  </a:cubicBezTo>
                  <a:cubicBezTo>
                    <a:pt x="6" y="31"/>
                    <a:pt x="0" y="34"/>
                    <a:pt x="1" y="38"/>
                  </a:cubicBezTo>
                  <a:cubicBezTo>
                    <a:pt x="1" y="63"/>
                    <a:pt x="2" y="212"/>
                    <a:pt x="2" y="212"/>
                  </a:cubicBezTo>
                  <a:cubicBezTo>
                    <a:pt x="130" y="211"/>
                    <a:pt x="130" y="211"/>
                    <a:pt x="130" y="211"/>
                  </a:cubicBezTo>
                  <a:cubicBezTo>
                    <a:pt x="134" y="215"/>
                    <a:pt x="141" y="217"/>
                    <a:pt x="148" y="217"/>
                  </a:cubicBezTo>
                  <a:cubicBezTo>
                    <a:pt x="155" y="217"/>
                    <a:pt x="162" y="214"/>
                    <a:pt x="166" y="211"/>
                  </a:cubicBezTo>
                  <a:cubicBezTo>
                    <a:pt x="291" y="209"/>
                    <a:pt x="291" y="209"/>
                    <a:pt x="291" y="209"/>
                  </a:cubicBezTo>
                  <a:cubicBezTo>
                    <a:pt x="291" y="209"/>
                    <a:pt x="290" y="44"/>
                    <a:pt x="289" y="36"/>
                  </a:cubicBezTo>
                  <a:cubicBezTo>
                    <a:pt x="289" y="32"/>
                    <a:pt x="285" y="29"/>
                    <a:pt x="278" y="28"/>
                  </a:cubicBezTo>
                  <a:cubicBezTo>
                    <a:pt x="278" y="10"/>
                    <a:pt x="278" y="10"/>
                    <a:pt x="278" y="10"/>
                  </a:cubicBezTo>
                  <a:cubicBezTo>
                    <a:pt x="275" y="9"/>
                    <a:pt x="275" y="9"/>
                    <a:pt x="275" y="9"/>
                  </a:cubicBezTo>
                  <a:cubicBezTo>
                    <a:pt x="275" y="9"/>
                    <a:pt x="253" y="0"/>
                    <a:pt x="224" y="0"/>
                  </a:cubicBezTo>
                  <a:cubicBezTo>
                    <a:pt x="194" y="1"/>
                    <a:pt x="168" y="10"/>
                    <a:pt x="146" y="29"/>
                  </a:cubicBezTo>
                  <a:cubicBezTo>
                    <a:pt x="125" y="11"/>
                    <a:pt x="98" y="2"/>
                    <a:pt x="67" y="2"/>
                  </a:cubicBezTo>
                  <a:close/>
                  <a:moveTo>
                    <a:pt x="62" y="180"/>
                  </a:moveTo>
                  <a:cubicBezTo>
                    <a:pt x="48" y="180"/>
                    <a:pt x="35" y="182"/>
                    <a:pt x="24" y="186"/>
                  </a:cubicBezTo>
                  <a:cubicBezTo>
                    <a:pt x="23" y="18"/>
                    <a:pt x="23" y="18"/>
                    <a:pt x="23" y="18"/>
                  </a:cubicBezTo>
                  <a:cubicBezTo>
                    <a:pt x="29" y="15"/>
                    <a:pt x="46" y="11"/>
                    <a:pt x="68" y="10"/>
                  </a:cubicBezTo>
                  <a:cubicBezTo>
                    <a:pt x="96" y="10"/>
                    <a:pt x="120" y="18"/>
                    <a:pt x="140" y="35"/>
                  </a:cubicBezTo>
                  <a:cubicBezTo>
                    <a:pt x="141" y="136"/>
                    <a:pt x="141" y="136"/>
                    <a:pt x="141" y="136"/>
                  </a:cubicBezTo>
                  <a:cubicBezTo>
                    <a:pt x="145" y="130"/>
                    <a:pt x="145" y="130"/>
                    <a:pt x="145" y="130"/>
                  </a:cubicBezTo>
                  <a:cubicBezTo>
                    <a:pt x="146" y="197"/>
                    <a:pt x="146" y="197"/>
                    <a:pt x="146" y="197"/>
                  </a:cubicBezTo>
                  <a:cubicBezTo>
                    <a:pt x="136" y="193"/>
                    <a:pt x="99" y="179"/>
                    <a:pt x="62" y="180"/>
                  </a:cubicBezTo>
                  <a:close/>
                  <a:moveTo>
                    <a:pt x="152" y="35"/>
                  </a:moveTo>
                  <a:cubicBezTo>
                    <a:pt x="172" y="18"/>
                    <a:pt x="196" y="9"/>
                    <a:pt x="224" y="9"/>
                  </a:cubicBezTo>
                  <a:cubicBezTo>
                    <a:pt x="246" y="9"/>
                    <a:pt x="263" y="14"/>
                    <a:pt x="270" y="15"/>
                  </a:cubicBezTo>
                  <a:cubicBezTo>
                    <a:pt x="271" y="184"/>
                    <a:pt x="271" y="184"/>
                    <a:pt x="271" y="184"/>
                  </a:cubicBezTo>
                  <a:cubicBezTo>
                    <a:pt x="259" y="180"/>
                    <a:pt x="246" y="177"/>
                    <a:pt x="231" y="177"/>
                  </a:cubicBezTo>
                  <a:cubicBezTo>
                    <a:pt x="194" y="178"/>
                    <a:pt x="159" y="193"/>
                    <a:pt x="149" y="197"/>
                  </a:cubicBezTo>
                  <a:cubicBezTo>
                    <a:pt x="148" y="130"/>
                    <a:pt x="148" y="130"/>
                    <a:pt x="148" y="130"/>
                  </a:cubicBezTo>
                  <a:cubicBezTo>
                    <a:pt x="153" y="135"/>
                    <a:pt x="153" y="135"/>
                    <a:pt x="153" y="135"/>
                  </a:cubicBezTo>
                  <a:lnTo>
                    <a:pt x="152" y="35"/>
                  </a:ln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7890426" y="3331356"/>
              <a:ext cx="556917" cy="502114"/>
            </a:xfrm>
            <a:custGeom>
              <a:avLst/>
              <a:gdLst>
                <a:gd name="T0" fmla="*/ 672 w 752"/>
                <a:gd name="T1" fmla="*/ 71 h 678"/>
                <a:gd name="T2" fmla="*/ 669 w 752"/>
                <a:gd name="T3" fmla="*/ 662 h 678"/>
                <a:gd name="T4" fmla="*/ 691 w 752"/>
                <a:gd name="T5" fmla="*/ 54 h 678"/>
                <a:gd name="T6" fmla="*/ 80 w 752"/>
                <a:gd name="T7" fmla="*/ 648 h 678"/>
                <a:gd name="T8" fmla="*/ 135 w 752"/>
                <a:gd name="T9" fmla="*/ 634 h 678"/>
                <a:gd name="T10" fmla="*/ 128 w 752"/>
                <a:gd name="T11" fmla="*/ 603 h 678"/>
                <a:gd name="T12" fmla="*/ 175 w 752"/>
                <a:gd name="T13" fmla="*/ 619 h 678"/>
                <a:gd name="T14" fmla="*/ 158 w 752"/>
                <a:gd name="T15" fmla="*/ 577 h 678"/>
                <a:gd name="T16" fmla="*/ 192 w 752"/>
                <a:gd name="T17" fmla="*/ 589 h 678"/>
                <a:gd name="T18" fmla="*/ 182 w 752"/>
                <a:gd name="T19" fmla="*/ 555 h 678"/>
                <a:gd name="T20" fmla="*/ 229 w 752"/>
                <a:gd name="T21" fmla="*/ 570 h 678"/>
                <a:gd name="T22" fmla="*/ 213 w 752"/>
                <a:gd name="T23" fmla="*/ 527 h 678"/>
                <a:gd name="T24" fmla="*/ 246 w 752"/>
                <a:gd name="T25" fmla="*/ 537 h 678"/>
                <a:gd name="T26" fmla="*/ 236 w 752"/>
                <a:gd name="T27" fmla="*/ 506 h 678"/>
                <a:gd name="T28" fmla="*/ 284 w 752"/>
                <a:gd name="T29" fmla="*/ 522 h 678"/>
                <a:gd name="T30" fmla="*/ 265 w 752"/>
                <a:gd name="T31" fmla="*/ 480 h 678"/>
                <a:gd name="T32" fmla="*/ 298 w 752"/>
                <a:gd name="T33" fmla="*/ 489 h 678"/>
                <a:gd name="T34" fmla="*/ 291 w 752"/>
                <a:gd name="T35" fmla="*/ 456 h 678"/>
                <a:gd name="T36" fmla="*/ 338 w 752"/>
                <a:gd name="T37" fmla="*/ 473 h 678"/>
                <a:gd name="T38" fmla="*/ 319 w 752"/>
                <a:gd name="T39" fmla="*/ 430 h 678"/>
                <a:gd name="T40" fmla="*/ 352 w 752"/>
                <a:gd name="T41" fmla="*/ 440 h 678"/>
                <a:gd name="T42" fmla="*/ 343 w 752"/>
                <a:gd name="T43" fmla="*/ 407 h 678"/>
                <a:gd name="T44" fmla="*/ 362 w 752"/>
                <a:gd name="T45" fmla="*/ 392 h 678"/>
                <a:gd name="T46" fmla="*/ 393 w 752"/>
                <a:gd name="T47" fmla="*/ 409 h 678"/>
                <a:gd name="T48" fmla="*/ 381 w 752"/>
                <a:gd name="T49" fmla="*/ 373 h 678"/>
                <a:gd name="T50" fmla="*/ 407 w 752"/>
                <a:gd name="T51" fmla="*/ 376 h 678"/>
                <a:gd name="T52" fmla="*/ 404 w 752"/>
                <a:gd name="T53" fmla="*/ 350 h 678"/>
                <a:gd name="T54" fmla="*/ 445 w 752"/>
                <a:gd name="T55" fmla="*/ 359 h 678"/>
                <a:gd name="T56" fmla="*/ 435 w 752"/>
                <a:gd name="T57" fmla="*/ 324 h 678"/>
                <a:gd name="T58" fmla="*/ 461 w 752"/>
                <a:gd name="T59" fmla="*/ 326 h 678"/>
                <a:gd name="T60" fmla="*/ 459 w 752"/>
                <a:gd name="T61" fmla="*/ 300 h 678"/>
                <a:gd name="T62" fmla="*/ 501 w 752"/>
                <a:gd name="T63" fmla="*/ 314 h 678"/>
                <a:gd name="T64" fmla="*/ 490 w 752"/>
                <a:gd name="T65" fmla="*/ 274 h 678"/>
                <a:gd name="T66" fmla="*/ 518 w 752"/>
                <a:gd name="T67" fmla="*/ 281 h 678"/>
                <a:gd name="T68" fmla="*/ 513 w 752"/>
                <a:gd name="T69" fmla="*/ 253 h 678"/>
                <a:gd name="T70" fmla="*/ 556 w 752"/>
                <a:gd name="T71" fmla="*/ 265 h 678"/>
                <a:gd name="T72" fmla="*/ 542 w 752"/>
                <a:gd name="T73" fmla="*/ 224 h 678"/>
                <a:gd name="T74" fmla="*/ 570 w 752"/>
                <a:gd name="T75" fmla="*/ 232 h 678"/>
                <a:gd name="T76" fmla="*/ 568 w 752"/>
                <a:gd name="T77" fmla="*/ 203 h 678"/>
                <a:gd name="T78" fmla="*/ 610 w 752"/>
                <a:gd name="T79" fmla="*/ 217 h 678"/>
                <a:gd name="T80" fmla="*/ 596 w 752"/>
                <a:gd name="T81" fmla="*/ 177 h 678"/>
                <a:gd name="T82" fmla="*/ 624 w 752"/>
                <a:gd name="T83" fmla="*/ 184 h 678"/>
                <a:gd name="T84" fmla="*/ 620 w 752"/>
                <a:gd name="T85" fmla="*/ 153 h 678"/>
                <a:gd name="T86" fmla="*/ 662 w 752"/>
                <a:gd name="T87" fmla="*/ 168 h 678"/>
                <a:gd name="T88" fmla="*/ 648 w 752"/>
                <a:gd name="T89" fmla="*/ 127 h 678"/>
                <a:gd name="T90" fmla="*/ 679 w 752"/>
                <a:gd name="T91" fmla="*/ 135 h 678"/>
                <a:gd name="T92" fmla="*/ 674 w 752"/>
                <a:gd name="T93" fmla="*/ 106 h 678"/>
                <a:gd name="T94" fmla="*/ 643 w 752"/>
                <a:gd name="T95" fmla="*/ 636 h 678"/>
                <a:gd name="T96" fmla="*/ 601 w 752"/>
                <a:gd name="T97" fmla="*/ 276 h 678"/>
                <a:gd name="T98" fmla="*/ 565 w 752"/>
                <a:gd name="T99" fmla="*/ 558 h 678"/>
                <a:gd name="T100" fmla="*/ 359 w 752"/>
                <a:gd name="T101" fmla="*/ 532 h 678"/>
                <a:gd name="T102" fmla="*/ 542 w 752"/>
                <a:gd name="T103" fmla="*/ 529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2" h="678">
                  <a:moveTo>
                    <a:pt x="691" y="54"/>
                  </a:moveTo>
                  <a:lnTo>
                    <a:pt x="672" y="71"/>
                  </a:lnTo>
                  <a:lnTo>
                    <a:pt x="0" y="678"/>
                  </a:lnTo>
                  <a:lnTo>
                    <a:pt x="669" y="662"/>
                  </a:lnTo>
                  <a:lnTo>
                    <a:pt x="752" y="0"/>
                  </a:lnTo>
                  <a:lnTo>
                    <a:pt x="691" y="54"/>
                  </a:lnTo>
                  <a:close/>
                  <a:moveTo>
                    <a:pt x="643" y="636"/>
                  </a:moveTo>
                  <a:lnTo>
                    <a:pt x="80" y="648"/>
                  </a:lnTo>
                  <a:lnTo>
                    <a:pt x="116" y="615"/>
                  </a:lnTo>
                  <a:lnTo>
                    <a:pt x="135" y="634"/>
                  </a:lnTo>
                  <a:lnTo>
                    <a:pt x="147" y="622"/>
                  </a:lnTo>
                  <a:lnTo>
                    <a:pt x="128" y="603"/>
                  </a:lnTo>
                  <a:lnTo>
                    <a:pt x="147" y="586"/>
                  </a:lnTo>
                  <a:lnTo>
                    <a:pt x="175" y="619"/>
                  </a:lnTo>
                  <a:lnTo>
                    <a:pt x="187" y="610"/>
                  </a:lnTo>
                  <a:lnTo>
                    <a:pt x="158" y="577"/>
                  </a:lnTo>
                  <a:lnTo>
                    <a:pt x="170" y="565"/>
                  </a:lnTo>
                  <a:lnTo>
                    <a:pt x="192" y="589"/>
                  </a:lnTo>
                  <a:lnTo>
                    <a:pt x="203" y="577"/>
                  </a:lnTo>
                  <a:lnTo>
                    <a:pt x="182" y="555"/>
                  </a:lnTo>
                  <a:lnTo>
                    <a:pt x="201" y="539"/>
                  </a:lnTo>
                  <a:lnTo>
                    <a:pt x="229" y="570"/>
                  </a:lnTo>
                  <a:lnTo>
                    <a:pt x="241" y="560"/>
                  </a:lnTo>
                  <a:lnTo>
                    <a:pt x="213" y="527"/>
                  </a:lnTo>
                  <a:lnTo>
                    <a:pt x="225" y="515"/>
                  </a:lnTo>
                  <a:lnTo>
                    <a:pt x="246" y="537"/>
                  </a:lnTo>
                  <a:lnTo>
                    <a:pt x="258" y="527"/>
                  </a:lnTo>
                  <a:lnTo>
                    <a:pt x="236" y="506"/>
                  </a:lnTo>
                  <a:lnTo>
                    <a:pt x="253" y="489"/>
                  </a:lnTo>
                  <a:lnTo>
                    <a:pt x="284" y="522"/>
                  </a:lnTo>
                  <a:lnTo>
                    <a:pt x="296" y="511"/>
                  </a:lnTo>
                  <a:lnTo>
                    <a:pt x="265" y="480"/>
                  </a:lnTo>
                  <a:lnTo>
                    <a:pt x="279" y="468"/>
                  </a:lnTo>
                  <a:lnTo>
                    <a:pt x="298" y="489"/>
                  </a:lnTo>
                  <a:lnTo>
                    <a:pt x="310" y="477"/>
                  </a:lnTo>
                  <a:lnTo>
                    <a:pt x="291" y="456"/>
                  </a:lnTo>
                  <a:lnTo>
                    <a:pt x="307" y="442"/>
                  </a:lnTo>
                  <a:lnTo>
                    <a:pt x="338" y="473"/>
                  </a:lnTo>
                  <a:lnTo>
                    <a:pt x="350" y="461"/>
                  </a:lnTo>
                  <a:lnTo>
                    <a:pt x="319" y="430"/>
                  </a:lnTo>
                  <a:lnTo>
                    <a:pt x="333" y="418"/>
                  </a:lnTo>
                  <a:lnTo>
                    <a:pt x="352" y="440"/>
                  </a:lnTo>
                  <a:lnTo>
                    <a:pt x="364" y="430"/>
                  </a:lnTo>
                  <a:lnTo>
                    <a:pt x="343" y="407"/>
                  </a:lnTo>
                  <a:lnTo>
                    <a:pt x="359" y="392"/>
                  </a:lnTo>
                  <a:lnTo>
                    <a:pt x="362" y="392"/>
                  </a:lnTo>
                  <a:lnTo>
                    <a:pt x="369" y="385"/>
                  </a:lnTo>
                  <a:lnTo>
                    <a:pt x="393" y="409"/>
                  </a:lnTo>
                  <a:lnTo>
                    <a:pt x="404" y="399"/>
                  </a:lnTo>
                  <a:lnTo>
                    <a:pt x="381" y="373"/>
                  </a:lnTo>
                  <a:lnTo>
                    <a:pt x="393" y="362"/>
                  </a:lnTo>
                  <a:lnTo>
                    <a:pt x="407" y="376"/>
                  </a:lnTo>
                  <a:lnTo>
                    <a:pt x="419" y="366"/>
                  </a:lnTo>
                  <a:lnTo>
                    <a:pt x="404" y="350"/>
                  </a:lnTo>
                  <a:lnTo>
                    <a:pt x="423" y="336"/>
                  </a:lnTo>
                  <a:lnTo>
                    <a:pt x="445" y="359"/>
                  </a:lnTo>
                  <a:lnTo>
                    <a:pt x="456" y="350"/>
                  </a:lnTo>
                  <a:lnTo>
                    <a:pt x="435" y="324"/>
                  </a:lnTo>
                  <a:lnTo>
                    <a:pt x="447" y="312"/>
                  </a:lnTo>
                  <a:lnTo>
                    <a:pt x="461" y="326"/>
                  </a:lnTo>
                  <a:lnTo>
                    <a:pt x="473" y="317"/>
                  </a:lnTo>
                  <a:lnTo>
                    <a:pt x="459" y="300"/>
                  </a:lnTo>
                  <a:lnTo>
                    <a:pt x="475" y="286"/>
                  </a:lnTo>
                  <a:lnTo>
                    <a:pt x="501" y="314"/>
                  </a:lnTo>
                  <a:lnTo>
                    <a:pt x="513" y="302"/>
                  </a:lnTo>
                  <a:lnTo>
                    <a:pt x="490" y="274"/>
                  </a:lnTo>
                  <a:lnTo>
                    <a:pt x="501" y="262"/>
                  </a:lnTo>
                  <a:lnTo>
                    <a:pt x="518" y="281"/>
                  </a:lnTo>
                  <a:lnTo>
                    <a:pt x="530" y="269"/>
                  </a:lnTo>
                  <a:lnTo>
                    <a:pt x="513" y="253"/>
                  </a:lnTo>
                  <a:lnTo>
                    <a:pt x="530" y="236"/>
                  </a:lnTo>
                  <a:lnTo>
                    <a:pt x="556" y="265"/>
                  </a:lnTo>
                  <a:lnTo>
                    <a:pt x="568" y="253"/>
                  </a:lnTo>
                  <a:lnTo>
                    <a:pt x="542" y="224"/>
                  </a:lnTo>
                  <a:lnTo>
                    <a:pt x="556" y="213"/>
                  </a:lnTo>
                  <a:lnTo>
                    <a:pt x="570" y="232"/>
                  </a:lnTo>
                  <a:lnTo>
                    <a:pt x="584" y="220"/>
                  </a:lnTo>
                  <a:lnTo>
                    <a:pt x="568" y="203"/>
                  </a:lnTo>
                  <a:lnTo>
                    <a:pt x="582" y="187"/>
                  </a:lnTo>
                  <a:lnTo>
                    <a:pt x="610" y="217"/>
                  </a:lnTo>
                  <a:lnTo>
                    <a:pt x="620" y="206"/>
                  </a:lnTo>
                  <a:lnTo>
                    <a:pt x="596" y="177"/>
                  </a:lnTo>
                  <a:lnTo>
                    <a:pt x="608" y="165"/>
                  </a:lnTo>
                  <a:lnTo>
                    <a:pt x="624" y="184"/>
                  </a:lnTo>
                  <a:lnTo>
                    <a:pt x="636" y="172"/>
                  </a:lnTo>
                  <a:lnTo>
                    <a:pt x="620" y="153"/>
                  </a:lnTo>
                  <a:lnTo>
                    <a:pt x="639" y="139"/>
                  </a:lnTo>
                  <a:lnTo>
                    <a:pt x="662" y="168"/>
                  </a:lnTo>
                  <a:lnTo>
                    <a:pt x="674" y="156"/>
                  </a:lnTo>
                  <a:lnTo>
                    <a:pt x="648" y="127"/>
                  </a:lnTo>
                  <a:lnTo>
                    <a:pt x="662" y="116"/>
                  </a:lnTo>
                  <a:lnTo>
                    <a:pt x="679" y="135"/>
                  </a:lnTo>
                  <a:lnTo>
                    <a:pt x="691" y="123"/>
                  </a:lnTo>
                  <a:lnTo>
                    <a:pt x="674" y="106"/>
                  </a:lnTo>
                  <a:lnTo>
                    <a:pt x="712" y="71"/>
                  </a:lnTo>
                  <a:lnTo>
                    <a:pt x="643" y="636"/>
                  </a:lnTo>
                  <a:close/>
                  <a:moveTo>
                    <a:pt x="565" y="558"/>
                  </a:moveTo>
                  <a:lnTo>
                    <a:pt x="601" y="276"/>
                  </a:lnTo>
                  <a:lnTo>
                    <a:pt x="281" y="563"/>
                  </a:lnTo>
                  <a:lnTo>
                    <a:pt x="565" y="558"/>
                  </a:lnTo>
                  <a:close/>
                  <a:moveTo>
                    <a:pt x="542" y="529"/>
                  </a:moveTo>
                  <a:lnTo>
                    <a:pt x="359" y="532"/>
                  </a:lnTo>
                  <a:lnTo>
                    <a:pt x="563" y="347"/>
                  </a:lnTo>
                  <a:lnTo>
                    <a:pt x="542" y="529"/>
                  </a:lnTo>
                  <a:close/>
                </a:path>
              </a:pathLst>
            </a:custGeom>
            <a:solidFill>
              <a:schemeClr val="tx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7935602" y="4523691"/>
              <a:ext cx="466566" cy="464344"/>
            </a:xfrm>
            <a:custGeom>
              <a:avLst/>
              <a:gdLst>
                <a:gd name="T0" fmla="*/ 133 w 266"/>
                <a:gd name="T1" fmla="*/ 0 h 265"/>
                <a:gd name="T2" fmla="*/ 0 w 266"/>
                <a:gd name="T3" fmla="*/ 132 h 265"/>
                <a:gd name="T4" fmla="*/ 133 w 266"/>
                <a:gd name="T5" fmla="*/ 265 h 265"/>
                <a:gd name="T6" fmla="*/ 266 w 266"/>
                <a:gd name="T7" fmla="*/ 132 h 265"/>
                <a:gd name="T8" fmla="*/ 133 w 266"/>
                <a:gd name="T9" fmla="*/ 0 h 265"/>
                <a:gd name="T10" fmla="*/ 221 w 266"/>
                <a:gd name="T11" fmla="*/ 51 h 265"/>
                <a:gd name="T12" fmla="*/ 148 w 266"/>
                <a:gd name="T13" fmla="*/ 94 h 265"/>
                <a:gd name="T14" fmla="*/ 167 w 266"/>
                <a:gd name="T15" fmla="*/ 17 h 265"/>
                <a:gd name="T16" fmla="*/ 221 w 266"/>
                <a:gd name="T17" fmla="*/ 51 h 265"/>
                <a:gd name="T18" fmla="*/ 133 w 266"/>
                <a:gd name="T19" fmla="*/ 12 h 265"/>
                <a:gd name="T20" fmla="*/ 156 w 266"/>
                <a:gd name="T21" fmla="*/ 14 h 265"/>
                <a:gd name="T22" fmla="*/ 140 w 266"/>
                <a:gd name="T23" fmla="*/ 100 h 265"/>
                <a:gd name="T24" fmla="*/ 118 w 266"/>
                <a:gd name="T25" fmla="*/ 119 h 265"/>
                <a:gd name="T26" fmla="*/ 112 w 266"/>
                <a:gd name="T27" fmla="*/ 124 h 265"/>
                <a:gd name="T28" fmla="*/ 58 w 266"/>
                <a:gd name="T29" fmla="*/ 38 h 265"/>
                <a:gd name="T30" fmla="*/ 133 w 266"/>
                <a:gd name="T31" fmla="*/ 12 h 265"/>
                <a:gd name="T32" fmla="*/ 13 w 266"/>
                <a:gd name="T33" fmla="*/ 132 h 265"/>
                <a:gd name="T34" fmla="*/ 51 w 266"/>
                <a:gd name="T35" fmla="*/ 45 h 265"/>
                <a:gd name="T36" fmla="*/ 105 w 266"/>
                <a:gd name="T37" fmla="*/ 131 h 265"/>
                <a:gd name="T38" fmla="*/ 85 w 266"/>
                <a:gd name="T39" fmla="*/ 150 h 265"/>
                <a:gd name="T40" fmla="*/ 13 w 266"/>
                <a:gd name="T41" fmla="*/ 135 h 265"/>
                <a:gd name="T42" fmla="*/ 13 w 266"/>
                <a:gd name="T43" fmla="*/ 132 h 265"/>
                <a:gd name="T44" fmla="*/ 37 w 266"/>
                <a:gd name="T45" fmla="*/ 204 h 265"/>
                <a:gd name="T46" fmla="*/ 14 w 266"/>
                <a:gd name="T47" fmla="*/ 145 h 265"/>
                <a:gd name="T48" fmla="*/ 79 w 266"/>
                <a:gd name="T49" fmla="*/ 157 h 265"/>
                <a:gd name="T50" fmla="*/ 37 w 266"/>
                <a:gd name="T51" fmla="*/ 204 h 265"/>
                <a:gd name="T52" fmla="*/ 96 w 266"/>
                <a:gd name="T53" fmla="*/ 246 h 265"/>
                <a:gd name="T54" fmla="*/ 43 w 266"/>
                <a:gd name="T55" fmla="*/ 211 h 265"/>
                <a:gd name="T56" fmla="*/ 84 w 266"/>
                <a:gd name="T57" fmla="*/ 165 h 265"/>
                <a:gd name="T58" fmla="*/ 96 w 266"/>
                <a:gd name="T59" fmla="*/ 246 h 265"/>
                <a:gd name="T60" fmla="*/ 133 w 266"/>
                <a:gd name="T61" fmla="*/ 252 h 265"/>
                <a:gd name="T62" fmla="*/ 105 w 266"/>
                <a:gd name="T63" fmla="*/ 249 h 265"/>
                <a:gd name="T64" fmla="*/ 91 w 266"/>
                <a:gd name="T65" fmla="*/ 158 h 265"/>
                <a:gd name="T66" fmla="*/ 111 w 266"/>
                <a:gd name="T67" fmla="*/ 138 h 265"/>
                <a:gd name="T68" fmla="*/ 119 w 266"/>
                <a:gd name="T69" fmla="*/ 147 h 265"/>
                <a:gd name="T70" fmla="*/ 204 w 266"/>
                <a:gd name="T71" fmla="*/ 229 h 265"/>
                <a:gd name="T72" fmla="*/ 133 w 266"/>
                <a:gd name="T73" fmla="*/ 252 h 265"/>
                <a:gd name="T74" fmla="*/ 253 w 266"/>
                <a:gd name="T75" fmla="*/ 132 h 265"/>
                <a:gd name="T76" fmla="*/ 212 w 266"/>
                <a:gd name="T77" fmla="*/ 223 h 265"/>
                <a:gd name="T78" fmla="*/ 126 w 266"/>
                <a:gd name="T79" fmla="*/ 141 h 265"/>
                <a:gd name="T80" fmla="*/ 118 w 266"/>
                <a:gd name="T81" fmla="*/ 132 h 265"/>
                <a:gd name="T82" fmla="*/ 124 w 266"/>
                <a:gd name="T83" fmla="*/ 127 h 265"/>
                <a:gd name="T84" fmla="*/ 146 w 266"/>
                <a:gd name="T85" fmla="*/ 108 h 265"/>
                <a:gd name="T86" fmla="*/ 218 w 266"/>
                <a:gd name="T87" fmla="*/ 131 h 265"/>
                <a:gd name="T88" fmla="*/ 252 w 266"/>
                <a:gd name="T89" fmla="*/ 129 h 265"/>
                <a:gd name="T90" fmla="*/ 253 w 266"/>
                <a:gd name="T91" fmla="*/ 132 h 265"/>
                <a:gd name="T92" fmla="*/ 252 w 266"/>
                <a:gd name="T93" fmla="*/ 119 h 265"/>
                <a:gd name="T94" fmla="*/ 154 w 266"/>
                <a:gd name="T95" fmla="*/ 102 h 265"/>
                <a:gd name="T96" fmla="*/ 227 w 266"/>
                <a:gd name="T97" fmla="*/ 58 h 265"/>
                <a:gd name="T98" fmla="*/ 252 w 266"/>
                <a:gd name="T99" fmla="*/ 119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6" h="265">
                  <a:moveTo>
                    <a:pt x="133" y="0"/>
                  </a:moveTo>
                  <a:cubicBezTo>
                    <a:pt x="60" y="0"/>
                    <a:pt x="0" y="59"/>
                    <a:pt x="0" y="132"/>
                  </a:cubicBezTo>
                  <a:cubicBezTo>
                    <a:pt x="0" y="205"/>
                    <a:pt x="60" y="265"/>
                    <a:pt x="133" y="265"/>
                  </a:cubicBezTo>
                  <a:cubicBezTo>
                    <a:pt x="206" y="265"/>
                    <a:pt x="266" y="205"/>
                    <a:pt x="266" y="132"/>
                  </a:cubicBezTo>
                  <a:cubicBezTo>
                    <a:pt x="266" y="59"/>
                    <a:pt x="206" y="0"/>
                    <a:pt x="133" y="0"/>
                  </a:cubicBezTo>
                  <a:close/>
                  <a:moveTo>
                    <a:pt x="221" y="51"/>
                  </a:moveTo>
                  <a:cubicBezTo>
                    <a:pt x="208" y="57"/>
                    <a:pt x="179" y="71"/>
                    <a:pt x="148" y="94"/>
                  </a:cubicBezTo>
                  <a:cubicBezTo>
                    <a:pt x="129" y="66"/>
                    <a:pt x="157" y="28"/>
                    <a:pt x="167" y="17"/>
                  </a:cubicBezTo>
                  <a:cubicBezTo>
                    <a:pt x="188" y="23"/>
                    <a:pt x="206" y="35"/>
                    <a:pt x="221" y="51"/>
                  </a:cubicBezTo>
                  <a:close/>
                  <a:moveTo>
                    <a:pt x="133" y="12"/>
                  </a:moveTo>
                  <a:cubicBezTo>
                    <a:pt x="141" y="12"/>
                    <a:pt x="148" y="13"/>
                    <a:pt x="156" y="14"/>
                  </a:cubicBezTo>
                  <a:cubicBezTo>
                    <a:pt x="144" y="30"/>
                    <a:pt x="118" y="69"/>
                    <a:pt x="140" y="100"/>
                  </a:cubicBezTo>
                  <a:cubicBezTo>
                    <a:pt x="132" y="106"/>
                    <a:pt x="125" y="113"/>
                    <a:pt x="118" y="119"/>
                  </a:cubicBezTo>
                  <a:cubicBezTo>
                    <a:pt x="116" y="121"/>
                    <a:pt x="114" y="123"/>
                    <a:pt x="112" y="124"/>
                  </a:cubicBezTo>
                  <a:cubicBezTo>
                    <a:pt x="82" y="87"/>
                    <a:pt x="64" y="51"/>
                    <a:pt x="58" y="38"/>
                  </a:cubicBezTo>
                  <a:cubicBezTo>
                    <a:pt x="79" y="22"/>
                    <a:pt x="105" y="12"/>
                    <a:pt x="133" y="12"/>
                  </a:cubicBezTo>
                  <a:close/>
                  <a:moveTo>
                    <a:pt x="13" y="132"/>
                  </a:moveTo>
                  <a:cubicBezTo>
                    <a:pt x="13" y="98"/>
                    <a:pt x="27" y="67"/>
                    <a:pt x="51" y="45"/>
                  </a:cubicBezTo>
                  <a:cubicBezTo>
                    <a:pt x="58" y="60"/>
                    <a:pt x="76" y="95"/>
                    <a:pt x="105" y="131"/>
                  </a:cubicBezTo>
                  <a:cubicBezTo>
                    <a:pt x="98" y="138"/>
                    <a:pt x="91" y="144"/>
                    <a:pt x="85" y="150"/>
                  </a:cubicBezTo>
                  <a:cubicBezTo>
                    <a:pt x="61" y="124"/>
                    <a:pt x="28" y="130"/>
                    <a:pt x="13" y="135"/>
                  </a:cubicBezTo>
                  <a:cubicBezTo>
                    <a:pt x="13" y="134"/>
                    <a:pt x="13" y="134"/>
                    <a:pt x="13" y="132"/>
                  </a:cubicBezTo>
                  <a:close/>
                  <a:moveTo>
                    <a:pt x="37" y="204"/>
                  </a:moveTo>
                  <a:cubicBezTo>
                    <a:pt x="24" y="187"/>
                    <a:pt x="16" y="167"/>
                    <a:pt x="14" y="145"/>
                  </a:cubicBezTo>
                  <a:cubicBezTo>
                    <a:pt x="26" y="141"/>
                    <a:pt x="56" y="133"/>
                    <a:pt x="79" y="157"/>
                  </a:cubicBezTo>
                  <a:cubicBezTo>
                    <a:pt x="58" y="178"/>
                    <a:pt x="44" y="195"/>
                    <a:pt x="37" y="204"/>
                  </a:cubicBezTo>
                  <a:close/>
                  <a:moveTo>
                    <a:pt x="96" y="246"/>
                  </a:moveTo>
                  <a:cubicBezTo>
                    <a:pt x="75" y="240"/>
                    <a:pt x="57" y="227"/>
                    <a:pt x="43" y="211"/>
                  </a:cubicBezTo>
                  <a:cubicBezTo>
                    <a:pt x="49" y="203"/>
                    <a:pt x="64" y="186"/>
                    <a:pt x="84" y="165"/>
                  </a:cubicBezTo>
                  <a:cubicBezTo>
                    <a:pt x="104" y="193"/>
                    <a:pt x="99" y="231"/>
                    <a:pt x="96" y="246"/>
                  </a:cubicBezTo>
                  <a:close/>
                  <a:moveTo>
                    <a:pt x="133" y="252"/>
                  </a:moveTo>
                  <a:cubicBezTo>
                    <a:pt x="123" y="252"/>
                    <a:pt x="114" y="251"/>
                    <a:pt x="105" y="249"/>
                  </a:cubicBezTo>
                  <a:cubicBezTo>
                    <a:pt x="109" y="232"/>
                    <a:pt x="115" y="190"/>
                    <a:pt x="91" y="158"/>
                  </a:cubicBezTo>
                  <a:cubicBezTo>
                    <a:pt x="98" y="152"/>
                    <a:pt x="104" y="145"/>
                    <a:pt x="111" y="138"/>
                  </a:cubicBezTo>
                  <a:cubicBezTo>
                    <a:pt x="114" y="141"/>
                    <a:pt x="116" y="144"/>
                    <a:pt x="119" y="147"/>
                  </a:cubicBezTo>
                  <a:cubicBezTo>
                    <a:pt x="156" y="188"/>
                    <a:pt x="190" y="217"/>
                    <a:pt x="204" y="229"/>
                  </a:cubicBezTo>
                  <a:cubicBezTo>
                    <a:pt x="184" y="243"/>
                    <a:pt x="160" y="252"/>
                    <a:pt x="133" y="252"/>
                  </a:cubicBezTo>
                  <a:close/>
                  <a:moveTo>
                    <a:pt x="253" y="132"/>
                  </a:moveTo>
                  <a:cubicBezTo>
                    <a:pt x="253" y="168"/>
                    <a:pt x="237" y="201"/>
                    <a:pt x="212" y="223"/>
                  </a:cubicBezTo>
                  <a:cubicBezTo>
                    <a:pt x="199" y="212"/>
                    <a:pt x="164" y="182"/>
                    <a:pt x="126" y="141"/>
                  </a:cubicBezTo>
                  <a:cubicBezTo>
                    <a:pt x="123" y="138"/>
                    <a:pt x="121" y="135"/>
                    <a:pt x="118" y="132"/>
                  </a:cubicBezTo>
                  <a:cubicBezTo>
                    <a:pt x="120" y="130"/>
                    <a:pt x="122" y="128"/>
                    <a:pt x="124" y="127"/>
                  </a:cubicBezTo>
                  <a:cubicBezTo>
                    <a:pt x="131" y="120"/>
                    <a:pt x="139" y="114"/>
                    <a:pt x="146" y="108"/>
                  </a:cubicBezTo>
                  <a:cubicBezTo>
                    <a:pt x="165" y="127"/>
                    <a:pt x="194" y="131"/>
                    <a:pt x="218" y="131"/>
                  </a:cubicBezTo>
                  <a:cubicBezTo>
                    <a:pt x="232" y="131"/>
                    <a:pt x="245" y="130"/>
                    <a:pt x="252" y="129"/>
                  </a:cubicBezTo>
                  <a:cubicBezTo>
                    <a:pt x="252" y="130"/>
                    <a:pt x="253" y="131"/>
                    <a:pt x="253" y="132"/>
                  </a:cubicBezTo>
                  <a:close/>
                  <a:moveTo>
                    <a:pt x="252" y="119"/>
                  </a:moveTo>
                  <a:cubicBezTo>
                    <a:pt x="234" y="122"/>
                    <a:pt x="180" y="128"/>
                    <a:pt x="154" y="102"/>
                  </a:cubicBezTo>
                  <a:cubicBezTo>
                    <a:pt x="186" y="78"/>
                    <a:pt x="216" y="63"/>
                    <a:pt x="227" y="58"/>
                  </a:cubicBezTo>
                  <a:cubicBezTo>
                    <a:pt x="241" y="76"/>
                    <a:pt x="250" y="96"/>
                    <a:pt x="252" y="119"/>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0"/>
            <p:cNvSpPr>
              <a:spLocks noEditPoints="1"/>
            </p:cNvSpPr>
            <p:nvPr/>
          </p:nvSpPr>
          <p:spPr bwMode="auto">
            <a:xfrm>
              <a:off x="3825380" y="4903608"/>
              <a:ext cx="488783" cy="502854"/>
            </a:xfrm>
            <a:custGeom>
              <a:avLst/>
              <a:gdLst>
                <a:gd name="T0" fmla="*/ 107 w 279"/>
                <a:gd name="T1" fmla="*/ 16 h 287"/>
                <a:gd name="T2" fmla="*/ 105 w 279"/>
                <a:gd name="T3" fmla="*/ 34 h 287"/>
                <a:gd name="T4" fmla="*/ 105 w 279"/>
                <a:gd name="T5" fmla="*/ 35 h 287"/>
                <a:gd name="T6" fmla="*/ 89 w 279"/>
                <a:gd name="T7" fmla="*/ 202 h 287"/>
                <a:gd name="T8" fmla="*/ 57 w 279"/>
                <a:gd name="T9" fmla="*/ 186 h 287"/>
                <a:gd name="T10" fmla="*/ 3 w 279"/>
                <a:gd name="T11" fmla="*/ 231 h 287"/>
                <a:gd name="T12" fmla="*/ 47 w 279"/>
                <a:gd name="T13" fmla="*/ 285 h 287"/>
                <a:gd name="T14" fmla="*/ 100 w 279"/>
                <a:gd name="T15" fmla="*/ 247 h 287"/>
                <a:gd name="T16" fmla="*/ 101 w 279"/>
                <a:gd name="T17" fmla="*/ 247 h 287"/>
                <a:gd name="T18" fmla="*/ 117 w 279"/>
                <a:gd name="T19" fmla="*/ 73 h 287"/>
                <a:gd name="T20" fmla="*/ 257 w 279"/>
                <a:gd name="T21" fmla="*/ 61 h 287"/>
                <a:gd name="T22" fmla="*/ 246 w 279"/>
                <a:gd name="T23" fmla="*/ 184 h 287"/>
                <a:gd name="T24" fmla="*/ 213 w 279"/>
                <a:gd name="T25" fmla="*/ 168 h 287"/>
                <a:gd name="T26" fmla="*/ 159 w 279"/>
                <a:gd name="T27" fmla="*/ 213 h 287"/>
                <a:gd name="T28" fmla="*/ 204 w 279"/>
                <a:gd name="T29" fmla="*/ 267 h 287"/>
                <a:gd name="T30" fmla="*/ 257 w 279"/>
                <a:gd name="T31" fmla="*/ 229 h 287"/>
                <a:gd name="T32" fmla="*/ 258 w 279"/>
                <a:gd name="T33" fmla="*/ 229 h 287"/>
                <a:gd name="T34" fmla="*/ 275 w 279"/>
                <a:gd name="T35" fmla="*/ 34 h 287"/>
                <a:gd name="T36" fmla="*/ 276 w 279"/>
                <a:gd name="T37" fmla="*/ 34 h 287"/>
                <a:gd name="T38" fmla="*/ 279 w 279"/>
                <a:gd name="T39" fmla="*/ 0 h 287"/>
                <a:gd name="T40" fmla="*/ 107 w 279"/>
                <a:gd name="T41" fmla="*/ 16 h 287"/>
                <a:gd name="T42" fmla="*/ 258 w 279"/>
                <a:gd name="T43" fmla="*/ 52 h 287"/>
                <a:gd name="T44" fmla="*/ 118 w 279"/>
                <a:gd name="T45" fmla="*/ 64 h 287"/>
                <a:gd name="T46" fmla="*/ 120 w 279"/>
                <a:gd name="T47" fmla="*/ 48 h 287"/>
                <a:gd name="T48" fmla="*/ 260 w 279"/>
                <a:gd name="T49" fmla="*/ 35 h 287"/>
                <a:gd name="T50" fmla="*/ 258 w 279"/>
                <a:gd name="T51" fmla="*/ 52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9" h="287">
                  <a:moveTo>
                    <a:pt x="107" y="16"/>
                  </a:moveTo>
                  <a:cubicBezTo>
                    <a:pt x="105" y="34"/>
                    <a:pt x="105" y="34"/>
                    <a:pt x="105" y="34"/>
                  </a:cubicBezTo>
                  <a:cubicBezTo>
                    <a:pt x="105" y="35"/>
                    <a:pt x="105" y="35"/>
                    <a:pt x="105" y="35"/>
                  </a:cubicBezTo>
                  <a:cubicBezTo>
                    <a:pt x="89" y="202"/>
                    <a:pt x="89" y="202"/>
                    <a:pt x="89" y="202"/>
                  </a:cubicBezTo>
                  <a:cubicBezTo>
                    <a:pt x="81" y="193"/>
                    <a:pt x="70" y="187"/>
                    <a:pt x="57" y="186"/>
                  </a:cubicBezTo>
                  <a:cubicBezTo>
                    <a:pt x="29" y="183"/>
                    <a:pt x="5" y="203"/>
                    <a:pt x="3" y="231"/>
                  </a:cubicBezTo>
                  <a:cubicBezTo>
                    <a:pt x="0" y="258"/>
                    <a:pt x="20" y="282"/>
                    <a:pt x="47" y="285"/>
                  </a:cubicBezTo>
                  <a:cubicBezTo>
                    <a:pt x="72" y="287"/>
                    <a:pt x="95" y="270"/>
                    <a:pt x="100" y="247"/>
                  </a:cubicBezTo>
                  <a:cubicBezTo>
                    <a:pt x="101" y="247"/>
                    <a:pt x="101" y="247"/>
                    <a:pt x="101" y="247"/>
                  </a:cubicBezTo>
                  <a:cubicBezTo>
                    <a:pt x="117" y="73"/>
                    <a:pt x="117" y="73"/>
                    <a:pt x="117" y="73"/>
                  </a:cubicBezTo>
                  <a:cubicBezTo>
                    <a:pt x="257" y="61"/>
                    <a:pt x="257" y="61"/>
                    <a:pt x="257" y="61"/>
                  </a:cubicBezTo>
                  <a:cubicBezTo>
                    <a:pt x="246" y="184"/>
                    <a:pt x="246" y="184"/>
                    <a:pt x="246" y="184"/>
                  </a:cubicBezTo>
                  <a:cubicBezTo>
                    <a:pt x="238" y="175"/>
                    <a:pt x="226" y="169"/>
                    <a:pt x="213" y="168"/>
                  </a:cubicBezTo>
                  <a:cubicBezTo>
                    <a:pt x="186" y="165"/>
                    <a:pt x="161" y="186"/>
                    <a:pt x="159" y="213"/>
                  </a:cubicBezTo>
                  <a:cubicBezTo>
                    <a:pt x="156" y="240"/>
                    <a:pt x="177" y="265"/>
                    <a:pt x="204" y="267"/>
                  </a:cubicBezTo>
                  <a:cubicBezTo>
                    <a:pt x="229" y="269"/>
                    <a:pt x="251" y="253"/>
                    <a:pt x="257" y="229"/>
                  </a:cubicBezTo>
                  <a:cubicBezTo>
                    <a:pt x="258" y="229"/>
                    <a:pt x="258" y="229"/>
                    <a:pt x="258" y="229"/>
                  </a:cubicBezTo>
                  <a:cubicBezTo>
                    <a:pt x="275" y="34"/>
                    <a:pt x="275" y="34"/>
                    <a:pt x="275" y="34"/>
                  </a:cubicBezTo>
                  <a:cubicBezTo>
                    <a:pt x="276" y="34"/>
                    <a:pt x="276" y="34"/>
                    <a:pt x="276" y="34"/>
                  </a:cubicBezTo>
                  <a:cubicBezTo>
                    <a:pt x="279" y="0"/>
                    <a:pt x="279" y="0"/>
                    <a:pt x="279" y="0"/>
                  </a:cubicBezTo>
                  <a:lnTo>
                    <a:pt x="107" y="16"/>
                  </a:lnTo>
                  <a:close/>
                  <a:moveTo>
                    <a:pt x="258" y="52"/>
                  </a:moveTo>
                  <a:cubicBezTo>
                    <a:pt x="118" y="64"/>
                    <a:pt x="118" y="64"/>
                    <a:pt x="118" y="64"/>
                  </a:cubicBezTo>
                  <a:cubicBezTo>
                    <a:pt x="120" y="48"/>
                    <a:pt x="120" y="48"/>
                    <a:pt x="120" y="48"/>
                  </a:cubicBezTo>
                  <a:cubicBezTo>
                    <a:pt x="260" y="35"/>
                    <a:pt x="260" y="35"/>
                    <a:pt x="260" y="35"/>
                  </a:cubicBezTo>
                  <a:lnTo>
                    <a:pt x="258" y="52"/>
                  </a:ln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noEditPoints="1"/>
            </p:cNvSpPr>
            <p:nvPr/>
          </p:nvSpPr>
          <p:spPr bwMode="auto">
            <a:xfrm>
              <a:off x="3716515" y="3660174"/>
              <a:ext cx="682815" cy="542845"/>
            </a:xfrm>
            <a:custGeom>
              <a:avLst/>
              <a:gdLst>
                <a:gd name="T0" fmla="*/ 390 w 390"/>
                <a:gd name="T1" fmla="*/ 266 h 310"/>
                <a:gd name="T2" fmla="*/ 280 w 390"/>
                <a:gd name="T3" fmla="*/ 195 h 310"/>
                <a:gd name="T4" fmla="*/ 289 w 390"/>
                <a:gd name="T5" fmla="*/ 181 h 310"/>
                <a:gd name="T6" fmla="*/ 266 w 390"/>
                <a:gd name="T7" fmla="*/ 167 h 310"/>
                <a:gd name="T8" fmla="*/ 262 w 390"/>
                <a:gd name="T9" fmla="*/ 104 h 310"/>
                <a:gd name="T10" fmla="*/ 104 w 390"/>
                <a:gd name="T11" fmla="*/ 21 h 310"/>
                <a:gd name="T12" fmla="*/ 21 w 390"/>
                <a:gd name="T13" fmla="*/ 180 h 310"/>
                <a:gd name="T14" fmla="*/ 180 w 390"/>
                <a:gd name="T15" fmla="*/ 263 h 310"/>
                <a:gd name="T16" fmla="*/ 218 w 390"/>
                <a:gd name="T17" fmla="*/ 243 h 310"/>
                <a:gd name="T18" fmla="*/ 241 w 390"/>
                <a:gd name="T19" fmla="*/ 257 h 310"/>
                <a:gd name="T20" fmla="*/ 252 w 390"/>
                <a:gd name="T21" fmla="*/ 239 h 310"/>
                <a:gd name="T22" fmla="*/ 363 w 390"/>
                <a:gd name="T23" fmla="*/ 310 h 310"/>
                <a:gd name="T24" fmla="*/ 390 w 390"/>
                <a:gd name="T25" fmla="*/ 266 h 310"/>
                <a:gd name="T26" fmla="*/ 72 w 390"/>
                <a:gd name="T27" fmla="*/ 164 h 310"/>
                <a:gd name="T28" fmla="*/ 120 w 390"/>
                <a:gd name="T29" fmla="*/ 72 h 310"/>
                <a:gd name="T30" fmla="*/ 212 w 390"/>
                <a:gd name="T31" fmla="*/ 120 h 310"/>
                <a:gd name="T32" fmla="*/ 164 w 390"/>
                <a:gd name="T33" fmla="*/ 213 h 310"/>
                <a:gd name="T34" fmla="*/ 72 w 390"/>
                <a:gd name="T35" fmla="*/ 16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310">
                  <a:moveTo>
                    <a:pt x="390" y="266"/>
                  </a:moveTo>
                  <a:cubicBezTo>
                    <a:pt x="280" y="195"/>
                    <a:pt x="280" y="195"/>
                    <a:pt x="280" y="195"/>
                  </a:cubicBezTo>
                  <a:cubicBezTo>
                    <a:pt x="289" y="181"/>
                    <a:pt x="289" y="181"/>
                    <a:pt x="289" y="181"/>
                  </a:cubicBezTo>
                  <a:cubicBezTo>
                    <a:pt x="266" y="167"/>
                    <a:pt x="266" y="167"/>
                    <a:pt x="266" y="167"/>
                  </a:cubicBezTo>
                  <a:cubicBezTo>
                    <a:pt x="270" y="147"/>
                    <a:pt x="269" y="125"/>
                    <a:pt x="262" y="104"/>
                  </a:cubicBezTo>
                  <a:cubicBezTo>
                    <a:pt x="241" y="37"/>
                    <a:pt x="170" y="0"/>
                    <a:pt x="104" y="21"/>
                  </a:cubicBezTo>
                  <a:cubicBezTo>
                    <a:pt x="37" y="42"/>
                    <a:pt x="0" y="114"/>
                    <a:pt x="21" y="180"/>
                  </a:cubicBezTo>
                  <a:cubicBezTo>
                    <a:pt x="42" y="247"/>
                    <a:pt x="113" y="284"/>
                    <a:pt x="180" y="263"/>
                  </a:cubicBezTo>
                  <a:cubicBezTo>
                    <a:pt x="194" y="258"/>
                    <a:pt x="207" y="251"/>
                    <a:pt x="218" y="243"/>
                  </a:cubicBezTo>
                  <a:cubicBezTo>
                    <a:pt x="241" y="257"/>
                    <a:pt x="241" y="257"/>
                    <a:pt x="241" y="257"/>
                  </a:cubicBezTo>
                  <a:cubicBezTo>
                    <a:pt x="252" y="239"/>
                    <a:pt x="252" y="239"/>
                    <a:pt x="252" y="239"/>
                  </a:cubicBezTo>
                  <a:cubicBezTo>
                    <a:pt x="363" y="310"/>
                    <a:pt x="363" y="310"/>
                    <a:pt x="363" y="310"/>
                  </a:cubicBezTo>
                  <a:lnTo>
                    <a:pt x="390" y="266"/>
                  </a:lnTo>
                  <a:close/>
                  <a:moveTo>
                    <a:pt x="72" y="164"/>
                  </a:moveTo>
                  <a:cubicBezTo>
                    <a:pt x="59" y="125"/>
                    <a:pt x="81" y="84"/>
                    <a:pt x="120" y="72"/>
                  </a:cubicBezTo>
                  <a:cubicBezTo>
                    <a:pt x="158" y="59"/>
                    <a:pt x="200" y="81"/>
                    <a:pt x="212" y="120"/>
                  </a:cubicBezTo>
                  <a:cubicBezTo>
                    <a:pt x="224" y="159"/>
                    <a:pt x="203" y="200"/>
                    <a:pt x="164" y="213"/>
                  </a:cubicBezTo>
                  <a:cubicBezTo>
                    <a:pt x="125" y="224"/>
                    <a:pt x="84" y="203"/>
                    <a:pt x="72" y="164"/>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noEditPoints="1"/>
            </p:cNvSpPr>
            <p:nvPr/>
          </p:nvSpPr>
          <p:spPr bwMode="auto">
            <a:xfrm>
              <a:off x="3777983" y="2467839"/>
              <a:ext cx="572469" cy="588761"/>
            </a:xfrm>
            <a:custGeom>
              <a:avLst/>
              <a:gdLst>
                <a:gd name="T0" fmla="*/ 224 w 327"/>
                <a:gd name="T1" fmla="*/ 118 h 336"/>
                <a:gd name="T2" fmla="*/ 238 w 327"/>
                <a:gd name="T3" fmla="*/ 26 h 336"/>
                <a:gd name="T4" fmla="*/ 188 w 327"/>
                <a:gd name="T5" fmla="*/ 10 h 336"/>
                <a:gd name="T6" fmla="*/ 11 w 327"/>
                <a:gd name="T7" fmla="*/ 148 h 336"/>
                <a:gd name="T8" fmla="*/ 148 w 327"/>
                <a:gd name="T9" fmla="*/ 325 h 336"/>
                <a:gd name="T10" fmla="*/ 325 w 327"/>
                <a:gd name="T11" fmla="*/ 188 h 336"/>
                <a:gd name="T12" fmla="*/ 323 w 327"/>
                <a:gd name="T13" fmla="*/ 138 h 336"/>
                <a:gd name="T14" fmla="*/ 224 w 327"/>
                <a:gd name="T15" fmla="*/ 118 h 336"/>
                <a:gd name="T16" fmla="*/ 25 w 327"/>
                <a:gd name="T17" fmla="*/ 159 h 336"/>
                <a:gd name="T18" fmla="*/ 61 w 327"/>
                <a:gd name="T19" fmla="*/ 136 h 336"/>
                <a:gd name="T20" fmla="*/ 90 w 327"/>
                <a:gd name="T21" fmla="*/ 167 h 336"/>
                <a:gd name="T22" fmla="*/ 54 w 327"/>
                <a:gd name="T23" fmla="*/ 191 h 336"/>
                <a:gd name="T24" fmla="*/ 25 w 327"/>
                <a:gd name="T25" fmla="*/ 159 h 336"/>
                <a:gd name="T26" fmla="*/ 78 w 327"/>
                <a:gd name="T27" fmla="*/ 262 h 336"/>
                <a:gd name="T28" fmla="*/ 48 w 327"/>
                <a:gd name="T29" fmla="*/ 231 h 336"/>
                <a:gd name="T30" fmla="*/ 85 w 327"/>
                <a:gd name="T31" fmla="*/ 207 h 336"/>
                <a:gd name="T32" fmla="*/ 114 w 327"/>
                <a:gd name="T33" fmla="*/ 239 h 336"/>
                <a:gd name="T34" fmla="*/ 78 w 327"/>
                <a:gd name="T35" fmla="*/ 262 h 336"/>
                <a:gd name="T36" fmla="*/ 80 w 327"/>
                <a:gd name="T37" fmla="*/ 124 h 336"/>
                <a:gd name="T38" fmla="*/ 51 w 327"/>
                <a:gd name="T39" fmla="*/ 92 h 336"/>
                <a:gd name="T40" fmla="*/ 88 w 327"/>
                <a:gd name="T41" fmla="*/ 69 h 336"/>
                <a:gd name="T42" fmla="*/ 117 w 327"/>
                <a:gd name="T43" fmla="*/ 100 h 336"/>
                <a:gd name="T44" fmla="*/ 80 w 327"/>
                <a:gd name="T45" fmla="*/ 124 h 336"/>
                <a:gd name="T46" fmla="*/ 146 w 327"/>
                <a:gd name="T47" fmla="*/ 308 h 336"/>
                <a:gd name="T48" fmla="*/ 117 w 327"/>
                <a:gd name="T49" fmla="*/ 276 h 336"/>
                <a:gd name="T50" fmla="*/ 153 w 327"/>
                <a:gd name="T51" fmla="*/ 252 h 336"/>
                <a:gd name="T52" fmla="*/ 182 w 327"/>
                <a:gd name="T53" fmla="*/ 284 h 336"/>
                <a:gd name="T54" fmla="*/ 146 w 327"/>
                <a:gd name="T55" fmla="*/ 308 h 336"/>
                <a:gd name="T56" fmla="*/ 151 w 327"/>
                <a:gd name="T57" fmla="*/ 85 h 336"/>
                <a:gd name="T58" fmla="*/ 122 w 327"/>
                <a:gd name="T59" fmla="*/ 52 h 336"/>
                <a:gd name="T60" fmla="*/ 158 w 327"/>
                <a:gd name="T61" fmla="*/ 29 h 336"/>
                <a:gd name="T62" fmla="*/ 187 w 327"/>
                <a:gd name="T63" fmla="*/ 61 h 336"/>
                <a:gd name="T64" fmla="*/ 151 w 327"/>
                <a:gd name="T65" fmla="*/ 85 h 336"/>
                <a:gd name="T66" fmla="*/ 223 w 327"/>
                <a:gd name="T67" fmla="*/ 285 h 336"/>
                <a:gd name="T68" fmla="*/ 194 w 327"/>
                <a:gd name="T69" fmla="*/ 253 h 336"/>
                <a:gd name="T70" fmla="*/ 230 w 327"/>
                <a:gd name="T71" fmla="*/ 230 h 336"/>
                <a:gd name="T72" fmla="*/ 259 w 327"/>
                <a:gd name="T73" fmla="*/ 262 h 336"/>
                <a:gd name="T74" fmla="*/ 223 w 327"/>
                <a:gd name="T75" fmla="*/ 285 h 336"/>
                <a:gd name="T76" fmla="*/ 269 w 327"/>
                <a:gd name="T77" fmla="*/ 226 h 336"/>
                <a:gd name="T78" fmla="*/ 240 w 327"/>
                <a:gd name="T79" fmla="*/ 195 h 336"/>
                <a:gd name="T80" fmla="*/ 276 w 327"/>
                <a:gd name="T81" fmla="*/ 171 h 336"/>
                <a:gd name="T82" fmla="*/ 304 w 327"/>
                <a:gd name="T83" fmla="*/ 203 h 336"/>
                <a:gd name="T84" fmla="*/ 269 w 327"/>
                <a:gd name="T85" fmla="*/ 226 h 336"/>
                <a:gd name="T86" fmla="*/ 269 w 327"/>
                <a:gd name="T87" fmla="*/ 226 h 336"/>
                <a:gd name="T88" fmla="*/ 269 w 327"/>
                <a:gd name="T89" fmla="*/ 22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7" h="336">
                  <a:moveTo>
                    <a:pt x="224" y="118"/>
                  </a:moveTo>
                  <a:cubicBezTo>
                    <a:pt x="203" y="77"/>
                    <a:pt x="292" y="56"/>
                    <a:pt x="238" y="26"/>
                  </a:cubicBezTo>
                  <a:cubicBezTo>
                    <a:pt x="212" y="16"/>
                    <a:pt x="206" y="13"/>
                    <a:pt x="188" y="10"/>
                  </a:cubicBezTo>
                  <a:cubicBezTo>
                    <a:pt x="101" y="0"/>
                    <a:pt x="22" y="61"/>
                    <a:pt x="11" y="148"/>
                  </a:cubicBezTo>
                  <a:cubicBezTo>
                    <a:pt x="0" y="235"/>
                    <a:pt x="61" y="313"/>
                    <a:pt x="148" y="325"/>
                  </a:cubicBezTo>
                  <a:cubicBezTo>
                    <a:pt x="235" y="336"/>
                    <a:pt x="314" y="275"/>
                    <a:pt x="325" y="188"/>
                  </a:cubicBezTo>
                  <a:cubicBezTo>
                    <a:pt x="327" y="169"/>
                    <a:pt x="327" y="157"/>
                    <a:pt x="323" y="138"/>
                  </a:cubicBezTo>
                  <a:cubicBezTo>
                    <a:pt x="315" y="103"/>
                    <a:pt x="246" y="159"/>
                    <a:pt x="224" y="118"/>
                  </a:cubicBezTo>
                  <a:close/>
                  <a:moveTo>
                    <a:pt x="25" y="159"/>
                  </a:moveTo>
                  <a:cubicBezTo>
                    <a:pt x="27" y="144"/>
                    <a:pt x="43" y="133"/>
                    <a:pt x="61" y="136"/>
                  </a:cubicBezTo>
                  <a:cubicBezTo>
                    <a:pt x="79" y="138"/>
                    <a:pt x="92" y="151"/>
                    <a:pt x="90" y="167"/>
                  </a:cubicBezTo>
                  <a:cubicBezTo>
                    <a:pt x="88" y="182"/>
                    <a:pt x="72" y="194"/>
                    <a:pt x="54" y="191"/>
                  </a:cubicBezTo>
                  <a:cubicBezTo>
                    <a:pt x="36" y="188"/>
                    <a:pt x="23" y="174"/>
                    <a:pt x="25" y="159"/>
                  </a:cubicBezTo>
                  <a:close/>
                  <a:moveTo>
                    <a:pt x="78" y="262"/>
                  </a:moveTo>
                  <a:cubicBezTo>
                    <a:pt x="60" y="260"/>
                    <a:pt x="47" y="246"/>
                    <a:pt x="48" y="231"/>
                  </a:cubicBezTo>
                  <a:cubicBezTo>
                    <a:pt x="51" y="216"/>
                    <a:pt x="67" y="205"/>
                    <a:pt x="85" y="207"/>
                  </a:cubicBezTo>
                  <a:cubicBezTo>
                    <a:pt x="103" y="209"/>
                    <a:pt x="116" y="224"/>
                    <a:pt x="114" y="239"/>
                  </a:cubicBezTo>
                  <a:cubicBezTo>
                    <a:pt x="112" y="254"/>
                    <a:pt x="96" y="265"/>
                    <a:pt x="78" y="262"/>
                  </a:cubicBezTo>
                  <a:close/>
                  <a:moveTo>
                    <a:pt x="80" y="124"/>
                  </a:moveTo>
                  <a:cubicBezTo>
                    <a:pt x="62" y="121"/>
                    <a:pt x="49" y="107"/>
                    <a:pt x="51" y="92"/>
                  </a:cubicBezTo>
                  <a:cubicBezTo>
                    <a:pt x="53" y="77"/>
                    <a:pt x="70" y="66"/>
                    <a:pt x="88" y="69"/>
                  </a:cubicBezTo>
                  <a:cubicBezTo>
                    <a:pt x="106" y="71"/>
                    <a:pt x="119" y="85"/>
                    <a:pt x="117" y="100"/>
                  </a:cubicBezTo>
                  <a:cubicBezTo>
                    <a:pt x="114" y="116"/>
                    <a:pt x="98" y="126"/>
                    <a:pt x="80" y="124"/>
                  </a:cubicBezTo>
                  <a:close/>
                  <a:moveTo>
                    <a:pt x="146" y="308"/>
                  </a:moveTo>
                  <a:cubicBezTo>
                    <a:pt x="128" y="305"/>
                    <a:pt x="115" y="291"/>
                    <a:pt x="117" y="276"/>
                  </a:cubicBezTo>
                  <a:cubicBezTo>
                    <a:pt x="119" y="260"/>
                    <a:pt x="135" y="250"/>
                    <a:pt x="153" y="252"/>
                  </a:cubicBezTo>
                  <a:cubicBezTo>
                    <a:pt x="171" y="255"/>
                    <a:pt x="184" y="269"/>
                    <a:pt x="182" y="284"/>
                  </a:cubicBezTo>
                  <a:cubicBezTo>
                    <a:pt x="181" y="300"/>
                    <a:pt x="164" y="310"/>
                    <a:pt x="146" y="308"/>
                  </a:cubicBezTo>
                  <a:close/>
                  <a:moveTo>
                    <a:pt x="151" y="85"/>
                  </a:moveTo>
                  <a:cubicBezTo>
                    <a:pt x="133" y="83"/>
                    <a:pt x="120" y="68"/>
                    <a:pt x="122" y="52"/>
                  </a:cubicBezTo>
                  <a:cubicBezTo>
                    <a:pt x="124" y="38"/>
                    <a:pt x="141" y="27"/>
                    <a:pt x="158" y="29"/>
                  </a:cubicBezTo>
                  <a:cubicBezTo>
                    <a:pt x="176" y="32"/>
                    <a:pt x="189" y="45"/>
                    <a:pt x="187" y="61"/>
                  </a:cubicBezTo>
                  <a:cubicBezTo>
                    <a:pt x="185" y="76"/>
                    <a:pt x="169" y="87"/>
                    <a:pt x="151" y="85"/>
                  </a:cubicBezTo>
                  <a:close/>
                  <a:moveTo>
                    <a:pt x="223" y="285"/>
                  </a:moveTo>
                  <a:cubicBezTo>
                    <a:pt x="204" y="283"/>
                    <a:pt x="192" y="269"/>
                    <a:pt x="194" y="253"/>
                  </a:cubicBezTo>
                  <a:cubicBezTo>
                    <a:pt x="196" y="238"/>
                    <a:pt x="212" y="227"/>
                    <a:pt x="230" y="230"/>
                  </a:cubicBezTo>
                  <a:cubicBezTo>
                    <a:pt x="248" y="232"/>
                    <a:pt x="260" y="247"/>
                    <a:pt x="259" y="262"/>
                  </a:cubicBezTo>
                  <a:cubicBezTo>
                    <a:pt x="257" y="277"/>
                    <a:pt x="240" y="287"/>
                    <a:pt x="223" y="285"/>
                  </a:cubicBezTo>
                  <a:close/>
                  <a:moveTo>
                    <a:pt x="269" y="226"/>
                  </a:moveTo>
                  <a:cubicBezTo>
                    <a:pt x="250" y="225"/>
                    <a:pt x="237" y="210"/>
                    <a:pt x="240" y="195"/>
                  </a:cubicBezTo>
                  <a:cubicBezTo>
                    <a:pt x="241" y="180"/>
                    <a:pt x="258" y="169"/>
                    <a:pt x="276" y="171"/>
                  </a:cubicBezTo>
                  <a:cubicBezTo>
                    <a:pt x="294" y="174"/>
                    <a:pt x="307" y="187"/>
                    <a:pt x="304" y="203"/>
                  </a:cubicBezTo>
                  <a:cubicBezTo>
                    <a:pt x="303" y="218"/>
                    <a:pt x="286" y="229"/>
                    <a:pt x="269" y="226"/>
                  </a:cubicBezTo>
                  <a:close/>
                  <a:moveTo>
                    <a:pt x="269" y="226"/>
                  </a:moveTo>
                  <a:cubicBezTo>
                    <a:pt x="269" y="226"/>
                    <a:pt x="269" y="226"/>
                    <a:pt x="269" y="226"/>
                  </a:cubicBezTo>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7841548" y="5334626"/>
              <a:ext cx="345111" cy="793162"/>
            </a:xfrm>
            <a:custGeom>
              <a:avLst/>
              <a:gdLst>
                <a:gd name="T0" fmla="*/ 466 w 466"/>
                <a:gd name="T1" fmla="*/ 1071 h 1071"/>
                <a:gd name="T2" fmla="*/ 0 w 466"/>
                <a:gd name="T3" fmla="*/ 1071 h 1071"/>
                <a:gd name="T4" fmla="*/ 0 w 466"/>
                <a:gd name="T5" fmla="*/ 1024 h 1071"/>
                <a:gd name="T6" fmla="*/ 418 w 466"/>
                <a:gd name="T7" fmla="*/ 1024 h 1071"/>
                <a:gd name="T8" fmla="*/ 418 w 466"/>
                <a:gd name="T9" fmla="*/ 0 h 1071"/>
                <a:gd name="T10" fmla="*/ 466 w 466"/>
                <a:gd name="T11" fmla="*/ 0 h 1071"/>
                <a:gd name="T12" fmla="*/ 466 w 466"/>
                <a:gd name="T13" fmla="*/ 1071 h 1071"/>
              </a:gdLst>
              <a:ahLst/>
              <a:cxnLst>
                <a:cxn ang="0">
                  <a:pos x="T0" y="T1"/>
                </a:cxn>
                <a:cxn ang="0">
                  <a:pos x="T2" y="T3"/>
                </a:cxn>
                <a:cxn ang="0">
                  <a:pos x="T4" y="T5"/>
                </a:cxn>
                <a:cxn ang="0">
                  <a:pos x="T6" y="T7"/>
                </a:cxn>
                <a:cxn ang="0">
                  <a:pos x="T8" y="T9"/>
                </a:cxn>
                <a:cxn ang="0">
                  <a:pos x="T10" y="T11"/>
                </a:cxn>
                <a:cxn ang="0">
                  <a:pos x="T12" y="T13"/>
                </a:cxn>
              </a:cxnLst>
              <a:rect l="0" t="0" r="r" b="b"/>
              <a:pathLst>
                <a:path w="466" h="1071">
                  <a:moveTo>
                    <a:pt x="466" y="1071"/>
                  </a:moveTo>
                  <a:lnTo>
                    <a:pt x="0" y="1071"/>
                  </a:lnTo>
                  <a:lnTo>
                    <a:pt x="0" y="1024"/>
                  </a:lnTo>
                  <a:lnTo>
                    <a:pt x="418" y="1024"/>
                  </a:lnTo>
                  <a:lnTo>
                    <a:pt x="418" y="0"/>
                  </a:lnTo>
                  <a:lnTo>
                    <a:pt x="466" y="0"/>
                  </a:lnTo>
                  <a:lnTo>
                    <a:pt x="466" y="1071"/>
                  </a:ln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p:cNvSpPr>
            <p:nvPr/>
          </p:nvSpPr>
          <p:spPr bwMode="auto">
            <a:xfrm>
              <a:off x="8107417" y="5247238"/>
              <a:ext cx="122936" cy="105162"/>
            </a:xfrm>
            <a:custGeom>
              <a:avLst/>
              <a:gdLst>
                <a:gd name="T0" fmla="*/ 166 w 166"/>
                <a:gd name="T1" fmla="*/ 142 h 142"/>
                <a:gd name="T2" fmla="*/ 83 w 166"/>
                <a:gd name="T3" fmla="*/ 0 h 142"/>
                <a:gd name="T4" fmla="*/ 0 w 166"/>
                <a:gd name="T5" fmla="*/ 142 h 142"/>
                <a:gd name="T6" fmla="*/ 166 w 166"/>
                <a:gd name="T7" fmla="*/ 142 h 142"/>
              </a:gdLst>
              <a:ahLst/>
              <a:cxnLst>
                <a:cxn ang="0">
                  <a:pos x="T0" y="T1"/>
                </a:cxn>
                <a:cxn ang="0">
                  <a:pos x="T2" y="T3"/>
                </a:cxn>
                <a:cxn ang="0">
                  <a:pos x="T4" y="T5"/>
                </a:cxn>
                <a:cxn ang="0">
                  <a:pos x="T6" y="T7"/>
                </a:cxn>
              </a:cxnLst>
              <a:rect l="0" t="0" r="r" b="b"/>
              <a:pathLst>
                <a:path w="166" h="142">
                  <a:moveTo>
                    <a:pt x="166" y="142"/>
                  </a:moveTo>
                  <a:lnTo>
                    <a:pt x="83" y="0"/>
                  </a:lnTo>
                  <a:lnTo>
                    <a:pt x="0" y="142"/>
                  </a:lnTo>
                  <a:lnTo>
                    <a:pt x="166" y="142"/>
                  </a:lnTo>
                  <a:close/>
                </a:path>
              </a:pathLst>
            </a:custGeom>
            <a:solidFill>
              <a:srgbClr val="D95E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7056533" y="3879386"/>
              <a:ext cx="664301" cy="1581139"/>
            </a:xfrm>
            <a:custGeom>
              <a:avLst/>
              <a:gdLst>
                <a:gd name="T0" fmla="*/ 48 w 897"/>
                <a:gd name="T1" fmla="*/ 2135 h 2135"/>
                <a:gd name="T2" fmla="*/ 0 w 897"/>
                <a:gd name="T3" fmla="*/ 2135 h 2135"/>
                <a:gd name="T4" fmla="*/ 0 w 897"/>
                <a:gd name="T5" fmla="*/ 0 h 2135"/>
                <a:gd name="T6" fmla="*/ 897 w 897"/>
                <a:gd name="T7" fmla="*/ 0 h 2135"/>
                <a:gd name="T8" fmla="*/ 897 w 897"/>
                <a:gd name="T9" fmla="*/ 47 h 2135"/>
                <a:gd name="T10" fmla="*/ 48 w 897"/>
                <a:gd name="T11" fmla="*/ 47 h 2135"/>
                <a:gd name="T12" fmla="*/ 48 w 897"/>
                <a:gd name="T13" fmla="*/ 2135 h 2135"/>
              </a:gdLst>
              <a:ahLst/>
              <a:cxnLst>
                <a:cxn ang="0">
                  <a:pos x="T0" y="T1"/>
                </a:cxn>
                <a:cxn ang="0">
                  <a:pos x="T2" y="T3"/>
                </a:cxn>
                <a:cxn ang="0">
                  <a:pos x="T4" y="T5"/>
                </a:cxn>
                <a:cxn ang="0">
                  <a:pos x="T6" y="T7"/>
                </a:cxn>
                <a:cxn ang="0">
                  <a:pos x="T8" y="T9"/>
                </a:cxn>
                <a:cxn ang="0">
                  <a:pos x="T10" y="T11"/>
                </a:cxn>
                <a:cxn ang="0">
                  <a:pos x="T12" y="T13"/>
                </a:cxn>
              </a:cxnLst>
              <a:rect l="0" t="0" r="r" b="b"/>
              <a:pathLst>
                <a:path w="897" h="2135">
                  <a:moveTo>
                    <a:pt x="48" y="2135"/>
                  </a:moveTo>
                  <a:lnTo>
                    <a:pt x="0" y="2135"/>
                  </a:lnTo>
                  <a:lnTo>
                    <a:pt x="0" y="0"/>
                  </a:lnTo>
                  <a:lnTo>
                    <a:pt x="897" y="0"/>
                  </a:lnTo>
                  <a:lnTo>
                    <a:pt x="897" y="47"/>
                  </a:lnTo>
                  <a:lnTo>
                    <a:pt x="48" y="47"/>
                  </a:lnTo>
                  <a:lnTo>
                    <a:pt x="48" y="2135"/>
                  </a:lnTo>
                  <a:close/>
                </a:path>
              </a:pathLst>
            </a:custGeom>
            <a:solidFill>
              <a:schemeClr val="tx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p:cNvSpPr>
            <p:nvPr/>
          </p:nvSpPr>
          <p:spPr bwMode="auto">
            <a:xfrm>
              <a:off x="7703060" y="3835691"/>
              <a:ext cx="106644" cy="122196"/>
            </a:xfrm>
            <a:custGeom>
              <a:avLst/>
              <a:gdLst>
                <a:gd name="T0" fmla="*/ 0 w 144"/>
                <a:gd name="T1" fmla="*/ 165 h 165"/>
                <a:gd name="T2" fmla="*/ 144 w 144"/>
                <a:gd name="T3" fmla="*/ 83 h 165"/>
                <a:gd name="T4" fmla="*/ 0 w 144"/>
                <a:gd name="T5" fmla="*/ 0 h 165"/>
                <a:gd name="T6" fmla="*/ 0 w 144"/>
                <a:gd name="T7" fmla="*/ 165 h 165"/>
              </a:gdLst>
              <a:ahLst/>
              <a:cxnLst>
                <a:cxn ang="0">
                  <a:pos x="T0" y="T1"/>
                </a:cxn>
                <a:cxn ang="0">
                  <a:pos x="T2" y="T3"/>
                </a:cxn>
                <a:cxn ang="0">
                  <a:pos x="T4" y="T5"/>
                </a:cxn>
                <a:cxn ang="0">
                  <a:pos x="T6" y="T7"/>
                </a:cxn>
              </a:cxnLst>
              <a:rect l="0" t="0" r="r" b="b"/>
              <a:pathLst>
                <a:path w="144" h="165">
                  <a:moveTo>
                    <a:pt x="0" y="165"/>
                  </a:moveTo>
                  <a:lnTo>
                    <a:pt x="144" y="83"/>
                  </a:lnTo>
                  <a:lnTo>
                    <a:pt x="0" y="0"/>
                  </a:lnTo>
                  <a:lnTo>
                    <a:pt x="0" y="165"/>
                  </a:lnTo>
                  <a:close/>
                </a:path>
              </a:pathLst>
            </a:custGeom>
            <a:solidFill>
              <a:srgbClr val="5942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6210790" y="2247146"/>
              <a:ext cx="1510044" cy="514703"/>
            </a:xfrm>
            <a:custGeom>
              <a:avLst/>
              <a:gdLst>
                <a:gd name="T0" fmla="*/ 47 w 2039"/>
                <a:gd name="T1" fmla="*/ 695 h 695"/>
                <a:gd name="T2" fmla="*/ 0 w 2039"/>
                <a:gd name="T3" fmla="*/ 695 h 695"/>
                <a:gd name="T4" fmla="*/ 0 w 2039"/>
                <a:gd name="T5" fmla="*/ 0 h 695"/>
                <a:gd name="T6" fmla="*/ 2039 w 2039"/>
                <a:gd name="T7" fmla="*/ 0 h 695"/>
                <a:gd name="T8" fmla="*/ 2039 w 2039"/>
                <a:gd name="T9" fmla="*/ 47 h 695"/>
                <a:gd name="T10" fmla="*/ 47 w 2039"/>
                <a:gd name="T11" fmla="*/ 47 h 695"/>
                <a:gd name="T12" fmla="*/ 47 w 2039"/>
                <a:gd name="T13" fmla="*/ 695 h 695"/>
              </a:gdLst>
              <a:ahLst/>
              <a:cxnLst>
                <a:cxn ang="0">
                  <a:pos x="T0" y="T1"/>
                </a:cxn>
                <a:cxn ang="0">
                  <a:pos x="T2" y="T3"/>
                </a:cxn>
                <a:cxn ang="0">
                  <a:pos x="T4" y="T5"/>
                </a:cxn>
                <a:cxn ang="0">
                  <a:pos x="T6" y="T7"/>
                </a:cxn>
                <a:cxn ang="0">
                  <a:pos x="T8" y="T9"/>
                </a:cxn>
                <a:cxn ang="0">
                  <a:pos x="T10" y="T11"/>
                </a:cxn>
                <a:cxn ang="0">
                  <a:pos x="T12" y="T13"/>
                </a:cxn>
              </a:cxnLst>
              <a:rect l="0" t="0" r="r" b="b"/>
              <a:pathLst>
                <a:path w="2039" h="695">
                  <a:moveTo>
                    <a:pt x="47" y="695"/>
                  </a:moveTo>
                  <a:lnTo>
                    <a:pt x="0" y="695"/>
                  </a:lnTo>
                  <a:lnTo>
                    <a:pt x="0" y="0"/>
                  </a:lnTo>
                  <a:lnTo>
                    <a:pt x="2039" y="0"/>
                  </a:lnTo>
                  <a:lnTo>
                    <a:pt x="2039" y="47"/>
                  </a:lnTo>
                  <a:lnTo>
                    <a:pt x="47" y="47"/>
                  </a:lnTo>
                  <a:lnTo>
                    <a:pt x="47" y="695"/>
                  </a:ln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a:spLocks/>
            </p:cNvSpPr>
            <p:nvPr/>
          </p:nvSpPr>
          <p:spPr bwMode="auto">
            <a:xfrm>
              <a:off x="7703060" y="2203452"/>
              <a:ext cx="106644" cy="122936"/>
            </a:xfrm>
            <a:custGeom>
              <a:avLst/>
              <a:gdLst>
                <a:gd name="T0" fmla="*/ 0 w 144"/>
                <a:gd name="T1" fmla="*/ 166 h 166"/>
                <a:gd name="T2" fmla="*/ 144 w 144"/>
                <a:gd name="T3" fmla="*/ 83 h 166"/>
                <a:gd name="T4" fmla="*/ 0 w 144"/>
                <a:gd name="T5" fmla="*/ 0 h 166"/>
                <a:gd name="T6" fmla="*/ 0 w 144"/>
                <a:gd name="T7" fmla="*/ 166 h 166"/>
              </a:gdLst>
              <a:ahLst/>
              <a:cxnLst>
                <a:cxn ang="0">
                  <a:pos x="T0" y="T1"/>
                </a:cxn>
                <a:cxn ang="0">
                  <a:pos x="T2" y="T3"/>
                </a:cxn>
                <a:cxn ang="0">
                  <a:pos x="T4" y="T5"/>
                </a:cxn>
                <a:cxn ang="0">
                  <a:pos x="T6" y="T7"/>
                </a:cxn>
              </a:cxnLst>
              <a:rect l="0" t="0" r="r" b="b"/>
              <a:pathLst>
                <a:path w="144" h="166">
                  <a:moveTo>
                    <a:pt x="0" y="166"/>
                  </a:moveTo>
                  <a:lnTo>
                    <a:pt x="144" y="83"/>
                  </a:lnTo>
                  <a:lnTo>
                    <a:pt x="0" y="0"/>
                  </a:lnTo>
                  <a:lnTo>
                    <a:pt x="0" y="166"/>
                  </a:lnTo>
                  <a:close/>
                </a:path>
              </a:pathLst>
            </a:custGeom>
            <a:solidFill>
              <a:srgbClr val="75BF9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a:spLocks/>
            </p:cNvSpPr>
            <p:nvPr/>
          </p:nvSpPr>
          <p:spPr bwMode="auto">
            <a:xfrm>
              <a:off x="4488940" y="3136583"/>
              <a:ext cx="907211" cy="858333"/>
            </a:xfrm>
            <a:custGeom>
              <a:avLst/>
              <a:gdLst>
                <a:gd name="T0" fmla="*/ 1225 w 1225"/>
                <a:gd name="T1" fmla="*/ 1159 h 1159"/>
                <a:gd name="T2" fmla="*/ 88 w 1225"/>
                <a:gd name="T3" fmla="*/ 1159 h 1159"/>
                <a:gd name="T4" fmla="*/ 88 w 1225"/>
                <a:gd name="T5" fmla="*/ 48 h 1159"/>
                <a:gd name="T6" fmla="*/ 0 w 1225"/>
                <a:gd name="T7" fmla="*/ 48 h 1159"/>
                <a:gd name="T8" fmla="*/ 0 w 1225"/>
                <a:gd name="T9" fmla="*/ 0 h 1159"/>
                <a:gd name="T10" fmla="*/ 135 w 1225"/>
                <a:gd name="T11" fmla="*/ 0 h 1159"/>
                <a:gd name="T12" fmla="*/ 135 w 1225"/>
                <a:gd name="T13" fmla="*/ 1112 h 1159"/>
                <a:gd name="T14" fmla="*/ 1225 w 1225"/>
                <a:gd name="T15" fmla="*/ 1112 h 1159"/>
                <a:gd name="T16" fmla="*/ 1225 w 1225"/>
                <a:gd name="T17" fmla="*/ 1159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5" h="1159">
                  <a:moveTo>
                    <a:pt x="1225" y="1159"/>
                  </a:moveTo>
                  <a:lnTo>
                    <a:pt x="88" y="1159"/>
                  </a:lnTo>
                  <a:lnTo>
                    <a:pt x="88" y="48"/>
                  </a:lnTo>
                  <a:lnTo>
                    <a:pt x="0" y="48"/>
                  </a:lnTo>
                  <a:lnTo>
                    <a:pt x="0" y="0"/>
                  </a:lnTo>
                  <a:lnTo>
                    <a:pt x="135" y="0"/>
                  </a:lnTo>
                  <a:lnTo>
                    <a:pt x="135" y="1112"/>
                  </a:lnTo>
                  <a:lnTo>
                    <a:pt x="1225" y="1112"/>
                  </a:lnTo>
                  <a:lnTo>
                    <a:pt x="1225" y="1159"/>
                  </a:ln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30"/>
            <p:cNvSpPr>
              <a:spLocks/>
            </p:cNvSpPr>
            <p:nvPr/>
          </p:nvSpPr>
          <p:spPr bwMode="auto">
            <a:xfrm>
              <a:off x="4399330" y="3092889"/>
              <a:ext cx="107384" cy="122936"/>
            </a:xfrm>
            <a:custGeom>
              <a:avLst/>
              <a:gdLst>
                <a:gd name="T0" fmla="*/ 145 w 145"/>
                <a:gd name="T1" fmla="*/ 0 h 166"/>
                <a:gd name="T2" fmla="*/ 0 w 145"/>
                <a:gd name="T3" fmla="*/ 83 h 166"/>
                <a:gd name="T4" fmla="*/ 145 w 145"/>
                <a:gd name="T5" fmla="*/ 166 h 166"/>
                <a:gd name="T6" fmla="*/ 145 w 145"/>
                <a:gd name="T7" fmla="*/ 0 h 166"/>
              </a:gdLst>
              <a:ahLst/>
              <a:cxnLst>
                <a:cxn ang="0">
                  <a:pos x="T0" y="T1"/>
                </a:cxn>
                <a:cxn ang="0">
                  <a:pos x="T2" y="T3"/>
                </a:cxn>
                <a:cxn ang="0">
                  <a:pos x="T4" y="T5"/>
                </a:cxn>
                <a:cxn ang="0">
                  <a:pos x="T6" y="T7"/>
                </a:cxn>
              </a:cxnLst>
              <a:rect l="0" t="0" r="r" b="b"/>
              <a:pathLst>
                <a:path w="145" h="166">
                  <a:moveTo>
                    <a:pt x="145" y="0"/>
                  </a:moveTo>
                  <a:lnTo>
                    <a:pt x="0" y="83"/>
                  </a:lnTo>
                  <a:lnTo>
                    <a:pt x="145" y="166"/>
                  </a:lnTo>
                  <a:lnTo>
                    <a:pt x="145" y="0"/>
                  </a:ln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1"/>
            <p:cNvSpPr>
              <a:spLocks/>
            </p:cNvSpPr>
            <p:nvPr/>
          </p:nvSpPr>
          <p:spPr bwMode="auto">
            <a:xfrm>
              <a:off x="4551890" y="4225977"/>
              <a:ext cx="1267874" cy="830191"/>
            </a:xfrm>
            <a:custGeom>
              <a:avLst/>
              <a:gdLst>
                <a:gd name="T0" fmla="*/ 1712 w 1712"/>
                <a:gd name="T1" fmla="*/ 1121 h 1121"/>
                <a:gd name="T2" fmla="*/ 178 w 1712"/>
                <a:gd name="T3" fmla="*/ 1121 h 1121"/>
                <a:gd name="T4" fmla="*/ 178 w 1712"/>
                <a:gd name="T5" fmla="*/ 47 h 1121"/>
                <a:gd name="T6" fmla="*/ 0 w 1712"/>
                <a:gd name="T7" fmla="*/ 47 h 1121"/>
                <a:gd name="T8" fmla="*/ 0 w 1712"/>
                <a:gd name="T9" fmla="*/ 0 h 1121"/>
                <a:gd name="T10" fmla="*/ 225 w 1712"/>
                <a:gd name="T11" fmla="*/ 0 h 1121"/>
                <a:gd name="T12" fmla="*/ 225 w 1712"/>
                <a:gd name="T13" fmla="*/ 1074 h 1121"/>
                <a:gd name="T14" fmla="*/ 1712 w 1712"/>
                <a:gd name="T15" fmla="*/ 1074 h 1121"/>
                <a:gd name="T16" fmla="*/ 1712 w 1712"/>
                <a:gd name="T17" fmla="*/ 1121 h 1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12" h="1121">
                  <a:moveTo>
                    <a:pt x="1712" y="1121"/>
                  </a:moveTo>
                  <a:lnTo>
                    <a:pt x="178" y="1121"/>
                  </a:lnTo>
                  <a:lnTo>
                    <a:pt x="178" y="47"/>
                  </a:lnTo>
                  <a:lnTo>
                    <a:pt x="0" y="47"/>
                  </a:lnTo>
                  <a:lnTo>
                    <a:pt x="0" y="0"/>
                  </a:lnTo>
                  <a:lnTo>
                    <a:pt x="225" y="0"/>
                  </a:lnTo>
                  <a:lnTo>
                    <a:pt x="225" y="1074"/>
                  </a:lnTo>
                  <a:lnTo>
                    <a:pt x="1712" y="1074"/>
                  </a:lnTo>
                  <a:lnTo>
                    <a:pt x="1712" y="1121"/>
                  </a:ln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2"/>
            <p:cNvSpPr>
              <a:spLocks/>
            </p:cNvSpPr>
            <p:nvPr/>
          </p:nvSpPr>
          <p:spPr bwMode="auto">
            <a:xfrm>
              <a:off x="4464501" y="4182283"/>
              <a:ext cx="105162" cy="122936"/>
            </a:xfrm>
            <a:custGeom>
              <a:avLst/>
              <a:gdLst>
                <a:gd name="T0" fmla="*/ 142 w 142"/>
                <a:gd name="T1" fmla="*/ 0 h 166"/>
                <a:gd name="T2" fmla="*/ 0 w 142"/>
                <a:gd name="T3" fmla="*/ 83 h 166"/>
                <a:gd name="T4" fmla="*/ 142 w 142"/>
                <a:gd name="T5" fmla="*/ 166 h 166"/>
                <a:gd name="T6" fmla="*/ 142 w 142"/>
                <a:gd name="T7" fmla="*/ 0 h 166"/>
              </a:gdLst>
              <a:ahLst/>
              <a:cxnLst>
                <a:cxn ang="0">
                  <a:pos x="T0" y="T1"/>
                </a:cxn>
                <a:cxn ang="0">
                  <a:pos x="T2" y="T3"/>
                </a:cxn>
                <a:cxn ang="0">
                  <a:pos x="T4" y="T5"/>
                </a:cxn>
                <a:cxn ang="0">
                  <a:pos x="T6" y="T7"/>
                </a:cxn>
              </a:cxnLst>
              <a:rect l="0" t="0" r="r" b="b"/>
              <a:pathLst>
                <a:path w="142" h="166">
                  <a:moveTo>
                    <a:pt x="142" y="0"/>
                  </a:moveTo>
                  <a:lnTo>
                    <a:pt x="0" y="83"/>
                  </a:lnTo>
                  <a:lnTo>
                    <a:pt x="142" y="166"/>
                  </a:lnTo>
                  <a:lnTo>
                    <a:pt x="142" y="0"/>
                  </a:lnTo>
                  <a:close/>
                </a:path>
              </a:pathLst>
            </a:custGeom>
            <a:solidFill>
              <a:srgbClr val="D99E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33"/>
            <p:cNvSpPr>
              <a:spLocks/>
            </p:cNvSpPr>
            <p:nvPr/>
          </p:nvSpPr>
          <p:spPr bwMode="auto">
            <a:xfrm>
              <a:off x="4054960" y="5723431"/>
              <a:ext cx="645786" cy="404357"/>
            </a:xfrm>
            <a:custGeom>
              <a:avLst/>
              <a:gdLst>
                <a:gd name="T0" fmla="*/ 872 w 872"/>
                <a:gd name="T1" fmla="*/ 546 h 546"/>
                <a:gd name="T2" fmla="*/ 0 w 872"/>
                <a:gd name="T3" fmla="*/ 546 h 546"/>
                <a:gd name="T4" fmla="*/ 0 w 872"/>
                <a:gd name="T5" fmla="*/ 0 h 546"/>
                <a:gd name="T6" fmla="*/ 47 w 872"/>
                <a:gd name="T7" fmla="*/ 0 h 546"/>
                <a:gd name="T8" fmla="*/ 47 w 872"/>
                <a:gd name="T9" fmla="*/ 499 h 546"/>
                <a:gd name="T10" fmla="*/ 872 w 872"/>
                <a:gd name="T11" fmla="*/ 499 h 546"/>
                <a:gd name="T12" fmla="*/ 872 w 872"/>
                <a:gd name="T13" fmla="*/ 546 h 546"/>
              </a:gdLst>
              <a:ahLst/>
              <a:cxnLst>
                <a:cxn ang="0">
                  <a:pos x="T0" y="T1"/>
                </a:cxn>
                <a:cxn ang="0">
                  <a:pos x="T2" y="T3"/>
                </a:cxn>
                <a:cxn ang="0">
                  <a:pos x="T4" y="T5"/>
                </a:cxn>
                <a:cxn ang="0">
                  <a:pos x="T6" y="T7"/>
                </a:cxn>
                <a:cxn ang="0">
                  <a:pos x="T8" y="T9"/>
                </a:cxn>
                <a:cxn ang="0">
                  <a:pos x="T10" y="T11"/>
                </a:cxn>
                <a:cxn ang="0">
                  <a:pos x="T12" y="T13"/>
                </a:cxn>
              </a:cxnLst>
              <a:rect l="0" t="0" r="r" b="b"/>
              <a:pathLst>
                <a:path w="872" h="546">
                  <a:moveTo>
                    <a:pt x="872" y="546"/>
                  </a:moveTo>
                  <a:lnTo>
                    <a:pt x="0" y="546"/>
                  </a:lnTo>
                  <a:lnTo>
                    <a:pt x="0" y="0"/>
                  </a:lnTo>
                  <a:lnTo>
                    <a:pt x="47" y="0"/>
                  </a:lnTo>
                  <a:lnTo>
                    <a:pt x="47" y="499"/>
                  </a:lnTo>
                  <a:lnTo>
                    <a:pt x="872" y="499"/>
                  </a:lnTo>
                  <a:lnTo>
                    <a:pt x="872" y="546"/>
                  </a:ln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4"/>
            <p:cNvSpPr>
              <a:spLocks/>
            </p:cNvSpPr>
            <p:nvPr/>
          </p:nvSpPr>
          <p:spPr bwMode="auto">
            <a:xfrm>
              <a:off x="4010525" y="5636042"/>
              <a:ext cx="122936" cy="104422"/>
            </a:xfrm>
            <a:custGeom>
              <a:avLst/>
              <a:gdLst>
                <a:gd name="T0" fmla="*/ 166 w 166"/>
                <a:gd name="T1" fmla="*/ 141 h 141"/>
                <a:gd name="T2" fmla="*/ 83 w 166"/>
                <a:gd name="T3" fmla="*/ 0 h 141"/>
                <a:gd name="T4" fmla="*/ 0 w 166"/>
                <a:gd name="T5" fmla="*/ 141 h 141"/>
                <a:gd name="T6" fmla="*/ 166 w 166"/>
                <a:gd name="T7" fmla="*/ 141 h 141"/>
              </a:gdLst>
              <a:ahLst/>
              <a:cxnLst>
                <a:cxn ang="0">
                  <a:pos x="T0" y="T1"/>
                </a:cxn>
                <a:cxn ang="0">
                  <a:pos x="T2" y="T3"/>
                </a:cxn>
                <a:cxn ang="0">
                  <a:pos x="T4" y="T5"/>
                </a:cxn>
                <a:cxn ang="0">
                  <a:pos x="T6" y="T7"/>
                </a:cxn>
              </a:cxnLst>
              <a:rect l="0" t="0" r="r" b="b"/>
              <a:pathLst>
                <a:path w="166" h="141">
                  <a:moveTo>
                    <a:pt x="166" y="141"/>
                  </a:moveTo>
                  <a:lnTo>
                    <a:pt x="83" y="0"/>
                  </a:lnTo>
                  <a:lnTo>
                    <a:pt x="0" y="141"/>
                  </a:lnTo>
                  <a:lnTo>
                    <a:pt x="166" y="141"/>
                  </a:lnTo>
                  <a:close/>
                </a:path>
              </a:pathLst>
            </a:custGeom>
            <a:solidFill>
              <a:srgbClr val="75BF9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8736753" y="2566683"/>
            <a:ext cx="2085109" cy="702873"/>
            <a:chOff x="9720774" y="2761849"/>
            <a:chExt cx="2511867" cy="767479"/>
          </a:xfrm>
        </p:grpSpPr>
        <p:sp>
          <p:nvSpPr>
            <p:cNvPr id="36" name="TextBox 35"/>
            <p:cNvSpPr txBox="1"/>
            <p:nvPr/>
          </p:nvSpPr>
          <p:spPr>
            <a:xfrm>
              <a:off x="9726738" y="2761849"/>
              <a:ext cx="1513973" cy="282295"/>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Rectangle 36"/>
            <p:cNvSpPr/>
            <p:nvPr/>
          </p:nvSpPr>
          <p:spPr>
            <a:xfrm>
              <a:off x="9720774" y="3060235"/>
              <a:ext cx="2511867" cy="469093"/>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8736752" y="3683835"/>
            <a:ext cx="2085111" cy="716466"/>
            <a:chOff x="9720773" y="2761849"/>
            <a:chExt cx="2511870" cy="782321"/>
          </a:xfrm>
        </p:grpSpPr>
        <p:sp>
          <p:nvSpPr>
            <p:cNvPr id="40" name="TextBox 39"/>
            <p:cNvSpPr txBox="1"/>
            <p:nvPr/>
          </p:nvSpPr>
          <p:spPr>
            <a:xfrm>
              <a:off x="9720773" y="2761849"/>
              <a:ext cx="1513974" cy="282295"/>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9720775" y="3060235"/>
              <a:ext cx="2511868" cy="483935"/>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8736752" y="4802712"/>
            <a:ext cx="2085111" cy="716466"/>
            <a:chOff x="9720772" y="2761849"/>
            <a:chExt cx="2511870" cy="782321"/>
          </a:xfrm>
        </p:grpSpPr>
        <p:sp>
          <p:nvSpPr>
            <p:cNvPr id="43" name="TextBox 42"/>
            <p:cNvSpPr txBox="1"/>
            <p:nvPr/>
          </p:nvSpPr>
          <p:spPr>
            <a:xfrm>
              <a:off x="9720772" y="2761849"/>
              <a:ext cx="1513973" cy="282295"/>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43"/>
            <p:cNvSpPr/>
            <p:nvPr/>
          </p:nvSpPr>
          <p:spPr>
            <a:xfrm>
              <a:off x="9720773" y="3060235"/>
              <a:ext cx="2511869" cy="483935"/>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flipH="1">
            <a:off x="2061029" y="2566686"/>
            <a:ext cx="2107425" cy="716464"/>
            <a:chOff x="9720775" y="2761849"/>
            <a:chExt cx="2343012" cy="782319"/>
          </a:xfrm>
        </p:grpSpPr>
        <p:sp>
          <p:nvSpPr>
            <p:cNvPr id="46" name="TextBox 45"/>
            <p:cNvSpPr txBox="1"/>
            <p:nvPr/>
          </p:nvSpPr>
          <p:spPr>
            <a:xfrm>
              <a:off x="9747983" y="2761849"/>
              <a:ext cx="1527914" cy="282295"/>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Rectangle 46"/>
            <p:cNvSpPr/>
            <p:nvPr/>
          </p:nvSpPr>
          <p:spPr>
            <a:xfrm>
              <a:off x="9720775" y="3060233"/>
              <a:ext cx="2343012" cy="483935"/>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flipH="1">
            <a:off x="2057866" y="3683836"/>
            <a:ext cx="2124855" cy="716464"/>
            <a:chOff x="9701397" y="2761849"/>
            <a:chExt cx="2362390" cy="782319"/>
          </a:xfrm>
        </p:grpSpPr>
        <p:sp>
          <p:nvSpPr>
            <p:cNvPr id="49" name="TextBox 48"/>
            <p:cNvSpPr txBox="1"/>
            <p:nvPr/>
          </p:nvSpPr>
          <p:spPr>
            <a:xfrm>
              <a:off x="9701397" y="2761849"/>
              <a:ext cx="1527914" cy="257931"/>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Rectangle 49"/>
            <p:cNvSpPr/>
            <p:nvPr/>
          </p:nvSpPr>
          <p:spPr>
            <a:xfrm>
              <a:off x="9720775" y="3060233"/>
              <a:ext cx="2343012" cy="483935"/>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flipH="1">
            <a:off x="2061029" y="4802712"/>
            <a:ext cx="2107425" cy="702871"/>
            <a:chOff x="9720775" y="2761849"/>
            <a:chExt cx="2343012" cy="767477"/>
          </a:xfrm>
        </p:grpSpPr>
        <p:sp>
          <p:nvSpPr>
            <p:cNvPr id="52" name="TextBox 51"/>
            <p:cNvSpPr txBox="1"/>
            <p:nvPr/>
          </p:nvSpPr>
          <p:spPr>
            <a:xfrm>
              <a:off x="9768598" y="2761849"/>
              <a:ext cx="1527914" cy="282295"/>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9720775" y="3060233"/>
              <a:ext cx="2343012" cy="469093"/>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Content Placeholder 2"/>
          <p:cNvSpPr txBox="1">
            <a:spLocks/>
          </p:cNvSpPr>
          <p:nvPr/>
        </p:nvSpPr>
        <p:spPr>
          <a:xfrm>
            <a:off x="547751" y="366080"/>
            <a:ext cx="3217476" cy="369204"/>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399"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399"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 Box 11"/>
          <p:cNvSpPr txBox="1">
            <a:spLocks noChangeArrowheads="1"/>
          </p:cNvSpPr>
          <p:nvPr/>
        </p:nvSpPr>
        <p:spPr bwMode="auto">
          <a:xfrm>
            <a:off x="547752" y="727938"/>
            <a:ext cx="264144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defRPr/>
            </a:pPr>
            <a:r>
              <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37108241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500"/>
                                        <p:tgtEl>
                                          <p:spTgt spid="45"/>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48"/>
                                        </p:tgtEl>
                                        <p:attrNameLst>
                                          <p:attrName>style.visibility</p:attrName>
                                        </p:attrNameLst>
                                      </p:cBhvr>
                                      <p:to>
                                        <p:strVal val="visible"/>
                                      </p:to>
                                    </p:set>
                                    <p:animEffect transition="in" filter="fade">
                                      <p:cBhvr>
                                        <p:cTn id="17" dur="500"/>
                                        <p:tgtEl>
                                          <p:spTgt spid="48"/>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fade">
                                      <p:cBhvr>
                                        <p:cTn id="21" dur="500"/>
                                        <p:tgtEl>
                                          <p:spTgt spid="51"/>
                                        </p:tgtEl>
                                      </p:cBhvr>
                                    </p:animEffect>
                                  </p:childTnLst>
                                </p:cTn>
                              </p:par>
                            </p:childTnLst>
                          </p:cTn>
                        </p:par>
                        <p:par>
                          <p:cTn id="22" fill="hold">
                            <p:stCondLst>
                              <p:cond delay="2500"/>
                            </p:stCondLst>
                            <p:childTnLst>
                              <p:par>
                                <p:cTn id="23" presetID="10" presetClass="entr" presetSubtype="0"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500"/>
                                        <p:tgtEl>
                                          <p:spTgt spid="38"/>
                                        </p:tgtEl>
                                      </p:cBhvr>
                                    </p:animEffect>
                                  </p:childTnLst>
                                </p:cTn>
                              </p:par>
                            </p:childTnLst>
                          </p:cTn>
                        </p:par>
                        <p:par>
                          <p:cTn id="26" fill="hold">
                            <p:stCondLst>
                              <p:cond delay="3000"/>
                            </p:stCondLst>
                            <p:childTnLst>
                              <p:par>
                                <p:cTn id="27" presetID="10" presetClass="entr" presetSubtype="0" fill="hold" nodeType="after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fade">
                                      <p:cBhvr>
                                        <p:cTn id="29" dur="500"/>
                                        <p:tgtEl>
                                          <p:spTgt spid="39"/>
                                        </p:tgtEl>
                                      </p:cBhvr>
                                    </p:animEffect>
                                  </p:childTnLst>
                                </p:cTn>
                              </p:par>
                            </p:childTnLst>
                          </p:cTn>
                        </p:par>
                        <p:par>
                          <p:cTn id="30" fill="hold">
                            <p:stCondLst>
                              <p:cond delay="3500"/>
                            </p:stCondLst>
                            <p:childTnLst>
                              <p:par>
                                <p:cTn id="31" presetID="10" presetClass="entr" presetSubtype="0" fill="hold"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fade">
                                      <p:cBhvr>
                                        <p:cTn id="3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1752319"/>
            <a:ext cx="7941543" cy="4420801"/>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6800079" y="2029182"/>
            <a:ext cx="5245872" cy="14620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nvSpPr>
        <p:spPr>
          <a:xfrm>
            <a:off x="8085559" y="4345990"/>
            <a:ext cx="3960391" cy="4987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0"/>
              </a:spcBef>
              <a:spcAft>
                <a:spcPts val="0"/>
              </a:spcAft>
            </a:pPr>
            <a:r>
              <a:rPr lang="zh-CN" altLang="en-US" sz="20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altLang="zh-CN" sz="20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6" name="Content Placeholder 2"/>
          <p:cNvSpPr txBox="1">
            <a:spLocks/>
          </p:cNvSpPr>
          <p:nvPr/>
        </p:nvSpPr>
        <p:spPr>
          <a:xfrm>
            <a:off x="8085559" y="4898321"/>
            <a:ext cx="3960391" cy="1107996"/>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7" name="Content Placeholder 2"/>
          <p:cNvSpPr txBox="1">
            <a:spLocks/>
          </p:cNvSpPr>
          <p:nvPr/>
        </p:nvSpPr>
        <p:spPr>
          <a:xfrm>
            <a:off x="7149455" y="2206226"/>
            <a:ext cx="4608512" cy="92333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 name="Content Placeholder 2"/>
          <p:cNvSpPr txBox="1">
            <a:spLocks/>
          </p:cNvSpPr>
          <p:nvPr/>
        </p:nvSpPr>
        <p:spPr>
          <a:xfrm>
            <a:off x="547751" y="366080"/>
            <a:ext cx="3217476" cy="369204"/>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399"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399"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ext Box 11"/>
          <p:cNvSpPr txBox="1">
            <a:spLocks noChangeArrowheads="1"/>
          </p:cNvSpPr>
          <p:nvPr/>
        </p:nvSpPr>
        <p:spPr bwMode="auto">
          <a:xfrm>
            <a:off x="547752" y="727938"/>
            <a:ext cx="264144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defRPr/>
            </a:pPr>
            <a:r>
              <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41855089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 presetClass="entr" presetSubtype="1"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2" presetClass="entr" presetSubtype="1"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fill="hold"/>
                                        <p:tgtEl>
                                          <p:spTgt spid="16"/>
                                        </p:tgtEl>
                                        <p:attrNameLst>
                                          <p:attrName>ppt_x</p:attrName>
                                        </p:attrNameLst>
                                      </p:cBhvr>
                                      <p:tavLst>
                                        <p:tav tm="0">
                                          <p:val>
                                            <p:strVal val="#ppt_x"/>
                                          </p:val>
                                        </p:tav>
                                        <p:tav tm="100000">
                                          <p:val>
                                            <p:strVal val="#ppt_x"/>
                                          </p:val>
                                        </p:tav>
                                      </p:tavLst>
                                    </p:anim>
                                    <p:anim calcmode="lin" valueType="num">
                                      <p:cBhvr additive="base">
                                        <p:cTn id="21" dur="500" fill="hold"/>
                                        <p:tgtEl>
                                          <p:spTgt spid="16"/>
                                        </p:tgtEl>
                                        <p:attrNameLst>
                                          <p:attrName>ppt_y</p:attrName>
                                        </p:attrNameLst>
                                      </p:cBhvr>
                                      <p:tavLst>
                                        <p:tav tm="0">
                                          <p:val>
                                            <p:strVal val="0-#ppt_h/2"/>
                                          </p:val>
                                        </p:tav>
                                        <p:tav tm="100000">
                                          <p:val>
                                            <p:strVal val="#ppt_y"/>
                                          </p:val>
                                        </p:tav>
                                      </p:tavLst>
                                    </p:anim>
                                  </p:childTnLst>
                                </p:cTn>
                              </p:par>
                            </p:childTnLst>
                          </p:cTn>
                        </p:par>
                        <p:par>
                          <p:cTn id="22" fill="hold">
                            <p:stCondLst>
                              <p:cond delay="2000"/>
                            </p:stCondLst>
                            <p:childTnLst>
                              <p:par>
                                <p:cTn id="23" presetID="22" presetClass="entr" presetSubtype="2"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right)">
                                      <p:cBhvr>
                                        <p:cTn id="2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3" grpId="0" animBg="1"/>
      <p:bldP spid="16"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 name="Chart 61"/>
          <p:cNvGraphicFramePr/>
          <p:nvPr>
            <p:extLst/>
          </p:nvPr>
        </p:nvGraphicFramePr>
        <p:xfrm>
          <a:off x="1678294" y="1941374"/>
          <a:ext cx="1998127" cy="2114852"/>
        </p:xfrm>
        <a:graphic>
          <a:graphicData uri="http://schemas.openxmlformats.org/drawingml/2006/chart">
            <c:chart xmlns:c="http://schemas.openxmlformats.org/drawingml/2006/chart" xmlns:r="http://schemas.openxmlformats.org/officeDocument/2006/relationships" r:id="rId3"/>
          </a:graphicData>
        </a:graphic>
      </p:graphicFrame>
      <p:sp>
        <p:nvSpPr>
          <p:cNvPr id="68" name="TextBox 67"/>
          <p:cNvSpPr txBox="1"/>
          <p:nvPr/>
        </p:nvSpPr>
        <p:spPr>
          <a:xfrm>
            <a:off x="2325817"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50" name="TextBox 49"/>
          <p:cNvSpPr txBox="1"/>
          <p:nvPr/>
        </p:nvSpPr>
        <p:spPr>
          <a:xfrm>
            <a:off x="2481407" y="3962081"/>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2001</a:t>
            </a:r>
          </a:p>
        </p:txBody>
      </p:sp>
      <p:graphicFrame>
        <p:nvGraphicFramePr>
          <p:cNvPr id="36" name="Chart 35"/>
          <p:cNvGraphicFramePr/>
          <p:nvPr>
            <p:extLst/>
          </p:nvPr>
        </p:nvGraphicFramePr>
        <p:xfrm>
          <a:off x="4160854" y="1941374"/>
          <a:ext cx="1998127" cy="2114852"/>
        </p:xfrm>
        <a:graphic>
          <a:graphicData uri="http://schemas.openxmlformats.org/drawingml/2006/chart">
            <c:chart xmlns:c="http://schemas.openxmlformats.org/drawingml/2006/chart" xmlns:r="http://schemas.openxmlformats.org/officeDocument/2006/relationships" r:id="rId4"/>
          </a:graphicData>
        </a:graphic>
      </p:graphicFrame>
      <p:sp>
        <p:nvSpPr>
          <p:cNvPr id="37" name="TextBox 36"/>
          <p:cNvSpPr txBox="1"/>
          <p:nvPr/>
        </p:nvSpPr>
        <p:spPr>
          <a:xfrm>
            <a:off x="4808378"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38" name="TextBox 37"/>
          <p:cNvSpPr txBox="1"/>
          <p:nvPr/>
        </p:nvSpPr>
        <p:spPr>
          <a:xfrm>
            <a:off x="4970170" y="3962081"/>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2010</a:t>
            </a:r>
          </a:p>
        </p:txBody>
      </p:sp>
      <p:graphicFrame>
        <p:nvGraphicFramePr>
          <p:cNvPr id="43" name="Chart 42"/>
          <p:cNvGraphicFramePr/>
          <p:nvPr>
            <p:extLst/>
          </p:nvPr>
        </p:nvGraphicFramePr>
        <p:xfrm>
          <a:off x="6619879" y="1941374"/>
          <a:ext cx="1998127" cy="2114852"/>
        </p:xfrm>
        <a:graphic>
          <a:graphicData uri="http://schemas.openxmlformats.org/drawingml/2006/chart">
            <c:chart xmlns:c="http://schemas.openxmlformats.org/drawingml/2006/chart" xmlns:r="http://schemas.openxmlformats.org/officeDocument/2006/relationships" r:id="rId5"/>
          </a:graphicData>
        </a:graphic>
      </p:graphicFrame>
      <p:sp>
        <p:nvSpPr>
          <p:cNvPr id="44" name="TextBox 43"/>
          <p:cNvSpPr txBox="1"/>
          <p:nvPr/>
        </p:nvSpPr>
        <p:spPr>
          <a:xfrm>
            <a:off x="7267401"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45" name="TextBox 44"/>
          <p:cNvSpPr txBox="1"/>
          <p:nvPr/>
        </p:nvSpPr>
        <p:spPr>
          <a:xfrm>
            <a:off x="7458931" y="3993624"/>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2012</a:t>
            </a:r>
          </a:p>
        </p:txBody>
      </p:sp>
      <p:graphicFrame>
        <p:nvGraphicFramePr>
          <p:cNvPr id="54" name="Chart 53"/>
          <p:cNvGraphicFramePr/>
          <p:nvPr>
            <p:extLst/>
          </p:nvPr>
        </p:nvGraphicFramePr>
        <p:xfrm>
          <a:off x="9108169" y="1941374"/>
          <a:ext cx="1998127" cy="2114852"/>
        </p:xfrm>
        <a:graphic>
          <a:graphicData uri="http://schemas.openxmlformats.org/drawingml/2006/chart">
            <c:chart xmlns:c="http://schemas.openxmlformats.org/drawingml/2006/chart" xmlns:r="http://schemas.openxmlformats.org/officeDocument/2006/relationships" r:id="rId6"/>
          </a:graphicData>
        </a:graphic>
      </p:graphicFrame>
      <p:sp>
        <p:nvSpPr>
          <p:cNvPr id="56" name="TextBox 55"/>
          <p:cNvSpPr txBox="1"/>
          <p:nvPr/>
        </p:nvSpPr>
        <p:spPr>
          <a:xfrm>
            <a:off x="9755692"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59" name="TextBox 58"/>
          <p:cNvSpPr txBox="1"/>
          <p:nvPr/>
        </p:nvSpPr>
        <p:spPr>
          <a:xfrm>
            <a:off x="9947694" y="3993624"/>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2015</a:t>
            </a:r>
          </a:p>
        </p:txBody>
      </p:sp>
      <p:grpSp>
        <p:nvGrpSpPr>
          <p:cNvPr id="28" name="Group 29"/>
          <p:cNvGrpSpPr/>
          <p:nvPr/>
        </p:nvGrpSpPr>
        <p:grpSpPr>
          <a:xfrm>
            <a:off x="1812053" y="4538583"/>
            <a:ext cx="4094328" cy="722185"/>
            <a:chOff x="648100" y="3562350"/>
            <a:chExt cx="3771500" cy="914400"/>
          </a:xfrm>
        </p:grpSpPr>
        <p:sp>
          <p:nvSpPr>
            <p:cNvPr id="29" name="Rectangle 28"/>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648100" y="3562350"/>
              <a:ext cx="152400" cy="91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2"/>
          <p:cNvGrpSpPr/>
          <p:nvPr/>
        </p:nvGrpSpPr>
        <p:grpSpPr>
          <a:xfrm>
            <a:off x="1812053" y="5332321"/>
            <a:ext cx="4094328" cy="722185"/>
            <a:chOff x="648100" y="3562350"/>
            <a:chExt cx="3771500" cy="914400"/>
          </a:xfrm>
        </p:grpSpPr>
        <p:sp>
          <p:nvSpPr>
            <p:cNvPr id="32" name="Rectangle 31"/>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648100" y="3562350"/>
              <a:ext cx="152400"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5"/>
          <p:cNvGrpSpPr/>
          <p:nvPr/>
        </p:nvGrpSpPr>
        <p:grpSpPr>
          <a:xfrm>
            <a:off x="6987693" y="4534718"/>
            <a:ext cx="4094328" cy="722185"/>
            <a:chOff x="648100" y="3562350"/>
            <a:chExt cx="3771500" cy="914400"/>
          </a:xfrm>
        </p:grpSpPr>
        <p:sp>
          <p:nvSpPr>
            <p:cNvPr id="40" name="Rectangle 39"/>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ectangle 45"/>
            <p:cNvSpPr/>
            <p:nvPr/>
          </p:nvSpPr>
          <p:spPr>
            <a:xfrm>
              <a:off x="648100" y="3562350"/>
              <a:ext cx="152400" cy="914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2113453" y="4598841"/>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2113453" y="53975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51"/>
          <p:cNvSpPr txBox="1"/>
          <p:nvPr/>
        </p:nvSpPr>
        <p:spPr>
          <a:xfrm>
            <a:off x="7289093" y="45932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3" name="Group 52"/>
          <p:cNvGrpSpPr/>
          <p:nvPr/>
        </p:nvGrpSpPr>
        <p:grpSpPr>
          <a:xfrm>
            <a:off x="6987693" y="5325668"/>
            <a:ext cx="4094328" cy="722185"/>
            <a:chOff x="648100" y="3562350"/>
            <a:chExt cx="3771500" cy="914400"/>
          </a:xfrm>
        </p:grpSpPr>
        <p:sp>
          <p:nvSpPr>
            <p:cNvPr id="55" name="Rectangle 54"/>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648100" y="3562350"/>
              <a:ext cx="152400" cy="9144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8" name="TextBox 57"/>
          <p:cNvSpPr txBox="1"/>
          <p:nvPr/>
        </p:nvSpPr>
        <p:spPr>
          <a:xfrm>
            <a:off x="7289093" y="538416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Content Placeholder 2"/>
          <p:cNvSpPr txBox="1">
            <a:spLocks/>
          </p:cNvSpPr>
          <p:nvPr/>
        </p:nvSpPr>
        <p:spPr>
          <a:xfrm>
            <a:off x="547751" y="366080"/>
            <a:ext cx="3217476" cy="369204"/>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399"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399"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 Box 11"/>
          <p:cNvSpPr txBox="1">
            <a:spLocks noChangeArrowheads="1"/>
          </p:cNvSpPr>
          <p:nvPr/>
        </p:nvSpPr>
        <p:spPr bwMode="auto">
          <a:xfrm>
            <a:off x="547752" y="727938"/>
            <a:ext cx="264144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defRPr/>
            </a:pPr>
            <a:r>
              <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20588736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edge">
                                      <p:cBhvr>
                                        <p:cTn id="7" dur="500"/>
                                        <p:tgtEl>
                                          <p:spTgt spid="62"/>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p:cTn id="11" dur="500" fill="hold"/>
                                        <p:tgtEl>
                                          <p:spTgt spid="68"/>
                                        </p:tgtEl>
                                        <p:attrNameLst>
                                          <p:attrName>ppt_w</p:attrName>
                                        </p:attrNameLst>
                                      </p:cBhvr>
                                      <p:tavLst>
                                        <p:tav tm="0">
                                          <p:val>
                                            <p:fltVal val="0"/>
                                          </p:val>
                                        </p:tav>
                                        <p:tav tm="100000">
                                          <p:val>
                                            <p:strVal val="#ppt_w"/>
                                          </p:val>
                                        </p:tav>
                                      </p:tavLst>
                                    </p:anim>
                                    <p:anim calcmode="lin" valueType="num">
                                      <p:cBhvr>
                                        <p:cTn id="12" dur="500" fill="hold"/>
                                        <p:tgtEl>
                                          <p:spTgt spid="68"/>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p:cTn id="16" dur="500" fill="hold"/>
                                        <p:tgtEl>
                                          <p:spTgt spid="50"/>
                                        </p:tgtEl>
                                        <p:attrNameLst>
                                          <p:attrName>ppt_w</p:attrName>
                                        </p:attrNameLst>
                                      </p:cBhvr>
                                      <p:tavLst>
                                        <p:tav tm="0">
                                          <p:val>
                                            <p:fltVal val="0"/>
                                          </p:val>
                                        </p:tav>
                                        <p:tav tm="100000">
                                          <p:val>
                                            <p:strVal val="#ppt_w"/>
                                          </p:val>
                                        </p:tav>
                                      </p:tavLst>
                                    </p:anim>
                                    <p:anim calcmode="lin" valueType="num">
                                      <p:cBhvr>
                                        <p:cTn id="17" dur="500" fill="hold"/>
                                        <p:tgtEl>
                                          <p:spTgt spid="50"/>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0" presetClass="entr" presetSubtype="0"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edge">
                                      <p:cBhvr>
                                        <p:cTn id="21" dur="500"/>
                                        <p:tgtEl>
                                          <p:spTgt spid="36"/>
                                        </p:tgtEl>
                                      </p:cBhvr>
                                    </p:animEffect>
                                  </p:childTnLst>
                                </p:cTn>
                              </p:par>
                            </p:childTnLst>
                          </p:cTn>
                        </p:par>
                        <p:par>
                          <p:cTn id="22" fill="hold">
                            <p:stCondLst>
                              <p:cond delay="2000"/>
                            </p:stCondLst>
                            <p:childTnLst>
                              <p:par>
                                <p:cTn id="23" presetID="23" presetClass="entr" presetSubtype="16"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23" presetClass="entr" presetSubtype="16"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p:cTn id="30" dur="500" fill="hold"/>
                                        <p:tgtEl>
                                          <p:spTgt spid="38"/>
                                        </p:tgtEl>
                                        <p:attrNameLst>
                                          <p:attrName>ppt_w</p:attrName>
                                        </p:attrNameLst>
                                      </p:cBhvr>
                                      <p:tavLst>
                                        <p:tav tm="0">
                                          <p:val>
                                            <p:fltVal val="0"/>
                                          </p:val>
                                        </p:tav>
                                        <p:tav tm="100000">
                                          <p:val>
                                            <p:strVal val="#ppt_w"/>
                                          </p:val>
                                        </p:tav>
                                      </p:tavLst>
                                    </p:anim>
                                    <p:anim calcmode="lin" valueType="num">
                                      <p:cBhvr>
                                        <p:cTn id="31" dur="500" fill="hold"/>
                                        <p:tgtEl>
                                          <p:spTgt spid="38"/>
                                        </p:tgtEl>
                                        <p:attrNameLst>
                                          <p:attrName>ppt_h</p:attrName>
                                        </p:attrNameLst>
                                      </p:cBhvr>
                                      <p:tavLst>
                                        <p:tav tm="0">
                                          <p:val>
                                            <p:fltVal val="0"/>
                                          </p:val>
                                        </p:tav>
                                        <p:tav tm="100000">
                                          <p:val>
                                            <p:strVal val="#ppt_h"/>
                                          </p:val>
                                        </p:tav>
                                      </p:tavLst>
                                    </p:anim>
                                  </p:childTnLst>
                                </p:cTn>
                              </p:par>
                            </p:childTnLst>
                          </p:cTn>
                        </p:par>
                        <p:par>
                          <p:cTn id="32" fill="hold">
                            <p:stCondLst>
                              <p:cond delay="3000"/>
                            </p:stCondLst>
                            <p:childTnLst>
                              <p:par>
                                <p:cTn id="33" presetID="2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wedge">
                                      <p:cBhvr>
                                        <p:cTn id="35" dur="500"/>
                                        <p:tgtEl>
                                          <p:spTgt spid="43"/>
                                        </p:tgtEl>
                                      </p:cBhvr>
                                    </p:animEffect>
                                  </p:childTnLst>
                                </p:cTn>
                              </p:par>
                            </p:childTnLst>
                          </p:cTn>
                        </p:par>
                        <p:par>
                          <p:cTn id="36" fill="hold">
                            <p:stCondLst>
                              <p:cond delay="3500"/>
                            </p:stCondLst>
                            <p:childTnLst>
                              <p:par>
                                <p:cTn id="37" presetID="23" presetClass="entr" presetSubtype="16"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500" fill="hold"/>
                                        <p:tgtEl>
                                          <p:spTgt spid="44"/>
                                        </p:tgtEl>
                                        <p:attrNameLst>
                                          <p:attrName>ppt_w</p:attrName>
                                        </p:attrNameLst>
                                      </p:cBhvr>
                                      <p:tavLst>
                                        <p:tav tm="0">
                                          <p:val>
                                            <p:fltVal val="0"/>
                                          </p:val>
                                        </p:tav>
                                        <p:tav tm="100000">
                                          <p:val>
                                            <p:strVal val="#ppt_w"/>
                                          </p:val>
                                        </p:tav>
                                      </p:tavLst>
                                    </p:anim>
                                    <p:anim calcmode="lin" valueType="num">
                                      <p:cBhvr>
                                        <p:cTn id="40" dur="500" fill="hold"/>
                                        <p:tgtEl>
                                          <p:spTgt spid="44"/>
                                        </p:tgtEl>
                                        <p:attrNameLst>
                                          <p:attrName>ppt_h</p:attrName>
                                        </p:attrNameLst>
                                      </p:cBhvr>
                                      <p:tavLst>
                                        <p:tav tm="0">
                                          <p:val>
                                            <p:fltVal val="0"/>
                                          </p:val>
                                        </p:tav>
                                        <p:tav tm="100000">
                                          <p:val>
                                            <p:strVal val="#ppt_h"/>
                                          </p:val>
                                        </p:tav>
                                      </p:tavLst>
                                    </p:anim>
                                  </p:childTnLst>
                                </p:cTn>
                              </p:par>
                            </p:childTnLst>
                          </p:cTn>
                        </p:par>
                        <p:par>
                          <p:cTn id="41" fill="hold">
                            <p:stCondLst>
                              <p:cond delay="4000"/>
                            </p:stCondLst>
                            <p:childTnLst>
                              <p:par>
                                <p:cTn id="42" presetID="23" presetClass="entr" presetSubtype="16"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childTnLst>
                                </p:cTn>
                              </p:par>
                            </p:childTnLst>
                          </p:cTn>
                        </p:par>
                        <p:par>
                          <p:cTn id="46" fill="hold">
                            <p:stCondLst>
                              <p:cond delay="4500"/>
                            </p:stCondLst>
                            <p:childTnLst>
                              <p:par>
                                <p:cTn id="47" presetID="20" presetClass="entr" presetSubtype="0"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edge">
                                      <p:cBhvr>
                                        <p:cTn id="49" dur="500"/>
                                        <p:tgtEl>
                                          <p:spTgt spid="54"/>
                                        </p:tgtEl>
                                      </p:cBhvr>
                                    </p:animEffect>
                                  </p:childTnLst>
                                </p:cTn>
                              </p:par>
                            </p:childTnLst>
                          </p:cTn>
                        </p:par>
                        <p:par>
                          <p:cTn id="50" fill="hold">
                            <p:stCondLst>
                              <p:cond delay="5000"/>
                            </p:stCondLst>
                            <p:childTnLst>
                              <p:par>
                                <p:cTn id="51" presetID="23" presetClass="entr" presetSubtype="16"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childTnLst>
                                </p:cTn>
                              </p:par>
                            </p:childTnLst>
                          </p:cTn>
                        </p:par>
                        <p:par>
                          <p:cTn id="55" fill="hold">
                            <p:stCondLst>
                              <p:cond delay="5500"/>
                            </p:stCondLst>
                            <p:childTnLst>
                              <p:par>
                                <p:cTn id="56" presetID="23" presetClass="entr" presetSubtype="16" fill="hold" grpId="0" nodeType="afterEffect">
                                  <p:stCondLst>
                                    <p:cond delay="0"/>
                                  </p:stCondLst>
                                  <p:childTnLst>
                                    <p:set>
                                      <p:cBhvr>
                                        <p:cTn id="57" dur="1" fill="hold">
                                          <p:stCondLst>
                                            <p:cond delay="0"/>
                                          </p:stCondLst>
                                        </p:cTn>
                                        <p:tgtEl>
                                          <p:spTgt spid="59"/>
                                        </p:tgtEl>
                                        <p:attrNameLst>
                                          <p:attrName>style.visibility</p:attrName>
                                        </p:attrNameLst>
                                      </p:cBhvr>
                                      <p:to>
                                        <p:strVal val="visible"/>
                                      </p:to>
                                    </p:set>
                                    <p:anim calcmode="lin" valueType="num">
                                      <p:cBhvr>
                                        <p:cTn id="58" dur="500" fill="hold"/>
                                        <p:tgtEl>
                                          <p:spTgt spid="59"/>
                                        </p:tgtEl>
                                        <p:attrNameLst>
                                          <p:attrName>ppt_w</p:attrName>
                                        </p:attrNameLst>
                                      </p:cBhvr>
                                      <p:tavLst>
                                        <p:tav tm="0">
                                          <p:val>
                                            <p:fltVal val="0"/>
                                          </p:val>
                                        </p:tav>
                                        <p:tav tm="100000">
                                          <p:val>
                                            <p:strVal val="#ppt_w"/>
                                          </p:val>
                                        </p:tav>
                                      </p:tavLst>
                                    </p:anim>
                                    <p:anim calcmode="lin" valueType="num">
                                      <p:cBhvr>
                                        <p:cTn id="59" dur="500" fill="hold"/>
                                        <p:tgtEl>
                                          <p:spTgt spid="59"/>
                                        </p:tgtEl>
                                        <p:attrNameLst>
                                          <p:attrName>ppt_h</p:attrName>
                                        </p:attrNameLst>
                                      </p:cBhvr>
                                      <p:tavLst>
                                        <p:tav tm="0">
                                          <p:val>
                                            <p:fltVal val="0"/>
                                          </p:val>
                                        </p:tav>
                                        <p:tav tm="100000">
                                          <p:val>
                                            <p:strVal val="#ppt_h"/>
                                          </p:val>
                                        </p:tav>
                                      </p:tavLst>
                                    </p:anim>
                                  </p:childTnLst>
                                </p:cTn>
                              </p:par>
                            </p:childTnLst>
                          </p:cTn>
                        </p:par>
                        <p:par>
                          <p:cTn id="60" fill="hold">
                            <p:stCondLst>
                              <p:cond delay="6000"/>
                            </p:stCondLst>
                            <p:childTnLst>
                              <p:par>
                                <p:cTn id="61" presetID="22" presetClass="entr" presetSubtype="8" fill="hold"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left)">
                                      <p:cBhvr>
                                        <p:cTn id="66" dur="500"/>
                                        <p:tgtEl>
                                          <p:spTgt spid="49"/>
                                        </p:tgtEl>
                                      </p:cBhvr>
                                    </p:animEffect>
                                  </p:childTnLst>
                                </p:cTn>
                              </p:par>
                            </p:childTnLst>
                          </p:cTn>
                        </p:par>
                        <p:par>
                          <p:cTn id="67" fill="hold">
                            <p:stCondLst>
                              <p:cond delay="6500"/>
                            </p:stCondLst>
                            <p:childTnLst>
                              <p:par>
                                <p:cTn id="68" presetID="22" presetClass="entr" presetSubtype="8" fill="hold" nodeType="after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left)">
                                      <p:cBhvr>
                                        <p:cTn id="70" dur="500"/>
                                        <p:tgtEl>
                                          <p:spTgt spid="31"/>
                                        </p:tgtEl>
                                      </p:cBhvr>
                                    </p:animEffect>
                                  </p:childTnLst>
                                </p:cTn>
                              </p:par>
                              <p:par>
                                <p:cTn id="71" presetID="22" presetClass="entr" presetSubtype="8" fill="hold"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left)">
                                      <p:cBhvr>
                                        <p:cTn id="73" dur="500"/>
                                        <p:tgtEl>
                                          <p:spTgt spid="51"/>
                                        </p:tgtEl>
                                      </p:cBhvr>
                                    </p:animEffect>
                                  </p:childTnLst>
                                </p:cTn>
                              </p:par>
                            </p:childTnLst>
                          </p:cTn>
                        </p:par>
                        <p:par>
                          <p:cTn id="74" fill="hold">
                            <p:stCondLst>
                              <p:cond delay="7000"/>
                            </p:stCondLst>
                            <p:childTnLst>
                              <p:par>
                                <p:cTn id="75" presetID="22" presetClass="entr" presetSubtype="8" fill="hold"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par>
                                <p:cTn id="78" presetID="22" presetClass="entr" presetSubtype="8" fill="hold" nodeType="withEffect">
                                  <p:stCondLst>
                                    <p:cond delay="0"/>
                                  </p:stCondLst>
                                  <p:childTnLst>
                                    <p:set>
                                      <p:cBhvr>
                                        <p:cTn id="79" dur="1" fill="hold">
                                          <p:stCondLst>
                                            <p:cond delay="0"/>
                                          </p:stCondLst>
                                        </p:cTn>
                                        <p:tgtEl>
                                          <p:spTgt spid="52"/>
                                        </p:tgtEl>
                                        <p:attrNameLst>
                                          <p:attrName>style.visibility</p:attrName>
                                        </p:attrNameLst>
                                      </p:cBhvr>
                                      <p:to>
                                        <p:strVal val="visible"/>
                                      </p:to>
                                    </p:set>
                                    <p:animEffect transition="in" filter="wipe(left)">
                                      <p:cBhvr>
                                        <p:cTn id="80" dur="500"/>
                                        <p:tgtEl>
                                          <p:spTgt spid="52"/>
                                        </p:tgtEl>
                                      </p:cBhvr>
                                    </p:animEffect>
                                  </p:childTnLst>
                                </p:cTn>
                              </p:par>
                            </p:childTnLst>
                          </p:cTn>
                        </p:par>
                        <p:par>
                          <p:cTn id="81" fill="hold">
                            <p:stCondLst>
                              <p:cond delay="7500"/>
                            </p:stCondLst>
                            <p:childTnLst>
                              <p:par>
                                <p:cTn id="82" presetID="22" presetClass="entr" presetSubtype="8" fill="hold" nodeType="afterEffect">
                                  <p:stCondLst>
                                    <p:cond delay="0"/>
                                  </p:stCondLst>
                                  <p:childTnLst>
                                    <p:set>
                                      <p:cBhvr>
                                        <p:cTn id="83" dur="1" fill="hold">
                                          <p:stCondLst>
                                            <p:cond delay="0"/>
                                          </p:stCondLst>
                                        </p:cTn>
                                        <p:tgtEl>
                                          <p:spTgt spid="53"/>
                                        </p:tgtEl>
                                        <p:attrNameLst>
                                          <p:attrName>style.visibility</p:attrName>
                                        </p:attrNameLst>
                                      </p:cBhvr>
                                      <p:to>
                                        <p:strVal val="visible"/>
                                      </p:to>
                                    </p:set>
                                    <p:animEffect transition="in" filter="wipe(left)">
                                      <p:cBhvr>
                                        <p:cTn id="84" dur="500"/>
                                        <p:tgtEl>
                                          <p:spTgt spid="53"/>
                                        </p:tgtEl>
                                      </p:cBhvr>
                                    </p:animEffect>
                                  </p:childTnLst>
                                </p:cTn>
                              </p:par>
                              <p:par>
                                <p:cTn id="85" presetID="22" presetClass="entr" presetSubtype="8" fill="hold" nodeType="with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wipe(left)">
                                      <p:cBhvr>
                                        <p:cTn id="87"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2" grpId="0">
        <p:bldAsOne/>
      </p:bldGraphic>
      <p:bldP spid="68" grpId="0"/>
      <p:bldP spid="50" grpId="0"/>
      <p:bldGraphic spid="36" grpId="0">
        <p:bldAsOne/>
      </p:bldGraphic>
      <p:bldP spid="37" grpId="0"/>
      <p:bldP spid="38" grpId="0"/>
      <p:bldGraphic spid="43" grpId="0">
        <p:bldAsOne/>
      </p:bldGraphic>
      <p:bldP spid="44" grpId="0"/>
      <p:bldP spid="45" grpId="0"/>
      <p:bldGraphic spid="54" grpId="0">
        <p:bldAsOne/>
      </p:bldGraphic>
      <p:bldP spid="56" grpId="0"/>
      <p:bldP spid="59" grpId="0"/>
      <p:bldP spid="4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21153" y="1482639"/>
            <a:ext cx="2414977" cy="250147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矩形 15"/>
          <p:cNvSpPr/>
          <p:nvPr/>
        </p:nvSpPr>
        <p:spPr>
          <a:xfrm>
            <a:off x="4021154" y="4117197"/>
            <a:ext cx="2408220" cy="2386081"/>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1" name="矩形 20"/>
          <p:cNvSpPr/>
          <p:nvPr/>
        </p:nvSpPr>
        <p:spPr>
          <a:xfrm>
            <a:off x="6429375" y="1482639"/>
            <a:ext cx="2414977" cy="2501474"/>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矩形 10"/>
          <p:cNvSpPr/>
          <p:nvPr/>
        </p:nvSpPr>
        <p:spPr bwMode="auto">
          <a:xfrm>
            <a:off x="6429375" y="4122911"/>
            <a:ext cx="2414978" cy="2386081"/>
          </a:xfrm>
          <a:prstGeom prst="rect">
            <a:avLst/>
          </a:prstGeom>
          <a:solidFill>
            <a:schemeClr val="accent1"/>
          </a:solidFill>
        </p:spPr>
        <p:txBody>
          <a:bodyPr wrap="square" lIns="189833" tIns="49357" rIns="37967" rtlCol="0" anchor="ctr" anchorCtr="0">
            <a:noAutofit/>
          </a:bodyPr>
          <a:lstStyle/>
          <a:p>
            <a:pPr>
              <a:lnSpc>
                <a:spcPct val="150000"/>
              </a:lnSpc>
              <a:spcBef>
                <a:spcPts val="633"/>
              </a:spcBef>
              <a:buClr>
                <a:schemeClr val="bg1"/>
              </a:buClr>
              <a:buSzPct val="80000"/>
            </a:pPr>
            <a:endParaRPr lang="zh-CN" altLang="en-US" sz="1476"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Content Placeholder 2"/>
          <p:cNvSpPr txBox="1">
            <a:spLocks/>
          </p:cNvSpPr>
          <p:nvPr/>
        </p:nvSpPr>
        <p:spPr>
          <a:xfrm>
            <a:off x="2538662" y="1831128"/>
            <a:ext cx="1315788" cy="215444"/>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4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6" name="Content Placeholder 2"/>
          <p:cNvSpPr txBox="1">
            <a:spLocks/>
          </p:cNvSpPr>
          <p:nvPr/>
        </p:nvSpPr>
        <p:spPr>
          <a:xfrm>
            <a:off x="830163" y="2220672"/>
            <a:ext cx="3024287" cy="92333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2" name="Content Placeholder 2"/>
          <p:cNvSpPr txBox="1">
            <a:spLocks/>
          </p:cNvSpPr>
          <p:nvPr/>
        </p:nvSpPr>
        <p:spPr>
          <a:xfrm>
            <a:off x="9021663" y="1831128"/>
            <a:ext cx="1315788" cy="215444"/>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4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3" name="Content Placeholder 2"/>
          <p:cNvSpPr txBox="1">
            <a:spLocks/>
          </p:cNvSpPr>
          <p:nvPr/>
        </p:nvSpPr>
        <p:spPr>
          <a:xfrm>
            <a:off x="9021663" y="2220672"/>
            <a:ext cx="3024287" cy="92333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4" name="Content Placeholder 2"/>
          <p:cNvSpPr txBox="1">
            <a:spLocks/>
          </p:cNvSpPr>
          <p:nvPr/>
        </p:nvSpPr>
        <p:spPr>
          <a:xfrm>
            <a:off x="2538662" y="4472729"/>
            <a:ext cx="1315788" cy="215444"/>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4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5" name="Content Placeholder 2"/>
          <p:cNvSpPr txBox="1">
            <a:spLocks/>
          </p:cNvSpPr>
          <p:nvPr/>
        </p:nvSpPr>
        <p:spPr>
          <a:xfrm>
            <a:off x="830163" y="4862273"/>
            <a:ext cx="3024287" cy="92333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7" name="Content Placeholder 2"/>
          <p:cNvSpPr txBox="1">
            <a:spLocks/>
          </p:cNvSpPr>
          <p:nvPr/>
        </p:nvSpPr>
        <p:spPr>
          <a:xfrm>
            <a:off x="9021663" y="4472729"/>
            <a:ext cx="1315788" cy="215444"/>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4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9" name="Content Placeholder 2"/>
          <p:cNvSpPr txBox="1">
            <a:spLocks/>
          </p:cNvSpPr>
          <p:nvPr/>
        </p:nvSpPr>
        <p:spPr>
          <a:xfrm>
            <a:off x="9021663" y="4862273"/>
            <a:ext cx="3024287" cy="92333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8" name="Content Placeholder 2"/>
          <p:cNvSpPr txBox="1">
            <a:spLocks/>
          </p:cNvSpPr>
          <p:nvPr/>
        </p:nvSpPr>
        <p:spPr>
          <a:xfrm>
            <a:off x="547751" y="366080"/>
            <a:ext cx="3217476" cy="369204"/>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399"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399"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 Box 11"/>
          <p:cNvSpPr txBox="1">
            <a:spLocks noChangeArrowheads="1"/>
          </p:cNvSpPr>
          <p:nvPr/>
        </p:nvSpPr>
        <p:spPr bwMode="auto">
          <a:xfrm>
            <a:off x="547752" y="727938"/>
            <a:ext cx="264144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defRPr/>
            </a:pPr>
            <a:r>
              <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05784999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21"/>
                                        </p:tgtEl>
                                        <p:attrNameLst>
                                          <p:attrName>style.visibility</p:attrName>
                                        </p:attrNameLst>
                                      </p:cBhvr>
                                      <p:to>
                                        <p:strVal val="visible"/>
                                      </p:to>
                                    </p:set>
                                    <p:animEffect transition="in" filter="wipe(left)">
                                      <p:cBhvr>
                                        <p:cTn id="10" dur="1000"/>
                                        <p:tgtEl>
                                          <p:spTgt spid="21"/>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1000"/>
                                        <p:tgtEl>
                                          <p:spTgt spid="16"/>
                                        </p:tgtEl>
                                      </p:cBhvr>
                                    </p:animEffect>
                                  </p:childTnLst>
                                </p:cTn>
                              </p:par>
                              <p:par>
                                <p:cTn id="14" presetID="22" presetClass="entr" presetSubtype="8" fill="hold" grpId="0" nodeType="withEffect">
                                  <p:stCondLst>
                                    <p:cond delay="75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1000"/>
                                        <p:tgtEl>
                                          <p:spTgt spid="11"/>
                                        </p:tgtEl>
                                      </p:cBhvr>
                                    </p:animEffect>
                                  </p:childTnLst>
                                </p:cTn>
                              </p:par>
                            </p:childTnLst>
                          </p:cTn>
                        </p:par>
                        <p:par>
                          <p:cTn id="17" fill="hold">
                            <p:stCondLst>
                              <p:cond delay="1750"/>
                            </p:stCondLst>
                            <p:childTnLst>
                              <p:par>
                                <p:cTn id="18" presetID="22" presetClass="entr" presetSubtype="8"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left)">
                                      <p:cBhvr>
                                        <p:cTn id="20" dur="750"/>
                                        <p:tgtEl>
                                          <p:spTgt spid="22"/>
                                        </p:tgtEl>
                                      </p:cBhvr>
                                    </p:animEffect>
                                  </p:childTnLst>
                                </p:cTn>
                              </p:par>
                            </p:childTnLst>
                          </p:cTn>
                        </p:par>
                        <p:par>
                          <p:cTn id="21" fill="hold">
                            <p:stCondLst>
                              <p:cond delay="2500"/>
                            </p:stCondLst>
                            <p:childTnLst>
                              <p:par>
                                <p:cTn id="22" presetID="22" presetClass="entr" presetSubtype="8"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left)">
                                      <p:cBhvr>
                                        <p:cTn id="24" dur="750"/>
                                        <p:tgtEl>
                                          <p:spTgt spid="26"/>
                                        </p:tgtEl>
                                      </p:cBhvr>
                                    </p:animEffect>
                                  </p:childTnLst>
                                </p:cTn>
                              </p:par>
                            </p:childTnLst>
                          </p:cTn>
                        </p:par>
                        <p:par>
                          <p:cTn id="25" fill="hold">
                            <p:stCondLst>
                              <p:cond delay="3250"/>
                            </p:stCondLst>
                            <p:childTnLst>
                              <p:par>
                                <p:cTn id="26" presetID="22" presetClass="entr" presetSubtype="8"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750"/>
                                        <p:tgtEl>
                                          <p:spTgt spid="12"/>
                                        </p:tgtEl>
                                      </p:cBhvr>
                                    </p:animEffect>
                                  </p:childTnLst>
                                </p:cTn>
                              </p:par>
                            </p:childTnLst>
                          </p:cTn>
                        </p:par>
                        <p:par>
                          <p:cTn id="29" fill="hold">
                            <p:stCondLst>
                              <p:cond delay="4000"/>
                            </p:stCondLst>
                            <p:childTnLst>
                              <p:par>
                                <p:cTn id="30" presetID="22" presetClass="entr" presetSubtype="8"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750"/>
                                        <p:tgtEl>
                                          <p:spTgt spid="13"/>
                                        </p:tgtEl>
                                      </p:cBhvr>
                                    </p:animEffect>
                                  </p:childTnLst>
                                </p:cTn>
                              </p:par>
                            </p:childTnLst>
                          </p:cTn>
                        </p:par>
                        <p:par>
                          <p:cTn id="33" fill="hold">
                            <p:stCondLst>
                              <p:cond delay="4750"/>
                            </p:stCondLst>
                            <p:childTnLst>
                              <p:par>
                                <p:cTn id="34" presetID="22" presetClass="entr" presetSubtype="8"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750"/>
                                        <p:tgtEl>
                                          <p:spTgt spid="14"/>
                                        </p:tgtEl>
                                      </p:cBhvr>
                                    </p:animEffect>
                                  </p:childTnLst>
                                </p:cTn>
                              </p:par>
                            </p:childTnLst>
                          </p:cTn>
                        </p:par>
                        <p:par>
                          <p:cTn id="37" fill="hold">
                            <p:stCondLst>
                              <p:cond delay="5500"/>
                            </p:stCondLst>
                            <p:childTnLst>
                              <p:par>
                                <p:cTn id="38" presetID="22" presetClass="entr" presetSubtype="8"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750"/>
                                        <p:tgtEl>
                                          <p:spTgt spid="15"/>
                                        </p:tgtEl>
                                      </p:cBhvr>
                                    </p:animEffect>
                                  </p:childTnLst>
                                </p:cTn>
                              </p:par>
                            </p:childTnLst>
                          </p:cTn>
                        </p:par>
                        <p:par>
                          <p:cTn id="41" fill="hold">
                            <p:stCondLst>
                              <p:cond delay="6250"/>
                            </p:stCondLst>
                            <p:childTnLst>
                              <p:par>
                                <p:cTn id="42" presetID="22" presetClass="entr" presetSubtype="8"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left)">
                                      <p:cBhvr>
                                        <p:cTn id="44" dur="750"/>
                                        <p:tgtEl>
                                          <p:spTgt spid="17"/>
                                        </p:tgtEl>
                                      </p:cBhvr>
                                    </p:animEffect>
                                  </p:childTnLst>
                                </p:cTn>
                              </p:par>
                            </p:childTnLst>
                          </p:cTn>
                        </p:par>
                        <p:par>
                          <p:cTn id="45" fill="hold">
                            <p:stCondLst>
                              <p:cond delay="7000"/>
                            </p:stCondLst>
                            <p:childTnLst>
                              <p:par>
                                <p:cTn id="46" presetID="22" presetClass="entr" presetSubtype="8"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wipe(left)">
                                      <p:cBhvr>
                                        <p:cTn id="48" dur="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 grpId="0" animBg="1"/>
      <p:bldP spid="21" grpId="0" animBg="1"/>
      <p:bldP spid="11" grpId="0" animBg="1"/>
      <p:bldP spid="22" grpId="0"/>
      <p:bldP spid="26" grpId="0"/>
      <p:bldP spid="12" grpId="0"/>
      <p:bldP spid="13" grpId="0"/>
      <p:bldP spid="14" grpId="0"/>
      <p:bldP spid="15" grpId="0"/>
      <p:bldP spid="17" grpId="0"/>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descr="PPT-046封面"/>
          <p:cNvPicPr>
            <a:picLocks noChangeAspect="1" noChangeArrowheads="1"/>
          </p:cNvPicPr>
          <p:nvPr/>
        </p:nvPicPr>
        <p:blipFill>
          <a:blip r:embed="rId4" cstate="email">
            <a:lum bright="-40000"/>
            <a:extLst>
              <a:ext uri="{28A0092B-C50C-407E-A947-70E740481C1C}">
                <a14:useLocalDpi xmlns:a14="http://schemas.microsoft.com/office/drawing/2010/main"/>
              </a:ext>
            </a:extLst>
          </a:blip>
          <a:srcRect/>
          <a:stretch>
            <a:fillRect/>
          </a:stretch>
        </p:blipFill>
        <p:spPr bwMode="auto">
          <a:xfrm>
            <a:off x="1" y="0"/>
            <a:ext cx="12858750" cy="7232650"/>
          </a:xfrm>
          <a:prstGeom prst="rect">
            <a:avLst/>
          </a:prstGeom>
          <a:noFill/>
          <a:ln w="9525">
            <a:noFill/>
            <a:miter lim="800000"/>
            <a:headEnd/>
            <a:tailEnd/>
          </a:ln>
        </p:spPr>
      </p:pic>
      <p:pic>
        <p:nvPicPr>
          <p:cNvPr id="19" name="Picture 3" descr="PPT-046封面"/>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 y="0"/>
            <a:ext cx="12858750" cy="7232650"/>
          </a:xfrm>
          <a:prstGeom prst="rect">
            <a:avLst/>
          </a:prstGeom>
          <a:noFill/>
          <a:ln w="9525">
            <a:noFill/>
            <a:miter lim="800000"/>
            <a:headEnd/>
            <a:tailEnd/>
          </a:ln>
        </p:spPr>
      </p:pic>
      <p:sp>
        <p:nvSpPr>
          <p:cNvPr id="2" name="圆角矩形 1"/>
          <p:cNvSpPr/>
          <p:nvPr/>
        </p:nvSpPr>
        <p:spPr>
          <a:xfrm>
            <a:off x="4238716" y="3493244"/>
            <a:ext cx="4381321" cy="970023"/>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72724" tIns="36362" rIns="72724" bIns="36362" rtlCol="0" anchor="ctr"/>
          <a:lstStyle/>
          <a:p>
            <a:pPr algn="ctr"/>
            <a:endParaRPr lang="zh-CN" altLang="en-US" sz="1509">
              <a:latin typeface="Arial" panose="020B0604020202020204" pitchFamily="34" charset="0"/>
              <a:ea typeface="微软雅黑" panose="020B0503020204020204" pitchFamily="34" charset="-122"/>
              <a:sym typeface="Arial" panose="020B0604020202020204" pitchFamily="34" charset="0"/>
            </a:endParaRPr>
          </a:p>
        </p:txBody>
      </p:sp>
      <p:sp>
        <p:nvSpPr>
          <p:cNvPr id="5" name="MH_Entry_1"/>
          <p:cNvSpPr/>
          <p:nvPr>
            <p:custDataLst>
              <p:tags r:id="rId1"/>
            </p:custDataLst>
          </p:nvPr>
        </p:nvSpPr>
        <p:spPr>
          <a:xfrm>
            <a:off x="5161401" y="3624182"/>
            <a:ext cx="2535951" cy="70814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3201" dirty="0">
                <a:solidFill>
                  <a:schemeClr val="bg1"/>
                </a:solidFill>
                <a:latin typeface="Arial" panose="020B0604020202020204" pitchFamily="34" charset="0"/>
                <a:ea typeface="微软雅黑" panose="020B0503020204020204" pitchFamily="34" charset="-122"/>
                <a:sym typeface="Arial" panose="020B0604020202020204" pitchFamily="34" charset="0"/>
              </a:rPr>
              <a:t>成功项目展示</a:t>
            </a:r>
            <a:r>
              <a:rPr lang="en-US" altLang="zh-CN" sz="140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ANNUAL </a:t>
            </a:r>
            <a:r>
              <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rPr>
              <a:t>WORK SUMMARY</a:t>
            </a:r>
            <a:endParaRPr lang="zh-CN" altLang="en-US"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11"/>
          <p:cNvSpPr txBox="1"/>
          <p:nvPr/>
        </p:nvSpPr>
        <p:spPr>
          <a:xfrm>
            <a:off x="6508565" y="4646915"/>
            <a:ext cx="1609415" cy="215572"/>
          </a:xfrm>
          <a:prstGeom prst="rect">
            <a:avLst/>
          </a:prstGeom>
          <a:noFill/>
        </p:spPr>
        <p:txBody>
          <a:bodyPr wrap="none" lIns="0" tIns="0" rIns="0" bIns="0" rtlCol="0">
            <a:spAutoFit/>
          </a:bodyPr>
          <a:lstStyle/>
          <a:p>
            <a:pPr marL="171441" lvl="1" indent="-171441" algn="ctr">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4737918" y="4646915"/>
            <a:ext cx="1609415" cy="215572"/>
          </a:xfrm>
          <a:prstGeom prst="rect">
            <a:avLst/>
          </a:prstGeom>
          <a:noFill/>
        </p:spPr>
        <p:txBody>
          <a:bodyPr wrap="none" lIns="0" tIns="0" rIns="0" bIns="0" rtlCol="0">
            <a:spAutoFit/>
          </a:bodyPr>
          <a:lstStyle/>
          <a:p>
            <a:pPr marL="171441" lvl="1" indent="-171441" algn="ctr">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6508565" y="4916557"/>
            <a:ext cx="1609415" cy="215572"/>
          </a:xfrm>
          <a:prstGeom prst="rect">
            <a:avLst/>
          </a:prstGeom>
          <a:noFill/>
        </p:spPr>
        <p:txBody>
          <a:bodyPr wrap="none" lIns="0" tIns="0" rIns="0" bIns="0" rtlCol="0">
            <a:spAutoFit/>
          </a:bodyPr>
          <a:lstStyle/>
          <a:p>
            <a:pPr marL="171441" lvl="1" indent="-171441" algn="ctr">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4737918" y="4916557"/>
            <a:ext cx="1609415" cy="215572"/>
          </a:xfrm>
          <a:prstGeom prst="rect">
            <a:avLst/>
          </a:prstGeom>
          <a:noFill/>
        </p:spPr>
        <p:txBody>
          <a:bodyPr wrap="none" lIns="0" tIns="0" rIns="0" bIns="0" rtlCol="0">
            <a:spAutoFit/>
          </a:bodyPr>
          <a:lstStyle/>
          <a:p>
            <a:pPr marL="171441" lvl="1" indent="-171441" algn="ctr">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3" name="组合 12"/>
          <p:cNvGrpSpPr/>
          <p:nvPr/>
        </p:nvGrpSpPr>
        <p:grpSpPr>
          <a:xfrm>
            <a:off x="5743707" y="1771402"/>
            <a:ext cx="1371336" cy="1590752"/>
            <a:chOff x="1319382" y="150709"/>
            <a:chExt cx="1489821" cy="1728192"/>
          </a:xfrm>
          <a:effectLst>
            <a:outerShdw blurRad="190500" dist="127000" dir="2700000" algn="tl" rotWithShape="0">
              <a:prstClr val="black">
                <a:alpha val="40000"/>
              </a:prstClr>
            </a:outerShdw>
          </a:effectLst>
        </p:grpSpPr>
        <p:sp>
          <p:nvSpPr>
            <p:cNvPr id="14" name="六边形 13"/>
            <p:cNvSpPr/>
            <p:nvPr/>
          </p:nvSpPr>
          <p:spPr>
            <a:xfrm rot="5400000">
              <a:off x="1200197" y="269894"/>
              <a:ext cx="1728192" cy="1489821"/>
            </a:xfrm>
            <a:prstGeom prst="hexagon">
              <a:avLst/>
            </a:prstGeom>
            <a:gradFill flip="none" rotWithShape="1">
              <a:gsLst>
                <a:gs pos="100000">
                  <a:schemeClr val="bg1"/>
                </a:gs>
                <a:gs pos="0">
                  <a:schemeClr val="bg1">
                    <a:lumMod val="7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5" name="六边形 14"/>
            <p:cNvSpPr/>
            <p:nvPr/>
          </p:nvSpPr>
          <p:spPr>
            <a:xfrm rot="5400000">
              <a:off x="1300555" y="356409"/>
              <a:ext cx="1527476" cy="1316790"/>
            </a:xfrm>
            <a:prstGeom prst="hexagon">
              <a:avLst/>
            </a:prstGeom>
            <a:gradFill flip="none" rotWithShape="1">
              <a:gsLst>
                <a:gs pos="48000">
                  <a:schemeClr val="bg1"/>
                </a:gs>
                <a:gs pos="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6" name="矩形 259"/>
            <p:cNvSpPr>
              <a:spLocks noChangeArrowheads="1"/>
            </p:cNvSpPr>
            <p:nvPr/>
          </p:nvSpPr>
          <p:spPr bwMode="auto">
            <a:xfrm>
              <a:off x="1457602" y="460806"/>
              <a:ext cx="1213382" cy="11032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6599" b="1" cap="all" dirty="0" smtClean="0">
                  <a:solidFill>
                    <a:schemeClr val="accent1"/>
                  </a:solidFill>
                  <a:latin typeface="Arial" panose="020B0604020202020204" pitchFamily="34" charset="0"/>
                  <a:cs typeface="Arial" panose="020B0604020202020204" pitchFamily="34" charset="0"/>
                </a:rPr>
                <a:t>03</a:t>
              </a:r>
              <a:endParaRPr lang="zh-CN" altLang="en-US" sz="6599" i="1" cap="all" dirty="0">
                <a:solidFill>
                  <a:schemeClr val="accent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2915360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2" presetClass="entr" presetSubtype="4" accel="40000" fill="hold" grpId="0" nodeType="withEffect" p14:presetBounceEnd="40000">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14:bounceEnd="40000">
                                          <p:cBhvr additive="base">
                                            <p:cTn id="22" dur="1500" fill="hold"/>
                                            <p:tgtEl>
                                              <p:spTgt spid="2"/>
                                            </p:tgtEl>
                                            <p:attrNameLst>
                                              <p:attrName>ppt_x</p:attrName>
                                            </p:attrNameLst>
                                          </p:cBhvr>
                                          <p:tavLst>
                                            <p:tav tm="0">
                                              <p:val>
                                                <p:strVal val="#ppt_x"/>
                                              </p:val>
                                            </p:tav>
                                            <p:tav tm="100000">
                                              <p:val>
                                                <p:strVal val="#ppt_x"/>
                                              </p:val>
                                            </p:tav>
                                          </p:tavLst>
                                        </p:anim>
                                        <p:anim calcmode="lin" valueType="num" p14:bounceEnd="40000">
                                          <p:cBhvr additive="base">
                                            <p:cTn id="23" dur="1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6" presetClass="entr" presetSubtype="0" fill="hold" grpId="0" nodeType="clickEffect">
                                      <p:stCondLst>
                                        <p:cond delay="0"/>
                                      </p:stCondLst>
                                      <p:iterate type="lt">
                                        <p:tmPct val="10000"/>
                                      </p:iterate>
                                      <p:childTnLst>
                                        <p:set>
                                          <p:cBhvr>
                                            <p:cTn id="27" dur="1" fill="hold">
                                              <p:stCondLst>
                                                <p:cond delay="0"/>
                                              </p:stCondLst>
                                            </p:cTn>
                                            <p:tgtEl>
                                              <p:spTgt spid="5"/>
                                            </p:tgtEl>
                                            <p:attrNameLst>
                                              <p:attrName>style.visibility</p:attrName>
                                            </p:attrNameLst>
                                          </p:cBhvr>
                                          <p:to>
                                            <p:strVal val="visible"/>
                                          </p:to>
                                        </p:set>
                                        <p:anim by="(-#ppt_w*2)" calcmode="lin" valueType="num">
                                          <p:cBhvr rctx="PPT">
                                            <p:cTn id="28" dur="500" autoRev="1" fill="hold">
                                              <p:stCondLst>
                                                <p:cond delay="0"/>
                                              </p:stCondLst>
                                            </p:cTn>
                                            <p:tgtEl>
                                              <p:spTgt spid="5"/>
                                            </p:tgtEl>
                                            <p:attrNameLst>
                                              <p:attrName>ppt_w</p:attrName>
                                            </p:attrNameLst>
                                          </p:cBhvr>
                                        </p:anim>
                                        <p:anim by="(#ppt_w*0.50)" calcmode="lin" valueType="num">
                                          <p:cBhvr>
                                            <p:cTn id="29" dur="500" decel="50000" autoRev="1" fill="hold">
                                              <p:stCondLst>
                                                <p:cond delay="0"/>
                                              </p:stCondLst>
                                            </p:cTn>
                                            <p:tgtEl>
                                              <p:spTgt spid="5"/>
                                            </p:tgtEl>
                                            <p:attrNameLst>
                                              <p:attrName>ppt_x</p:attrName>
                                            </p:attrNameLst>
                                          </p:cBhvr>
                                        </p:anim>
                                        <p:anim from="(-#ppt_h/2)" to="(#ppt_y)" calcmode="lin" valueType="num">
                                          <p:cBhvr>
                                            <p:cTn id="30" dur="1000" fill="hold">
                                              <p:stCondLst>
                                                <p:cond delay="0"/>
                                              </p:stCondLst>
                                            </p:cTn>
                                            <p:tgtEl>
                                              <p:spTgt spid="5"/>
                                            </p:tgtEl>
                                            <p:attrNameLst>
                                              <p:attrName>ppt_y</p:attrName>
                                            </p:attrNameLst>
                                          </p:cBhvr>
                                        </p:anim>
                                        <p:animRot by="21600000">
                                          <p:cBhvr>
                                            <p:cTn id="31" dur="1000" fill="hold">
                                              <p:stCondLst>
                                                <p:cond delay="0"/>
                                              </p:stCondLst>
                                            </p:cTn>
                                            <p:tgtEl>
                                              <p:spTgt spid="5"/>
                                            </p:tgtEl>
                                            <p:attrNameLst>
                                              <p:attrName>r</p:attrName>
                                            </p:attrNameLst>
                                          </p:cBhvr>
                                        </p:animRo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ppt_x"/>
                                              </p:val>
                                            </p:tav>
                                            <p:tav tm="100000">
                                              <p:val>
                                                <p:strVal val="#ppt_x"/>
                                              </p:val>
                                            </p:tav>
                                          </p:tavLst>
                                        </p:anim>
                                        <p:anim calcmode="lin" valueType="num">
                                          <p:cBhvr additive="base">
                                            <p:cTn id="37" dur="500" fill="hold"/>
                                            <p:tgtEl>
                                              <p:spTgt spid="9"/>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fill="hold"/>
                                            <p:tgtEl>
                                              <p:spTgt spid="10"/>
                                            </p:tgtEl>
                                            <p:attrNameLst>
                                              <p:attrName>ppt_x</p:attrName>
                                            </p:attrNameLst>
                                          </p:cBhvr>
                                          <p:tavLst>
                                            <p:tav tm="0">
                                              <p:val>
                                                <p:strVal val="#ppt_x"/>
                                              </p:val>
                                            </p:tav>
                                            <p:tav tm="100000">
                                              <p:val>
                                                <p:strVal val="#ppt_x"/>
                                              </p:val>
                                            </p:tav>
                                          </p:tavLst>
                                        </p:anim>
                                        <p:anim calcmode="lin" valueType="num">
                                          <p:cBhvr additive="base">
                                            <p:cTn id="41" dur="500" fill="hold"/>
                                            <p:tgtEl>
                                              <p:spTgt spid="10"/>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additive="base">
                                            <p:cTn id="44" dur="500" fill="hold"/>
                                            <p:tgtEl>
                                              <p:spTgt spid="11"/>
                                            </p:tgtEl>
                                            <p:attrNameLst>
                                              <p:attrName>ppt_x</p:attrName>
                                            </p:attrNameLst>
                                          </p:cBhvr>
                                          <p:tavLst>
                                            <p:tav tm="0">
                                              <p:val>
                                                <p:strVal val="#ppt_x"/>
                                              </p:val>
                                            </p:tav>
                                            <p:tav tm="100000">
                                              <p:val>
                                                <p:strVal val="#ppt_x"/>
                                              </p:val>
                                            </p:tav>
                                          </p:tavLst>
                                        </p:anim>
                                        <p:anim calcmode="lin" valueType="num">
                                          <p:cBhvr additive="base">
                                            <p:cTn id="45" dur="500" fill="hold"/>
                                            <p:tgtEl>
                                              <p:spTgt spid="11"/>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500" fill="hold"/>
                                            <p:tgtEl>
                                              <p:spTgt spid="12"/>
                                            </p:tgtEl>
                                            <p:attrNameLst>
                                              <p:attrName>ppt_x</p:attrName>
                                            </p:attrNameLst>
                                          </p:cBhvr>
                                          <p:tavLst>
                                            <p:tav tm="0">
                                              <p:val>
                                                <p:strVal val="#ppt_x"/>
                                              </p:val>
                                            </p:tav>
                                            <p:tav tm="100000">
                                              <p:val>
                                                <p:strVal val="#ppt_x"/>
                                              </p:val>
                                            </p:tav>
                                          </p:tavLst>
                                        </p:anim>
                                        <p:anim calcmode="lin" valueType="num">
                                          <p:cBhvr additive="base">
                                            <p:cTn id="4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9" grpId="0"/>
          <p:bldP spid="10" grpId="0"/>
          <p:bldP spid="1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2" presetClass="entr" presetSubtype="4" accel="40000"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1500" fill="hold"/>
                                            <p:tgtEl>
                                              <p:spTgt spid="2"/>
                                            </p:tgtEl>
                                            <p:attrNameLst>
                                              <p:attrName>ppt_x</p:attrName>
                                            </p:attrNameLst>
                                          </p:cBhvr>
                                          <p:tavLst>
                                            <p:tav tm="0">
                                              <p:val>
                                                <p:strVal val="#ppt_x"/>
                                              </p:val>
                                            </p:tav>
                                            <p:tav tm="100000">
                                              <p:val>
                                                <p:strVal val="#ppt_x"/>
                                              </p:val>
                                            </p:tav>
                                          </p:tavLst>
                                        </p:anim>
                                        <p:anim calcmode="lin" valueType="num">
                                          <p:cBhvr additive="base">
                                            <p:cTn id="23" dur="1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6" presetClass="entr" presetSubtype="0" fill="hold" grpId="0" nodeType="clickEffect">
                                      <p:stCondLst>
                                        <p:cond delay="0"/>
                                      </p:stCondLst>
                                      <p:iterate type="lt">
                                        <p:tmPct val="10000"/>
                                      </p:iterate>
                                      <p:childTnLst>
                                        <p:set>
                                          <p:cBhvr>
                                            <p:cTn id="27" dur="1" fill="hold">
                                              <p:stCondLst>
                                                <p:cond delay="0"/>
                                              </p:stCondLst>
                                            </p:cTn>
                                            <p:tgtEl>
                                              <p:spTgt spid="5"/>
                                            </p:tgtEl>
                                            <p:attrNameLst>
                                              <p:attrName>style.visibility</p:attrName>
                                            </p:attrNameLst>
                                          </p:cBhvr>
                                          <p:to>
                                            <p:strVal val="visible"/>
                                          </p:to>
                                        </p:set>
                                        <p:anim by="(-#ppt_w*2)" calcmode="lin" valueType="num">
                                          <p:cBhvr rctx="PPT">
                                            <p:cTn id="28" dur="500" autoRev="1" fill="hold">
                                              <p:stCondLst>
                                                <p:cond delay="0"/>
                                              </p:stCondLst>
                                            </p:cTn>
                                            <p:tgtEl>
                                              <p:spTgt spid="5"/>
                                            </p:tgtEl>
                                            <p:attrNameLst>
                                              <p:attrName>ppt_w</p:attrName>
                                            </p:attrNameLst>
                                          </p:cBhvr>
                                        </p:anim>
                                        <p:anim by="(#ppt_w*0.50)" calcmode="lin" valueType="num">
                                          <p:cBhvr>
                                            <p:cTn id="29" dur="500" decel="50000" autoRev="1" fill="hold">
                                              <p:stCondLst>
                                                <p:cond delay="0"/>
                                              </p:stCondLst>
                                            </p:cTn>
                                            <p:tgtEl>
                                              <p:spTgt spid="5"/>
                                            </p:tgtEl>
                                            <p:attrNameLst>
                                              <p:attrName>ppt_x</p:attrName>
                                            </p:attrNameLst>
                                          </p:cBhvr>
                                        </p:anim>
                                        <p:anim from="(-#ppt_h/2)" to="(#ppt_y)" calcmode="lin" valueType="num">
                                          <p:cBhvr>
                                            <p:cTn id="30" dur="1000" fill="hold">
                                              <p:stCondLst>
                                                <p:cond delay="0"/>
                                              </p:stCondLst>
                                            </p:cTn>
                                            <p:tgtEl>
                                              <p:spTgt spid="5"/>
                                            </p:tgtEl>
                                            <p:attrNameLst>
                                              <p:attrName>ppt_y</p:attrName>
                                            </p:attrNameLst>
                                          </p:cBhvr>
                                        </p:anim>
                                        <p:animRot by="21600000">
                                          <p:cBhvr>
                                            <p:cTn id="31" dur="1000" fill="hold">
                                              <p:stCondLst>
                                                <p:cond delay="0"/>
                                              </p:stCondLst>
                                            </p:cTn>
                                            <p:tgtEl>
                                              <p:spTgt spid="5"/>
                                            </p:tgtEl>
                                            <p:attrNameLst>
                                              <p:attrName>r</p:attrName>
                                            </p:attrNameLst>
                                          </p:cBhvr>
                                        </p:animRo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ppt_x"/>
                                              </p:val>
                                            </p:tav>
                                            <p:tav tm="100000">
                                              <p:val>
                                                <p:strVal val="#ppt_x"/>
                                              </p:val>
                                            </p:tav>
                                          </p:tavLst>
                                        </p:anim>
                                        <p:anim calcmode="lin" valueType="num">
                                          <p:cBhvr additive="base">
                                            <p:cTn id="37" dur="500" fill="hold"/>
                                            <p:tgtEl>
                                              <p:spTgt spid="9"/>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fill="hold"/>
                                            <p:tgtEl>
                                              <p:spTgt spid="10"/>
                                            </p:tgtEl>
                                            <p:attrNameLst>
                                              <p:attrName>ppt_x</p:attrName>
                                            </p:attrNameLst>
                                          </p:cBhvr>
                                          <p:tavLst>
                                            <p:tav tm="0">
                                              <p:val>
                                                <p:strVal val="#ppt_x"/>
                                              </p:val>
                                            </p:tav>
                                            <p:tav tm="100000">
                                              <p:val>
                                                <p:strVal val="#ppt_x"/>
                                              </p:val>
                                            </p:tav>
                                          </p:tavLst>
                                        </p:anim>
                                        <p:anim calcmode="lin" valueType="num">
                                          <p:cBhvr additive="base">
                                            <p:cTn id="41" dur="500" fill="hold"/>
                                            <p:tgtEl>
                                              <p:spTgt spid="10"/>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additive="base">
                                            <p:cTn id="44" dur="500" fill="hold"/>
                                            <p:tgtEl>
                                              <p:spTgt spid="11"/>
                                            </p:tgtEl>
                                            <p:attrNameLst>
                                              <p:attrName>ppt_x</p:attrName>
                                            </p:attrNameLst>
                                          </p:cBhvr>
                                          <p:tavLst>
                                            <p:tav tm="0">
                                              <p:val>
                                                <p:strVal val="#ppt_x"/>
                                              </p:val>
                                            </p:tav>
                                            <p:tav tm="100000">
                                              <p:val>
                                                <p:strVal val="#ppt_x"/>
                                              </p:val>
                                            </p:tav>
                                          </p:tavLst>
                                        </p:anim>
                                        <p:anim calcmode="lin" valueType="num">
                                          <p:cBhvr additive="base">
                                            <p:cTn id="45" dur="500" fill="hold"/>
                                            <p:tgtEl>
                                              <p:spTgt spid="11"/>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500" fill="hold"/>
                                            <p:tgtEl>
                                              <p:spTgt spid="12"/>
                                            </p:tgtEl>
                                            <p:attrNameLst>
                                              <p:attrName>ppt_x</p:attrName>
                                            </p:attrNameLst>
                                          </p:cBhvr>
                                          <p:tavLst>
                                            <p:tav tm="0">
                                              <p:val>
                                                <p:strVal val="#ppt_x"/>
                                              </p:val>
                                            </p:tav>
                                            <p:tav tm="100000">
                                              <p:val>
                                                <p:strVal val="#ppt_x"/>
                                              </p:val>
                                            </p:tav>
                                          </p:tavLst>
                                        </p:anim>
                                        <p:anim calcmode="lin" valueType="num">
                                          <p:cBhvr additive="base">
                                            <p:cTn id="4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9" grpId="0"/>
          <p:bldP spid="10" grpId="0"/>
          <p:bldP spid="11" grpId="0"/>
          <p:bldP spid="12"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812800" y="5982662"/>
            <a:ext cx="4643755" cy="5213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0" anchor="ctr"/>
          <a:lstStyle/>
          <a:p>
            <a:pPr algn="just">
              <a:spcBef>
                <a:spcPts val="0"/>
              </a:spcBef>
              <a:spcAft>
                <a:spcPts val="0"/>
              </a:spcAft>
            </a:pPr>
            <a:r>
              <a:rPr lang="zh-CN" altLang="en-US" sz="12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12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12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endPar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9" name="矩形 8"/>
          <p:cNvSpPr/>
          <p:nvPr/>
        </p:nvSpPr>
        <p:spPr>
          <a:xfrm>
            <a:off x="812800" y="4815631"/>
            <a:ext cx="4643755" cy="5213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0" anchor="ctr"/>
          <a:lstStyle/>
          <a:p>
            <a:pPr algn="just">
              <a:spcBef>
                <a:spcPts val="0"/>
              </a:spcBef>
              <a:spcAft>
                <a:spcPts val="0"/>
              </a:spcAft>
            </a:pPr>
            <a:r>
              <a:rPr lang="zh-CN" altLang="en-US" sz="12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12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12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endPar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0" name="矩形 9"/>
          <p:cNvSpPr/>
          <p:nvPr/>
        </p:nvSpPr>
        <p:spPr>
          <a:xfrm>
            <a:off x="812800" y="2483188"/>
            <a:ext cx="4643755" cy="5213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0" anchor="ctr"/>
          <a:lstStyle/>
          <a:p>
            <a:pPr algn="just">
              <a:spcBef>
                <a:spcPts val="0"/>
              </a:spcBef>
              <a:spcAft>
                <a:spcPts val="0"/>
              </a:spcAft>
            </a:pPr>
            <a:r>
              <a:rPr lang="zh-CN" altLang="en-US" sz="12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12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12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endPar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1" name="矩形 10"/>
          <p:cNvSpPr/>
          <p:nvPr/>
        </p:nvSpPr>
        <p:spPr>
          <a:xfrm>
            <a:off x="812800" y="3650219"/>
            <a:ext cx="4643755" cy="51976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0" anchor="ctr"/>
          <a:lstStyle/>
          <a:p>
            <a:pPr algn="just">
              <a:spcBef>
                <a:spcPts val="0"/>
              </a:spcBef>
              <a:spcAft>
                <a:spcPts val="0"/>
              </a:spcAft>
            </a:pPr>
            <a:r>
              <a:rPr lang="zh-CN" altLang="en-US" sz="12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12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12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endPar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2" name="矩形 11"/>
          <p:cNvSpPr/>
          <p:nvPr/>
        </p:nvSpPr>
        <p:spPr>
          <a:xfrm>
            <a:off x="812800" y="1316157"/>
            <a:ext cx="4643755" cy="52138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0" anchor="ctr"/>
          <a:lstStyle/>
          <a:p>
            <a:pPr algn="just">
              <a:spcBef>
                <a:spcPts val="0"/>
              </a:spcBef>
              <a:spcAft>
                <a:spcPts val="0"/>
              </a:spcAft>
            </a:pPr>
            <a:r>
              <a:rPr lang="zh-CN" altLang="en-US" sz="12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12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12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endPar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4" name="矩形 13"/>
          <p:cNvSpPr/>
          <p:nvPr/>
        </p:nvSpPr>
        <p:spPr>
          <a:xfrm>
            <a:off x="5477207" y="1312863"/>
            <a:ext cx="6585250" cy="51831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defRPr/>
            </a:pPr>
            <a:endParaRPr lang="zh-CN" altLang="en-US" sz="1898">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矩形 1"/>
          <p:cNvSpPr/>
          <p:nvPr/>
        </p:nvSpPr>
        <p:spPr>
          <a:xfrm>
            <a:off x="5689037" y="1548592"/>
            <a:ext cx="6140938" cy="295764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cxnSp>
        <p:nvCxnSpPr>
          <p:cNvPr id="15" name="直接连接符 14"/>
          <p:cNvCxnSpPr/>
          <p:nvPr/>
        </p:nvCxnSpPr>
        <p:spPr>
          <a:xfrm>
            <a:off x="5717020" y="4943201"/>
            <a:ext cx="6112956" cy="0"/>
          </a:xfrm>
          <a:prstGeom prst="line">
            <a:avLst/>
          </a:prstGeom>
          <a:ln w="9525">
            <a:solidFill>
              <a:srgbClr val="FFFFFF"/>
            </a:solidFill>
          </a:ln>
        </p:spPr>
        <p:style>
          <a:lnRef idx="1">
            <a:schemeClr val="accent1"/>
          </a:lnRef>
          <a:fillRef idx="0">
            <a:schemeClr val="accent1"/>
          </a:fillRef>
          <a:effectRef idx="0">
            <a:schemeClr val="accent1"/>
          </a:effectRef>
          <a:fontRef idx="minor">
            <a:schemeClr val="tx1"/>
          </a:fontRef>
        </p:style>
      </p:cxnSp>
      <p:sp>
        <p:nvSpPr>
          <p:cNvPr id="17" name="Content Placeholder 2"/>
          <p:cNvSpPr txBox="1">
            <a:spLocks/>
          </p:cNvSpPr>
          <p:nvPr/>
        </p:nvSpPr>
        <p:spPr>
          <a:xfrm>
            <a:off x="5717020" y="4656114"/>
            <a:ext cx="1836310" cy="215444"/>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4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8" name="Content Placeholder 2"/>
          <p:cNvSpPr txBox="1">
            <a:spLocks/>
          </p:cNvSpPr>
          <p:nvPr/>
        </p:nvSpPr>
        <p:spPr>
          <a:xfrm>
            <a:off x="5717019" y="4987602"/>
            <a:ext cx="6112955" cy="553998"/>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1" name="Content Placeholder 2"/>
          <p:cNvSpPr txBox="1">
            <a:spLocks/>
          </p:cNvSpPr>
          <p:nvPr/>
        </p:nvSpPr>
        <p:spPr>
          <a:xfrm>
            <a:off x="5717019" y="5738401"/>
            <a:ext cx="6112955" cy="553998"/>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3" name="Content Placeholder 2"/>
          <p:cNvSpPr txBox="1">
            <a:spLocks/>
          </p:cNvSpPr>
          <p:nvPr/>
        </p:nvSpPr>
        <p:spPr>
          <a:xfrm>
            <a:off x="547751" y="366080"/>
            <a:ext cx="3217476" cy="369204"/>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399"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399"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 Box 11"/>
          <p:cNvSpPr txBox="1">
            <a:spLocks noChangeArrowheads="1"/>
          </p:cNvSpPr>
          <p:nvPr/>
        </p:nvSpPr>
        <p:spPr bwMode="auto">
          <a:xfrm>
            <a:off x="547752" y="727938"/>
            <a:ext cx="264144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defRPr/>
            </a:pPr>
            <a:r>
              <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39711349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750"/>
                                        <p:tgtEl>
                                          <p:spTgt spid="17"/>
                                        </p:tgtEl>
                                      </p:cBhvr>
                                    </p:animEffect>
                                  </p:childTnLst>
                                </p:cTn>
                              </p:par>
                            </p:childTnLst>
                          </p:cTn>
                        </p:par>
                        <p:par>
                          <p:cTn id="20" fill="hold">
                            <p:stCondLst>
                              <p:cond delay="2250"/>
                            </p:stCondLst>
                            <p:childTnLst>
                              <p:par>
                                <p:cTn id="21" presetID="22" presetClass="entr" presetSubtype="8"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75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750"/>
                                        <p:tgtEl>
                                          <p:spTgt spid="18"/>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left)">
                                      <p:cBhvr>
                                        <p:cTn id="31" dur="750"/>
                                        <p:tgtEl>
                                          <p:spTgt spid="21"/>
                                        </p:tgtEl>
                                      </p:cBhvr>
                                    </p:animEffect>
                                  </p:childTnLst>
                                </p:cTn>
                              </p:par>
                            </p:childTnLst>
                          </p:cTn>
                        </p:par>
                        <p:par>
                          <p:cTn id="32" fill="hold">
                            <p:stCondLst>
                              <p:cond delay="4250"/>
                            </p:stCondLst>
                            <p:childTnLst>
                              <p:par>
                                <p:cTn id="33" presetID="22" presetClass="entr" presetSubtype="2"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right)">
                                      <p:cBhvr>
                                        <p:cTn id="35" dur="1250"/>
                                        <p:tgtEl>
                                          <p:spTgt spid="12"/>
                                        </p:tgtEl>
                                      </p:cBhvr>
                                    </p:animEffect>
                                  </p:childTnLst>
                                </p:cTn>
                              </p:par>
                              <p:par>
                                <p:cTn id="36" presetID="22" presetClass="entr" presetSubtype="2" fill="hold" grpId="0" nodeType="withEffect">
                                  <p:stCondLst>
                                    <p:cond delay="250"/>
                                  </p:stCondLst>
                                  <p:childTnLst>
                                    <p:set>
                                      <p:cBhvr>
                                        <p:cTn id="37" dur="1" fill="hold">
                                          <p:stCondLst>
                                            <p:cond delay="0"/>
                                          </p:stCondLst>
                                        </p:cTn>
                                        <p:tgtEl>
                                          <p:spTgt spid="10"/>
                                        </p:tgtEl>
                                        <p:attrNameLst>
                                          <p:attrName>style.visibility</p:attrName>
                                        </p:attrNameLst>
                                      </p:cBhvr>
                                      <p:to>
                                        <p:strVal val="visible"/>
                                      </p:to>
                                    </p:set>
                                    <p:animEffect transition="in" filter="wipe(right)">
                                      <p:cBhvr>
                                        <p:cTn id="38" dur="1250"/>
                                        <p:tgtEl>
                                          <p:spTgt spid="10"/>
                                        </p:tgtEl>
                                      </p:cBhvr>
                                    </p:animEffect>
                                  </p:childTnLst>
                                </p:cTn>
                              </p:par>
                              <p:par>
                                <p:cTn id="39" presetID="22" presetClass="entr" presetSubtype="2" fill="hold" grpId="0" nodeType="withEffect">
                                  <p:stCondLst>
                                    <p:cond delay="500"/>
                                  </p:stCondLst>
                                  <p:childTnLst>
                                    <p:set>
                                      <p:cBhvr>
                                        <p:cTn id="40" dur="1" fill="hold">
                                          <p:stCondLst>
                                            <p:cond delay="0"/>
                                          </p:stCondLst>
                                        </p:cTn>
                                        <p:tgtEl>
                                          <p:spTgt spid="11"/>
                                        </p:tgtEl>
                                        <p:attrNameLst>
                                          <p:attrName>style.visibility</p:attrName>
                                        </p:attrNameLst>
                                      </p:cBhvr>
                                      <p:to>
                                        <p:strVal val="visible"/>
                                      </p:to>
                                    </p:set>
                                    <p:animEffect transition="in" filter="wipe(right)">
                                      <p:cBhvr>
                                        <p:cTn id="41" dur="1250"/>
                                        <p:tgtEl>
                                          <p:spTgt spid="11"/>
                                        </p:tgtEl>
                                      </p:cBhvr>
                                    </p:animEffect>
                                  </p:childTnLst>
                                </p:cTn>
                              </p:par>
                              <p:par>
                                <p:cTn id="42" presetID="22" presetClass="entr" presetSubtype="2" fill="hold" grpId="0" nodeType="withEffect">
                                  <p:stCondLst>
                                    <p:cond delay="750"/>
                                  </p:stCondLst>
                                  <p:childTnLst>
                                    <p:set>
                                      <p:cBhvr>
                                        <p:cTn id="43" dur="1" fill="hold">
                                          <p:stCondLst>
                                            <p:cond delay="0"/>
                                          </p:stCondLst>
                                        </p:cTn>
                                        <p:tgtEl>
                                          <p:spTgt spid="9"/>
                                        </p:tgtEl>
                                        <p:attrNameLst>
                                          <p:attrName>style.visibility</p:attrName>
                                        </p:attrNameLst>
                                      </p:cBhvr>
                                      <p:to>
                                        <p:strVal val="visible"/>
                                      </p:to>
                                    </p:set>
                                    <p:animEffect transition="in" filter="wipe(right)">
                                      <p:cBhvr>
                                        <p:cTn id="44" dur="1250"/>
                                        <p:tgtEl>
                                          <p:spTgt spid="9"/>
                                        </p:tgtEl>
                                      </p:cBhvr>
                                    </p:animEffect>
                                  </p:childTnLst>
                                </p:cTn>
                              </p:par>
                              <p:par>
                                <p:cTn id="45" presetID="22" presetClass="entr" presetSubtype="2" fill="hold" grpId="0" nodeType="withEffect">
                                  <p:stCondLst>
                                    <p:cond delay="1000"/>
                                  </p:stCondLst>
                                  <p:childTnLst>
                                    <p:set>
                                      <p:cBhvr>
                                        <p:cTn id="46" dur="1" fill="hold">
                                          <p:stCondLst>
                                            <p:cond delay="0"/>
                                          </p:stCondLst>
                                        </p:cTn>
                                        <p:tgtEl>
                                          <p:spTgt spid="7"/>
                                        </p:tgtEl>
                                        <p:attrNameLst>
                                          <p:attrName>style.visibility</p:attrName>
                                        </p:attrNameLst>
                                      </p:cBhvr>
                                      <p:to>
                                        <p:strVal val="visible"/>
                                      </p:to>
                                    </p:set>
                                    <p:animEffect transition="in" filter="wipe(right)">
                                      <p:cBhvr>
                                        <p:cTn id="47" dur="1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P spid="14" grpId="0" animBg="1"/>
      <p:bldP spid="2" grpId="0" animBg="1"/>
      <p:bldP spid="17" grpId="0"/>
      <p:bldP spid="18"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216106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6"/>
          <p:cNvSpPr>
            <a:spLocks/>
          </p:cNvSpPr>
          <p:nvPr/>
        </p:nvSpPr>
        <p:spPr bwMode="auto">
          <a:xfrm>
            <a:off x="391694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6"/>
          <p:cNvSpPr>
            <a:spLocks/>
          </p:cNvSpPr>
          <p:nvPr/>
        </p:nvSpPr>
        <p:spPr bwMode="auto">
          <a:xfrm>
            <a:off x="1596919"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6"/>
          <p:cNvSpPr>
            <a:spLocks/>
          </p:cNvSpPr>
          <p:nvPr/>
        </p:nvSpPr>
        <p:spPr bwMode="auto">
          <a:xfrm>
            <a:off x="2985576"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6"/>
          <p:cNvSpPr>
            <a:spLocks/>
          </p:cNvSpPr>
          <p:nvPr/>
        </p:nvSpPr>
        <p:spPr bwMode="auto">
          <a:xfrm>
            <a:off x="4847477" y="2410127"/>
            <a:ext cx="1822613" cy="211485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5">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6"/>
          <p:cNvSpPr>
            <a:spLocks/>
          </p:cNvSpPr>
          <p:nvPr/>
        </p:nvSpPr>
        <p:spPr bwMode="auto">
          <a:xfrm>
            <a:off x="570922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6">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6"/>
          <p:cNvSpPr>
            <a:spLocks/>
          </p:cNvSpPr>
          <p:nvPr/>
        </p:nvSpPr>
        <p:spPr bwMode="auto">
          <a:xfrm>
            <a:off x="6837046"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6"/>
          <p:cNvSpPr>
            <a:spLocks/>
          </p:cNvSpPr>
          <p:nvPr/>
        </p:nvSpPr>
        <p:spPr bwMode="auto">
          <a:xfrm>
            <a:off x="754909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6"/>
          <p:cNvSpPr>
            <a:spLocks/>
          </p:cNvSpPr>
          <p:nvPr/>
        </p:nvSpPr>
        <p:spPr bwMode="auto">
          <a:xfrm>
            <a:off x="9427238"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6"/>
          <p:cNvSpPr>
            <a:spLocks/>
          </p:cNvSpPr>
          <p:nvPr/>
        </p:nvSpPr>
        <p:spPr bwMode="auto">
          <a:xfrm>
            <a:off x="8410018"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136"/>
          <p:cNvGrpSpPr/>
          <p:nvPr/>
        </p:nvGrpSpPr>
        <p:grpSpPr>
          <a:xfrm>
            <a:off x="1868586" y="4690312"/>
            <a:ext cx="769442" cy="850779"/>
            <a:chOff x="922980" y="3281022"/>
            <a:chExt cx="630089" cy="696693"/>
          </a:xfrm>
        </p:grpSpPr>
        <p:sp>
          <p:nvSpPr>
            <p:cNvPr id="57" name="Oval 56"/>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 name="Group 120"/>
            <p:cNvGrpSpPr/>
            <p:nvPr/>
          </p:nvGrpSpPr>
          <p:grpSpPr>
            <a:xfrm>
              <a:off x="922980" y="3475474"/>
              <a:ext cx="630089" cy="502241"/>
              <a:chOff x="980587" y="3705902"/>
              <a:chExt cx="630089" cy="502241"/>
            </a:xfrm>
          </p:grpSpPr>
          <p:sp>
            <p:nvSpPr>
              <p:cNvPr id="59" name="TextBox 58"/>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0" name="Straight Connector 59"/>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0" name="Group 137"/>
          <p:cNvGrpSpPr/>
          <p:nvPr/>
        </p:nvGrpSpPr>
        <p:grpSpPr>
          <a:xfrm>
            <a:off x="2770796" y="4690307"/>
            <a:ext cx="769442" cy="1247802"/>
            <a:chOff x="1580321" y="3281022"/>
            <a:chExt cx="630089" cy="1021813"/>
          </a:xfrm>
        </p:grpSpPr>
        <p:sp>
          <p:nvSpPr>
            <p:cNvPr id="62" name="Oval 61"/>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 name="Group 107"/>
            <p:cNvGrpSpPr/>
            <p:nvPr/>
          </p:nvGrpSpPr>
          <p:grpSpPr>
            <a:xfrm>
              <a:off x="1580321" y="3475474"/>
              <a:ext cx="630089" cy="827361"/>
              <a:chOff x="1629117" y="3705902"/>
              <a:chExt cx="630089" cy="827361"/>
            </a:xfrm>
          </p:grpSpPr>
          <p:cxnSp>
            <p:nvCxnSpPr>
              <p:cNvPr id="64" name="Straight Connector 63"/>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3" name="Group 136"/>
          <p:cNvGrpSpPr/>
          <p:nvPr/>
        </p:nvGrpSpPr>
        <p:grpSpPr>
          <a:xfrm>
            <a:off x="3673005" y="4690312"/>
            <a:ext cx="769442" cy="850779"/>
            <a:chOff x="922980" y="3281022"/>
            <a:chExt cx="630089" cy="696693"/>
          </a:xfrm>
        </p:grpSpPr>
        <p:sp>
          <p:nvSpPr>
            <p:cNvPr id="102" name="Oval 10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 name="Group 120"/>
            <p:cNvGrpSpPr/>
            <p:nvPr/>
          </p:nvGrpSpPr>
          <p:grpSpPr>
            <a:xfrm>
              <a:off x="922980" y="3475474"/>
              <a:ext cx="630089" cy="502241"/>
              <a:chOff x="980587" y="3705902"/>
              <a:chExt cx="630089" cy="502241"/>
            </a:xfrm>
          </p:grpSpPr>
          <p:sp>
            <p:nvSpPr>
              <p:cNvPr id="104" name="TextBox 10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5" name="Straight Connector 10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5" name="Group 137"/>
          <p:cNvGrpSpPr/>
          <p:nvPr/>
        </p:nvGrpSpPr>
        <p:grpSpPr>
          <a:xfrm>
            <a:off x="4575214" y="4690307"/>
            <a:ext cx="769442" cy="1247802"/>
            <a:chOff x="1580321" y="3281022"/>
            <a:chExt cx="630089" cy="1021813"/>
          </a:xfrm>
        </p:grpSpPr>
        <p:sp>
          <p:nvSpPr>
            <p:cNvPr id="107" name="Oval 10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6" name="Group 107"/>
            <p:cNvGrpSpPr/>
            <p:nvPr/>
          </p:nvGrpSpPr>
          <p:grpSpPr>
            <a:xfrm>
              <a:off x="1580321" y="3475474"/>
              <a:ext cx="630089" cy="827361"/>
              <a:chOff x="1629117" y="3705902"/>
              <a:chExt cx="630089" cy="827361"/>
            </a:xfrm>
          </p:grpSpPr>
          <p:cxnSp>
            <p:nvCxnSpPr>
              <p:cNvPr id="109" name="Straight Connector 10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8" name="Group 136"/>
          <p:cNvGrpSpPr/>
          <p:nvPr/>
        </p:nvGrpSpPr>
        <p:grpSpPr>
          <a:xfrm>
            <a:off x="5477423" y="4690312"/>
            <a:ext cx="769442" cy="850779"/>
            <a:chOff x="922980" y="3281022"/>
            <a:chExt cx="630089" cy="696693"/>
          </a:xfrm>
        </p:grpSpPr>
        <p:sp>
          <p:nvSpPr>
            <p:cNvPr id="112" name="Oval 111"/>
            <p:cNvSpPr>
              <a:spLocks noChangeAspect="1"/>
            </p:cNvSpPr>
            <p:nvPr/>
          </p:nvSpPr>
          <p:spPr>
            <a:xfrm>
              <a:off x="1088218" y="3281022"/>
              <a:ext cx="200183" cy="194452"/>
            </a:xfrm>
            <a:prstGeom prst="ellipse">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20"/>
            <p:cNvGrpSpPr/>
            <p:nvPr/>
          </p:nvGrpSpPr>
          <p:grpSpPr>
            <a:xfrm>
              <a:off x="922980" y="3475474"/>
              <a:ext cx="630089" cy="502241"/>
              <a:chOff x="980587" y="3705902"/>
              <a:chExt cx="630089" cy="502241"/>
            </a:xfrm>
          </p:grpSpPr>
          <p:sp>
            <p:nvSpPr>
              <p:cNvPr id="114" name="TextBox 11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15" name="Straight Connector 11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0" name="Group 137"/>
          <p:cNvGrpSpPr/>
          <p:nvPr/>
        </p:nvGrpSpPr>
        <p:grpSpPr>
          <a:xfrm>
            <a:off x="6379632" y="4690307"/>
            <a:ext cx="769442" cy="1247802"/>
            <a:chOff x="1580321" y="3281022"/>
            <a:chExt cx="630089" cy="1021813"/>
          </a:xfrm>
        </p:grpSpPr>
        <p:sp>
          <p:nvSpPr>
            <p:cNvPr id="117" name="Oval 116"/>
            <p:cNvSpPr>
              <a:spLocks noChangeAspect="1"/>
            </p:cNvSpPr>
            <p:nvPr/>
          </p:nvSpPr>
          <p:spPr>
            <a:xfrm>
              <a:off x="1744938" y="3281022"/>
              <a:ext cx="200183" cy="194452"/>
            </a:xfrm>
            <a:prstGeom prst="ellipse">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1" name="Group 107"/>
            <p:cNvGrpSpPr/>
            <p:nvPr/>
          </p:nvGrpSpPr>
          <p:grpSpPr>
            <a:xfrm>
              <a:off x="1580321" y="3475474"/>
              <a:ext cx="630089" cy="827361"/>
              <a:chOff x="1629117" y="3705902"/>
              <a:chExt cx="630089" cy="827361"/>
            </a:xfrm>
          </p:grpSpPr>
          <p:cxnSp>
            <p:nvCxnSpPr>
              <p:cNvPr id="119" name="Straight Connector 11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3" name="Group 136"/>
          <p:cNvGrpSpPr/>
          <p:nvPr/>
        </p:nvGrpSpPr>
        <p:grpSpPr>
          <a:xfrm>
            <a:off x="7281842" y="4690312"/>
            <a:ext cx="769442" cy="850779"/>
            <a:chOff x="922980" y="3281022"/>
            <a:chExt cx="630089" cy="696693"/>
          </a:xfrm>
        </p:grpSpPr>
        <p:sp>
          <p:nvSpPr>
            <p:cNvPr id="122" name="Oval 121"/>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120"/>
            <p:cNvGrpSpPr/>
            <p:nvPr/>
          </p:nvGrpSpPr>
          <p:grpSpPr>
            <a:xfrm>
              <a:off x="922980" y="3475474"/>
              <a:ext cx="630089" cy="502241"/>
              <a:chOff x="980587" y="3705902"/>
              <a:chExt cx="630089" cy="502241"/>
            </a:xfrm>
          </p:grpSpPr>
          <p:sp>
            <p:nvSpPr>
              <p:cNvPr id="124" name="TextBox 12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5" name="Straight Connector 12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5" name="Group 137"/>
          <p:cNvGrpSpPr/>
          <p:nvPr/>
        </p:nvGrpSpPr>
        <p:grpSpPr>
          <a:xfrm>
            <a:off x="8184050" y="4690307"/>
            <a:ext cx="769442" cy="1247802"/>
            <a:chOff x="1580321" y="3281022"/>
            <a:chExt cx="630089" cy="1021813"/>
          </a:xfrm>
        </p:grpSpPr>
        <p:sp>
          <p:nvSpPr>
            <p:cNvPr id="127" name="Oval 126"/>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6" name="Group 127"/>
            <p:cNvGrpSpPr/>
            <p:nvPr/>
          </p:nvGrpSpPr>
          <p:grpSpPr>
            <a:xfrm>
              <a:off x="1580321" y="3475474"/>
              <a:ext cx="630089" cy="827361"/>
              <a:chOff x="1629117" y="3705902"/>
              <a:chExt cx="630089" cy="827361"/>
            </a:xfrm>
          </p:grpSpPr>
          <p:cxnSp>
            <p:nvCxnSpPr>
              <p:cNvPr id="129" name="Straight Connector 12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0" name="TextBox 12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3" name="Group 136"/>
          <p:cNvGrpSpPr/>
          <p:nvPr/>
        </p:nvGrpSpPr>
        <p:grpSpPr>
          <a:xfrm>
            <a:off x="9086260" y="4690312"/>
            <a:ext cx="769442" cy="850779"/>
            <a:chOff x="922980" y="3281022"/>
            <a:chExt cx="630089" cy="696693"/>
          </a:xfrm>
        </p:grpSpPr>
        <p:sp>
          <p:nvSpPr>
            <p:cNvPr id="132" name="Oval 13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120"/>
            <p:cNvGrpSpPr/>
            <p:nvPr/>
          </p:nvGrpSpPr>
          <p:grpSpPr>
            <a:xfrm>
              <a:off x="922980" y="3475474"/>
              <a:ext cx="630089" cy="502241"/>
              <a:chOff x="980587" y="3705902"/>
              <a:chExt cx="630089" cy="502241"/>
            </a:xfrm>
          </p:grpSpPr>
          <p:sp>
            <p:nvSpPr>
              <p:cNvPr id="134" name="TextBox 13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35" name="Straight Connector 13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36" name="Group 137"/>
          <p:cNvGrpSpPr/>
          <p:nvPr/>
        </p:nvGrpSpPr>
        <p:grpSpPr>
          <a:xfrm>
            <a:off x="9988465" y="4690307"/>
            <a:ext cx="769442" cy="1247802"/>
            <a:chOff x="1580321" y="3281022"/>
            <a:chExt cx="630089" cy="1021813"/>
          </a:xfrm>
        </p:grpSpPr>
        <p:sp>
          <p:nvSpPr>
            <p:cNvPr id="137" name="Oval 13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1" name="Group 137"/>
            <p:cNvGrpSpPr/>
            <p:nvPr/>
          </p:nvGrpSpPr>
          <p:grpSpPr>
            <a:xfrm>
              <a:off x="1580321" y="3475474"/>
              <a:ext cx="630089" cy="827361"/>
              <a:chOff x="1629117" y="3705902"/>
              <a:chExt cx="630089" cy="827361"/>
            </a:xfrm>
          </p:grpSpPr>
          <p:cxnSp>
            <p:nvCxnSpPr>
              <p:cNvPr id="139" name="Straight Connector 13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40" name="TextBox 13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3" name="Content Placeholder 2"/>
          <p:cNvSpPr txBox="1">
            <a:spLocks/>
          </p:cNvSpPr>
          <p:nvPr/>
        </p:nvSpPr>
        <p:spPr>
          <a:xfrm>
            <a:off x="547751" y="366080"/>
            <a:ext cx="3217476" cy="369204"/>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399"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399"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Text Box 11"/>
          <p:cNvSpPr txBox="1">
            <a:spLocks noChangeArrowheads="1"/>
          </p:cNvSpPr>
          <p:nvPr/>
        </p:nvSpPr>
        <p:spPr bwMode="auto">
          <a:xfrm>
            <a:off x="547752" y="727938"/>
            <a:ext cx="264144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defRPr/>
            </a:pPr>
            <a:r>
              <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770936552"/>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accel="50000" decel="5000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ppt_x"/>
                                          </p:val>
                                        </p:tav>
                                        <p:tav tm="100000">
                                          <p:val>
                                            <p:strVal val="#ppt_x"/>
                                          </p:val>
                                        </p:tav>
                                      </p:tavLst>
                                    </p:anim>
                                    <p:anim calcmode="lin" valueType="num">
                                      <p:cBhvr additive="base">
                                        <p:cTn id="48" dur="500" fill="hold"/>
                                        <p:tgtEl>
                                          <p:spTgt spid="27"/>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accel="50000" decel="50000"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ppt_x"/>
                                          </p:val>
                                        </p:tav>
                                        <p:tav tm="100000">
                                          <p:val>
                                            <p:strVal val="#ppt_x"/>
                                          </p:val>
                                        </p:tav>
                                      </p:tavLst>
                                    </p:anim>
                                    <p:anim calcmode="lin" valueType="num">
                                      <p:cBhvr additive="base">
                                        <p:cTn id="53" dur="500" fill="hold"/>
                                        <p:tgtEl>
                                          <p:spTgt spid="18"/>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accel="50000" decel="5000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ppt_x"/>
                                          </p:val>
                                        </p:tav>
                                        <p:tav tm="100000">
                                          <p:val>
                                            <p:strVal val="#ppt_x"/>
                                          </p:val>
                                        </p:tav>
                                      </p:tavLst>
                                    </p:anim>
                                    <p:anim calcmode="lin" valueType="num">
                                      <p:cBhvr additive="base">
                                        <p:cTn id="58" dur="500" fill="hold"/>
                                        <p:tgtEl>
                                          <p:spTgt spid="28"/>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accel="50000" decel="50000" fill="hold"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ppt_x"/>
                                          </p:val>
                                        </p:tav>
                                        <p:tav tm="100000">
                                          <p:val>
                                            <p:strVal val="#ppt_x"/>
                                          </p:val>
                                        </p:tav>
                                      </p:tavLst>
                                    </p:anim>
                                    <p:anim calcmode="lin" valueType="num">
                                      <p:cBhvr additive="base">
                                        <p:cTn id="63" dur="500" fill="hold"/>
                                        <p:tgtEl>
                                          <p:spTgt spid="20"/>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accel="50000" decel="50000"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ppt_x"/>
                                          </p:val>
                                        </p:tav>
                                        <p:tav tm="100000">
                                          <p:val>
                                            <p:strVal val="#ppt_x"/>
                                          </p:val>
                                        </p:tav>
                                      </p:tavLst>
                                    </p:anim>
                                    <p:anim calcmode="lin" valueType="num">
                                      <p:cBhvr additive="base">
                                        <p:cTn id="68" dur="500" fill="hold"/>
                                        <p:tgtEl>
                                          <p:spTgt spid="29"/>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accel="50000" decel="50000" fill="hold" nodeType="after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additive="base">
                                        <p:cTn id="72" dur="500" fill="hold"/>
                                        <p:tgtEl>
                                          <p:spTgt spid="23"/>
                                        </p:tgtEl>
                                        <p:attrNameLst>
                                          <p:attrName>ppt_x</p:attrName>
                                        </p:attrNameLst>
                                      </p:cBhvr>
                                      <p:tavLst>
                                        <p:tav tm="0">
                                          <p:val>
                                            <p:strVal val="#ppt_x"/>
                                          </p:val>
                                        </p:tav>
                                        <p:tav tm="100000">
                                          <p:val>
                                            <p:strVal val="#ppt_x"/>
                                          </p:val>
                                        </p:tav>
                                      </p:tavLst>
                                    </p:anim>
                                    <p:anim calcmode="lin" valueType="num">
                                      <p:cBhvr additive="base">
                                        <p:cTn id="73" dur="500" fill="hold"/>
                                        <p:tgtEl>
                                          <p:spTgt spid="23"/>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accel="50000" decel="50000"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additive="base">
                                        <p:cTn id="77" dur="500" fill="hold"/>
                                        <p:tgtEl>
                                          <p:spTgt spid="31"/>
                                        </p:tgtEl>
                                        <p:attrNameLst>
                                          <p:attrName>ppt_x</p:attrName>
                                        </p:attrNameLst>
                                      </p:cBhvr>
                                      <p:tavLst>
                                        <p:tav tm="0">
                                          <p:val>
                                            <p:strVal val="#ppt_x"/>
                                          </p:val>
                                        </p:tav>
                                        <p:tav tm="100000">
                                          <p:val>
                                            <p:strVal val="#ppt_x"/>
                                          </p:val>
                                        </p:tav>
                                      </p:tavLst>
                                    </p:anim>
                                    <p:anim calcmode="lin" valueType="num">
                                      <p:cBhvr additive="base">
                                        <p:cTn id="78" dur="500" fill="hold"/>
                                        <p:tgtEl>
                                          <p:spTgt spid="31"/>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accel="50000" decel="50000" fill="hold" nodeType="afterEffect">
                                  <p:stCondLst>
                                    <p:cond delay="0"/>
                                  </p:stCondLst>
                                  <p:childTnLst>
                                    <p:set>
                                      <p:cBhvr>
                                        <p:cTn id="81" dur="1" fill="hold">
                                          <p:stCondLst>
                                            <p:cond delay="0"/>
                                          </p:stCondLst>
                                        </p:cTn>
                                        <p:tgtEl>
                                          <p:spTgt spid="25"/>
                                        </p:tgtEl>
                                        <p:attrNameLst>
                                          <p:attrName>style.visibility</p:attrName>
                                        </p:attrNameLst>
                                      </p:cBhvr>
                                      <p:to>
                                        <p:strVal val="visible"/>
                                      </p:to>
                                    </p:set>
                                    <p:anim calcmode="lin" valueType="num">
                                      <p:cBhvr additive="base">
                                        <p:cTn id="82" dur="500" fill="hold"/>
                                        <p:tgtEl>
                                          <p:spTgt spid="25"/>
                                        </p:tgtEl>
                                        <p:attrNameLst>
                                          <p:attrName>ppt_x</p:attrName>
                                        </p:attrNameLst>
                                      </p:cBhvr>
                                      <p:tavLst>
                                        <p:tav tm="0">
                                          <p:val>
                                            <p:strVal val="#ppt_x"/>
                                          </p:val>
                                        </p:tav>
                                        <p:tav tm="100000">
                                          <p:val>
                                            <p:strVal val="#ppt_x"/>
                                          </p:val>
                                        </p:tav>
                                      </p:tavLst>
                                    </p:anim>
                                    <p:anim calcmode="lin" valueType="num">
                                      <p:cBhvr additive="base">
                                        <p:cTn id="83" dur="500" fill="hold"/>
                                        <p:tgtEl>
                                          <p:spTgt spid="25"/>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accel="50000" decel="50000"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additive="base">
                                        <p:cTn id="87" dur="500" fill="hold"/>
                                        <p:tgtEl>
                                          <p:spTgt spid="34"/>
                                        </p:tgtEl>
                                        <p:attrNameLst>
                                          <p:attrName>ppt_x</p:attrName>
                                        </p:attrNameLst>
                                      </p:cBhvr>
                                      <p:tavLst>
                                        <p:tav tm="0">
                                          <p:val>
                                            <p:strVal val="#ppt_x"/>
                                          </p:val>
                                        </p:tav>
                                        <p:tav tm="100000">
                                          <p:val>
                                            <p:strVal val="#ppt_x"/>
                                          </p:val>
                                        </p:tav>
                                      </p:tavLst>
                                    </p:anim>
                                    <p:anim calcmode="lin" valueType="num">
                                      <p:cBhvr additive="base">
                                        <p:cTn id="88" dur="500" fill="hold"/>
                                        <p:tgtEl>
                                          <p:spTgt spid="34"/>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accel="50000" decel="50000" fill="hold" nodeType="afterEffect">
                                  <p:stCondLst>
                                    <p:cond delay="0"/>
                                  </p:stCondLst>
                                  <p:childTnLst>
                                    <p:set>
                                      <p:cBhvr>
                                        <p:cTn id="91" dur="1" fill="hold">
                                          <p:stCondLst>
                                            <p:cond delay="0"/>
                                          </p:stCondLst>
                                        </p:cTn>
                                        <p:tgtEl>
                                          <p:spTgt spid="33"/>
                                        </p:tgtEl>
                                        <p:attrNameLst>
                                          <p:attrName>style.visibility</p:attrName>
                                        </p:attrNameLst>
                                      </p:cBhvr>
                                      <p:to>
                                        <p:strVal val="visible"/>
                                      </p:to>
                                    </p:set>
                                    <p:anim calcmode="lin" valueType="num">
                                      <p:cBhvr additive="base">
                                        <p:cTn id="92" dur="500" fill="hold"/>
                                        <p:tgtEl>
                                          <p:spTgt spid="33"/>
                                        </p:tgtEl>
                                        <p:attrNameLst>
                                          <p:attrName>ppt_x</p:attrName>
                                        </p:attrNameLst>
                                      </p:cBhvr>
                                      <p:tavLst>
                                        <p:tav tm="0">
                                          <p:val>
                                            <p:strVal val="#ppt_x"/>
                                          </p:val>
                                        </p:tav>
                                        <p:tav tm="100000">
                                          <p:val>
                                            <p:strVal val="#ppt_x"/>
                                          </p:val>
                                        </p:tav>
                                      </p:tavLst>
                                    </p:anim>
                                    <p:anim calcmode="lin" valueType="num">
                                      <p:cBhvr additive="base">
                                        <p:cTn id="93" dur="500" fill="hold"/>
                                        <p:tgtEl>
                                          <p:spTgt spid="33"/>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 presetClass="entr" presetSubtype="4" accel="50000" decel="5000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 calcmode="lin" valueType="num">
                                      <p:cBhvr additive="base">
                                        <p:cTn id="97" dur="500" fill="hold"/>
                                        <p:tgtEl>
                                          <p:spTgt spid="32"/>
                                        </p:tgtEl>
                                        <p:attrNameLst>
                                          <p:attrName>ppt_x</p:attrName>
                                        </p:attrNameLst>
                                      </p:cBhvr>
                                      <p:tavLst>
                                        <p:tav tm="0">
                                          <p:val>
                                            <p:strVal val="#ppt_x"/>
                                          </p:val>
                                        </p:tav>
                                        <p:tav tm="100000">
                                          <p:val>
                                            <p:strVal val="#ppt_x"/>
                                          </p:val>
                                        </p:tav>
                                      </p:tavLst>
                                    </p:anim>
                                    <p:anim calcmode="lin" valueType="num">
                                      <p:cBhvr additive="base">
                                        <p:cTn id="98" dur="500" fill="hold"/>
                                        <p:tgtEl>
                                          <p:spTgt spid="32"/>
                                        </p:tgtEl>
                                        <p:attrNameLst>
                                          <p:attrName>ppt_y</p:attrName>
                                        </p:attrNameLst>
                                      </p:cBhvr>
                                      <p:tavLst>
                                        <p:tav tm="0">
                                          <p:val>
                                            <p:strVal val="1+#ppt_h/2"/>
                                          </p:val>
                                        </p:tav>
                                        <p:tav tm="100000">
                                          <p:val>
                                            <p:strVal val="#ppt_y"/>
                                          </p:val>
                                        </p:tav>
                                      </p:tavLst>
                                    </p:anim>
                                  </p:childTnLst>
                                </p:cTn>
                              </p:par>
                            </p:childTnLst>
                          </p:cTn>
                        </p:par>
                        <p:par>
                          <p:cTn id="99" fill="hold">
                            <p:stCondLst>
                              <p:cond delay="9500"/>
                            </p:stCondLst>
                            <p:childTnLst>
                              <p:par>
                                <p:cTn id="100" presetID="2" presetClass="entr" presetSubtype="4" accel="50000" decel="50000" fill="hold" nodeType="afterEffect">
                                  <p:stCondLst>
                                    <p:cond delay="0"/>
                                  </p:stCondLst>
                                  <p:childTnLst>
                                    <p:set>
                                      <p:cBhvr>
                                        <p:cTn id="101" dur="1" fill="hold">
                                          <p:stCondLst>
                                            <p:cond delay="0"/>
                                          </p:stCondLst>
                                        </p:cTn>
                                        <p:tgtEl>
                                          <p:spTgt spid="36"/>
                                        </p:tgtEl>
                                        <p:attrNameLst>
                                          <p:attrName>style.visibility</p:attrName>
                                        </p:attrNameLst>
                                      </p:cBhvr>
                                      <p:to>
                                        <p:strVal val="visible"/>
                                      </p:to>
                                    </p:set>
                                    <p:anim calcmode="lin" valueType="num">
                                      <p:cBhvr additive="base">
                                        <p:cTn id="102" dur="500" fill="hold"/>
                                        <p:tgtEl>
                                          <p:spTgt spid="36"/>
                                        </p:tgtEl>
                                        <p:attrNameLst>
                                          <p:attrName>ppt_x</p:attrName>
                                        </p:attrNameLst>
                                      </p:cBhvr>
                                      <p:tavLst>
                                        <p:tav tm="0">
                                          <p:val>
                                            <p:strVal val="#ppt_x"/>
                                          </p:val>
                                        </p:tav>
                                        <p:tav tm="100000">
                                          <p:val>
                                            <p:strVal val="#ppt_x"/>
                                          </p:val>
                                        </p:tav>
                                      </p:tavLst>
                                    </p:anim>
                                    <p:anim calcmode="lin" valueType="num">
                                      <p:cBhvr additive="base">
                                        <p:cTn id="103"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7" grpId="0" animBg="1"/>
      <p:bldP spid="22" grpId="0" animBg="1"/>
      <p:bldP spid="27" grpId="0" animBg="1"/>
      <p:bldP spid="28" grpId="0" animBg="1"/>
      <p:bldP spid="29" grpId="0" animBg="1"/>
      <p:bldP spid="31" grpId="0" animBg="1"/>
      <p:bldP spid="32" grpId="0" animBg="1"/>
      <p:bldP spid="3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91682" y="1592643"/>
            <a:ext cx="2414977" cy="2640272"/>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9" name="矩形 38"/>
          <p:cNvSpPr/>
          <p:nvPr/>
        </p:nvSpPr>
        <p:spPr>
          <a:xfrm>
            <a:off x="3810672" y="1592643"/>
            <a:ext cx="2414977" cy="2640272"/>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0" name="矩形 39"/>
          <p:cNvSpPr/>
          <p:nvPr/>
        </p:nvSpPr>
        <p:spPr>
          <a:xfrm>
            <a:off x="6653460" y="1592643"/>
            <a:ext cx="2414977" cy="2640272"/>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1" name="矩形 40"/>
          <p:cNvSpPr/>
          <p:nvPr/>
        </p:nvSpPr>
        <p:spPr>
          <a:xfrm>
            <a:off x="9491016" y="1592643"/>
            <a:ext cx="2414977" cy="2640272"/>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13"/>
          <p:cNvSpPr/>
          <p:nvPr/>
        </p:nvSpPr>
        <p:spPr bwMode="auto">
          <a:xfrm>
            <a:off x="1477579" y="3399899"/>
            <a:ext cx="1443182" cy="1540287"/>
          </a:xfrm>
          <a:prstGeom prst="rect">
            <a:avLst/>
          </a:prstGeom>
          <a:solidFill>
            <a:schemeClr val="accent1"/>
          </a:solidFill>
          <a:ln>
            <a:noFill/>
          </a:ln>
          <a:effectLst/>
        </p:spPr>
        <p:txBody>
          <a:bodyPr anchor="ctr"/>
          <a:lstStyle/>
          <a:p>
            <a:pPr algn="ctr">
              <a:lnSpc>
                <a:spcPct val="150000"/>
              </a:lnSpc>
              <a:defRPr/>
            </a:pPr>
            <a:endParaRPr lang="zh-CN" altLang="en-US" sz="1476" dirty="0">
              <a:solidFill>
                <a:srgbClr val="F8F8F8"/>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14"/>
          <p:cNvSpPr/>
          <p:nvPr/>
        </p:nvSpPr>
        <p:spPr bwMode="auto">
          <a:xfrm>
            <a:off x="4296569" y="3399899"/>
            <a:ext cx="1443182" cy="1540287"/>
          </a:xfrm>
          <a:prstGeom prst="rect">
            <a:avLst/>
          </a:prstGeom>
          <a:solidFill>
            <a:schemeClr val="accent2"/>
          </a:solidFill>
          <a:ln>
            <a:noFill/>
          </a:ln>
          <a:effectLst/>
        </p:spPr>
        <p:txBody>
          <a:bodyPr anchor="ctr"/>
          <a:lstStyle/>
          <a:p>
            <a:pPr algn="ctr">
              <a:lnSpc>
                <a:spcPct val="150000"/>
              </a:lnSpc>
              <a:defRPr/>
            </a:pPr>
            <a:endParaRPr lang="zh-CN" altLang="en-US" sz="1476" dirty="0">
              <a:solidFill>
                <a:srgbClr val="F8F8F8"/>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矩形 15"/>
          <p:cNvSpPr/>
          <p:nvPr/>
        </p:nvSpPr>
        <p:spPr bwMode="auto">
          <a:xfrm>
            <a:off x="9976913" y="3399899"/>
            <a:ext cx="1443182" cy="1540287"/>
          </a:xfrm>
          <a:prstGeom prst="rect">
            <a:avLst/>
          </a:prstGeom>
          <a:solidFill>
            <a:schemeClr val="accent4"/>
          </a:solidFill>
          <a:ln>
            <a:noFill/>
          </a:ln>
          <a:effectLst/>
        </p:spPr>
        <p:txBody>
          <a:bodyPr anchor="ctr"/>
          <a:lstStyle/>
          <a:p>
            <a:pPr algn="ctr">
              <a:lnSpc>
                <a:spcPct val="150000"/>
              </a:lnSpc>
              <a:defRPr/>
            </a:pPr>
            <a:endParaRPr lang="zh-CN" altLang="en-US" sz="1476" dirty="0">
              <a:solidFill>
                <a:srgbClr val="F8F8F8"/>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矩形 16"/>
          <p:cNvSpPr/>
          <p:nvPr/>
        </p:nvSpPr>
        <p:spPr bwMode="auto">
          <a:xfrm>
            <a:off x="7139357" y="3399899"/>
            <a:ext cx="1443182" cy="1540287"/>
          </a:xfrm>
          <a:prstGeom prst="rect">
            <a:avLst/>
          </a:prstGeom>
          <a:solidFill>
            <a:schemeClr val="accent3"/>
          </a:solidFill>
          <a:ln>
            <a:noFill/>
          </a:ln>
          <a:effectLst/>
        </p:spPr>
        <p:txBody>
          <a:bodyPr anchor="ctr"/>
          <a:lstStyle/>
          <a:p>
            <a:pPr algn="ctr">
              <a:lnSpc>
                <a:spcPct val="150000"/>
              </a:lnSpc>
              <a:defRPr/>
            </a:pPr>
            <a:endParaRPr lang="zh-CN" altLang="en-US" sz="1476" dirty="0">
              <a:solidFill>
                <a:srgbClr val="F8F8F8"/>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文本框 23"/>
          <p:cNvSpPr txBox="1">
            <a:spLocks noChangeArrowheads="1"/>
          </p:cNvSpPr>
          <p:nvPr/>
        </p:nvSpPr>
        <p:spPr bwMode="auto">
          <a:xfrm>
            <a:off x="1840098" y="4040776"/>
            <a:ext cx="71814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ct val="150000"/>
              </a:lnSpc>
              <a:spcBef>
                <a:spcPts val="0"/>
              </a:spcBef>
              <a:spcAft>
                <a:spcPts val="0"/>
              </a:spcAft>
              <a:buNone/>
            </a:pPr>
            <a:r>
              <a:rPr lang="zh-CN" altLang="en-US" sz="1400" dirty="0">
                <a:solidFill>
                  <a:schemeClr val="bg1"/>
                </a:solidFill>
                <a:latin typeface="Arial" panose="020B0604020202020204" pitchFamily="34" charset="0"/>
                <a:cs typeface="Arial" panose="020B0604020202020204" pitchFamily="34" charset="0"/>
                <a:sym typeface="Arial" panose="020B0604020202020204" pitchFamily="34" charset="0"/>
              </a:rPr>
              <a:t>文字内容</a:t>
            </a:r>
            <a:endParaRPr lang="en-US" altLang="zh-CN" sz="1400" b="1"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
        <p:nvSpPr>
          <p:cNvPr id="31" name="Content Placeholder 2"/>
          <p:cNvSpPr txBox="1">
            <a:spLocks/>
          </p:cNvSpPr>
          <p:nvPr/>
        </p:nvSpPr>
        <p:spPr>
          <a:xfrm>
            <a:off x="1109001" y="5314764"/>
            <a:ext cx="2180339" cy="215444"/>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spcBef>
                <a:spcPts val="0"/>
              </a:spcBef>
              <a:spcAft>
                <a:spcPts val="0"/>
              </a:spcAft>
            </a:pPr>
            <a:r>
              <a:rPr lang="zh-CN" altLang="en-US" sz="14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2" name="Content Placeholder 2"/>
          <p:cNvSpPr txBox="1">
            <a:spLocks/>
          </p:cNvSpPr>
          <p:nvPr/>
        </p:nvSpPr>
        <p:spPr>
          <a:xfrm>
            <a:off x="945331" y="5672136"/>
            <a:ext cx="2507679" cy="553998"/>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3" name="Content Placeholder 2"/>
          <p:cNvSpPr txBox="1">
            <a:spLocks/>
          </p:cNvSpPr>
          <p:nvPr/>
        </p:nvSpPr>
        <p:spPr>
          <a:xfrm>
            <a:off x="3942112" y="5314764"/>
            <a:ext cx="2180339" cy="215444"/>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spcBef>
                <a:spcPts val="0"/>
              </a:spcBef>
              <a:spcAft>
                <a:spcPts val="0"/>
              </a:spcAft>
            </a:pPr>
            <a:r>
              <a:rPr lang="zh-CN" altLang="en-US" sz="14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4" name="Content Placeholder 2"/>
          <p:cNvSpPr txBox="1">
            <a:spLocks/>
          </p:cNvSpPr>
          <p:nvPr/>
        </p:nvSpPr>
        <p:spPr>
          <a:xfrm>
            <a:off x="3764321" y="5672136"/>
            <a:ext cx="2507679" cy="553998"/>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5" name="Content Placeholder 2"/>
          <p:cNvSpPr txBox="1">
            <a:spLocks/>
          </p:cNvSpPr>
          <p:nvPr/>
        </p:nvSpPr>
        <p:spPr>
          <a:xfrm>
            <a:off x="6775223" y="5314764"/>
            <a:ext cx="2180339" cy="215444"/>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spcBef>
                <a:spcPts val="0"/>
              </a:spcBef>
              <a:spcAft>
                <a:spcPts val="0"/>
              </a:spcAft>
            </a:pPr>
            <a:r>
              <a:rPr lang="zh-CN" altLang="en-US" sz="14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6" name="Content Placeholder 2"/>
          <p:cNvSpPr txBox="1">
            <a:spLocks/>
          </p:cNvSpPr>
          <p:nvPr/>
        </p:nvSpPr>
        <p:spPr>
          <a:xfrm>
            <a:off x="6607109" y="5672136"/>
            <a:ext cx="2507679" cy="553998"/>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7" name="Content Placeholder 2"/>
          <p:cNvSpPr txBox="1">
            <a:spLocks/>
          </p:cNvSpPr>
          <p:nvPr/>
        </p:nvSpPr>
        <p:spPr>
          <a:xfrm>
            <a:off x="9608335" y="5314764"/>
            <a:ext cx="2180339" cy="215444"/>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spcBef>
                <a:spcPts val="0"/>
              </a:spcBef>
              <a:spcAft>
                <a:spcPts val="0"/>
              </a:spcAft>
            </a:pPr>
            <a:r>
              <a:rPr lang="zh-CN" altLang="en-US" sz="14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8" name="Content Placeholder 2"/>
          <p:cNvSpPr txBox="1">
            <a:spLocks/>
          </p:cNvSpPr>
          <p:nvPr/>
        </p:nvSpPr>
        <p:spPr>
          <a:xfrm>
            <a:off x="9444665" y="5672136"/>
            <a:ext cx="2507679" cy="553998"/>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2" name="文本框 41"/>
          <p:cNvSpPr txBox="1">
            <a:spLocks noChangeArrowheads="1"/>
          </p:cNvSpPr>
          <p:nvPr/>
        </p:nvSpPr>
        <p:spPr bwMode="auto">
          <a:xfrm>
            <a:off x="4659088" y="4040776"/>
            <a:ext cx="71814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ct val="150000"/>
              </a:lnSpc>
              <a:spcBef>
                <a:spcPts val="0"/>
              </a:spcBef>
              <a:spcAft>
                <a:spcPts val="0"/>
              </a:spcAft>
              <a:buNone/>
            </a:pPr>
            <a:r>
              <a:rPr lang="zh-CN" altLang="en-US" sz="1400" dirty="0">
                <a:solidFill>
                  <a:schemeClr val="bg1"/>
                </a:solidFill>
                <a:latin typeface="Arial" panose="020B0604020202020204" pitchFamily="34" charset="0"/>
                <a:cs typeface="Arial" panose="020B0604020202020204" pitchFamily="34" charset="0"/>
                <a:sym typeface="Arial" panose="020B0604020202020204" pitchFamily="34" charset="0"/>
              </a:rPr>
              <a:t>文字内容</a:t>
            </a:r>
            <a:endParaRPr lang="en-US" altLang="zh-CN" sz="1400" b="1"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
        <p:nvSpPr>
          <p:cNvPr id="43" name="文本框 42"/>
          <p:cNvSpPr txBox="1">
            <a:spLocks noChangeArrowheads="1"/>
          </p:cNvSpPr>
          <p:nvPr/>
        </p:nvSpPr>
        <p:spPr bwMode="auto">
          <a:xfrm>
            <a:off x="7501876" y="4040776"/>
            <a:ext cx="71814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ct val="150000"/>
              </a:lnSpc>
              <a:spcBef>
                <a:spcPts val="0"/>
              </a:spcBef>
              <a:spcAft>
                <a:spcPts val="0"/>
              </a:spcAft>
              <a:buNone/>
            </a:pPr>
            <a:r>
              <a:rPr lang="zh-CN" altLang="en-US" sz="1400" dirty="0">
                <a:solidFill>
                  <a:schemeClr val="bg1"/>
                </a:solidFill>
                <a:latin typeface="Arial" panose="020B0604020202020204" pitchFamily="34" charset="0"/>
                <a:cs typeface="Arial" panose="020B0604020202020204" pitchFamily="34" charset="0"/>
                <a:sym typeface="Arial" panose="020B0604020202020204" pitchFamily="34" charset="0"/>
              </a:rPr>
              <a:t>文字内容</a:t>
            </a:r>
            <a:endParaRPr lang="en-US" altLang="zh-CN" sz="1400" b="1"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
        <p:nvSpPr>
          <p:cNvPr id="44" name="文本框 43"/>
          <p:cNvSpPr txBox="1">
            <a:spLocks noChangeArrowheads="1"/>
          </p:cNvSpPr>
          <p:nvPr/>
        </p:nvSpPr>
        <p:spPr bwMode="auto">
          <a:xfrm>
            <a:off x="10339432" y="4040776"/>
            <a:ext cx="71814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lnSpc>
                <a:spcPct val="150000"/>
              </a:lnSpc>
              <a:spcBef>
                <a:spcPts val="0"/>
              </a:spcBef>
              <a:spcAft>
                <a:spcPts val="0"/>
              </a:spcAft>
              <a:buNone/>
            </a:pPr>
            <a:r>
              <a:rPr lang="zh-CN" altLang="en-US" sz="1400" dirty="0">
                <a:solidFill>
                  <a:schemeClr val="bg1"/>
                </a:solidFill>
                <a:latin typeface="Arial" panose="020B0604020202020204" pitchFamily="34" charset="0"/>
                <a:cs typeface="Arial" panose="020B0604020202020204" pitchFamily="34" charset="0"/>
                <a:sym typeface="Arial" panose="020B0604020202020204" pitchFamily="34" charset="0"/>
              </a:rPr>
              <a:t>文字内容</a:t>
            </a:r>
            <a:endParaRPr lang="en-US" altLang="zh-CN" sz="1400" b="1"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
        <p:nvSpPr>
          <p:cNvPr id="22" name="Content Placeholder 2"/>
          <p:cNvSpPr txBox="1">
            <a:spLocks/>
          </p:cNvSpPr>
          <p:nvPr/>
        </p:nvSpPr>
        <p:spPr>
          <a:xfrm>
            <a:off x="547751" y="366080"/>
            <a:ext cx="3217476" cy="369204"/>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399"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399"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 Box 11"/>
          <p:cNvSpPr txBox="1">
            <a:spLocks noChangeArrowheads="1"/>
          </p:cNvSpPr>
          <p:nvPr/>
        </p:nvSpPr>
        <p:spPr bwMode="auto">
          <a:xfrm>
            <a:off x="547752" y="727938"/>
            <a:ext cx="264144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defRPr/>
            </a:pPr>
            <a:r>
              <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513913005"/>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15" presetClass="entr" presetSubtype="0" fill="hold" grpId="0" nodeType="afterEffect">
                                  <p:stCondLst>
                                    <p:cond delay="250"/>
                                  </p:stCondLst>
                                  <p:childTnLst>
                                    <p:set>
                                      <p:cBhvr>
                                        <p:cTn id="13" dur="1" fill="hold">
                                          <p:stCondLst>
                                            <p:cond delay="0"/>
                                          </p:stCondLst>
                                        </p:cTn>
                                        <p:tgtEl>
                                          <p:spTgt spid="39"/>
                                        </p:tgtEl>
                                        <p:attrNameLst>
                                          <p:attrName>style.visibility</p:attrName>
                                        </p:attrNameLst>
                                      </p:cBhvr>
                                      <p:to>
                                        <p:strVal val="visible"/>
                                      </p:to>
                                    </p:set>
                                    <p:anim calcmode="lin" valueType="num">
                                      <p:cBhvr>
                                        <p:cTn id="14" dur="1000" fill="hold"/>
                                        <p:tgtEl>
                                          <p:spTgt spid="39"/>
                                        </p:tgtEl>
                                        <p:attrNameLst>
                                          <p:attrName>ppt_w</p:attrName>
                                        </p:attrNameLst>
                                      </p:cBhvr>
                                      <p:tavLst>
                                        <p:tav tm="0">
                                          <p:val>
                                            <p:fltVal val="0"/>
                                          </p:val>
                                        </p:tav>
                                        <p:tav tm="100000">
                                          <p:val>
                                            <p:strVal val="#ppt_w"/>
                                          </p:val>
                                        </p:tav>
                                      </p:tavLst>
                                    </p:anim>
                                    <p:anim calcmode="lin" valueType="num">
                                      <p:cBhvr>
                                        <p:cTn id="15" dur="1000" fill="hold"/>
                                        <p:tgtEl>
                                          <p:spTgt spid="39"/>
                                        </p:tgtEl>
                                        <p:attrNameLst>
                                          <p:attrName>ppt_h</p:attrName>
                                        </p:attrNameLst>
                                      </p:cBhvr>
                                      <p:tavLst>
                                        <p:tav tm="0">
                                          <p:val>
                                            <p:fltVal val="0"/>
                                          </p:val>
                                        </p:tav>
                                        <p:tav tm="100000">
                                          <p:val>
                                            <p:strVal val="#ppt_h"/>
                                          </p:val>
                                        </p:tav>
                                      </p:tavLst>
                                    </p:anim>
                                    <p:anim calcmode="lin" valueType="num">
                                      <p:cBhvr>
                                        <p:cTn id="16" dur="1000" fill="hold"/>
                                        <p:tgtEl>
                                          <p:spTgt spid="39"/>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39"/>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2250"/>
                            </p:stCondLst>
                            <p:childTnLst>
                              <p:par>
                                <p:cTn id="19" presetID="15" presetClass="entr" presetSubtype="0" fill="hold" grpId="0" nodeType="afterEffect">
                                  <p:stCondLst>
                                    <p:cond delay="500"/>
                                  </p:stCondLst>
                                  <p:childTnLst>
                                    <p:set>
                                      <p:cBhvr>
                                        <p:cTn id="20" dur="1" fill="hold">
                                          <p:stCondLst>
                                            <p:cond delay="0"/>
                                          </p:stCondLst>
                                        </p:cTn>
                                        <p:tgtEl>
                                          <p:spTgt spid="40"/>
                                        </p:tgtEl>
                                        <p:attrNameLst>
                                          <p:attrName>style.visibility</p:attrName>
                                        </p:attrNameLst>
                                      </p:cBhvr>
                                      <p:to>
                                        <p:strVal val="visible"/>
                                      </p:to>
                                    </p:set>
                                    <p:anim calcmode="lin" valueType="num">
                                      <p:cBhvr>
                                        <p:cTn id="21" dur="1000" fill="hold"/>
                                        <p:tgtEl>
                                          <p:spTgt spid="40"/>
                                        </p:tgtEl>
                                        <p:attrNameLst>
                                          <p:attrName>ppt_w</p:attrName>
                                        </p:attrNameLst>
                                      </p:cBhvr>
                                      <p:tavLst>
                                        <p:tav tm="0">
                                          <p:val>
                                            <p:fltVal val="0"/>
                                          </p:val>
                                        </p:tav>
                                        <p:tav tm="100000">
                                          <p:val>
                                            <p:strVal val="#ppt_w"/>
                                          </p:val>
                                        </p:tav>
                                      </p:tavLst>
                                    </p:anim>
                                    <p:anim calcmode="lin" valueType="num">
                                      <p:cBhvr>
                                        <p:cTn id="22" dur="1000" fill="hold"/>
                                        <p:tgtEl>
                                          <p:spTgt spid="40"/>
                                        </p:tgtEl>
                                        <p:attrNameLst>
                                          <p:attrName>ppt_h</p:attrName>
                                        </p:attrNameLst>
                                      </p:cBhvr>
                                      <p:tavLst>
                                        <p:tav tm="0">
                                          <p:val>
                                            <p:fltVal val="0"/>
                                          </p:val>
                                        </p:tav>
                                        <p:tav tm="100000">
                                          <p:val>
                                            <p:strVal val="#ppt_h"/>
                                          </p:val>
                                        </p:tav>
                                      </p:tavLst>
                                    </p:anim>
                                    <p:anim calcmode="lin" valueType="num">
                                      <p:cBhvr>
                                        <p:cTn id="23" dur="1000" fill="hold"/>
                                        <p:tgtEl>
                                          <p:spTgt spid="40"/>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40"/>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3750"/>
                            </p:stCondLst>
                            <p:childTnLst>
                              <p:par>
                                <p:cTn id="26" presetID="15" presetClass="entr" presetSubtype="0" fill="hold" grpId="0" nodeType="afterEffect">
                                  <p:stCondLst>
                                    <p:cond delay="750"/>
                                  </p:stCondLst>
                                  <p:childTnLst>
                                    <p:set>
                                      <p:cBhvr>
                                        <p:cTn id="27" dur="1" fill="hold">
                                          <p:stCondLst>
                                            <p:cond delay="0"/>
                                          </p:stCondLst>
                                        </p:cTn>
                                        <p:tgtEl>
                                          <p:spTgt spid="41"/>
                                        </p:tgtEl>
                                        <p:attrNameLst>
                                          <p:attrName>style.visibility</p:attrName>
                                        </p:attrNameLst>
                                      </p:cBhvr>
                                      <p:to>
                                        <p:strVal val="visible"/>
                                      </p:to>
                                    </p:set>
                                    <p:anim calcmode="lin" valueType="num">
                                      <p:cBhvr>
                                        <p:cTn id="28" dur="1000" fill="hold"/>
                                        <p:tgtEl>
                                          <p:spTgt spid="41"/>
                                        </p:tgtEl>
                                        <p:attrNameLst>
                                          <p:attrName>ppt_w</p:attrName>
                                        </p:attrNameLst>
                                      </p:cBhvr>
                                      <p:tavLst>
                                        <p:tav tm="0">
                                          <p:val>
                                            <p:fltVal val="0"/>
                                          </p:val>
                                        </p:tav>
                                        <p:tav tm="100000">
                                          <p:val>
                                            <p:strVal val="#ppt_w"/>
                                          </p:val>
                                        </p:tav>
                                      </p:tavLst>
                                    </p:anim>
                                    <p:anim calcmode="lin" valueType="num">
                                      <p:cBhvr>
                                        <p:cTn id="29" dur="1000" fill="hold"/>
                                        <p:tgtEl>
                                          <p:spTgt spid="41"/>
                                        </p:tgtEl>
                                        <p:attrNameLst>
                                          <p:attrName>ppt_h</p:attrName>
                                        </p:attrNameLst>
                                      </p:cBhvr>
                                      <p:tavLst>
                                        <p:tav tm="0">
                                          <p:val>
                                            <p:fltVal val="0"/>
                                          </p:val>
                                        </p:tav>
                                        <p:tav tm="100000">
                                          <p:val>
                                            <p:strVal val="#ppt_h"/>
                                          </p:val>
                                        </p:tav>
                                      </p:tavLst>
                                    </p:anim>
                                    <p:anim calcmode="lin" valueType="num">
                                      <p:cBhvr>
                                        <p:cTn id="30" dur="1000" fill="hold"/>
                                        <p:tgtEl>
                                          <p:spTgt spid="41"/>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41"/>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5500"/>
                            </p:stCondLst>
                            <p:childTnLst>
                              <p:par>
                                <p:cTn id="33" presetID="22" presetClass="entr" presetSubtype="1"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up)">
                                      <p:cBhvr>
                                        <p:cTn id="35" dur="500"/>
                                        <p:tgtEl>
                                          <p:spTgt spid="14"/>
                                        </p:tgtEl>
                                      </p:cBhvr>
                                    </p:animEffect>
                                  </p:childTnLst>
                                </p:cTn>
                              </p:par>
                            </p:childTnLst>
                          </p:cTn>
                        </p:par>
                        <p:par>
                          <p:cTn id="36" fill="hold">
                            <p:stCondLst>
                              <p:cond delay="6000"/>
                            </p:stCondLst>
                            <p:childTnLst>
                              <p:par>
                                <p:cTn id="37" presetID="53" presetClass="entr" presetSubtype="16"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p:cTn id="39" dur="500" fill="hold"/>
                                        <p:tgtEl>
                                          <p:spTgt spid="24"/>
                                        </p:tgtEl>
                                        <p:attrNameLst>
                                          <p:attrName>ppt_w</p:attrName>
                                        </p:attrNameLst>
                                      </p:cBhvr>
                                      <p:tavLst>
                                        <p:tav tm="0">
                                          <p:val>
                                            <p:fltVal val="0"/>
                                          </p:val>
                                        </p:tav>
                                        <p:tav tm="100000">
                                          <p:val>
                                            <p:strVal val="#ppt_w"/>
                                          </p:val>
                                        </p:tav>
                                      </p:tavLst>
                                    </p:anim>
                                    <p:anim calcmode="lin" valueType="num">
                                      <p:cBhvr>
                                        <p:cTn id="40" dur="500" fill="hold"/>
                                        <p:tgtEl>
                                          <p:spTgt spid="24"/>
                                        </p:tgtEl>
                                        <p:attrNameLst>
                                          <p:attrName>ppt_h</p:attrName>
                                        </p:attrNameLst>
                                      </p:cBhvr>
                                      <p:tavLst>
                                        <p:tav tm="0">
                                          <p:val>
                                            <p:fltVal val="0"/>
                                          </p:val>
                                        </p:tav>
                                        <p:tav tm="100000">
                                          <p:val>
                                            <p:strVal val="#ppt_h"/>
                                          </p:val>
                                        </p:tav>
                                      </p:tavLst>
                                    </p:anim>
                                    <p:animEffect transition="in" filter="fade">
                                      <p:cBhvr>
                                        <p:cTn id="41" dur="500"/>
                                        <p:tgtEl>
                                          <p:spTgt spid="24"/>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wipe(left)">
                                      <p:cBhvr>
                                        <p:cTn id="46" dur="750"/>
                                        <p:tgtEl>
                                          <p:spTgt spid="31"/>
                                        </p:tgtEl>
                                      </p:cBhvr>
                                    </p:animEffect>
                                  </p:childTnLst>
                                </p:cTn>
                              </p:par>
                            </p:childTnLst>
                          </p:cTn>
                        </p:par>
                        <p:par>
                          <p:cTn id="47" fill="hold">
                            <p:stCondLst>
                              <p:cond delay="750"/>
                            </p:stCondLst>
                            <p:childTnLst>
                              <p:par>
                                <p:cTn id="48" presetID="22" presetClass="entr" presetSubtype="8" fill="hold" grpId="0" nodeType="after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wipe(left)">
                                      <p:cBhvr>
                                        <p:cTn id="50" dur="750"/>
                                        <p:tgtEl>
                                          <p:spTgt spid="32"/>
                                        </p:tgtEl>
                                      </p:cBhvr>
                                    </p:animEffect>
                                  </p:childTnLst>
                                </p:cTn>
                              </p:par>
                            </p:childTnLst>
                          </p:cTn>
                        </p:par>
                        <p:par>
                          <p:cTn id="51" fill="hold">
                            <p:stCondLst>
                              <p:cond delay="1500"/>
                            </p:stCondLst>
                            <p:childTnLst>
                              <p:par>
                                <p:cTn id="52" presetID="22" presetClass="entr" presetSubtype="1"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wipe(up)">
                                      <p:cBhvr>
                                        <p:cTn id="54" dur="500"/>
                                        <p:tgtEl>
                                          <p:spTgt spid="15"/>
                                        </p:tgtEl>
                                      </p:cBhvr>
                                    </p:animEffect>
                                  </p:childTnLst>
                                </p:cTn>
                              </p:par>
                            </p:childTnLst>
                          </p:cTn>
                        </p:par>
                        <p:par>
                          <p:cTn id="55" fill="hold">
                            <p:stCondLst>
                              <p:cond delay="2000"/>
                            </p:stCondLst>
                            <p:childTnLst>
                              <p:par>
                                <p:cTn id="56" presetID="53" presetClass="entr" presetSubtype="16" fill="hold" grpId="0" nodeType="afterEffect">
                                  <p:stCondLst>
                                    <p:cond delay="0"/>
                                  </p:stCondLst>
                                  <p:childTnLst>
                                    <p:set>
                                      <p:cBhvr>
                                        <p:cTn id="57" dur="1" fill="hold">
                                          <p:stCondLst>
                                            <p:cond delay="0"/>
                                          </p:stCondLst>
                                        </p:cTn>
                                        <p:tgtEl>
                                          <p:spTgt spid="42"/>
                                        </p:tgtEl>
                                        <p:attrNameLst>
                                          <p:attrName>style.visibility</p:attrName>
                                        </p:attrNameLst>
                                      </p:cBhvr>
                                      <p:to>
                                        <p:strVal val="visible"/>
                                      </p:to>
                                    </p:set>
                                    <p:anim calcmode="lin" valueType="num">
                                      <p:cBhvr>
                                        <p:cTn id="58" dur="500" fill="hold"/>
                                        <p:tgtEl>
                                          <p:spTgt spid="42"/>
                                        </p:tgtEl>
                                        <p:attrNameLst>
                                          <p:attrName>ppt_w</p:attrName>
                                        </p:attrNameLst>
                                      </p:cBhvr>
                                      <p:tavLst>
                                        <p:tav tm="0">
                                          <p:val>
                                            <p:fltVal val="0"/>
                                          </p:val>
                                        </p:tav>
                                        <p:tav tm="100000">
                                          <p:val>
                                            <p:strVal val="#ppt_w"/>
                                          </p:val>
                                        </p:tav>
                                      </p:tavLst>
                                    </p:anim>
                                    <p:anim calcmode="lin" valueType="num">
                                      <p:cBhvr>
                                        <p:cTn id="59" dur="500" fill="hold"/>
                                        <p:tgtEl>
                                          <p:spTgt spid="42"/>
                                        </p:tgtEl>
                                        <p:attrNameLst>
                                          <p:attrName>ppt_h</p:attrName>
                                        </p:attrNameLst>
                                      </p:cBhvr>
                                      <p:tavLst>
                                        <p:tav tm="0">
                                          <p:val>
                                            <p:fltVal val="0"/>
                                          </p:val>
                                        </p:tav>
                                        <p:tav tm="100000">
                                          <p:val>
                                            <p:strVal val="#ppt_h"/>
                                          </p:val>
                                        </p:tav>
                                      </p:tavLst>
                                    </p:anim>
                                    <p:animEffect transition="in" filter="fade">
                                      <p:cBhvr>
                                        <p:cTn id="60" dur="500"/>
                                        <p:tgtEl>
                                          <p:spTgt spid="42"/>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8" fill="hold" grpId="0" nodeType="click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wipe(left)">
                                      <p:cBhvr>
                                        <p:cTn id="65" dur="750"/>
                                        <p:tgtEl>
                                          <p:spTgt spid="33"/>
                                        </p:tgtEl>
                                      </p:cBhvr>
                                    </p:animEffect>
                                  </p:childTnLst>
                                </p:cTn>
                              </p:par>
                            </p:childTnLst>
                          </p:cTn>
                        </p:par>
                        <p:par>
                          <p:cTn id="66" fill="hold">
                            <p:stCondLst>
                              <p:cond delay="750"/>
                            </p:stCondLst>
                            <p:childTnLst>
                              <p:par>
                                <p:cTn id="67" presetID="22" presetClass="entr" presetSubtype="8" fill="hold" grpId="0" nodeType="afterEffect">
                                  <p:stCondLst>
                                    <p:cond delay="0"/>
                                  </p:stCondLst>
                                  <p:childTnLst>
                                    <p:set>
                                      <p:cBhvr>
                                        <p:cTn id="68" dur="1" fill="hold">
                                          <p:stCondLst>
                                            <p:cond delay="0"/>
                                          </p:stCondLst>
                                        </p:cTn>
                                        <p:tgtEl>
                                          <p:spTgt spid="34"/>
                                        </p:tgtEl>
                                        <p:attrNameLst>
                                          <p:attrName>style.visibility</p:attrName>
                                        </p:attrNameLst>
                                      </p:cBhvr>
                                      <p:to>
                                        <p:strVal val="visible"/>
                                      </p:to>
                                    </p:set>
                                    <p:animEffect transition="in" filter="wipe(left)">
                                      <p:cBhvr>
                                        <p:cTn id="69" dur="750"/>
                                        <p:tgtEl>
                                          <p:spTgt spid="34"/>
                                        </p:tgtEl>
                                      </p:cBhvr>
                                    </p:animEffect>
                                  </p:childTnLst>
                                </p:cTn>
                              </p:par>
                            </p:childTnLst>
                          </p:cTn>
                        </p:par>
                        <p:par>
                          <p:cTn id="70" fill="hold">
                            <p:stCondLst>
                              <p:cond delay="1500"/>
                            </p:stCondLst>
                            <p:childTnLst>
                              <p:par>
                                <p:cTn id="71" presetID="22" presetClass="entr" presetSubtype="1"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wipe(up)">
                                      <p:cBhvr>
                                        <p:cTn id="73" dur="500"/>
                                        <p:tgtEl>
                                          <p:spTgt spid="17"/>
                                        </p:tgtEl>
                                      </p:cBhvr>
                                    </p:animEffect>
                                  </p:childTnLst>
                                </p:cTn>
                              </p:par>
                            </p:childTnLst>
                          </p:cTn>
                        </p:par>
                        <p:par>
                          <p:cTn id="74" fill="hold">
                            <p:stCondLst>
                              <p:cond delay="2000"/>
                            </p:stCondLst>
                            <p:childTnLst>
                              <p:par>
                                <p:cTn id="75" presetID="53" presetClass="entr" presetSubtype="16" fill="hold" grpId="0" nodeType="afterEffect">
                                  <p:stCondLst>
                                    <p:cond delay="0"/>
                                  </p:stCondLst>
                                  <p:childTnLst>
                                    <p:set>
                                      <p:cBhvr>
                                        <p:cTn id="76" dur="1" fill="hold">
                                          <p:stCondLst>
                                            <p:cond delay="0"/>
                                          </p:stCondLst>
                                        </p:cTn>
                                        <p:tgtEl>
                                          <p:spTgt spid="43"/>
                                        </p:tgtEl>
                                        <p:attrNameLst>
                                          <p:attrName>style.visibility</p:attrName>
                                        </p:attrNameLst>
                                      </p:cBhvr>
                                      <p:to>
                                        <p:strVal val="visible"/>
                                      </p:to>
                                    </p:set>
                                    <p:anim calcmode="lin" valueType="num">
                                      <p:cBhvr>
                                        <p:cTn id="77" dur="500" fill="hold"/>
                                        <p:tgtEl>
                                          <p:spTgt spid="43"/>
                                        </p:tgtEl>
                                        <p:attrNameLst>
                                          <p:attrName>ppt_w</p:attrName>
                                        </p:attrNameLst>
                                      </p:cBhvr>
                                      <p:tavLst>
                                        <p:tav tm="0">
                                          <p:val>
                                            <p:fltVal val="0"/>
                                          </p:val>
                                        </p:tav>
                                        <p:tav tm="100000">
                                          <p:val>
                                            <p:strVal val="#ppt_w"/>
                                          </p:val>
                                        </p:tav>
                                      </p:tavLst>
                                    </p:anim>
                                    <p:anim calcmode="lin" valueType="num">
                                      <p:cBhvr>
                                        <p:cTn id="78" dur="500" fill="hold"/>
                                        <p:tgtEl>
                                          <p:spTgt spid="43"/>
                                        </p:tgtEl>
                                        <p:attrNameLst>
                                          <p:attrName>ppt_h</p:attrName>
                                        </p:attrNameLst>
                                      </p:cBhvr>
                                      <p:tavLst>
                                        <p:tav tm="0">
                                          <p:val>
                                            <p:fltVal val="0"/>
                                          </p:val>
                                        </p:tav>
                                        <p:tav tm="100000">
                                          <p:val>
                                            <p:strVal val="#ppt_h"/>
                                          </p:val>
                                        </p:tav>
                                      </p:tavLst>
                                    </p:anim>
                                    <p:animEffect transition="in" filter="fade">
                                      <p:cBhvr>
                                        <p:cTn id="79" dur="500"/>
                                        <p:tgtEl>
                                          <p:spTgt spid="43"/>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8" fill="hold" grpId="0" nodeType="clickEffect">
                                  <p:stCondLst>
                                    <p:cond delay="0"/>
                                  </p:stCondLst>
                                  <p:childTnLst>
                                    <p:set>
                                      <p:cBhvr>
                                        <p:cTn id="83" dur="1" fill="hold">
                                          <p:stCondLst>
                                            <p:cond delay="0"/>
                                          </p:stCondLst>
                                        </p:cTn>
                                        <p:tgtEl>
                                          <p:spTgt spid="35"/>
                                        </p:tgtEl>
                                        <p:attrNameLst>
                                          <p:attrName>style.visibility</p:attrName>
                                        </p:attrNameLst>
                                      </p:cBhvr>
                                      <p:to>
                                        <p:strVal val="visible"/>
                                      </p:to>
                                    </p:set>
                                    <p:animEffect transition="in" filter="wipe(left)">
                                      <p:cBhvr>
                                        <p:cTn id="84" dur="750"/>
                                        <p:tgtEl>
                                          <p:spTgt spid="35"/>
                                        </p:tgtEl>
                                      </p:cBhvr>
                                    </p:animEffect>
                                  </p:childTnLst>
                                </p:cTn>
                              </p:par>
                            </p:childTnLst>
                          </p:cTn>
                        </p:par>
                        <p:par>
                          <p:cTn id="85" fill="hold">
                            <p:stCondLst>
                              <p:cond delay="750"/>
                            </p:stCondLst>
                            <p:childTnLst>
                              <p:par>
                                <p:cTn id="86" presetID="22" presetClass="entr" presetSubtype="8" fill="hold" grpId="0" nodeType="afterEffect">
                                  <p:stCondLst>
                                    <p:cond delay="0"/>
                                  </p:stCondLst>
                                  <p:childTnLst>
                                    <p:set>
                                      <p:cBhvr>
                                        <p:cTn id="87" dur="1" fill="hold">
                                          <p:stCondLst>
                                            <p:cond delay="0"/>
                                          </p:stCondLst>
                                        </p:cTn>
                                        <p:tgtEl>
                                          <p:spTgt spid="36"/>
                                        </p:tgtEl>
                                        <p:attrNameLst>
                                          <p:attrName>style.visibility</p:attrName>
                                        </p:attrNameLst>
                                      </p:cBhvr>
                                      <p:to>
                                        <p:strVal val="visible"/>
                                      </p:to>
                                    </p:set>
                                    <p:animEffect transition="in" filter="wipe(left)">
                                      <p:cBhvr>
                                        <p:cTn id="88" dur="750"/>
                                        <p:tgtEl>
                                          <p:spTgt spid="36"/>
                                        </p:tgtEl>
                                      </p:cBhvr>
                                    </p:animEffect>
                                  </p:childTnLst>
                                </p:cTn>
                              </p:par>
                            </p:childTnLst>
                          </p:cTn>
                        </p:par>
                        <p:par>
                          <p:cTn id="89" fill="hold">
                            <p:stCondLst>
                              <p:cond delay="1500"/>
                            </p:stCondLst>
                            <p:childTnLst>
                              <p:par>
                                <p:cTn id="90" presetID="22" presetClass="entr" presetSubtype="1" fill="hold" grpId="0" nodeType="afterEffect">
                                  <p:stCondLst>
                                    <p:cond delay="0"/>
                                  </p:stCondLst>
                                  <p:childTnLst>
                                    <p:set>
                                      <p:cBhvr>
                                        <p:cTn id="91" dur="1" fill="hold">
                                          <p:stCondLst>
                                            <p:cond delay="0"/>
                                          </p:stCondLst>
                                        </p:cTn>
                                        <p:tgtEl>
                                          <p:spTgt spid="16"/>
                                        </p:tgtEl>
                                        <p:attrNameLst>
                                          <p:attrName>style.visibility</p:attrName>
                                        </p:attrNameLst>
                                      </p:cBhvr>
                                      <p:to>
                                        <p:strVal val="visible"/>
                                      </p:to>
                                    </p:set>
                                    <p:animEffect transition="in" filter="wipe(up)">
                                      <p:cBhvr>
                                        <p:cTn id="92" dur="500"/>
                                        <p:tgtEl>
                                          <p:spTgt spid="16"/>
                                        </p:tgtEl>
                                      </p:cBhvr>
                                    </p:animEffect>
                                  </p:childTnLst>
                                </p:cTn>
                              </p:par>
                            </p:childTnLst>
                          </p:cTn>
                        </p:par>
                        <p:par>
                          <p:cTn id="93" fill="hold">
                            <p:stCondLst>
                              <p:cond delay="2000"/>
                            </p:stCondLst>
                            <p:childTnLst>
                              <p:par>
                                <p:cTn id="94" presetID="53" presetClass="entr" presetSubtype="16" fill="hold" grpId="0" nodeType="afterEffect">
                                  <p:stCondLst>
                                    <p:cond delay="0"/>
                                  </p:stCondLst>
                                  <p:childTnLst>
                                    <p:set>
                                      <p:cBhvr>
                                        <p:cTn id="95" dur="1" fill="hold">
                                          <p:stCondLst>
                                            <p:cond delay="0"/>
                                          </p:stCondLst>
                                        </p:cTn>
                                        <p:tgtEl>
                                          <p:spTgt spid="44"/>
                                        </p:tgtEl>
                                        <p:attrNameLst>
                                          <p:attrName>style.visibility</p:attrName>
                                        </p:attrNameLst>
                                      </p:cBhvr>
                                      <p:to>
                                        <p:strVal val="visible"/>
                                      </p:to>
                                    </p:set>
                                    <p:anim calcmode="lin" valueType="num">
                                      <p:cBhvr>
                                        <p:cTn id="96" dur="500" fill="hold"/>
                                        <p:tgtEl>
                                          <p:spTgt spid="44"/>
                                        </p:tgtEl>
                                        <p:attrNameLst>
                                          <p:attrName>ppt_w</p:attrName>
                                        </p:attrNameLst>
                                      </p:cBhvr>
                                      <p:tavLst>
                                        <p:tav tm="0">
                                          <p:val>
                                            <p:fltVal val="0"/>
                                          </p:val>
                                        </p:tav>
                                        <p:tav tm="100000">
                                          <p:val>
                                            <p:strVal val="#ppt_w"/>
                                          </p:val>
                                        </p:tav>
                                      </p:tavLst>
                                    </p:anim>
                                    <p:anim calcmode="lin" valueType="num">
                                      <p:cBhvr>
                                        <p:cTn id="97" dur="500" fill="hold"/>
                                        <p:tgtEl>
                                          <p:spTgt spid="44"/>
                                        </p:tgtEl>
                                        <p:attrNameLst>
                                          <p:attrName>ppt_h</p:attrName>
                                        </p:attrNameLst>
                                      </p:cBhvr>
                                      <p:tavLst>
                                        <p:tav tm="0">
                                          <p:val>
                                            <p:fltVal val="0"/>
                                          </p:val>
                                        </p:tav>
                                        <p:tav tm="100000">
                                          <p:val>
                                            <p:strVal val="#ppt_h"/>
                                          </p:val>
                                        </p:tav>
                                      </p:tavLst>
                                    </p:anim>
                                    <p:animEffect transition="in" filter="fade">
                                      <p:cBhvr>
                                        <p:cTn id="98" dur="500"/>
                                        <p:tgtEl>
                                          <p:spTgt spid="44"/>
                                        </p:tgtEl>
                                      </p:cBhvr>
                                    </p:animEffect>
                                  </p:childTnLst>
                                </p:cTn>
                              </p:par>
                            </p:childTnLst>
                          </p:cTn>
                        </p:par>
                      </p:childTnLst>
                    </p:cTn>
                  </p:par>
                  <p:par>
                    <p:cTn id="99" fill="hold">
                      <p:stCondLst>
                        <p:cond delay="indefinite"/>
                      </p:stCondLst>
                      <p:childTnLst>
                        <p:par>
                          <p:cTn id="100" fill="hold">
                            <p:stCondLst>
                              <p:cond delay="0"/>
                            </p:stCondLst>
                            <p:childTnLst>
                              <p:par>
                                <p:cTn id="101" presetID="22" presetClass="entr" presetSubtype="8" fill="hold" grpId="0" nodeType="clickEffect">
                                  <p:stCondLst>
                                    <p:cond delay="0"/>
                                  </p:stCondLst>
                                  <p:childTnLst>
                                    <p:set>
                                      <p:cBhvr>
                                        <p:cTn id="102" dur="1" fill="hold">
                                          <p:stCondLst>
                                            <p:cond delay="0"/>
                                          </p:stCondLst>
                                        </p:cTn>
                                        <p:tgtEl>
                                          <p:spTgt spid="37"/>
                                        </p:tgtEl>
                                        <p:attrNameLst>
                                          <p:attrName>style.visibility</p:attrName>
                                        </p:attrNameLst>
                                      </p:cBhvr>
                                      <p:to>
                                        <p:strVal val="visible"/>
                                      </p:to>
                                    </p:set>
                                    <p:animEffect transition="in" filter="wipe(left)">
                                      <p:cBhvr>
                                        <p:cTn id="103" dur="750"/>
                                        <p:tgtEl>
                                          <p:spTgt spid="37"/>
                                        </p:tgtEl>
                                      </p:cBhvr>
                                    </p:animEffect>
                                  </p:childTnLst>
                                </p:cTn>
                              </p:par>
                            </p:childTnLst>
                          </p:cTn>
                        </p:par>
                        <p:par>
                          <p:cTn id="104" fill="hold">
                            <p:stCondLst>
                              <p:cond delay="750"/>
                            </p:stCondLst>
                            <p:childTnLst>
                              <p:par>
                                <p:cTn id="105" presetID="22" presetClass="entr" presetSubtype="8" fill="hold" grpId="0" nodeType="afterEffect">
                                  <p:stCondLst>
                                    <p:cond delay="0"/>
                                  </p:stCondLst>
                                  <p:childTnLst>
                                    <p:set>
                                      <p:cBhvr>
                                        <p:cTn id="106" dur="1" fill="hold">
                                          <p:stCondLst>
                                            <p:cond delay="0"/>
                                          </p:stCondLst>
                                        </p:cTn>
                                        <p:tgtEl>
                                          <p:spTgt spid="38"/>
                                        </p:tgtEl>
                                        <p:attrNameLst>
                                          <p:attrName>style.visibility</p:attrName>
                                        </p:attrNameLst>
                                      </p:cBhvr>
                                      <p:to>
                                        <p:strVal val="visible"/>
                                      </p:to>
                                    </p:set>
                                    <p:animEffect transition="in" filter="wipe(left)">
                                      <p:cBhvr>
                                        <p:cTn id="107" dur="7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9" grpId="0" animBg="1"/>
      <p:bldP spid="40" grpId="0" animBg="1"/>
      <p:bldP spid="41" grpId="0" animBg="1"/>
      <p:bldP spid="14" grpId="0" animBg="1"/>
      <p:bldP spid="15" grpId="0" animBg="1"/>
      <p:bldP spid="16" grpId="0" animBg="1"/>
      <p:bldP spid="17" grpId="0" animBg="1"/>
      <p:bldP spid="24" grpId="0"/>
      <p:bldP spid="31" grpId="0"/>
      <p:bldP spid="32" grpId="0"/>
      <p:bldP spid="33" grpId="0"/>
      <p:bldP spid="34" grpId="0"/>
      <p:bldP spid="35" grpId="0"/>
      <p:bldP spid="36" grpId="0"/>
      <p:bldP spid="37" grpId="0"/>
      <p:bldP spid="38" grpId="0"/>
      <p:bldP spid="42" grpId="0"/>
      <p:bldP spid="43" grpId="0"/>
      <p:bldP spid="4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5"/>
          <p:cNvSpPr>
            <a:spLocks/>
          </p:cNvSpPr>
          <p:nvPr/>
        </p:nvSpPr>
        <p:spPr bwMode="auto">
          <a:xfrm>
            <a:off x="4888790" y="4034984"/>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5"/>
          <p:cNvSpPr>
            <a:spLocks/>
          </p:cNvSpPr>
          <p:nvPr/>
        </p:nvSpPr>
        <p:spPr bwMode="auto">
          <a:xfrm>
            <a:off x="4888790" y="3580350"/>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5"/>
          <p:cNvSpPr>
            <a:spLocks/>
          </p:cNvSpPr>
          <p:nvPr/>
        </p:nvSpPr>
        <p:spPr bwMode="auto">
          <a:xfrm>
            <a:off x="4888790" y="3130426"/>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5"/>
          <p:cNvSpPr>
            <a:spLocks/>
          </p:cNvSpPr>
          <p:nvPr/>
        </p:nvSpPr>
        <p:spPr bwMode="auto">
          <a:xfrm>
            <a:off x="4888790" y="2598057"/>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p:nvPr/>
        </p:nvSpPr>
        <p:spPr>
          <a:xfrm>
            <a:off x="9607741" y="3367278"/>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p:nvPr/>
        </p:nvSpPr>
        <p:spPr>
          <a:xfrm>
            <a:off x="9607741" y="4502414"/>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ounded Rectangle 12"/>
          <p:cNvSpPr/>
          <p:nvPr/>
        </p:nvSpPr>
        <p:spPr>
          <a:xfrm>
            <a:off x="8648785" y="3318666"/>
            <a:ext cx="797230" cy="77048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ounded Rectangle 13"/>
          <p:cNvSpPr/>
          <p:nvPr/>
        </p:nvSpPr>
        <p:spPr>
          <a:xfrm>
            <a:off x="8648785" y="4453801"/>
            <a:ext cx="797230" cy="77048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1532831" y="3367278"/>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p:nvPr/>
        </p:nvSpPr>
        <p:spPr>
          <a:xfrm>
            <a:off x="1532831" y="4502414"/>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ounded Rectangle 16"/>
          <p:cNvSpPr/>
          <p:nvPr/>
        </p:nvSpPr>
        <p:spPr>
          <a:xfrm>
            <a:off x="3437821" y="3318666"/>
            <a:ext cx="797230" cy="77048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17"/>
          <p:cNvSpPr/>
          <p:nvPr/>
        </p:nvSpPr>
        <p:spPr>
          <a:xfrm>
            <a:off x="3437821" y="4453801"/>
            <a:ext cx="797230" cy="77048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8"/>
          <p:cNvGrpSpPr/>
          <p:nvPr/>
        </p:nvGrpSpPr>
        <p:grpSpPr>
          <a:xfrm>
            <a:off x="8773670" y="3433635"/>
            <a:ext cx="547455" cy="543707"/>
            <a:chOff x="1979613" y="3067051"/>
            <a:chExt cx="231775" cy="230188"/>
          </a:xfrm>
          <a:solidFill>
            <a:schemeClr val="bg1"/>
          </a:solidFill>
        </p:grpSpPr>
        <p:sp>
          <p:nvSpPr>
            <p:cNvPr id="20"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3" name="Group 22"/>
          <p:cNvGrpSpPr/>
          <p:nvPr/>
        </p:nvGrpSpPr>
        <p:grpSpPr>
          <a:xfrm>
            <a:off x="8810511" y="4651787"/>
            <a:ext cx="451276" cy="434685"/>
            <a:chOff x="4616450" y="1549401"/>
            <a:chExt cx="215900" cy="207963"/>
          </a:xfrm>
          <a:solidFill>
            <a:schemeClr val="bg1"/>
          </a:solidFill>
        </p:grpSpPr>
        <p:sp>
          <p:nvSpPr>
            <p:cNvPr id="24" name="Freeform 6"/>
            <p:cNvSpPr>
              <a:spLocks noEditPoints="1"/>
            </p:cNvSpPr>
            <p:nvPr/>
          </p:nvSpPr>
          <p:spPr bwMode="auto">
            <a:xfrm>
              <a:off x="4616450"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Oval 7"/>
            <p:cNvSpPr>
              <a:spLocks noChangeArrowheads="1"/>
            </p:cNvSpPr>
            <p:nvPr/>
          </p:nvSpPr>
          <p:spPr bwMode="auto">
            <a:xfrm>
              <a:off x="4718050" y="1685926"/>
              <a:ext cx="15875" cy="174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6" name="Freeform 59"/>
          <p:cNvSpPr>
            <a:spLocks noEditPoints="1"/>
          </p:cNvSpPr>
          <p:nvPr/>
        </p:nvSpPr>
        <p:spPr bwMode="auto">
          <a:xfrm>
            <a:off x="3629618" y="4560369"/>
            <a:ext cx="392299" cy="526104"/>
          </a:xfrm>
          <a:custGeom>
            <a:avLst/>
            <a:gdLst>
              <a:gd name="T0" fmla="*/ 108 w 108"/>
              <a:gd name="T1" fmla="*/ 145 h 145"/>
              <a:gd name="T2" fmla="*/ 0 w 108"/>
              <a:gd name="T3" fmla="*/ 145 h 145"/>
              <a:gd name="T4" fmla="*/ 0 w 108"/>
              <a:gd name="T5" fmla="*/ 135 h 145"/>
              <a:gd name="T6" fmla="*/ 13 w 108"/>
              <a:gd name="T7" fmla="*/ 124 h 145"/>
              <a:gd name="T8" fmla="*/ 96 w 108"/>
              <a:gd name="T9" fmla="*/ 124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3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9 w 108"/>
              <a:gd name="T35" fmla="*/ 12 h 145"/>
              <a:gd name="T36" fmla="*/ 60 w 108"/>
              <a:gd name="T37" fmla="*/ 12 h 145"/>
              <a:gd name="T38" fmla="*/ 68 w 108"/>
              <a:gd name="T39" fmla="*/ 36 h 145"/>
              <a:gd name="T40" fmla="*/ 41 w 108"/>
              <a:gd name="T41" fmla="*/ 36 h 145"/>
              <a:gd name="T42" fmla="*/ 49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5"/>
                  <a:pt x="0" y="135"/>
                  <a:pt x="0" y="135"/>
                </a:cubicBezTo>
                <a:cubicBezTo>
                  <a:pt x="13" y="124"/>
                  <a:pt x="13" y="124"/>
                  <a:pt x="13" y="124"/>
                </a:cubicBezTo>
                <a:cubicBezTo>
                  <a:pt x="96" y="124"/>
                  <a:pt x="96" y="124"/>
                  <a:pt x="96" y="124"/>
                </a:cubicBezTo>
                <a:cubicBezTo>
                  <a:pt x="108" y="135"/>
                  <a:pt x="108" y="135"/>
                  <a:pt x="108" y="135"/>
                </a:cubicBezTo>
                <a:lnTo>
                  <a:pt x="108" y="145"/>
                </a:lnTo>
                <a:close/>
                <a:moveTo>
                  <a:pt x="16" y="116"/>
                </a:moveTo>
                <a:cubicBezTo>
                  <a:pt x="24" y="91"/>
                  <a:pt x="24" y="91"/>
                  <a:pt x="24" y="91"/>
                </a:cubicBezTo>
                <a:cubicBezTo>
                  <a:pt x="85" y="91"/>
                  <a:pt x="85" y="91"/>
                  <a:pt x="85" y="91"/>
                </a:cubicBezTo>
                <a:cubicBezTo>
                  <a:pt x="93" y="116"/>
                  <a:pt x="93" y="116"/>
                  <a:pt x="93"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9" y="12"/>
                </a:moveTo>
                <a:cubicBezTo>
                  <a:pt x="49" y="12"/>
                  <a:pt x="54" y="0"/>
                  <a:pt x="60" y="12"/>
                </a:cubicBezTo>
                <a:cubicBezTo>
                  <a:pt x="68" y="36"/>
                  <a:pt x="68" y="36"/>
                  <a:pt x="68" y="36"/>
                </a:cubicBezTo>
                <a:cubicBezTo>
                  <a:pt x="41" y="36"/>
                  <a:pt x="41" y="36"/>
                  <a:pt x="41" y="36"/>
                </a:cubicBezTo>
                <a:lnTo>
                  <a:pt x="49" y="12"/>
                </a:lnTo>
                <a:close/>
              </a:path>
            </a:pathLst>
          </a:custGeom>
          <a:solidFill>
            <a:schemeClr val="bg1"/>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7" name="Group 26"/>
          <p:cNvGrpSpPr/>
          <p:nvPr/>
        </p:nvGrpSpPr>
        <p:grpSpPr>
          <a:xfrm>
            <a:off x="3650953" y="3490624"/>
            <a:ext cx="370965" cy="429731"/>
            <a:chOff x="3581400" y="3905251"/>
            <a:chExt cx="160338" cy="185738"/>
          </a:xfrm>
          <a:solidFill>
            <a:schemeClr val="bg1"/>
          </a:solidFill>
        </p:grpSpPr>
        <p:sp>
          <p:nvSpPr>
            <p:cNvPr id="28" name="Rectangle 33"/>
            <p:cNvSpPr>
              <a:spLocks noChangeArrowheads="1"/>
            </p:cNvSpPr>
            <p:nvPr/>
          </p:nvSpPr>
          <p:spPr bwMode="auto">
            <a:xfrm>
              <a:off x="3670300" y="3941763"/>
              <a:ext cx="28575"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34"/>
            <p:cNvSpPr>
              <a:spLocks noChangeArrowheads="1"/>
            </p:cNvSpPr>
            <p:nvPr/>
          </p:nvSpPr>
          <p:spPr bwMode="auto">
            <a:xfrm>
              <a:off x="3627438" y="3971926"/>
              <a:ext cx="26988"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35"/>
            <p:cNvSpPr>
              <a:spLocks noChangeArrowheads="1"/>
            </p:cNvSpPr>
            <p:nvPr/>
          </p:nvSpPr>
          <p:spPr bwMode="auto">
            <a:xfrm>
              <a:off x="3581400" y="3994151"/>
              <a:ext cx="2698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3714750" y="3905251"/>
              <a:ext cx="26988"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Content Placeholder 2"/>
          <p:cNvSpPr txBox="1">
            <a:spLocks/>
          </p:cNvSpPr>
          <p:nvPr/>
        </p:nvSpPr>
        <p:spPr>
          <a:xfrm>
            <a:off x="547751" y="366080"/>
            <a:ext cx="3217476" cy="369204"/>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399"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399"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 Box 11"/>
          <p:cNvSpPr txBox="1">
            <a:spLocks noChangeArrowheads="1"/>
          </p:cNvSpPr>
          <p:nvPr/>
        </p:nvSpPr>
        <p:spPr bwMode="auto">
          <a:xfrm>
            <a:off x="547752" y="727938"/>
            <a:ext cx="264144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defRPr/>
            </a:pPr>
            <a:r>
              <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00995655"/>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50" fill="hold"/>
                                        <p:tgtEl>
                                          <p:spTgt spid="8"/>
                                        </p:tgtEl>
                                        <p:attrNameLst>
                                          <p:attrName>ppt_x</p:attrName>
                                        </p:attrNameLst>
                                      </p:cBhvr>
                                      <p:tavLst>
                                        <p:tav tm="0">
                                          <p:val>
                                            <p:strVal val="#ppt_x"/>
                                          </p:val>
                                        </p:tav>
                                        <p:tav tm="100000">
                                          <p:val>
                                            <p:strVal val="#ppt_x"/>
                                          </p:val>
                                        </p:tav>
                                      </p:tavLst>
                                    </p:anim>
                                    <p:anim calcmode="lin" valueType="num">
                                      <p:cBhvr additive="base">
                                        <p:cTn id="8" dur="25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250" fill="hold"/>
                                        <p:tgtEl>
                                          <p:spTgt spid="9"/>
                                        </p:tgtEl>
                                        <p:attrNameLst>
                                          <p:attrName>ppt_x</p:attrName>
                                        </p:attrNameLst>
                                      </p:cBhvr>
                                      <p:tavLst>
                                        <p:tav tm="0">
                                          <p:val>
                                            <p:strVal val="#ppt_x"/>
                                          </p:val>
                                        </p:tav>
                                        <p:tav tm="100000">
                                          <p:val>
                                            <p:strVal val="#ppt_x"/>
                                          </p:val>
                                        </p:tav>
                                      </p:tavLst>
                                    </p:anim>
                                    <p:anim calcmode="lin" valueType="num">
                                      <p:cBhvr additive="base">
                                        <p:cTn id="13" dur="25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50" fill="hold"/>
                                        <p:tgtEl>
                                          <p:spTgt spid="7"/>
                                        </p:tgtEl>
                                        <p:attrNameLst>
                                          <p:attrName>ppt_x</p:attrName>
                                        </p:attrNameLst>
                                      </p:cBhvr>
                                      <p:tavLst>
                                        <p:tav tm="0">
                                          <p:val>
                                            <p:strVal val="#ppt_x"/>
                                          </p:val>
                                        </p:tav>
                                        <p:tav tm="100000">
                                          <p:val>
                                            <p:strVal val="#ppt_x"/>
                                          </p:val>
                                        </p:tav>
                                      </p:tavLst>
                                    </p:anim>
                                    <p:anim calcmode="lin" valueType="num">
                                      <p:cBhvr additive="base">
                                        <p:cTn id="18" dur="25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50" fill="hold"/>
                                        <p:tgtEl>
                                          <p:spTgt spid="10"/>
                                        </p:tgtEl>
                                        <p:attrNameLst>
                                          <p:attrName>ppt_x</p:attrName>
                                        </p:attrNameLst>
                                      </p:cBhvr>
                                      <p:tavLst>
                                        <p:tav tm="0">
                                          <p:val>
                                            <p:strVal val="#ppt_x"/>
                                          </p:val>
                                        </p:tav>
                                        <p:tav tm="100000">
                                          <p:val>
                                            <p:strVal val="#ppt_x"/>
                                          </p:val>
                                        </p:tav>
                                      </p:tavLst>
                                    </p:anim>
                                    <p:anim calcmode="lin" valueType="num">
                                      <p:cBhvr additive="base">
                                        <p:cTn id="23" dur="25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250" fill="hold"/>
                                        <p:tgtEl>
                                          <p:spTgt spid="17"/>
                                        </p:tgtEl>
                                        <p:attrNameLst>
                                          <p:attrName>ppt_x</p:attrName>
                                        </p:attrNameLst>
                                      </p:cBhvr>
                                      <p:tavLst>
                                        <p:tav tm="0">
                                          <p:val>
                                            <p:strVal val="#ppt_x"/>
                                          </p:val>
                                        </p:tav>
                                        <p:tav tm="100000">
                                          <p:val>
                                            <p:strVal val="#ppt_x"/>
                                          </p:val>
                                        </p:tav>
                                      </p:tavLst>
                                    </p:anim>
                                    <p:anim calcmode="lin" valueType="num">
                                      <p:cBhvr additive="base">
                                        <p:cTn id="28" dur="25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250" fill="hold"/>
                                        <p:tgtEl>
                                          <p:spTgt spid="27"/>
                                        </p:tgtEl>
                                        <p:attrNameLst>
                                          <p:attrName>ppt_x</p:attrName>
                                        </p:attrNameLst>
                                      </p:cBhvr>
                                      <p:tavLst>
                                        <p:tav tm="0">
                                          <p:val>
                                            <p:strVal val="#ppt_x"/>
                                          </p:val>
                                        </p:tav>
                                        <p:tav tm="100000">
                                          <p:val>
                                            <p:strVal val="#ppt_x"/>
                                          </p:val>
                                        </p:tav>
                                      </p:tavLst>
                                    </p:anim>
                                    <p:anim calcmode="lin" valueType="num">
                                      <p:cBhvr additive="base">
                                        <p:cTn id="33" dur="250" fill="hold"/>
                                        <p:tgtEl>
                                          <p:spTgt spid="27"/>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250" fill="hold"/>
                                        <p:tgtEl>
                                          <p:spTgt spid="15"/>
                                        </p:tgtEl>
                                        <p:attrNameLst>
                                          <p:attrName>ppt_x</p:attrName>
                                        </p:attrNameLst>
                                      </p:cBhvr>
                                      <p:tavLst>
                                        <p:tav tm="0">
                                          <p:val>
                                            <p:strVal val="#ppt_x"/>
                                          </p:val>
                                        </p:tav>
                                        <p:tav tm="100000">
                                          <p:val>
                                            <p:strVal val="#ppt_x"/>
                                          </p:val>
                                        </p:tav>
                                      </p:tavLst>
                                    </p:anim>
                                    <p:anim calcmode="lin" valueType="num">
                                      <p:cBhvr additive="base">
                                        <p:cTn id="38" dur="250" fill="hold"/>
                                        <p:tgtEl>
                                          <p:spTgt spid="15"/>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250" fill="hold"/>
                                        <p:tgtEl>
                                          <p:spTgt spid="18"/>
                                        </p:tgtEl>
                                        <p:attrNameLst>
                                          <p:attrName>ppt_x</p:attrName>
                                        </p:attrNameLst>
                                      </p:cBhvr>
                                      <p:tavLst>
                                        <p:tav tm="0">
                                          <p:val>
                                            <p:strVal val="#ppt_x"/>
                                          </p:val>
                                        </p:tav>
                                        <p:tav tm="100000">
                                          <p:val>
                                            <p:strVal val="#ppt_x"/>
                                          </p:val>
                                        </p:tav>
                                      </p:tavLst>
                                    </p:anim>
                                    <p:anim calcmode="lin" valueType="num">
                                      <p:cBhvr additive="base">
                                        <p:cTn id="43" dur="250" fill="hold"/>
                                        <p:tgtEl>
                                          <p:spTgt spid="18"/>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250" fill="hold"/>
                                        <p:tgtEl>
                                          <p:spTgt spid="26"/>
                                        </p:tgtEl>
                                        <p:attrNameLst>
                                          <p:attrName>ppt_x</p:attrName>
                                        </p:attrNameLst>
                                      </p:cBhvr>
                                      <p:tavLst>
                                        <p:tav tm="0">
                                          <p:val>
                                            <p:strVal val="#ppt_x"/>
                                          </p:val>
                                        </p:tav>
                                        <p:tav tm="100000">
                                          <p:val>
                                            <p:strVal val="#ppt_x"/>
                                          </p:val>
                                        </p:tav>
                                      </p:tavLst>
                                    </p:anim>
                                    <p:anim calcmode="lin" valueType="num">
                                      <p:cBhvr additive="base">
                                        <p:cTn id="48" dur="250" fill="hold"/>
                                        <p:tgtEl>
                                          <p:spTgt spid="26"/>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250" fill="hold"/>
                                        <p:tgtEl>
                                          <p:spTgt spid="16"/>
                                        </p:tgtEl>
                                        <p:attrNameLst>
                                          <p:attrName>ppt_x</p:attrName>
                                        </p:attrNameLst>
                                      </p:cBhvr>
                                      <p:tavLst>
                                        <p:tav tm="0">
                                          <p:val>
                                            <p:strVal val="#ppt_x"/>
                                          </p:val>
                                        </p:tav>
                                        <p:tav tm="100000">
                                          <p:val>
                                            <p:strVal val="#ppt_x"/>
                                          </p:val>
                                        </p:tav>
                                      </p:tavLst>
                                    </p:anim>
                                    <p:anim calcmode="lin" valueType="num">
                                      <p:cBhvr additive="base">
                                        <p:cTn id="53" dur="250" fill="hold"/>
                                        <p:tgtEl>
                                          <p:spTgt spid="16"/>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250" fill="hold"/>
                                        <p:tgtEl>
                                          <p:spTgt spid="13"/>
                                        </p:tgtEl>
                                        <p:attrNameLst>
                                          <p:attrName>ppt_x</p:attrName>
                                        </p:attrNameLst>
                                      </p:cBhvr>
                                      <p:tavLst>
                                        <p:tav tm="0">
                                          <p:val>
                                            <p:strVal val="#ppt_x"/>
                                          </p:val>
                                        </p:tav>
                                        <p:tav tm="100000">
                                          <p:val>
                                            <p:strVal val="#ppt_x"/>
                                          </p:val>
                                        </p:tav>
                                      </p:tavLst>
                                    </p:anim>
                                    <p:anim calcmode="lin" valueType="num">
                                      <p:cBhvr additive="base">
                                        <p:cTn id="58" dur="250" fill="hold"/>
                                        <p:tgtEl>
                                          <p:spTgt spid="13"/>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nodeType="after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additive="base">
                                        <p:cTn id="62" dur="250" fill="hold"/>
                                        <p:tgtEl>
                                          <p:spTgt spid="19"/>
                                        </p:tgtEl>
                                        <p:attrNameLst>
                                          <p:attrName>ppt_x</p:attrName>
                                        </p:attrNameLst>
                                      </p:cBhvr>
                                      <p:tavLst>
                                        <p:tav tm="0">
                                          <p:val>
                                            <p:strVal val="#ppt_x"/>
                                          </p:val>
                                        </p:tav>
                                        <p:tav tm="100000">
                                          <p:val>
                                            <p:strVal val="#ppt_x"/>
                                          </p:val>
                                        </p:tav>
                                      </p:tavLst>
                                    </p:anim>
                                    <p:anim calcmode="lin" valueType="num">
                                      <p:cBhvr additive="base">
                                        <p:cTn id="63" dur="250" fill="hold"/>
                                        <p:tgtEl>
                                          <p:spTgt spid="19"/>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 presetClass="entr" presetSubtype="4"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additive="base">
                                        <p:cTn id="67" dur="250" fill="hold"/>
                                        <p:tgtEl>
                                          <p:spTgt spid="11"/>
                                        </p:tgtEl>
                                        <p:attrNameLst>
                                          <p:attrName>ppt_x</p:attrName>
                                        </p:attrNameLst>
                                      </p:cBhvr>
                                      <p:tavLst>
                                        <p:tav tm="0">
                                          <p:val>
                                            <p:strVal val="#ppt_x"/>
                                          </p:val>
                                        </p:tav>
                                        <p:tav tm="100000">
                                          <p:val>
                                            <p:strVal val="#ppt_x"/>
                                          </p:val>
                                        </p:tav>
                                      </p:tavLst>
                                    </p:anim>
                                    <p:anim calcmode="lin" valueType="num">
                                      <p:cBhvr additive="base">
                                        <p:cTn id="68" dur="250" fill="hold"/>
                                        <p:tgtEl>
                                          <p:spTgt spid="11"/>
                                        </p:tgtEl>
                                        <p:attrNameLst>
                                          <p:attrName>ppt_y</p:attrName>
                                        </p:attrNameLst>
                                      </p:cBhvr>
                                      <p:tavLst>
                                        <p:tav tm="0">
                                          <p:val>
                                            <p:strVal val="1+#ppt_h/2"/>
                                          </p:val>
                                        </p:tav>
                                        <p:tav tm="100000">
                                          <p:val>
                                            <p:strVal val="#ppt_y"/>
                                          </p:val>
                                        </p:tav>
                                      </p:tavLst>
                                    </p:anim>
                                  </p:childTnLst>
                                </p:cTn>
                              </p:par>
                            </p:childTnLst>
                          </p:cTn>
                        </p:par>
                        <p:par>
                          <p:cTn id="69" fill="hold">
                            <p:stCondLst>
                              <p:cond delay="3250"/>
                            </p:stCondLst>
                            <p:childTnLst>
                              <p:par>
                                <p:cTn id="70" presetID="2" presetClass="entr" presetSubtype="4"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 calcmode="lin" valueType="num">
                                      <p:cBhvr additive="base">
                                        <p:cTn id="72" dur="250" fill="hold"/>
                                        <p:tgtEl>
                                          <p:spTgt spid="14"/>
                                        </p:tgtEl>
                                        <p:attrNameLst>
                                          <p:attrName>ppt_x</p:attrName>
                                        </p:attrNameLst>
                                      </p:cBhvr>
                                      <p:tavLst>
                                        <p:tav tm="0">
                                          <p:val>
                                            <p:strVal val="#ppt_x"/>
                                          </p:val>
                                        </p:tav>
                                        <p:tav tm="100000">
                                          <p:val>
                                            <p:strVal val="#ppt_x"/>
                                          </p:val>
                                        </p:tav>
                                      </p:tavLst>
                                    </p:anim>
                                    <p:anim calcmode="lin" valueType="num">
                                      <p:cBhvr additive="base">
                                        <p:cTn id="73" dur="250" fill="hold"/>
                                        <p:tgtEl>
                                          <p:spTgt spid="14"/>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2" presetClass="entr" presetSubtype="4" fill="hold" nodeType="afterEffect">
                                  <p:stCondLst>
                                    <p:cond delay="0"/>
                                  </p:stCondLst>
                                  <p:childTnLst>
                                    <p:set>
                                      <p:cBhvr>
                                        <p:cTn id="76" dur="1" fill="hold">
                                          <p:stCondLst>
                                            <p:cond delay="0"/>
                                          </p:stCondLst>
                                        </p:cTn>
                                        <p:tgtEl>
                                          <p:spTgt spid="23"/>
                                        </p:tgtEl>
                                        <p:attrNameLst>
                                          <p:attrName>style.visibility</p:attrName>
                                        </p:attrNameLst>
                                      </p:cBhvr>
                                      <p:to>
                                        <p:strVal val="visible"/>
                                      </p:to>
                                    </p:set>
                                    <p:anim calcmode="lin" valueType="num">
                                      <p:cBhvr additive="base">
                                        <p:cTn id="77" dur="250" fill="hold"/>
                                        <p:tgtEl>
                                          <p:spTgt spid="23"/>
                                        </p:tgtEl>
                                        <p:attrNameLst>
                                          <p:attrName>ppt_x</p:attrName>
                                        </p:attrNameLst>
                                      </p:cBhvr>
                                      <p:tavLst>
                                        <p:tav tm="0">
                                          <p:val>
                                            <p:strVal val="#ppt_x"/>
                                          </p:val>
                                        </p:tav>
                                        <p:tav tm="100000">
                                          <p:val>
                                            <p:strVal val="#ppt_x"/>
                                          </p:val>
                                        </p:tav>
                                      </p:tavLst>
                                    </p:anim>
                                    <p:anim calcmode="lin" valueType="num">
                                      <p:cBhvr additive="base">
                                        <p:cTn id="78" dur="250" fill="hold"/>
                                        <p:tgtEl>
                                          <p:spTgt spid="23"/>
                                        </p:tgtEl>
                                        <p:attrNameLst>
                                          <p:attrName>ppt_y</p:attrName>
                                        </p:attrNameLst>
                                      </p:cBhvr>
                                      <p:tavLst>
                                        <p:tav tm="0">
                                          <p:val>
                                            <p:strVal val="1+#ppt_h/2"/>
                                          </p:val>
                                        </p:tav>
                                        <p:tav tm="100000">
                                          <p:val>
                                            <p:strVal val="#ppt_y"/>
                                          </p:val>
                                        </p:tav>
                                      </p:tavLst>
                                    </p:anim>
                                  </p:childTnLst>
                                </p:cTn>
                              </p:par>
                            </p:childTnLst>
                          </p:cTn>
                        </p:par>
                        <p:par>
                          <p:cTn id="79" fill="hold">
                            <p:stCondLst>
                              <p:cond delay="3750"/>
                            </p:stCondLst>
                            <p:childTnLst>
                              <p:par>
                                <p:cTn id="80" presetID="2" presetClass="entr" presetSubtype="4"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anim calcmode="lin" valueType="num">
                                      <p:cBhvr additive="base">
                                        <p:cTn id="82" dur="250" fill="hold"/>
                                        <p:tgtEl>
                                          <p:spTgt spid="12"/>
                                        </p:tgtEl>
                                        <p:attrNameLst>
                                          <p:attrName>ppt_x</p:attrName>
                                        </p:attrNameLst>
                                      </p:cBhvr>
                                      <p:tavLst>
                                        <p:tav tm="0">
                                          <p:val>
                                            <p:strVal val="#ppt_x"/>
                                          </p:val>
                                        </p:tav>
                                        <p:tav tm="100000">
                                          <p:val>
                                            <p:strVal val="#ppt_x"/>
                                          </p:val>
                                        </p:tav>
                                      </p:tavLst>
                                    </p:anim>
                                    <p:anim calcmode="lin" valueType="num">
                                      <p:cBhvr additive="base">
                                        <p:cTn id="83" dur="2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P spid="9" grpId="0" animBg="1"/>
      <p:bldP spid="8" grpId="0" animBg="1"/>
      <p:bldP spid="11" grpId="0"/>
      <p:bldP spid="12" grpId="0"/>
      <p:bldP spid="13" grpId="0" animBg="1"/>
      <p:bldP spid="14" grpId="0" animBg="1"/>
      <p:bldP spid="15" grpId="0"/>
      <p:bldP spid="16" grpId="0"/>
      <p:bldP spid="17" grpId="0" animBg="1"/>
      <p:bldP spid="18" grpId="0" animBg="1"/>
      <p:bldP spid="2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Rectangle 89"/>
          <p:cNvSpPr/>
          <p:nvPr/>
        </p:nvSpPr>
        <p:spPr>
          <a:xfrm>
            <a:off x="1165328" y="4661041"/>
            <a:ext cx="3750263" cy="1071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137"/>
          <p:cNvGrpSpPr/>
          <p:nvPr/>
        </p:nvGrpSpPr>
        <p:grpSpPr>
          <a:xfrm>
            <a:off x="1502228" y="2303735"/>
            <a:ext cx="301358" cy="2317121"/>
            <a:chOff x="1074408" y="1485901"/>
            <a:chExt cx="214311" cy="1647821"/>
          </a:xfrm>
        </p:grpSpPr>
        <p:cxnSp>
          <p:nvCxnSpPr>
            <p:cNvPr id="91" name="Straight Connector 90"/>
            <p:cNvCxnSpPr/>
            <p:nvPr/>
          </p:nvCxnSpPr>
          <p:spPr>
            <a:xfrm rot="16200000" flipV="1">
              <a:off x="359569"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95" name="Rounded Rectangle 94"/>
            <p:cNvSpPr/>
            <p:nvPr/>
          </p:nvSpPr>
          <p:spPr>
            <a:xfrm>
              <a:off x="1074408" y="2190750"/>
              <a:ext cx="214311" cy="9429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138"/>
          <p:cNvGrpSpPr/>
          <p:nvPr/>
        </p:nvGrpSpPr>
        <p:grpSpPr>
          <a:xfrm>
            <a:off x="2035839" y="2303735"/>
            <a:ext cx="301358" cy="2317121"/>
            <a:chOff x="1447800" y="1485901"/>
            <a:chExt cx="214311" cy="1647821"/>
          </a:xfrm>
        </p:grpSpPr>
        <p:cxnSp>
          <p:nvCxnSpPr>
            <p:cNvPr id="98" name="Straight Connector 97"/>
            <p:cNvCxnSpPr/>
            <p:nvPr/>
          </p:nvCxnSpPr>
          <p:spPr>
            <a:xfrm rot="16200000" flipV="1">
              <a:off x="732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01" name="Rounded Rectangle 100"/>
            <p:cNvSpPr/>
            <p:nvPr/>
          </p:nvSpPr>
          <p:spPr>
            <a:xfrm>
              <a:off x="1447800" y="1962150"/>
              <a:ext cx="214311" cy="117157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139"/>
          <p:cNvGrpSpPr/>
          <p:nvPr/>
        </p:nvGrpSpPr>
        <p:grpSpPr>
          <a:xfrm>
            <a:off x="2569451" y="2303735"/>
            <a:ext cx="301358" cy="2317121"/>
            <a:chOff x="1828800" y="1485901"/>
            <a:chExt cx="214311" cy="1647821"/>
          </a:xfrm>
        </p:grpSpPr>
        <p:cxnSp>
          <p:nvCxnSpPr>
            <p:cNvPr id="104" name="Straight Connector 103"/>
            <p:cNvCxnSpPr/>
            <p:nvPr/>
          </p:nvCxnSpPr>
          <p:spPr>
            <a:xfrm rot="16200000" flipV="1">
              <a:off x="1113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07" name="Rounded Rectangle 106"/>
            <p:cNvSpPr/>
            <p:nvPr/>
          </p:nvSpPr>
          <p:spPr>
            <a:xfrm>
              <a:off x="1828800" y="1809750"/>
              <a:ext cx="214311" cy="132397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140"/>
          <p:cNvGrpSpPr/>
          <p:nvPr/>
        </p:nvGrpSpPr>
        <p:grpSpPr>
          <a:xfrm>
            <a:off x="3103063" y="2303735"/>
            <a:ext cx="301358" cy="2317121"/>
            <a:chOff x="2209800" y="1485901"/>
            <a:chExt cx="214311" cy="1647821"/>
          </a:xfrm>
        </p:grpSpPr>
        <p:cxnSp>
          <p:nvCxnSpPr>
            <p:cNvPr id="108" name="Straight Connector 107"/>
            <p:cNvCxnSpPr/>
            <p:nvPr/>
          </p:nvCxnSpPr>
          <p:spPr>
            <a:xfrm rot="16200000" flipV="1">
              <a:off x="1494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21" name="Rounded Rectangle 120"/>
            <p:cNvSpPr/>
            <p:nvPr/>
          </p:nvSpPr>
          <p:spPr>
            <a:xfrm>
              <a:off x="2209800" y="2419350"/>
              <a:ext cx="214311" cy="71437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141"/>
          <p:cNvGrpSpPr/>
          <p:nvPr/>
        </p:nvGrpSpPr>
        <p:grpSpPr>
          <a:xfrm>
            <a:off x="3636674" y="2303735"/>
            <a:ext cx="301358" cy="2317121"/>
            <a:chOff x="2667000" y="1485901"/>
            <a:chExt cx="214311" cy="1647821"/>
          </a:xfrm>
        </p:grpSpPr>
        <p:cxnSp>
          <p:nvCxnSpPr>
            <p:cNvPr id="128" name="Straight Connector 127"/>
            <p:cNvCxnSpPr/>
            <p:nvPr/>
          </p:nvCxnSpPr>
          <p:spPr>
            <a:xfrm rot="16200000" flipV="1">
              <a:off x="19521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29" name="Rounded Rectangle 128"/>
            <p:cNvSpPr/>
            <p:nvPr/>
          </p:nvSpPr>
          <p:spPr>
            <a:xfrm>
              <a:off x="2667000" y="1962150"/>
              <a:ext cx="214311" cy="117157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142"/>
          <p:cNvGrpSpPr/>
          <p:nvPr/>
        </p:nvGrpSpPr>
        <p:grpSpPr>
          <a:xfrm>
            <a:off x="4170289" y="2303735"/>
            <a:ext cx="301358" cy="2317121"/>
            <a:chOff x="2971800" y="1485901"/>
            <a:chExt cx="214311" cy="1647821"/>
          </a:xfrm>
        </p:grpSpPr>
        <p:cxnSp>
          <p:nvCxnSpPr>
            <p:cNvPr id="136" name="Straight Connector 135"/>
            <p:cNvCxnSpPr/>
            <p:nvPr/>
          </p:nvCxnSpPr>
          <p:spPr>
            <a:xfrm rot="16200000" flipV="1">
              <a:off x="2256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37" name="Rounded Rectangle 136"/>
            <p:cNvSpPr/>
            <p:nvPr/>
          </p:nvSpPr>
          <p:spPr>
            <a:xfrm>
              <a:off x="2971800" y="1809750"/>
              <a:ext cx="214311" cy="1323972"/>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4" name="Rectangle 143"/>
          <p:cNvSpPr/>
          <p:nvPr/>
        </p:nvSpPr>
        <p:spPr>
          <a:xfrm>
            <a:off x="1532831"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55</a:t>
            </a:r>
          </a:p>
        </p:txBody>
      </p:sp>
      <p:sp>
        <p:nvSpPr>
          <p:cNvPr id="145" name="Rectangle 144"/>
          <p:cNvSpPr/>
          <p:nvPr/>
        </p:nvSpPr>
        <p:spPr>
          <a:xfrm>
            <a:off x="2071102"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146" name="Rectangle 145"/>
          <p:cNvSpPr/>
          <p:nvPr/>
        </p:nvSpPr>
        <p:spPr>
          <a:xfrm>
            <a:off x="2609373"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85</a:t>
            </a:r>
          </a:p>
        </p:txBody>
      </p:sp>
      <p:sp>
        <p:nvSpPr>
          <p:cNvPr id="147" name="Rectangle 146"/>
          <p:cNvSpPr/>
          <p:nvPr/>
        </p:nvSpPr>
        <p:spPr>
          <a:xfrm>
            <a:off x="3147644"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148" name="Rectangle 147"/>
          <p:cNvSpPr/>
          <p:nvPr/>
        </p:nvSpPr>
        <p:spPr>
          <a:xfrm>
            <a:off x="3685915"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149" name="Rectangle 148"/>
          <p:cNvSpPr/>
          <p:nvPr/>
        </p:nvSpPr>
        <p:spPr>
          <a:xfrm>
            <a:off x="4224186"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80</a:t>
            </a:r>
          </a:p>
        </p:txBody>
      </p:sp>
      <p:grpSp>
        <p:nvGrpSpPr>
          <p:cNvPr id="10" name="Group 149"/>
          <p:cNvGrpSpPr/>
          <p:nvPr/>
        </p:nvGrpSpPr>
        <p:grpSpPr>
          <a:xfrm>
            <a:off x="6389434" y="2305418"/>
            <a:ext cx="2090836" cy="701095"/>
            <a:chOff x="4597686" y="3155872"/>
            <a:chExt cx="1583966" cy="498584"/>
          </a:xfrm>
        </p:grpSpPr>
        <p:sp>
          <p:nvSpPr>
            <p:cNvPr id="151" name="TextBox 150"/>
            <p:cNvSpPr txBox="1"/>
            <p:nvPr/>
          </p:nvSpPr>
          <p:spPr>
            <a:xfrm>
              <a:off x="4597686" y="315587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2" name="TextBox 151"/>
            <p:cNvSpPr txBox="1"/>
            <p:nvPr/>
          </p:nvSpPr>
          <p:spPr>
            <a:xfrm>
              <a:off x="4597686" y="3348942"/>
              <a:ext cx="1583966" cy="305514"/>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152"/>
          <p:cNvGrpSpPr/>
          <p:nvPr/>
        </p:nvGrpSpPr>
        <p:grpSpPr>
          <a:xfrm>
            <a:off x="9386634" y="2305418"/>
            <a:ext cx="2036110" cy="701095"/>
            <a:chOff x="6978976" y="3155872"/>
            <a:chExt cx="1542507" cy="498584"/>
          </a:xfrm>
        </p:grpSpPr>
        <p:sp>
          <p:nvSpPr>
            <p:cNvPr id="154" name="TextBox 153"/>
            <p:cNvSpPr txBox="1"/>
            <p:nvPr/>
          </p:nvSpPr>
          <p:spPr>
            <a:xfrm>
              <a:off x="6978977" y="315587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TextBox 154"/>
            <p:cNvSpPr txBox="1"/>
            <p:nvPr/>
          </p:nvSpPr>
          <p:spPr>
            <a:xfrm>
              <a:off x="6978976" y="3348942"/>
              <a:ext cx="1542507" cy="305514"/>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55"/>
          <p:cNvGrpSpPr/>
          <p:nvPr/>
        </p:nvGrpSpPr>
        <p:grpSpPr>
          <a:xfrm>
            <a:off x="6389434" y="3213449"/>
            <a:ext cx="2036110" cy="701095"/>
            <a:chOff x="4597685" y="3914331"/>
            <a:chExt cx="1542507" cy="498583"/>
          </a:xfrm>
        </p:grpSpPr>
        <p:sp>
          <p:nvSpPr>
            <p:cNvPr id="157" name="TextBox 156"/>
            <p:cNvSpPr txBox="1"/>
            <p:nvPr/>
          </p:nvSpPr>
          <p:spPr>
            <a:xfrm>
              <a:off x="4597686"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TextBox 157"/>
            <p:cNvSpPr txBox="1"/>
            <p:nvPr/>
          </p:nvSpPr>
          <p:spPr>
            <a:xfrm>
              <a:off x="4597685"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58"/>
          <p:cNvGrpSpPr/>
          <p:nvPr/>
        </p:nvGrpSpPr>
        <p:grpSpPr>
          <a:xfrm>
            <a:off x="9386634" y="3213449"/>
            <a:ext cx="2036110" cy="701095"/>
            <a:chOff x="6978976" y="3914331"/>
            <a:chExt cx="1542507" cy="498583"/>
          </a:xfrm>
        </p:grpSpPr>
        <p:sp>
          <p:nvSpPr>
            <p:cNvPr id="160" name="TextBox 159"/>
            <p:cNvSpPr txBox="1"/>
            <p:nvPr/>
          </p:nvSpPr>
          <p:spPr>
            <a:xfrm>
              <a:off x="6978977"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TextBox 160"/>
            <p:cNvSpPr txBox="1"/>
            <p:nvPr/>
          </p:nvSpPr>
          <p:spPr>
            <a:xfrm>
              <a:off x="6978976"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61"/>
          <p:cNvGrpSpPr/>
          <p:nvPr/>
        </p:nvGrpSpPr>
        <p:grpSpPr>
          <a:xfrm>
            <a:off x="6389434" y="4239172"/>
            <a:ext cx="2036110" cy="701095"/>
            <a:chOff x="4597685" y="3914331"/>
            <a:chExt cx="1542507" cy="498583"/>
          </a:xfrm>
        </p:grpSpPr>
        <p:sp>
          <p:nvSpPr>
            <p:cNvPr id="163" name="TextBox 162"/>
            <p:cNvSpPr txBox="1"/>
            <p:nvPr/>
          </p:nvSpPr>
          <p:spPr>
            <a:xfrm>
              <a:off x="4597686"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TextBox 163"/>
            <p:cNvSpPr txBox="1"/>
            <p:nvPr/>
          </p:nvSpPr>
          <p:spPr>
            <a:xfrm>
              <a:off x="4597685"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64"/>
          <p:cNvGrpSpPr/>
          <p:nvPr/>
        </p:nvGrpSpPr>
        <p:grpSpPr>
          <a:xfrm>
            <a:off x="9386634" y="4239172"/>
            <a:ext cx="2036110" cy="701095"/>
            <a:chOff x="6978976" y="3914331"/>
            <a:chExt cx="1542507" cy="498583"/>
          </a:xfrm>
        </p:grpSpPr>
        <p:sp>
          <p:nvSpPr>
            <p:cNvPr id="166" name="TextBox 165"/>
            <p:cNvSpPr txBox="1"/>
            <p:nvPr/>
          </p:nvSpPr>
          <p:spPr>
            <a:xfrm>
              <a:off x="6978977"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7" name="TextBox 166"/>
            <p:cNvSpPr txBox="1"/>
            <p:nvPr/>
          </p:nvSpPr>
          <p:spPr>
            <a:xfrm>
              <a:off x="6978976"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67"/>
          <p:cNvGrpSpPr/>
          <p:nvPr/>
        </p:nvGrpSpPr>
        <p:grpSpPr>
          <a:xfrm>
            <a:off x="8674821" y="4215707"/>
            <a:ext cx="659525" cy="640643"/>
            <a:chOff x="6299532" y="4190009"/>
            <a:chExt cx="469021" cy="455593"/>
          </a:xfrm>
        </p:grpSpPr>
        <p:sp>
          <p:nvSpPr>
            <p:cNvPr id="169" name="Oval 168"/>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0"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170"/>
          <p:cNvGrpSpPr/>
          <p:nvPr/>
        </p:nvGrpSpPr>
        <p:grpSpPr>
          <a:xfrm>
            <a:off x="5648471" y="2277304"/>
            <a:ext cx="659525" cy="640643"/>
            <a:chOff x="630683" y="3383511"/>
            <a:chExt cx="469021" cy="455593"/>
          </a:xfrm>
        </p:grpSpPr>
        <p:sp>
          <p:nvSpPr>
            <p:cNvPr id="172" name="Oval 171"/>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3"/>
          <p:cNvGrpSpPr/>
          <p:nvPr/>
        </p:nvGrpSpPr>
        <p:grpSpPr>
          <a:xfrm>
            <a:off x="5648471" y="4215707"/>
            <a:ext cx="659525" cy="640643"/>
            <a:chOff x="3428938" y="4190009"/>
            <a:chExt cx="469021" cy="455593"/>
          </a:xfrm>
        </p:grpSpPr>
        <p:sp>
          <p:nvSpPr>
            <p:cNvPr id="175" name="Oval 174"/>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76"/>
          <p:cNvGrpSpPr/>
          <p:nvPr/>
        </p:nvGrpSpPr>
        <p:grpSpPr>
          <a:xfrm>
            <a:off x="5648471" y="3229350"/>
            <a:ext cx="659525" cy="640643"/>
            <a:chOff x="6299532" y="3384456"/>
            <a:chExt cx="469021" cy="455593"/>
          </a:xfrm>
        </p:grpSpPr>
        <p:sp>
          <p:nvSpPr>
            <p:cNvPr id="178" name="Oval 177"/>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9"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79"/>
          <p:cNvGrpSpPr/>
          <p:nvPr/>
        </p:nvGrpSpPr>
        <p:grpSpPr>
          <a:xfrm>
            <a:off x="8674821" y="3229350"/>
            <a:ext cx="659525" cy="640643"/>
            <a:chOff x="630683" y="4190009"/>
            <a:chExt cx="469021" cy="455593"/>
          </a:xfrm>
        </p:grpSpPr>
        <p:sp>
          <p:nvSpPr>
            <p:cNvPr id="181" name="Oval 180"/>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182"/>
          <p:cNvGrpSpPr/>
          <p:nvPr/>
        </p:nvGrpSpPr>
        <p:grpSpPr>
          <a:xfrm>
            <a:off x="8674821" y="2277304"/>
            <a:ext cx="659525" cy="640643"/>
            <a:chOff x="3425803" y="3384456"/>
            <a:chExt cx="469021" cy="455593"/>
          </a:xfrm>
        </p:grpSpPr>
        <p:sp>
          <p:nvSpPr>
            <p:cNvPr id="184" name="Oval 183"/>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8" name="Footer Text"/>
          <p:cNvSpPr txBox="1"/>
          <p:nvPr/>
        </p:nvSpPr>
        <p:spPr>
          <a:xfrm>
            <a:off x="973504" y="5643811"/>
            <a:ext cx="10911745" cy="135037"/>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9" name="Straight Line buttom"/>
          <p:cNvCxnSpPr/>
          <p:nvPr/>
        </p:nvCxnSpPr>
        <p:spPr>
          <a:xfrm>
            <a:off x="964706" y="5456156"/>
            <a:ext cx="10929338"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65" name="Content Placeholder 2"/>
          <p:cNvSpPr txBox="1">
            <a:spLocks/>
          </p:cNvSpPr>
          <p:nvPr/>
        </p:nvSpPr>
        <p:spPr>
          <a:xfrm>
            <a:off x="547751" y="366080"/>
            <a:ext cx="3217476" cy="369204"/>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399"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399"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Text Box 11"/>
          <p:cNvSpPr txBox="1">
            <a:spLocks noChangeArrowheads="1"/>
          </p:cNvSpPr>
          <p:nvPr/>
        </p:nvSpPr>
        <p:spPr bwMode="auto">
          <a:xfrm>
            <a:off x="547752" y="727938"/>
            <a:ext cx="264144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defRPr/>
            </a:pPr>
            <a:r>
              <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96952258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strips(downRight)">
                                      <p:cBhvr>
                                        <p:cTn id="7" dur="500"/>
                                        <p:tgtEl>
                                          <p:spTgt spid="90"/>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lide(fromBottom)">
                                      <p:cBhvr>
                                        <p:cTn id="11" dur="500"/>
                                        <p:tgtEl>
                                          <p:spTgt spid="3"/>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44"/>
                                        </p:tgtEl>
                                        <p:attrNameLst>
                                          <p:attrName>style.visibility</p:attrName>
                                        </p:attrNameLst>
                                      </p:cBhvr>
                                      <p:to>
                                        <p:strVal val="visible"/>
                                      </p:to>
                                    </p:set>
                                    <p:animEffect transition="in" filter="fade">
                                      <p:cBhvr>
                                        <p:cTn id="14" dur="1000"/>
                                        <p:tgtEl>
                                          <p:spTgt spid="144"/>
                                        </p:tgtEl>
                                      </p:cBhvr>
                                    </p:animEffect>
                                  </p:childTnLst>
                                </p:cTn>
                              </p:par>
                            </p:childTnLst>
                          </p:cTn>
                        </p:par>
                        <p:par>
                          <p:cTn id="15" fill="hold">
                            <p:stCondLst>
                              <p:cond delay="1500"/>
                            </p:stCondLst>
                            <p:childTnLst>
                              <p:par>
                                <p:cTn id="16" presetID="12" presetClass="entr" presetSubtype="4"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slide(fromBottom)">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5"/>
                                        </p:tgtEl>
                                        <p:attrNameLst>
                                          <p:attrName>style.visibility</p:attrName>
                                        </p:attrNameLst>
                                      </p:cBhvr>
                                      <p:to>
                                        <p:strVal val="visible"/>
                                      </p:to>
                                    </p:set>
                                    <p:animEffect transition="in" filter="fade">
                                      <p:cBhvr>
                                        <p:cTn id="21" dur="1000"/>
                                        <p:tgtEl>
                                          <p:spTgt spid="145"/>
                                        </p:tgtEl>
                                      </p:cBhvr>
                                    </p:animEffect>
                                  </p:childTnLst>
                                </p:cTn>
                              </p:par>
                            </p:childTnLst>
                          </p:cTn>
                        </p:par>
                        <p:par>
                          <p:cTn id="22" fill="hold">
                            <p:stCondLst>
                              <p:cond delay="2500"/>
                            </p:stCondLst>
                            <p:childTnLst>
                              <p:par>
                                <p:cTn id="23" presetID="12" presetClass="entr" presetSubtype="4"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slide(fromBottom)">
                                      <p:cBhvr>
                                        <p:cTn id="25" dur="500"/>
                                        <p:tgtEl>
                                          <p:spTgt spid="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46"/>
                                        </p:tgtEl>
                                        <p:attrNameLst>
                                          <p:attrName>style.visibility</p:attrName>
                                        </p:attrNameLst>
                                      </p:cBhvr>
                                      <p:to>
                                        <p:strVal val="visible"/>
                                      </p:to>
                                    </p:set>
                                    <p:animEffect transition="in" filter="fade">
                                      <p:cBhvr>
                                        <p:cTn id="28" dur="1000"/>
                                        <p:tgtEl>
                                          <p:spTgt spid="146"/>
                                        </p:tgtEl>
                                      </p:cBhvr>
                                    </p:animEffect>
                                  </p:childTnLst>
                                </p:cTn>
                              </p:par>
                            </p:childTnLst>
                          </p:cTn>
                        </p:par>
                        <p:par>
                          <p:cTn id="29" fill="hold">
                            <p:stCondLst>
                              <p:cond delay="3500"/>
                            </p:stCondLst>
                            <p:childTnLst>
                              <p:par>
                                <p:cTn id="30" presetID="12" presetClass="entr" presetSubtype="4"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slide(fromBottom)">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7"/>
                                        </p:tgtEl>
                                        <p:attrNameLst>
                                          <p:attrName>style.visibility</p:attrName>
                                        </p:attrNameLst>
                                      </p:cBhvr>
                                      <p:to>
                                        <p:strVal val="visible"/>
                                      </p:to>
                                    </p:set>
                                    <p:animEffect transition="in" filter="fade">
                                      <p:cBhvr>
                                        <p:cTn id="35" dur="1000"/>
                                        <p:tgtEl>
                                          <p:spTgt spid="147"/>
                                        </p:tgtEl>
                                      </p:cBhvr>
                                    </p:animEffect>
                                  </p:childTnLst>
                                </p:cTn>
                              </p:par>
                            </p:childTnLst>
                          </p:cTn>
                        </p:par>
                        <p:par>
                          <p:cTn id="36" fill="hold">
                            <p:stCondLst>
                              <p:cond delay="4500"/>
                            </p:stCondLst>
                            <p:childTnLst>
                              <p:par>
                                <p:cTn id="37" presetID="12" presetClass="entr" presetSubtype="4"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slide(fromBottom)">
                                      <p:cBhvr>
                                        <p:cTn id="39" dur="500"/>
                                        <p:tgtEl>
                                          <p:spTgt spid="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48"/>
                                        </p:tgtEl>
                                        <p:attrNameLst>
                                          <p:attrName>style.visibility</p:attrName>
                                        </p:attrNameLst>
                                      </p:cBhvr>
                                      <p:to>
                                        <p:strVal val="visible"/>
                                      </p:to>
                                    </p:set>
                                    <p:animEffect transition="in" filter="fade">
                                      <p:cBhvr>
                                        <p:cTn id="42" dur="1000"/>
                                        <p:tgtEl>
                                          <p:spTgt spid="148"/>
                                        </p:tgtEl>
                                      </p:cBhvr>
                                    </p:animEffect>
                                  </p:childTnLst>
                                </p:cTn>
                              </p:par>
                            </p:childTnLst>
                          </p:cTn>
                        </p:par>
                        <p:par>
                          <p:cTn id="43" fill="hold">
                            <p:stCondLst>
                              <p:cond delay="5500"/>
                            </p:stCondLst>
                            <p:childTnLst>
                              <p:par>
                                <p:cTn id="44" presetID="12" presetClass="entr" presetSubtype="4"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slide(fromBottom)">
                                      <p:cBhvr>
                                        <p:cTn id="46" dur="500"/>
                                        <p:tgtEl>
                                          <p:spTgt spid="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49"/>
                                        </p:tgtEl>
                                        <p:attrNameLst>
                                          <p:attrName>style.visibility</p:attrName>
                                        </p:attrNameLst>
                                      </p:cBhvr>
                                      <p:to>
                                        <p:strVal val="visible"/>
                                      </p:to>
                                    </p:set>
                                    <p:animEffect transition="in" filter="fade">
                                      <p:cBhvr>
                                        <p:cTn id="49" dur="1000"/>
                                        <p:tgtEl>
                                          <p:spTgt spid="149"/>
                                        </p:tgtEl>
                                      </p:cBhvr>
                                    </p:animEffect>
                                  </p:childTnLst>
                                </p:cTn>
                              </p:par>
                            </p:childTnLst>
                          </p:cTn>
                        </p:par>
                        <p:par>
                          <p:cTn id="50" fill="hold">
                            <p:stCondLst>
                              <p:cond delay="6500"/>
                            </p:stCondLst>
                            <p:childTnLst>
                              <p:par>
                                <p:cTn id="51" presetID="53" presetClass="entr" presetSubtype="0" fill="hold"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par>
                                <p:cTn id="56" presetID="2" presetClass="entr" presetSubtype="4" accel="50000" decel="50000" fill="hold" nodeType="with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additive="base">
                                        <p:cTn id="58" dur="500" fill="hold"/>
                                        <p:tgtEl>
                                          <p:spTgt spid="10"/>
                                        </p:tgtEl>
                                        <p:attrNameLst>
                                          <p:attrName>ppt_x</p:attrName>
                                        </p:attrNameLst>
                                      </p:cBhvr>
                                      <p:tavLst>
                                        <p:tav tm="0">
                                          <p:val>
                                            <p:strVal val="#ppt_x"/>
                                          </p:val>
                                        </p:tav>
                                        <p:tav tm="100000">
                                          <p:val>
                                            <p:strVal val="#ppt_x"/>
                                          </p:val>
                                        </p:tav>
                                      </p:tavLst>
                                    </p:anim>
                                    <p:anim calcmode="lin" valueType="num">
                                      <p:cBhvr additive="base">
                                        <p:cTn id="59" dur="500" fill="hold"/>
                                        <p:tgtEl>
                                          <p:spTgt spid="10"/>
                                        </p:tgtEl>
                                        <p:attrNameLst>
                                          <p:attrName>ppt_y</p:attrName>
                                        </p:attrNameLst>
                                      </p:cBhvr>
                                      <p:tavLst>
                                        <p:tav tm="0">
                                          <p:val>
                                            <p:strVal val="1+#ppt_h/2"/>
                                          </p:val>
                                        </p:tav>
                                        <p:tav tm="100000">
                                          <p:val>
                                            <p:strVal val="#ppt_y"/>
                                          </p:val>
                                        </p:tav>
                                      </p:tavLst>
                                    </p:anim>
                                  </p:childTnLst>
                                </p:cTn>
                              </p:par>
                            </p:childTnLst>
                          </p:cTn>
                        </p:par>
                        <p:par>
                          <p:cTn id="60" fill="hold">
                            <p:stCondLst>
                              <p:cond delay="7000"/>
                            </p:stCondLst>
                            <p:childTnLst>
                              <p:par>
                                <p:cTn id="61" presetID="53" presetClass="entr" presetSubtype="0" fill="hold" nodeType="afterEffect">
                                  <p:stCondLst>
                                    <p:cond delay="0"/>
                                  </p:stCondLst>
                                  <p:childTnLst>
                                    <p:set>
                                      <p:cBhvr>
                                        <p:cTn id="62" dur="1" fill="hold">
                                          <p:stCondLst>
                                            <p:cond delay="0"/>
                                          </p:stCondLst>
                                        </p:cTn>
                                        <p:tgtEl>
                                          <p:spTgt spid="21"/>
                                        </p:tgtEl>
                                        <p:attrNameLst>
                                          <p:attrName>style.visibility</p:attrName>
                                        </p:attrNameLst>
                                      </p:cBhvr>
                                      <p:to>
                                        <p:strVal val="visible"/>
                                      </p:to>
                                    </p:set>
                                    <p:anim calcmode="lin" valueType="num">
                                      <p:cBhvr>
                                        <p:cTn id="63" dur="500" fill="hold"/>
                                        <p:tgtEl>
                                          <p:spTgt spid="21"/>
                                        </p:tgtEl>
                                        <p:attrNameLst>
                                          <p:attrName>ppt_w</p:attrName>
                                        </p:attrNameLst>
                                      </p:cBhvr>
                                      <p:tavLst>
                                        <p:tav tm="0">
                                          <p:val>
                                            <p:fltVal val="0"/>
                                          </p:val>
                                        </p:tav>
                                        <p:tav tm="100000">
                                          <p:val>
                                            <p:strVal val="#ppt_w"/>
                                          </p:val>
                                        </p:tav>
                                      </p:tavLst>
                                    </p:anim>
                                    <p:anim calcmode="lin" valueType="num">
                                      <p:cBhvr>
                                        <p:cTn id="64" dur="500" fill="hold"/>
                                        <p:tgtEl>
                                          <p:spTgt spid="21"/>
                                        </p:tgtEl>
                                        <p:attrNameLst>
                                          <p:attrName>ppt_h</p:attrName>
                                        </p:attrNameLst>
                                      </p:cBhvr>
                                      <p:tavLst>
                                        <p:tav tm="0">
                                          <p:val>
                                            <p:fltVal val="0"/>
                                          </p:val>
                                        </p:tav>
                                        <p:tav tm="100000">
                                          <p:val>
                                            <p:strVal val="#ppt_h"/>
                                          </p:val>
                                        </p:tav>
                                      </p:tavLst>
                                    </p:anim>
                                    <p:animEffect transition="in" filter="fade">
                                      <p:cBhvr>
                                        <p:cTn id="65" dur="500"/>
                                        <p:tgtEl>
                                          <p:spTgt spid="21"/>
                                        </p:tgtEl>
                                      </p:cBhvr>
                                    </p:animEffect>
                                  </p:childTnLst>
                                </p:cTn>
                              </p:par>
                              <p:par>
                                <p:cTn id="66" presetID="2" presetClass="entr" presetSubtype="4" accel="50000" decel="50000" fill="hold" nodeType="withEffect">
                                  <p:stCondLst>
                                    <p:cond delay="0"/>
                                  </p:stCondLst>
                                  <p:childTnLst>
                                    <p:set>
                                      <p:cBhvr>
                                        <p:cTn id="67" dur="1" fill="hold">
                                          <p:stCondLst>
                                            <p:cond delay="0"/>
                                          </p:stCondLst>
                                        </p:cTn>
                                        <p:tgtEl>
                                          <p:spTgt spid="11"/>
                                        </p:tgtEl>
                                        <p:attrNameLst>
                                          <p:attrName>style.visibility</p:attrName>
                                        </p:attrNameLst>
                                      </p:cBhvr>
                                      <p:to>
                                        <p:strVal val="visible"/>
                                      </p:to>
                                    </p:set>
                                    <p:anim calcmode="lin" valueType="num">
                                      <p:cBhvr additive="base">
                                        <p:cTn id="68" dur="500" fill="hold"/>
                                        <p:tgtEl>
                                          <p:spTgt spid="11"/>
                                        </p:tgtEl>
                                        <p:attrNameLst>
                                          <p:attrName>ppt_x</p:attrName>
                                        </p:attrNameLst>
                                      </p:cBhvr>
                                      <p:tavLst>
                                        <p:tav tm="0">
                                          <p:val>
                                            <p:strVal val="#ppt_x"/>
                                          </p:val>
                                        </p:tav>
                                        <p:tav tm="100000">
                                          <p:val>
                                            <p:strVal val="#ppt_x"/>
                                          </p:val>
                                        </p:tav>
                                      </p:tavLst>
                                    </p:anim>
                                    <p:anim calcmode="lin" valueType="num">
                                      <p:cBhvr additive="base">
                                        <p:cTn id="69" dur="500" fill="hold"/>
                                        <p:tgtEl>
                                          <p:spTgt spid="11"/>
                                        </p:tgtEl>
                                        <p:attrNameLst>
                                          <p:attrName>ppt_y</p:attrName>
                                        </p:attrNameLst>
                                      </p:cBhvr>
                                      <p:tavLst>
                                        <p:tav tm="0">
                                          <p:val>
                                            <p:strVal val="1+#ppt_h/2"/>
                                          </p:val>
                                        </p:tav>
                                        <p:tav tm="100000">
                                          <p:val>
                                            <p:strVal val="#ppt_y"/>
                                          </p:val>
                                        </p:tav>
                                      </p:tavLst>
                                    </p:anim>
                                  </p:childTnLst>
                                </p:cTn>
                              </p:par>
                            </p:childTnLst>
                          </p:cTn>
                        </p:par>
                        <p:par>
                          <p:cTn id="70" fill="hold">
                            <p:stCondLst>
                              <p:cond delay="7500"/>
                            </p:stCondLst>
                            <p:childTnLst>
                              <p:par>
                                <p:cTn id="71" presetID="53" presetClass="entr" presetSubtype="0" fill="hold" nodeType="after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p:cTn id="73" dur="500" fill="hold"/>
                                        <p:tgtEl>
                                          <p:spTgt spid="19"/>
                                        </p:tgtEl>
                                        <p:attrNameLst>
                                          <p:attrName>ppt_w</p:attrName>
                                        </p:attrNameLst>
                                      </p:cBhvr>
                                      <p:tavLst>
                                        <p:tav tm="0">
                                          <p:val>
                                            <p:fltVal val="0"/>
                                          </p:val>
                                        </p:tav>
                                        <p:tav tm="100000">
                                          <p:val>
                                            <p:strVal val="#ppt_w"/>
                                          </p:val>
                                        </p:tav>
                                      </p:tavLst>
                                    </p:anim>
                                    <p:anim calcmode="lin" valueType="num">
                                      <p:cBhvr>
                                        <p:cTn id="74" dur="500" fill="hold"/>
                                        <p:tgtEl>
                                          <p:spTgt spid="19"/>
                                        </p:tgtEl>
                                        <p:attrNameLst>
                                          <p:attrName>ppt_h</p:attrName>
                                        </p:attrNameLst>
                                      </p:cBhvr>
                                      <p:tavLst>
                                        <p:tav tm="0">
                                          <p:val>
                                            <p:fltVal val="0"/>
                                          </p:val>
                                        </p:tav>
                                        <p:tav tm="100000">
                                          <p:val>
                                            <p:strVal val="#ppt_h"/>
                                          </p:val>
                                        </p:tav>
                                      </p:tavLst>
                                    </p:anim>
                                    <p:animEffect transition="in" filter="fade">
                                      <p:cBhvr>
                                        <p:cTn id="75" dur="500"/>
                                        <p:tgtEl>
                                          <p:spTgt spid="19"/>
                                        </p:tgtEl>
                                      </p:cBhvr>
                                    </p:animEffect>
                                  </p:childTnLst>
                                </p:cTn>
                              </p:par>
                              <p:par>
                                <p:cTn id="76" presetID="2" presetClass="entr" presetSubtype="4" accel="50000" decel="50000" fill="hold" nodeType="with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500" fill="hold"/>
                                        <p:tgtEl>
                                          <p:spTgt spid="12"/>
                                        </p:tgtEl>
                                        <p:attrNameLst>
                                          <p:attrName>ppt_x</p:attrName>
                                        </p:attrNameLst>
                                      </p:cBhvr>
                                      <p:tavLst>
                                        <p:tav tm="0">
                                          <p:val>
                                            <p:strVal val="#ppt_x"/>
                                          </p:val>
                                        </p:tav>
                                        <p:tav tm="100000">
                                          <p:val>
                                            <p:strVal val="#ppt_x"/>
                                          </p:val>
                                        </p:tav>
                                      </p:tavLst>
                                    </p:anim>
                                    <p:anim calcmode="lin" valueType="num">
                                      <p:cBhvr additive="base">
                                        <p:cTn id="79" dur="500" fill="hold"/>
                                        <p:tgtEl>
                                          <p:spTgt spid="12"/>
                                        </p:tgtEl>
                                        <p:attrNameLst>
                                          <p:attrName>ppt_y</p:attrName>
                                        </p:attrNameLst>
                                      </p:cBhvr>
                                      <p:tavLst>
                                        <p:tav tm="0">
                                          <p:val>
                                            <p:strVal val="1+#ppt_h/2"/>
                                          </p:val>
                                        </p:tav>
                                        <p:tav tm="100000">
                                          <p:val>
                                            <p:strVal val="#ppt_y"/>
                                          </p:val>
                                        </p:tav>
                                      </p:tavLst>
                                    </p:anim>
                                  </p:childTnLst>
                                </p:cTn>
                              </p:par>
                            </p:childTnLst>
                          </p:cTn>
                        </p:par>
                        <p:par>
                          <p:cTn id="80" fill="hold">
                            <p:stCondLst>
                              <p:cond delay="8000"/>
                            </p:stCondLst>
                            <p:childTnLst>
                              <p:par>
                                <p:cTn id="81" presetID="53" presetClass="entr" presetSubtype="0" fill="hold" nodeType="afterEffect">
                                  <p:stCondLst>
                                    <p:cond delay="0"/>
                                  </p:stCondLst>
                                  <p:childTnLst>
                                    <p:set>
                                      <p:cBhvr>
                                        <p:cTn id="82" dur="1" fill="hold">
                                          <p:stCondLst>
                                            <p:cond delay="0"/>
                                          </p:stCondLst>
                                        </p:cTn>
                                        <p:tgtEl>
                                          <p:spTgt spid="20"/>
                                        </p:tgtEl>
                                        <p:attrNameLst>
                                          <p:attrName>style.visibility</p:attrName>
                                        </p:attrNameLst>
                                      </p:cBhvr>
                                      <p:to>
                                        <p:strVal val="visible"/>
                                      </p:to>
                                    </p:set>
                                    <p:anim calcmode="lin" valueType="num">
                                      <p:cBhvr>
                                        <p:cTn id="83" dur="500" fill="hold"/>
                                        <p:tgtEl>
                                          <p:spTgt spid="20"/>
                                        </p:tgtEl>
                                        <p:attrNameLst>
                                          <p:attrName>ppt_w</p:attrName>
                                        </p:attrNameLst>
                                      </p:cBhvr>
                                      <p:tavLst>
                                        <p:tav tm="0">
                                          <p:val>
                                            <p:fltVal val="0"/>
                                          </p:val>
                                        </p:tav>
                                        <p:tav tm="100000">
                                          <p:val>
                                            <p:strVal val="#ppt_w"/>
                                          </p:val>
                                        </p:tav>
                                      </p:tavLst>
                                    </p:anim>
                                    <p:anim calcmode="lin" valueType="num">
                                      <p:cBhvr>
                                        <p:cTn id="84" dur="500" fill="hold"/>
                                        <p:tgtEl>
                                          <p:spTgt spid="20"/>
                                        </p:tgtEl>
                                        <p:attrNameLst>
                                          <p:attrName>ppt_h</p:attrName>
                                        </p:attrNameLst>
                                      </p:cBhvr>
                                      <p:tavLst>
                                        <p:tav tm="0">
                                          <p:val>
                                            <p:fltVal val="0"/>
                                          </p:val>
                                        </p:tav>
                                        <p:tav tm="100000">
                                          <p:val>
                                            <p:strVal val="#ppt_h"/>
                                          </p:val>
                                        </p:tav>
                                      </p:tavLst>
                                    </p:anim>
                                    <p:animEffect transition="in" filter="fade">
                                      <p:cBhvr>
                                        <p:cTn id="85" dur="500"/>
                                        <p:tgtEl>
                                          <p:spTgt spid="20"/>
                                        </p:tgtEl>
                                      </p:cBhvr>
                                    </p:animEffect>
                                  </p:childTnLst>
                                </p:cTn>
                              </p:par>
                              <p:par>
                                <p:cTn id="86" presetID="2" presetClass="entr" presetSubtype="4" accel="50000" decel="50000" fill="hold" nodeType="withEffect">
                                  <p:stCondLst>
                                    <p:cond delay="0"/>
                                  </p:stCondLst>
                                  <p:childTnLst>
                                    <p:set>
                                      <p:cBhvr>
                                        <p:cTn id="87" dur="1" fill="hold">
                                          <p:stCondLst>
                                            <p:cond delay="0"/>
                                          </p:stCondLst>
                                        </p:cTn>
                                        <p:tgtEl>
                                          <p:spTgt spid="13"/>
                                        </p:tgtEl>
                                        <p:attrNameLst>
                                          <p:attrName>style.visibility</p:attrName>
                                        </p:attrNameLst>
                                      </p:cBhvr>
                                      <p:to>
                                        <p:strVal val="visible"/>
                                      </p:to>
                                    </p:set>
                                    <p:anim calcmode="lin" valueType="num">
                                      <p:cBhvr additive="base">
                                        <p:cTn id="88" dur="500" fill="hold"/>
                                        <p:tgtEl>
                                          <p:spTgt spid="13"/>
                                        </p:tgtEl>
                                        <p:attrNameLst>
                                          <p:attrName>ppt_x</p:attrName>
                                        </p:attrNameLst>
                                      </p:cBhvr>
                                      <p:tavLst>
                                        <p:tav tm="0">
                                          <p:val>
                                            <p:strVal val="#ppt_x"/>
                                          </p:val>
                                        </p:tav>
                                        <p:tav tm="100000">
                                          <p:val>
                                            <p:strVal val="#ppt_x"/>
                                          </p:val>
                                        </p:tav>
                                      </p:tavLst>
                                    </p:anim>
                                    <p:anim calcmode="lin" valueType="num">
                                      <p:cBhvr additive="base">
                                        <p:cTn id="89" dur="500" fill="hold"/>
                                        <p:tgtEl>
                                          <p:spTgt spid="13"/>
                                        </p:tgtEl>
                                        <p:attrNameLst>
                                          <p:attrName>ppt_y</p:attrName>
                                        </p:attrNameLst>
                                      </p:cBhvr>
                                      <p:tavLst>
                                        <p:tav tm="0">
                                          <p:val>
                                            <p:strVal val="1+#ppt_h/2"/>
                                          </p:val>
                                        </p:tav>
                                        <p:tav tm="100000">
                                          <p:val>
                                            <p:strVal val="#ppt_y"/>
                                          </p:val>
                                        </p:tav>
                                      </p:tavLst>
                                    </p:anim>
                                  </p:childTnLst>
                                </p:cTn>
                              </p:par>
                            </p:childTnLst>
                          </p:cTn>
                        </p:par>
                        <p:par>
                          <p:cTn id="90" fill="hold">
                            <p:stCondLst>
                              <p:cond delay="8500"/>
                            </p:stCondLst>
                            <p:childTnLst>
                              <p:par>
                                <p:cTn id="91" presetID="53" presetClass="entr" presetSubtype="0" fill="hold" nodeType="afterEffect">
                                  <p:stCondLst>
                                    <p:cond delay="0"/>
                                  </p:stCondLst>
                                  <p:childTnLst>
                                    <p:set>
                                      <p:cBhvr>
                                        <p:cTn id="92" dur="1" fill="hold">
                                          <p:stCondLst>
                                            <p:cond delay="0"/>
                                          </p:stCondLst>
                                        </p:cTn>
                                        <p:tgtEl>
                                          <p:spTgt spid="18"/>
                                        </p:tgtEl>
                                        <p:attrNameLst>
                                          <p:attrName>style.visibility</p:attrName>
                                        </p:attrNameLst>
                                      </p:cBhvr>
                                      <p:to>
                                        <p:strVal val="visible"/>
                                      </p:to>
                                    </p:set>
                                    <p:anim calcmode="lin" valueType="num">
                                      <p:cBhvr>
                                        <p:cTn id="93" dur="500" fill="hold"/>
                                        <p:tgtEl>
                                          <p:spTgt spid="18"/>
                                        </p:tgtEl>
                                        <p:attrNameLst>
                                          <p:attrName>ppt_w</p:attrName>
                                        </p:attrNameLst>
                                      </p:cBhvr>
                                      <p:tavLst>
                                        <p:tav tm="0">
                                          <p:val>
                                            <p:fltVal val="0"/>
                                          </p:val>
                                        </p:tav>
                                        <p:tav tm="100000">
                                          <p:val>
                                            <p:strVal val="#ppt_w"/>
                                          </p:val>
                                        </p:tav>
                                      </p:tavLst>
                                    </p:anim>
                                    <p:anim calcmode="lin" valueType="num">
                                      <p:cBhvr>
                                        <p:cTn id="94" dur="500" fill="hold"/>
                                        <p:tgtEl>
                                          <p:spTgt spid="18"/>
                                        </p:tgtEl>
                                        <p:attrNameLst>
                                          <p:attrName>ppt_h</p:attrName>
                                        </p:attrNameLst>
                                      </p:cBhvr>
                                      <p:tavLst>
                                        <p:tav tm="0">
                                          <p:val>
                                            <p:fltVal val="0"/>
                                          </p:val>
                                        </p:tav>
                                        <p:tav tm="100000">
                                          <p:val>
                                            <p:strVal val="#ppt_h"/>
                                          </p:val>
                                        </p:tav>
                                      </p:tavLst>
                                    </p:anim>
                                    <p:animEffect transition="in" filter="fade">
                                      <p:cBhvr>
                                        <p:cTn id="95" dur="500"/>
                                        <p:tgtEl>
                                          <p:spTgt spid="18"/>
                                        </p:tgtEl>
                                      </p:cBhvr>
                                    </p:animEffect>
                                  </p:childTnLst>
                                </p:cTn>
                              </p:par>
                              <p:par>
                                <p:cTn id="96" presetID="2" presetClass="entr" presetSubtype="4" accel="50000" decel="50000" fill="hold" nodeType="withEffect">
                                  <p:stCondLst>
                                    <p:cond delay="0"/>
                                  </p:stCondLst>
                                  <p:childTnLst>
                                    <p:set>
                                      <p:cBhvr>
                                        <p:cTn id="97" dur="1" fill="hold">
                                          <p:stCondLst>
                                            <p:cond delay="0"/>
                                          </p:stCondLst>
                                        </p:cTn>
                                        <p:tgtEl>
                                          <p:spTgt spid="14"/>
                                        </p:tgtEl>
                                        <p:attrNameLst>
                                          <p:attrName>style.visibility</p:attrName>
                                        </p:attrNameLst>
                                      </p:cBhvr>
                                      <p:to>
                                        <p:strVal val="visible"/>
                                      </p:to>
                                    </p:set>
                                    <p:anim calcmode="lin" valueType="num">
                                      <p:cBhvr additive="base">
                                        <p:cTn id="98" dur="500" fill="hold"/>
                                        <p:tgtEl>
                                          <p:spTgt spid="14"/>
                                        </p:tgtEl>
                                        <p:attrNameLst>
                                          <p:attrName>ppt_x</p:attrName>
                                        </p:attrNameLst>
                                      </p:cBhvr>
                                      <p:tavLst>
                                        <p:tav tm="0">
                                          <p:val>
                                            <p:strVal val="#ppt_x"/>
                                          </p:val>
                                        </p:tav>
                                        <p:tav tm="100000">
                                          <p:val>
                                            <p:strVal val="#ppt_x"/>
                                          </p:val>
                                        </p:tav>
                                      </p:tavLst>
                                    </p:anim>
                                    <p:anim calcmode="lin" valueType="num">
                                      <p:cBhvr additive="base">
                                        <p:cTn id="99" dur="500" fill="hold"/>
                                        <p:tgtEl>
                                          <p:spTgt spid="14"/>
                                        </p:tgtEl>
                                        <p:attrNameLst>
                                          <p:attrName>ppt_y</p:attrName>
                                        </p:attrNameLst>
                                      </p:cBhvr>
                                      <p:tavLst>
                                        <p:tav tm="0">
                                          <p:val>
                                            <p:strVal val="1+#ppt_h/2"/>
                                          </p:val>
                                        </p:tav>
                                        <p:tav tm="100000">
                                          <p:val>
                                            <p:strVal val="#ppt_y"/>
                                          </p:val>
                                        </p:tav>
                                      </p:tavLst>
                                    </p:anim>
                                  </p:childTnLst>
                                </p:cTn>
                              </p:par>
                            </p:childTnLst>
                          </p:cTn>
                        </p:par>
                        <p:par>
                          <p:cTn id="100" fill="hold">
                            <p:stCondLst>
                              <p:cond delay="9000"/>
                            </p:stCondLst>
                            <p:childTnLst>
                              <p:par>
                                <p:cTn id="101" presetID="53" presetClass="entr" presetSubtype="0" fill="hold" nodeType="afterEffect">
                                  <p:stCondLst>
                                    <p:cond delay="0"/>
                                  </p:stCondLst>
                                  <p:childTnLst>
                                    <p:set>
                                      <p:cBhvr>
                                        <p:cTn id="102" dur="1" fill="hold">
                                          <p:stCondLst>
                                            <p:cond delay="0"/>
                                          </p:stCondLst>
                                        </p:cTn>
                                        <p:tgtEl>
                                          <p:spTgt spid="16"/>
                                        </p:tgtEl>
                                        <p:attrNameLst>
                                          <p:attrName>style.visibility</p:attrName>
                                        </p:attrNameLst>
                                      </p:cBhvr>
                                      <p:to>
                                        <p:strVal val="visible"/>
                                      </p:to>
                                    </p:set>
                                    <p:anim calcmode="lin" valueType="num">
                                      <p:cBhvr>
                                        <p:cTn id="103" dur="500" fill="hold"/>
                                        <p:tgtEl>
                                          <p:spTgt spid="16"/>
                                        </p:tgtEl>
                                        <p:attrNameLst>
                                          <p:attrName>ppt_w</p:attrName>
                                        </p:attrNameLst>
                                      </p:cBhvr>
                                      <p:tavLst>
                                        <p:tav tm="0">
                                          <p:val>
                                            <p:fltVal val="0"/>
                                          </p:val>
                                        </p:tav>
                                        <p:tav tm="100000">
                                          <p:val>
                                            <p:strVal val="#ppt_w"/>
                                          </p:val>
                                        </p:tav>
                                      </p:tavLst>
                                    </p:anim>
                                    <p:anim calcmode="lin" valueType="num">
                                      <p:cBhvr>
                                        <p:cTn id="104" dur="500" fill="hold"/>
                                        <p:tgtEl>
                                          <p:spTgt spid="16"/>
                                        </p:tgtEl>
                                        <p:attrNameLst>
                                          <p:attrName>ppt_h</p:attrName>
                                        </p:attrNameLst>
                                      </p:cBhvr>
                                      <p:tavLst>
                                        <p:tav tm="0">
                                          <p:val>
                                            <p:fltVal val="0"/>
                                          </p:val>
                                        </p:tav>
                                        <p:tav tm="100000">
                                          <p:val>
                                            <p:strVal val="#ppt_h"/>
                                          </p:val>
                                        </p:tav>
                                      </p:tavLst>
                                    </p:anim>
                                    <p:animEffect transition="in" filter="fade">
                                      <p:cBhvr>
                                        <p:cTn id="105" dur="500"/>
                                        <p:tgtEl>
                                          <p:spTgt spid="16"/>
                                        </p:tgtEl>
                                      </p:cBhvr>
                                    </p:animEffect>
                                  </p:childTnLst>
                                </p:cTn>
                              </p:par>
                              <p:par>
                                <p:cTn id="106" presetID="2" presetClass="entr" presetSubtype="4" accel="50000" decel="50000" fill="hold" nodeType="withEffect">
                                  <p:stCondLst>
                                    <p:cond delay="0"/>
                                  </p:stCondLst>
                                  <p:childTnLst>
                                    <p:set>
                                      <p:cBhvr>
                                        <p:cTn id="107" dur="1" fill="hold">
                                          <p:stCondLst>
                                            <p:cond delay="0"/>
                                          </p:stCondLst>
                                        </p:cTn>
                                        <p:tgtEl>
                                          <p:spTgt spid="15"/>
                                        </p:tgtEl>
                                        <p:attrNameLst>
                                          <p:attrName>style.visibility</p:attrName>
                                        </p:attrNameLst>
                                      </p:cBhvr>
                                      <p:to>
                                        <p:strVal val="visible"/>
                                      </p:to>
                                    </p:set>
                                    <p:anim calcmode="lin" valueType="num">
                                      <p:cBhvr additive="base">
                                        <p:cTn id="108" dur="500" fill="hold"/>
                                        <p:tgtEl>
                                          <p:spTgt spid="15"/>
                                        </p:tgtEl>
                                        <p:attrNameLst>
                                          <p:attrName>ppt_x</p:attrName>
                                        </p:attrNameLst>
                                      </p:cBhvr>
                                      <p:tavLst>
                                        <p:tav tm="0">
                                          <p:val>
                                            <p:strVal val="#ppt_x"/>
                                          </p:val>
                                        </p:tav>
                                        <p:tav tm="100000">
                                          <p:val>
                                            <p:strVal val="#ppt_x"/>
                                          </p:val>
                                        </p:tav>
                                      </p:tavLst>
                                    </p:anim>
                                    <p:anim calcmode="lin" valueType="num">
                                      <p:cBhvr additive="base">
                                        <p:cTn id="109" dur="500" fill="hold"/>
                                        <p:tgtEl>
                                          <p:spTgt spid="15"/>
                                        </p:tgtEl>
                                        <p:attrNameLst>
                                          <p:attrName>ppt_y</p:attrName>
                                        </p:attrNameLst>
                                      </p:cBhvr>
                                      <p:tavLst>
                                        <p:tav tm="0">
                                          <p:val>
                                            <p:strVal val="1+#ppt_h/2"/>
                                          </p:val>
                                        </p:tav>
                                        <p:tav tm="100000">
                                          <p:val>
                                            <p:strVal val="#ppt_y"/>
                                          </p:val>
                                        </p:tav>
                                      </p:tavLst>
                                    </p:anim>
                                  </p:childTnLst>
                                </p:cTn>
                              </p:par>
                            </p:childTnLst>
                          </p:cTn>
                        </p:par>
                        <p:par>
                          <p:cTn id="110" fill="hold">
                            <p:stCondLst>
                              <p:cond delay="9500"/>
                            </p:stCondLst>
                            <p:childTnLst>
                              <p:par>
                                <p:cTn id="111" presetID="13" presetClass="entr" presetSubtype="16" fill="hold" nodeType="afterEffect">
                                  <p:stCondLst>
                                    <p:cond delay="0"/>
                                  </p:stCondLst>
                                  <p:childTnLst>
                                    <p:set>
                                      <p:cBhvr>
                                        <p:cTn id="112" dur="1" fill="hold">
                                          <p:stCondLst>
                                            <p:cond delay="0"/>
                                          </p:stCondLst>
                                        </p:cTn>
                                        <p:tgtEl>
                                          <p:spTgt spid="69"/>
                                        </p:tgtEl>
                                        <p:attrNameLst>
                                          <p:attrName>style.visibility</p:attrName>
                                        </p:attrNameLst>
                                      </p:cBhvr>
                                      <p:to>
                                        <p:strVal val="visible"/>
                                      </p:to>
                                    </p:set>
                                    <p:animEffect transition="in" filter="plus(in)">
                                      <p:cBhvr>
                                        <p:cTn id="113" dur="500"/>
                                        <p:tgtEl>
                                          <p:spTgt spid="69"/>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68"/>
                                        </p:tgtEl>
                                        <p:attrNameLst>
                                          <p:attrName>style.visibility</p:attrName>
                                        </p:attrNameLst>
                                      </p:cBhvr>
                                      <p:to>
                                        <p:strVal val="visible"/>
                                      </p:to>
                                    </p:set>
                                    <p:animEffect transition="in" filter="fade">
                                      <p:cBhvr>
                                        <p:cTn id="11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144" grpId="0"/>
      <p:bldP spid="145" grpId="0"/>
      <p:bldP spid="146" grpId="0"/>
      <p:bldP spid="147" grpId="0"/>
      <p:bldP spid="148" grpId="0"/>
      <p:bldP spid="149" grpId="0"/>
      <p:bldP spid="6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 descr="PPT-046封面"/>
          <p:cNvPicPr>
            <a:picLocks noChangeAspect="1" noChangeArrowheads="1"/>
          </p:cNvPicPr>
          <p:nvPr/>
        </p:nvPicPr>
        <p:blipFill>
          <a:blip r:embed="rId13" cstate="email">
            <a:lum bright="-40000"/>
            <a:extLst>
              <a:ext uri="{28A0092B-C50C-407E-A947-70E740481C1C}">
                <a14:useLocalDpi xmlns:a14="http://schemas.microsoft.com/office/drawing/2010/main"/>
              </a:ext>
            </a:extLst>
          </a:blip>
          <a:srcRect/>
          <a:stretch>
            <a:fillRect/>
          </a:stretch>
        </p:blipFill>
        <p:spPr bwMode="auto">
          <a:xfrm>
            <a:off x="1" y="0"/>
            <a:ext cx="12858750" cy="7232650"/>
          </a:xfrm>
          <a:prstGeom prst="rect">
            <a:avLst/>
          </a:prstGeom>
          <a:noFill/>
          <a:ln w="9525">
            <a:noFill/>
            <a:miter lim="800000"/>
            <a:headEnd/>
            <a:tailEnd/>
          </a:ln>
        </p:spPr>
      </p:pic>
      <p:pic>
        <p:nvPicPr>
          <p:cNvPr id="23" name="Picture 3" descr="PPT-046封面"/>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1" y="0"/>
            <a:ext cx="12858750" cy="7232650"/>
          </a:xfrm>
          <a:prstGeom prst="rect">
            <a:avLst/>
          </a:prstGeom>
          <a:noFill/>
          <a:ln w="9525">
            <a:noFill/>
            <a:miter lim="800000"/>
            <a:headEnd/>
            <a:tailEnd/>
          </a:ln>
        </p:spPr>
      </p:pic>
      <p:sp>
        <p:nvSpPr>
          <p:cNvPr id="11" name="MH_Number_1"/>
          <p:cNvSpPr/>
          <p:nvPr>
            <p:custDataLst>
              <p:tags r:id="rId1"/>
            </p:custDataLst>
          </p:nvPr>
        </p:nvSpPr>
        <p:spPr>
          <a:xfrm>
            <a:off x="8311713" y="1444576"/>
            <a:ext cx="379647" cy="379647"/>
          </a:xfrm>
          <a:prstGeom prst="ellipse">
            <a:avLst/>
          </a:prstGeom>
          <a:no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2" name="MH_Entry_1"/>
          <p:cNvSpPr/>
          <p:nvPr>
            <p:custDataLst>
              <p:tags r:id="rId2"/>
            </p:custDataLst>
          </p:nvPr>
        </p:nvSpPr>
        <p:spPr>
          <a:xfrm>
            <a:off x="9016671" y="1384077"/>
            <a:ext cx="2251057"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2531" dirty="0">
                <a:solidFill>
                  <a:schemeClr val="bg1"/>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253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r>
              <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Number_2"/>
          <p:cNvSpPr/>
          <p:nvPr>
            <p:custDataLst>
              <p:tags r:id="rId3"/>
            </p:custDataLst>
          </p:nvPr>
        </p:nvSpPr>
        <p:spPr>
          <a:xfrm>
            <a:off x="8311713" y="2707722"/>
            <a:ext cx="379647" cy="379647"/>
          </a:xfrm>
          <a:prstGeom prst="ellipse">
            <a:avLst/>
          </a:prstGeom>
          <a:no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4" name="MH_Entry_2"/>
          <p:cNvSpPr/>
          <p:nvPr>
            <p:custDataLst>
              <p:tags r:id="rId4"/>
            </p:custDataLst>
          </p:nvPr>
        </p:nvSpPr>
        <p:spPr>
          <a:xfrm>
            <a:off x="9016671" y="2647224"/>
            <a:ext cx="2251057"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bg1"/>
                </a:solidFill>
                <a:latin typeface="Arial" panose="020B0604020202020204" pitchFamily="34" charset="0"/>
                <a:ea typeface="微软雅黑" panose="020B0503020204020204" pitchFamily="34" charset="-122"/>
                <a:sym typeface="Arial" panose="020B0604020202020204" pitchFamily="34" charset="0"/>
              </a:rPr>
              <a:t>工作完成情况</a:t>
            </a:r>
            <a:endParaRPr lang="en-US" altLang="zh-CN" sz="253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Number_3"/>
          <p:cNvSpPr/>
          <p:nvPr>
            <p:custDataLst>
              <p:tags r:id="rId5"/>
            </p:custDataLst>
          </p:nvPr>
        </p:nvSpPr>
        <p:spPr>
          <a:xfrm>
            <a:off x="8311713" y="3970869"/>
            <a:ext cx="379647" cy="379647"/>
          </a:xfrm>
          <a:prstGeom prst="ellipse">
            <a:avLst/>
          </a:prstGeom>
          <a:no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6" name="MH_Entry_3"/>
          <p:cNvSpPr/>
          <p:nvPr>
            <p:custDataLst>
              <p:tags r:id="rId6"/>
            </p:custDataLst>
          </p:nvPr>
        </p:nvSpPr>
        <p:spPr>
          <a:xfrm>
            <a:off x="9016671" y="3910370"/>
            <a:ext cx="2251057"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bg1"/>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253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rPr>
              <a:t>SUCCESSFUL PROJECT</a:t>
            </a:r>
            <a:endPar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Number_4"/>
          <p:cNvSpPr/>
          <p:nvPr>
            <p:custDataLst>
              <p:tags r:id="rId7"/>
            </p:custDataLst>
          </p:nvPr>
        </p:nvSpPr>
        <p:spPr>
          <a:xfrm>
            <a:off x="8311713" y="5234016"/>
            <a:ext cx="379647" cy="379647"/>
          </a:xfrm>
          <a:prstGeom prst="ellipse">
            <a:avLst/>
          </a:prstGeom>
          <a:no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8" name="MH_Entry_4"/>
          <p:cNvSpPr/>
          <p:nvPr>
            <p:custDataLst>
              <p:tags r:id="rId8"/>
            </p:custDataLst>
          </p:nvPr>
        </p:nvSpPr>
        <p:spPr>
          <a:xfrm>
            <a:off x="9016671" y="5173517"/>
            <a:ext cx="2251057"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bg1"/>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253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1"/>
          <p:cNvSpPr txBox="1"/>
          <p:nvPr>
            <p:custDataLst>
              <p:tags r:id="rId9"/>
            </p:custDataLst>
          </p:nvPr>
        </p:nvSpPr>
        <p:spPr>
          <a:xfrm>
            <a:off x="5092375" y="1819280"/>
            <a:ext cx="1769395" cy="3794383"/>
          </a:xfrm>
          <a:prstGeom prst="rect">
            <a:avLst/>
          </a:prstGeom>
          <a:noFill/>
        </p:spPr>
        <p:txBody>
          <a:bodyPr vert="eaVert" wrap="square" lIns="0" tIns="0" rIns="0" bIns="0" rtlCol="0" anchor="ctr" anchorCtr="0">
            <a:spAutoFit/>
          </a:bodyPr>
          <a:lstStyle/>
          <a:p>
            <a:pPr algn="ctr"/>
            <a:r>
              <a:rPr lang="zh-CN" altLang="en-US" sz="11498" b="1" dirty="0">
                <a:solidFill>
                  <a:schemeClr val="bg1"/>
                </a:solidFill>
                <a:latin typeface="Arial" panose="020B0604020202020204" pitchFamily="34" charset="0"/>
                <a:ea typeface="微软雅黑" panose="020B0503020204020204" pitchFamily="34" charset="-122"/>
                <a:sym typeface="Arial" panose="020B0604020202020204" pitchFamily="34" charset="0"/>
              </a:rPr>
              <a:t>目录</a:t>
            </a:r>
          </a:p>
        </p:txBody>
      </p:sp>
      <p:sp>
        <p:nvSpPr>
          <p:cNvPr id="20" name="MH_Others_2"/>
          <p:cNvSpPr txBox="1"/>
          <p:nvPr>
            <p:custDataLst>
              <p:tags r:id="rId10"/>
            </p:custDataLst>
          </p:nvPr>
        </p:nvSpPr>
        <p:spPr>
          <a:xfrm rot="5400000">
            <a:off x="3244583" y="3377919"/>
            <a:ext cx="3299115" cy="677108"/>
          </a:xfrm>
          <a:prstGeom prst="rect">
            <a:avLst/>
          </a:prstGeom>
          <a:noFill/>
        </p:spPr>
        <p:txBody>
          <a:bodyPr wrap="square" lIns="0" tIns="0" rIns="0" bIns="0">
            <a:spAutoFit/>
          </a:bodyPr>
          <a:lstStyle/>
          <a:p>
            <a:pPr algn="ctr">
              <a:defRPr/>
            </a:pPr>
            <a:r>
              <a:rPr lang="en-US" altLang="zh-CN" sz="4400"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44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pic>
        <p:nvPicPr>
          <p:cNvPr id="24" name="Picture 8" descr="PPT-046封面111"/>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942356" y="1982468"/>
            <a:ext cx="3207664" cy="3339486"/>
          </a:xfrm>
          <a:prstGeom prst="rect">
            <a:avLst/>
          </a:prstGeom>
          <a:noFill/>
          <a:ln w="9525">
            <a:noFill/>
            <a:miter lim="800000"/>
            <a:headEnd/>
            <a:tailEnd/>
          </a:ln>
        </p:spPr>
      </p:pic>
    </p:spTree>
    <p:extLst>
      <p:ext uri="{BB962C8B-B14F-4D97-AF65-F5344CB8AC3E}">
        <p14:creationId xmlns:p14="http://schemas.microsoft.com/office/powerpoint/2010/main" val="290105415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par>
                          <p:cTn id="13" fill="hold">
                            <p:stCondLst>
                              <p:cond delay="500"/>
                            </p:stCondLst>
                            <p:childTnLst>
                              <p:par>
                                <p:cTn id="14" presetID="15" presetClass="entr" presetSubtype="0" fill="hold"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1000" fill="hold"/>
                                        <p:tgtEl>
                                          <p:spTgt spid="24"/>
                                        </p:tgtEl>
                                        <p:attrNameLst>
                                          <p:attrName>ppt_w</p:attrName>
                                        </p:attrNameLst>
                                      </p:cBhvr>
                                      <p:tavLst>
                                        <p:tav tm="0">
                                          <p:val>
                                            <p:fltVal val="0"/>
                                          </p:val>
                                        </p:tav>
                                        <p:tav tm="100000">
                                          <p:val>
                                            <p:strVal val="#ppt_w"/>
                                          </p:val>
                                        </p:tav>
                                      </p:tavLst>
                                    </p:anim>
                                    <p:anim calcmode="lin" valueType="num">
                                      <p:cBhvr>
                                        <p:cTn id="17" dur="1000" fill="hold"/>
                                        <p:tgtEl>
                                          <p:spTgt spid="24"/>
                                        </p:tgtEl>
                                        <p:attrNameLst>
                                          <p:attrName>ppt_h</p:attrName>
                                        </p:attrNameLst>
                                      </p:cBhvr>
                                      <p:tavLst>
                                        <p:tav tm="0">
                                          <p:val>
                                            <p:fltVal val="0"/>
                                          </p:val>
                                        </p:tav>
                                        <p:tav tm="100000">
                                          <p:val>
                                            <p:strVal val="#ppt_h"/>
                                          </p:val>
                                        </p:tav>
                                      </p:tavLst>
                                    </p:anim>
                                    <p:anim calcmode="lin" valueType="num">
                                      <p:cBhvr>
                                        <p:cTn id="18" dur="1000" fill="hold"/>
                                        <p:tgtEl>
                                          <p:spTgt spid="24"/>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2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0" fill="hold">
                      <p:stCondLst>
                        <p:cond delay="indefinite"/>
                      </p:stCondLst>
                      <p:childTnLst>
                        <p:par>
                          <p:cTn id="21" fill="hold">
                            <p:stCondLst>
                              <p:cond delay="0"/>
                            </p:stCondLst>
                            <p:childTnLst>
                              <p:par>
                                <p:cTn id="22" presetID="56" presetClass="entr" presetSubtype="0" fill="hold" grpId="0" nodeType="clickEffect">
                                  <p:stCondLst>
                                    <p:cond delay="0"/>
                                  </p:stCondLst>
                                  <p:iterate type="lt">
                                    <p:tmPct val="10000"/>
                                  </p:iterate>
                                  <p:childTnLst>
                                    <p:set>
                                      <p:cBhvr>
                                        <p:cTn id="23" dur="1" fill="hold">
                                          <p:stCondLst>
                                            <p:cond delay="0"/>
                                          </p:stCondLst>
                                        </p:cTn>
                                        <p:tgtEl>
                                          <p:spTgt spid="19"/>
                                        </p:tgtEl>
                                        <p:attrNameLst>
                                          <p:attrName>style.visibility</p:attrName>
                                        </p:attrNameLst>
                                      </p:cBhvr>
                                      <p:to>
                                        <p:strVal val="visible"/>
                                      </p:to>
                                    </p:set>
                                    <p:anim by="(-#ppt_w*2)" calcmode="lin" valueType="num">
                                      <p:cBhvr rctx="PPT">
                                        <p:cTn id="24" dur="500" autoRev="1" fill="hold">
                                          <p:stCondLst>
                                            <p:cond delay="0"/>
                                          </p:stCondLst>
                                        </p:cTn>
                                        <p:tgtEl>
                                          <p:spTgt spid="19"/>
                                        </p:tgtEl>
                                        <p:attrNameLst>
                                          <p:attrName>ppt_w</p:attrName>
                                        </p:attrNameLst>
                                      </p:cBhvr>
                                    </p:anim>
                                    <p:anim by="(#ppt_w*0.50)" calcmode="lin" valueType="num">
                                      <p:cBhvr>
                                        <p:cTn id="25" dur="500" decel="50000" autoRev="1" fill="hold">
                                          <p:stCondLst>
                                            <p:cond delay="0"/>
                                          </p:stCondLst>
                                        </p:cTn>
                                        <p:tgtEl>
                                          <p:spTgt spid="19"/>
                                        </p:tgtEl>
                                        <p:attrNameLst>
                                          <p:attrName>ppt_x</p:attrName>
                                        </p:attrNameLst>
                                      </p:cBhvr>
                                    </p:anim>
                                    <p:anim from="(-#ppt_h/2)" to="(#ppt_y)" calcmode="lin" valueType="num">
                                      <p:cBhvr>
                                        <p:cTn id="26" dur="1000" fill="hold">
                                          <p:stCondLst>
                                            <p:cond delay="0"/>
                                          </p:stCondLst>
                                        </p:cTn>
                                        <p:tgtEl>
                                          <p:spTgt spid="19"/>
                                        </p:tgtEl>
                                        <p:attrNameLst>
                                          <p:attrName>ppt_y</p:attrName>
                                        </p:attrNameLst>
                                      </p:cBhvr>
                                    </p:anim>
                                    <p:animRot by="21600000">
                                      <p:cBhvr>
                                        <p:cTn id="27" dur="1000" fill="hold">
                                          <p:stCondLst>
                                            <p:cond delay="0"/>
                                          </p:stCondLst>
                                        </p:cTn>
                                        <p:tgtEl>
                                          <p:spTgt spid="19"/>
                                        </p:tgtEl>
                                        <p:attrNameLst>
                                          <p:attrName>r</p:attrName>
                                        </p:attrNameLst>
                                      </p:cBhvr>
                                    </p:animRot>
                                  </p:childTnLst>
                                </p:cTn>
                              </p:par>
                              <p:par>
                                <p:cTn id="28" presetID="56" presetClass="entr" presetSubtype="0" fill="hold" grpId="0" nodeType="withEffect">
                                  <p:stCondLst>
                                    <p:cond delay="0"/>
                                  </p:stCondLst>
                                  <p:iterate type="lt">
                                    <p:tmPct val="10000"/>
                                  </p:iterate>
                                  <p:childTnLst>
                                    <p:set>
                                      <p:cBhvr>
                                        <p:cTn id="29" dur="1" fill="hold">
                                          <p:stCondLst>
                                            <p:cond delay="0"/>
                                          </p:stCondLst>
                                        </p:cTn>
                                        <p:tgtEl>
                                          <p:spTgt spid="20"/>
                                        </p:tgtEl>
                                        <p:attrNameLst>
                                          <p:attrName>style.visibility</p:attrName>
                                        </p:attrNameLst>
                                      </p:cBhvr>
                                      <p:to>
                                        <p:strVal val="visible"/>
                                      </p:to>
                                    </p:set>
                                    <p:anim by="(-#ppt_w*2)" calcmode="lin" valueType="num">
                                      <p:cBhvr rctx="PPT">
                                        <p:cTn id="30" dur="500" autoRev="1" fill="hold">
                                          <p:stCondLst>
                                            <p:cond delay="0"/>
                                          </p:stCondLst>
                                        </p:cTn>
                                        <p:tgtEl>
                                          <p:spTgt spid="20"/>
                                        </p:tgtEl>
                                        <p:attrNameLst>
                                          <p:attrName>ppt_w</p:attrName>
                                        </p:attrNameLst>
                                      </p:cBhvr>
                                    </p:anim>
                                    <p:anim by="(#ppt_w*0.50)" calcmode="lin" valueType="num">
                                      <p:cBhvr>
                                        <p:cTn id="31" dur="500" decel="50000" autoRev="1" fill="hold">
                                          <p:stCondLst>
                                            <p:cond delay="0"/>
                                          </p:stCondLst>
                                        </p:cTn>
                                        <p:tgtEl>
                                          <p:spTgt spid="20"/>
                                        </p:tgtEl>
                                        <p:attrNameLst>
                                          <p:attrName>ppt_x</p:attrName>
                                        </p:attrNameLst>
                                      </p:cBhvr>
                                    </p:anim>
                                    <p:anim from="(-#ppt_h/2)" to="(#ppt_y)" calcmode="lin" valueType="num">
                                      <p:cBhvr>
                                        <p:cTn id="32" dur="1000" fill="hold">
                                          <p:stCondLst>
                                            <p:cond delay="0"/>
                                          </p:stCondLst>
                                        </p:cTn>
                                        <p:tgtEl>
                                          <p:spTgt spid="20"/>
                                        </p:tgtEl>
                                        <p:attrNameLst>
                                          <p:attrName>ppt_y</p:attrName>
                                        </p:attrNameLst>
                                      </p:cBhvr>
                                    </p:anim>
                                    <p:animRot by="21600000">
                                      <p:cBhvr>
                                        <p:cTn id="33" dur="1000" fill="hold">
                                          <p:stCondLst>
                                            <p:cond delay="0"/>
                                          </p:stCondLst>
                                        </p:cTn>
                                        <p:tgtEl>
                                          <p:spTgt spid="20"/>
                                        </p:tgtEl>
                                        <p:attrNameLst>
                                          <p:attrName>r</p:attrName>
                                        </p:attrNameLst>
                                      </p:cBhvr>
                                    </p:animRo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ppt_w</p:attrName>
                                        </p:attrNameLst>
                                      </p:cBhvr>
                                      <p:tavLst>
                                        <p:tav tm="0">
                                          <p:val>
                                            <p:fltVal val="0"/>
                                          </p:val>
                                        </p:tav>
                                        <p:tav tm="100000">
                                          <p:val>
                                            <p:strVal val="#ppt_w"/>
                                          </p:val>
                                        </p:tav>
                                      </p:tavLst>
                                    </p:anim>
                                    <p:anim calcmode="lin" valueType="num">
                                      <p:cBhvr>
                                        <p:cTn id="39" dur="500" fill="hold"/>
                                        <p:tgtEl>
                                          <p:spTgt spid="11"/>
                                        </p:tgtEl>
                                        <p:attrNameLst>
                                          <p:attrName>ppt_h</p:attrName>
                                        </p:attrNameLst>
                                      </p:cBhvr>
                                      <p:tavLst>
                                        <p:tav tm="0">
                                          <p:val>
                                            <p:fltVal val="0"/>
                                          </p:val>
                                        </p:tav>
                                        <p:tav tm="100000">
                                          <p:val>
                                            <p:strVal val="#ppt_h"/>
                                          </p:val>
                                        </p:tav>
                                      </p:tavLst>
                                    </p:anim>
                                    <p:animEffect transition="in" filter="fade">
                                      <p:cBhvr>
                                        <p:cTn id="40" dur="500"/>
                                        <p:tgtEl>
                                          <p:spTgt spid="1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Effect transition="in" filter="fade">
                                      <p:cBhvr>
                                        <p:cTn id="45" dur="500"/>
                                        <p:tgtEl>
                                          <p:spTgt spid="13"/>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500" fill="hold"/>
                                        <p:tgtEl>
                                          <p:spTgt spid="15"/>
                                        </p:tgtEl>
                                        <p:attrNameLst>
                                          <p:attrName>ppt_w</p:attrName>
                                        </p:attrNameLst>
                                      </p:cBhvr>
                                      <p:tavLst>
                                        <p:tav tm="0">
                                          <p:val>
                                            <p:fltVal val="0"/>
                                          </p:val>
                                        </p:tav>
                                        <p:tav tm="100000">
                                          <p:val>
                                            <p:strVal val="#ppt_w"/>
                                          </p:val>
                                        </p:tav>
                                      </p:tavLst>
                                    </p:anim>
                                    <p:anim calcmode="lin" valueType="num">
                                      <p:cBhvr>
                                        <p:cTn id="49" dur="500" fill="hold"/>
                                        <p:tgtEl>
                                          <p:spTgt spid="15"/>
                                        </p:tgtEl>
                                        <p:attrNameLst>
                                          <p:attrName>ppt_h</p:attrName>
                                        </p:attrNameLst>
                                      </p:cBhvr>
                                      <p:tavLst>
                                        <p:tav tm="0">
                                          <p:val>
                                            <p:fltVal val="0"/>
                                          </p:val>
                                        </p:tav>
                                        <p:tav tm="100000">
                                          <p:val>
                                            <p:strVal val="#ppt_h"/>
                                          </p:val>
                                        </p:tav>
                                      </p:tavLst>
                                    </p:anim>
                                    <p:animEffect transition="in" filter="fade">
                                      <p:cBhvr>
                                        <p:cTn id="50" dur="500"/>
                                        <p:tgtEl>
                                          <p:spTgt spid="15"/>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4" fill="hold" grpId="0" nodeType="click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wipe(down)">
                                      <p:cBhvr>
                                        <p:cTn id="60" dur="500"/>
                                        <p:tgtEl>
                                          <p:spTgt spid="12"/>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down)">
                                      <p:cBhvr>
                                        <p:cTn id="63" dur="500"/>
                                        <p:tgtEl>
                                          <p:spTgt spid="14"/>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wipe(down)">
                                      <p:cBhvr>
                                        <p:cTn id="66" dur="500"/>
                                        <p:tgtEl>
                                          <p:spTgt spid="16"/>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wipe(down)">
                                      <p:cBhvr>
                                        <p:cTn id="6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animBg="1"/>
      <p:bldP spid="14" grpId="0"/>
      <p:bldP spid="15" grpId="0" animBg="1"/>
      <p:bldP spid="16" grpId="0"/>
      <p:bldP spid="17" grpId="0" animBg="1"/>
      <p:bldP spid="18" grpId="0"/>
      <p:bldP spid="19"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descr="PPT-046封面"/>
          <p:cNvPicPr>
            <a:picLocks noChangeAspect="1" noChangeArrowheads="1"/>
          </p:cNvPicPr>
          <p:nvPr/>
        </p:nvPicPr>
        <p:blipFill>
          <a:blip r:embed="rId4" cstate="email">
            <a:lum bright="-40000"/>
            <a:extLst>
              <a:ext uri="{28A0092B-C50C-407E-A947-70E740481C1C}">
                <a14:useLocalDpi xmlns:a14="http://schemas.microsoft.com/office/drawing/2010/main"/>
              </a:ext>
            </a:extLst>
          </a:blip>
          <a:srcRect/>
          <a:stretch>
            <a:fillRect/>
          </a:stretch>
        </p:blipFill>
        <p:spPr bwMode="auto">
          <a:xfrm>
            <a:off x="1" y="0"/>
            <a:ext cx="12858750" cy="7232650"/>
          </a:xfrm>
          <a:prstGeom prst="rect">
            <a:avLst/>
          </a:prstGeom>
          <a:noFill/>
          <a:ln w="9525">
            <a:noFill/>
            <a:miter lim="800000"/>
            <a:headEnd/>
            <a:tailEnd/>
          </a:ln>
        </p:spPr>
      </p:pic>
      <p:pic>
        <p:nvPicPr>
          <p:cNvPr id="19" name="Picture 3" descr="PPT-046封面"/>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 y="0"/>
            <a:ext cx="12858750" cy="7232650"/>
          </a:xfrm>
          <a:prstGeom prst="rect">
            <a:avLst/>
          </a:prstGeom>
          <a:noFill/>
          <a:ln w="9525">
            <a:noFill/>
            <a:miter lim="800000"/>
            <a:headEnd/>
            <a:tailEnd/>
          </a:ln>
        </p:spPr>
      </p:pic>
      <p:sp>
        <p:nvSpPr>
          <p:cNvPr id="2" name="圆角矩形 1"/>
          <p:cNvSpPr/>
          <p:nvPr/>
        </p:nvSpPr>
        <p:spPr>
          <a:xfrm>
            <a:off x="4238716" y="3493244"/>
            <a:ext cx="4381321" cy="970023"/>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72724" tIns="36362" rIns="72724" bIns="36362" rtlCol="0" anchor="ctr"/>
          <a:lstStyle/>
          <a:p>
            <a:pPr algn="ctr"/>
            <a:endParaRPr lang="zh-CN" altLang="en-US" sz="1509">
              <a:latin typeface="Arial" panose="020B0604020202020204" pitchFamily="34" charset="0"/>
              <a:ea typeface="微软雅黑" panose="020B0503020204020204" pitchFamily="34" charset="-122"/>
              <a:sym typeface="Arial" panose="020B0604020202020204" pitchFamily="34" charset="0"/>
            </a:endParaRPr>
          </a:p>
        </p:txBody>
      </p:sp>
      <p:sp>
        <p:nvSpPr>
          <p:cNvPr id="5" name="MH_Entry_1"/>
          <p:cNvSpPr/>
          <p:nvPr>
            <p:custDataLst>
              <p:tags r:id="rId1"/>
            </p:custDataLst>
          </p:nvPr>
        </p:nvSpPr>
        <p:spPr>
          <a:xfrm>
            <a:off x="5161401" y="3624182"/>
            <a:ext cx="2535951" cy="70814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3201" dirty="0">
                <a:solidFill>
                  <a:schemeClr val="bg1"/>
                </a:solidFill>
                <a:latin typeface="Arial" panose="020B0604020202020204" pitchFamily="34" charset="0"/>
                <a:ea typeface="微软雅黑" panose="020B0503020204020204" pitchFamily="34" charset="-122"/>
                <a:sym typeface="Arial" panose="020B0604020202020204" pitchFamily="34" charset="0"/>
              </a:rPr>
              <a:t>明年工作计划</a:t>
            </a:r>
            <a:r>
              <a:rPr lang="en-US" altLang="zh-CN" sz="140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ANNUAL </a:t>
            </a:r>
            <a:r>
              <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rPr>
              <a:t>WORK SUMMARY</a:t>
            </a:r>
            <a:endParaRPr lang="zh-CN" altLang="en-US"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11"/>
          <p:cNvSpPr txBox="1"/>
          <p:nvPr/>
        </p:nvSpPr>
        <p:spPr>
          <a:xfrm>
            <a:off x="6508565" y="4646915"/>
            <a:ext cx="1609415" cy="215572"/>
          </a:xfrm>
          <a:prstGeom prst="rect">
            <a:avLst/>
          </a:prstGeom>
          <a:noFill/>
        </p:spPr>
        <p:txBody>
          <a:bodyPr wrap="none" lIns="0" tIns="0" rIns="0" bIns="0" rtlCol="0">
            <a:spAutoFit/>
          </a:bodyPr>
          <a:lstStyle/>
          <a:p>
            <a:pPr marL="171441" lvl="1" indent="-171441" algn="ctr">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4737918" y="4646915"/>
            <a:ext cx="1609415" cy="215572"/>
          </a:xfrm>
          <a:prstGeom prst="rect">
            <a:avLst/>
          </a:prstGeom>
          <a:noFill/>
        </p:spPr>
        <p:txBody>
          <a:bodyPr wrap="none" lIns="0" tIns="0" rIns="0" bIns="0" rtlCol="0">
            <a:spAutoFit/>
          </a:bodyPr>
          <a:lstStyle/>
          <a:p>
            <a:pPr marL="171441" lvl="1" indent="-171441" algn="ctr">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6508565" y="4916557"/>
            <a:ext cx="1609415" cy="215572"/>
          </a:xfrm>
          <a:prstGeom prst="rect">
            <a:avLst/>
          </a:prstGeom>
          <a:noFill/>
        </p:spPr>
        <p:txBody>
          <a:bodyPr wrap="none" lIns="0" tIns="0" rIns="0" bIns="0" rtlCol="0">
            <a:spAutoFit/>
          </a:bodyPr>
          <a:lstStyle/>
          <a:p>
            <a:pPr marL="171441" lvl="1" indent="-171441" algn="ctr">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4737918" y="4916557"/>
            <a:ext cx="1609415" cy="215572"/>
          </a:xfrm>
          <a:prstGeom prst="rect">
            <a:avLst/>
          </a:prstGeom>
          <a:noFill/>
        </p:spPr>
        <p:txBody>
          <a:bodyPr wrap="none" lIns="0" tIns="0" rIns="0" bIns="0" rtlCol="0">
            <a:spAutoFit/>
          </a:bodyPr>
          <a:lstStyle/>
          <a:p>
            <a:pPr marL="171441" lvl="1" indent="-171441" algn="ctr">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3" name="组合 12"/>
          <p:cNvGrpSpPr/>
          <p:nvPr/>
        </p:nvGrpSpPr>
        <p:grpSpPr>
          <a:xfrm>
            <a:off x="5743707" y="1771402"/>
            <a:ext cx="1371336" cy="1590752"/>
            <a:chOff x="1319382" y="150709"/>
            <a:chExt cx="1489821" cy="1728192"/>
          </a:xfrm>
          <a:effectLst>
            <a:outerShdw blurRad="190500" dist="127000" dir="2700000" algn="tl" rotWithShape="0">
              <a:prstClr val="black">
                <a:alpha val="40000"/>
              </a:prstClr>
            </a:outerShdw>
          </a:effectLst>
        </p:grpSpPr>
        <p:sp>
          <p:nvSpPr>
            <p:cNvPr id="14" name="六边形 13"/>
            <p:cNvSpPr/>
            <p:nvPr/>
          </p:nvSpPr>
          <p:spPr>
            <a:xfrm rot="5400000">
              <a:off x="1200197" y="269894"/>
              <a:ext cx="1728192" cy="1489821"/>
            </a:xfrm>
            <a:prstGeom prst="hexagon">
              <a:avLst/>
            </a:prstGeom>
            <a:gradFill flip="none" rotWithShape="1">
              <a:gsLst>
                <a:gs pos="100000">
                  <a:schemeClr val="bg1"/>
                </a:gs>
                <a:gs pos="0">
                  <a:schemeClr val="bg1">
                    <a:lumMod val="7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5" name="六边形 14"/>
            <p:cNvSpPr/>
            <p:nvPr/>
          </p:nvSpPr>
          <p:spPr>
            <a:xfrm rot="5400000">
              <a:off x="1300555" y="356409"/>
              <a:ext cx="1527476" cy="1316790"/>
            </a:xfrm>
            <a:prstGeom prst="hexagon">
              <a:avLst/>
            </a:prstGeom>
            <a:gradFill flip="none" rotWithShape="1">
              <a:gsLst>
                <a:gs pos="48000">
                  <a:schemeClr val="bg1"/>
                </a:gs>
                <a:gs pos="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6" name="矩形 259"/>
            <p:cNvSpPr>
              <a:spLocks noChangeArrowheads="1"/>
            </p:cNvSpPr>
            <p:nvPr/>
          </p:nvSpPr>
          <p:spPr bwMode="auto">
            <a:xfrm>
              <a:off x="1457602" y="460806"/>
              <a:ext cx="1213382" cy="11032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6599" b="1" cap="all" dirty="0" smtClean="0">
                  <a:solidFill>
                    <a:schemeClr val="accent1"/>
                  </a:solidFill>
                  <a:latin typeface="Arial" panose="020B0604020202020204" pitchFamily="34" charset="0"/>
                  <a:cs typeface="Arial" panose="020B0604020202020204" pitchFamily="34" charset="0"/>
                </a:rPr>
                <a:t>04</a:t>
              </a:r>
              <a:endParaRPr lang="zh-CN" altLang="en-US" sz="6599" i="1" cap="all" dirty="0">
                <a:solidFill>
                  <a:schemeClr val="accent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67929279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2" presetClass="entr" presetSubtype="4" accel="40000" fill="hold" grpId="0" nodeType="withEffect" p14:presetBounceEnd="40000">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14:bounceEnd="40000">
                                          <p:cBhvr additive="base">
                                            <p:cTn id="22" dur="1500" fill="hold"/>
                                            <p:tgtEl>
                                              <p:spTgt spid="2"/>
                                            </p:tgtEl>
                                            <p:attrNameLst>
                                              <p:attrName>ppt_x</p:attrName>
                                            </p:attrNameLst>
                                          </p:cBhvr>
                                          <p:tavLst>
                                            <p:tav tm="0">
                                              <p:val>
                                                <p:strVal val="#ppt_x"/>
                                              </p:val>
                                            </p:tav>
                                            <p:tav tm="100000">
                                              <p:val>
                                                <p:strVal val="#ppt_x"/>
                                              </p:val>
                                            </p:tav>
                                          </p:tavLst>
                                        </p:anim>
                                        <p:anim calcmode="lin" valueType="num" p14:bounceEnd="40000">
                                          <p:cBhvr additive="base">
                                            <p:cTn id="23" dur="1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6" presetClass="entr" presetSubtype="0" fill="hold" grpId="0" nodeType="clickEffect">
                                      <p:stCondLst>
                                        <p:cond delay="0"/>
                                      </p:stCondLst>
                                      <p:iterate type="lt">
                                        <p:tmPct val="10000"/>
                                      </p:iterate>
                                      <p:childTnLst>
                                        <p:set>
                                          <p:cBhvr>
                                            <p:cTn id="27" dur="1" fill="hold">
                                              <p:stCondLst>
                                                <p:cond delay="0"/>
                                              </p:stCondLst>
                                            </p:cTn>
                                            <p:tgtEl>
                                              <p:spTgt spid="5"/>
                                            </p:tgtEl>
                                            <p:attrNameLst>
                                              <p:attrName>style.visibility</p:attrName>
                                            </p:attrNameLst>
                                          </p:cBhvr>
                                          <p:to>
                                            <p:strVal val="visible"/>
                                          </p:to>
                                        </p:set>
                                        <p:anim by="(-#ppt_w*2)" calcmode="lin" valueType="num">
                                          <p:cBhvr rctx="PPT">
                                            <p:cTn id="28" dur="500" autoRev="1" fill="hold">
                                              <p:stCondLst>
                                                <p:cond delay="0"/>
                                              </p:stCondLst>
                                            </p:cTn>
                                            <p:tgtEl>
                                              <p:spTgt spid="5"/>
                                            </p:tgtEl>
                                            <p:attrNameLst>
                                              <p:attrName>ppt_w</p:attrName>
                                            </p:attrNameLst>
                                          </p:cBhvr>
                                        </p:anim>
                                        <p:anim by="(#ppt_w*0.50)" calcmode="lin" valueType="num">
                                          <p:cBhvr>
                                            <p:cTn id="29" dur="500" decel="50000" autoRev="1" fill="hold">
                                              <p:stCondLst>
                                                <p:cond delay="0"/>
                                              </p:stCondLst>
                                            </p:cTn>
                                            <p:tgtEl>
                                              <p:spTgt spid="5"/>
                                            </p:tgtEl>
                                            <p:attrNameLst>
                                              <p:attrName>ppt_x</p:attrName>
                                            </p:attrNameLst>
                                          </p:cBhvr>
                                        </p:anim>
                                        <p:anim from="(-#ppt_h/2)" to="(#ppt_y)" calcmode="lin" valueType="num">
                                          <p:cBhvr>
                                            <p:cTn id="30" dur="1000" fill="hold">
                                              <p:stCondLst>
                                                <p:cond delay="0"/>
                                              </p:stCondLst>
                                            </p:cTn>
                                            <p:tgtEl>
                                              <p:spTgt spid="5"/>
                                            </p:tgtEl>
                                            <p:attrNameLst>
                                              <p:attrName>ppt_y</p:attrName>
                                            </p:attrNameLst>
                                          </p:cBhvr>
                                        </p:anim>
                                        <p:animRot by="21600000">
                                          <p:cBhvr>
                                            <p:cTn id="31" dur="1000" fill="hold">
                                              <p:stCondLst>
                                                <p:cond delay="0"/>
                                              </p:stCondLst>
                                            </p:cTn>
                                            <p:tgtEl>
                                              <p:spTgt spid="5"/>
                                            </p:tgtEl>
                                            <p:attrNameLst>
                                              <p:attrName>r</p:attrName>
                                            </p:attrNameLst>
                                          </p:cBhvr>
                                        </p:animRo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ppt_x"/>
                                              </p:val>
                                            </p:tav>
                                            <p:tav tm="100000">
                                              <p:val>
                                                <p:strVal val="#ppt_x"/>
                                              </p:val>
                                            </p:tav>
                                          </p:tavLst>
                                        </p:anim>
                                        <p:anim calcmode="lin" valueType="num">
                                          <p:cBhvr additive="base">
                                            <p:cTn id="37" dur="500" fill="hold"/>
                                            <p:tgtEl>
                                              <p:spTgt spid="9"/>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fill="hold"/>
                                            <p:tgtEl>
                                              <p:spTgt spid="10"/>
                                            </p:tgtEl>
                                            <p:attrNameLst>
                                              <p:attrName>ppt_x</p:attrName>
                                            </p:attrNameLst>
                                          </p:cBhvr>
                                          <p:tavLst>
                                            <p:tav tm="0">
                                              <p:val>
                                                <p:strVal val="#ppt_x"/>
                                              </p:val>
                                            </p:tav>
                                            <p:tav tm="100000">
                                              <p:val>
                                                <p:strVal val="#ppt_x"/>
                                              </p:val>
                                            </p:tav>
                                          </p:tavLst>
                                        </p:anim>
                                        <p:anim calcmode="lin" valueType="num">
                                          <p:cBhvr additive="base">
                                            <p:cTn id="41" dur="500" fill="hold"/>
                                            <p:tgtEl>
                                              <p:spTgt spid="10"/>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additive="base">
                                            <p:cTn id="44" dur="500" fill="hold"/>
                                            <p:tgtEl>
                                              <p:spTgt spid="11"/>
                                            </p:tgtEl>
                                            <p:attrNameLst>
                                              <p:attrName>ppt_x</p:attrName>
                                            </p:attrNameLst>
                                          </p:cBhvr>
                                          <p:tavLst>
                                            <p:tav tm="0">
                                              <p:val>
                                                <p:strVal val="#ppt_x"/>
                                              </p:val>
                                            </p:tav>
                                            <p:tav tm="100000">
                                              <p:val>
                                                <p:strVal val="#ppt_x"/>
                                              </p:val>
                                            </p:tav>
                                          </p:tavLst>
                                        </p:anim>
                                        <p:anim calcmode="lin" valueType="num">
                                          <p:cBhvr additive="base">
                                            <p:cTn id="45" dur="500" fill="hold"/>
                                            <p:tgtEl>
                                              <p:spTgt spid="11"/>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500" fill="hold"/>
                                            <p:tgtEl>
                                              <p:spTgt spid="12"/>
                                            </p:tgtEl>
                                            <p:attrNameLst>
                                              <p:attrName>ppt_x</p:attrName>
                                            </p:attrNameLst>
                                          </p:cBhvr>
                                          <p:tavLst>
                                            <p:tav tm="0">
                                              <p:val>
                                                <p:strVal val="#ppt_x"/>
                                              </p:val>
                                            </p:tav>
                                            <p:tav tm="100000">
                                              <p:val>
                                                <p:strVal val="#ppt_x"/>
                                              </p:val>
                                            </p:tav>
                                          </p:tavLst>
                                        </p:anim>
                                        <p:anim calcmode="lin" valueType="num">
                                          <p:cBhvr additive="base">
                                            <p:cTn id="4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9" grpId="0"/>
          <p:bldP spid="10" grpId="0"/>
          <p:bldP spid="1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2" presetClass="entr" presetSubtype="4" accel="40000"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1500" fill="hold"/>
                                            <p:tgtEl>
                                              <p:spTgt spid="2"/>
                                            </p:tgtEl>
                                            <p:attrNameLst>
                                              <p:attrName>ppt_x</p:attrName>
                                            </p:attrNameLst>
                                          </p:cBhvr>
                                          <p:tavLst>
                                            <p:tav tm="0">
                                              <p:val>
                                                <p:strVal val="#ppt_x"/>
                                              </p:val>
                                            </p:tav>
                                            <p:tav tm="100000">
                                              <p:val>
                                                <p:strVal val="#ppt_x"/>
                                              </p:val>
                                            </p:tav>
                                          </p:tavLst>
                                        </p:anim>
                                        <p:anim calcmode="lin" valueType="num">
                                          <p:cBhvr additive="base">
                                            <p:cTn id="23" dur="1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6" presetClass="entr" presetSubtype="0" fill="hold" grpId="0" nodeType="clickEffect">
                                      <p:stCondLst>
                                        <p:cond delay="0"/>
                                      </p:stCondLst>
                                      <p:iterate type="lt">
                                        <p:tmPct val="10000"/>
                                      </p:iterate>
                                      <p:childTnLst>
                                        <p:set>
                                          <p:cBhvr>
                                            <p:cTn id="27" dur="1" fill="hold">
                                              <p:stCondLst>
                                                <p:cond delay="0"/>
                                              </p:stCondLst>
                                            </p:cTn>
                                            <p:tgtEl>
                                              <p:spTgt spid="5"/>
                                            </p:tgtEl>
                                            <p:attrNameLst>
                                              <p:attrName>style.visibility</p:attrName>
                                            </p:attrNameLst>
                                          </p:cBhvr>
                                          <p:to>
                                            <p:strVal val="visible"/>
                                          </p:to>
                                        </p:set>
                                        <p:anim by="(-#ppt_w*2)" calcmode="lin" valueType="num">
                                          <p:cBhvr rctx="PPT">
                                            <p:cTn id="28" dur="500" autoRev="1" fill="hold">
                                              <p:stCondLst>
                                                <p:cond delay="0"/>
                                              </p:stCondLst>
                                            </p:cTn>
                                            <p:tgtEl>
                                              <p:spTgt spid="5"/>
                                            </p:tgtEl>
                                            <p:attrNameLst>
                                              <p:attrName>ppt_w</p:attrName>
                                            </p:attrNameLst>
                                          </p:cBhvr>
                                        </p:anim>
                                        <p:anim by="(#ppt_w*0.50)" calcmode="lin" valueType="num">
                                          <p:cBhvr>
                                            <p:cTn id="29" dur="500" decel="50000" autoRev="1" fill="hold">
                                              <p:stCondLst>
                                                <p:cond delay="0"/>
                                              </p:stCondLst>
                                            </p:cTn>
                                            <p:tgtEl>
                                              <p:spTgt spid="5"/>
                                            </p:tgtEl>
                                            <p:attrNameLst>
                                              <p:attrName>ppt_x</p:attrName>
                                            </p:attrNameLst>
                                          </p:cBhvr>
                                        </p:anim>
                                        <p:anim from="(-#ppt_h/2)" to="(#ppt_y)" calcmode="lin" valueType="num">
                                          <p:cBhvr>
                                            <p:cTn id="30" dur="1000" fill="hold">
                                              <p:stCondLst>
                                                <p:cond delay="0"/>
                                              </p:stCondLst>
                                            </p:cTn>
                                            <p:tgtEl>
                                              <p:spTgt spid="5"/>
                                            </p:tgtEl>
                                            <p:attrNameLst>
                                              <p:attrName>ppt_y</p:attrName>
                                            </p:attrNameLst>
                                          </p:cBhvr>
                                        </p:anim>
                                        <p:animRot by="21600000">
                                          <p:cBhvr>
                                            <p:cTn id="31" dur="1000" fill="hold">
                                              <p:stCondLst>
                                                <p:cond delay="0"/>
                                              </p:stCondLst>
                                            </p:cTn>
                                            <p:tgtEl>
                                              <p:spTgt spid="5"/>
                                            </p:tgtEl>
                                            <p:attrNameLst>
                                              <p:attrName>r</p:attrName>
                                            </p:attrNameLst>
                                          </p:cBhvr>
                                        </p:animRo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ppt_x"/>
                                              </p:val>
                                            </p:tav>
                                            <p:tav tm="100000">
                                              <p:val>
                                                <p:strVal val="#ppt_x"/>
                                              </p:val>
                                            </p:tav>
                                          </p:tavLst>
                                        </p:anim>
                                        <p:anim calcmode="lin" valueType="num">
                                          <p:cBhvr additive="base">
                                            <p:cTn id="37" dur="500" fill="hold"/>
                                            <p:tgtEl>
                                              <p:spTgt spid="9"/>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fill="hold"/>
                                            <p:tgtEl>
                                              <p:spTgt spid="10"/>
                                            </p:tgtEl>
                                            <p:attrNameLst>
                                              <p:attrName>ppt_x</p:attrName>
                                            </p:attrNameLst>
                                          </p:cBhvr>
                                          <p:tavLst>
                                            <p:tav tm="0">
                                              <p:val>
                                                <p:strVal val="#ppt_x"/>
                                              </p:val>
                                            </p:tav>
                                            <p:tav tm="100000">
                                              <p:val>
                                                <p:strVal val="#ppt_x"/>
                                              </p:val>
                                            </p:tav>
                                          </p:tavLst>
                                        </p:anim>
                                        <p:anim calcmode="lin" valueType="num">
                                          <p:cBhvr additive="base">
                                            <p:cTn id="41" dur="500" fill="hold"/>
                                            <p:tgtEl>
                                              <p:spTgt spid="10"/>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additive="base">
                                            <p:cTn id="44" dur="500" fill="hold"/>
                                            <p:tgtEl>
                                              <p:spTgt spid="11"/>
                                            </p:tgtEl>
                                            <p:attrNameLst>
                                              <p:attrName>ppt_x</p:attrName>
                                            </p:attrNameLst>
                                          </p:cBhvr>
                                          <p:tavLst>
                                            <p:tav tm="0">
                                              <p:val>
                                                <p:strVal val="#ppt_x"/>
                                              </p:val>
                                            </p:tav>
                                            <p:tav tm="100000">
                                              <p:val>
                                                <p:strVal val="#ppt_x"/>
                                              </p:val>
                                            </p:tav>
                                          </p:tavLst>
                                        </p:anim>
                                        <p:anim calcmode="lin" valueType="num">
                                          <p:cBhvr additive="base">
                                            <p:cTn id="45" dur="500" fill="hold"/>
                                            <p:tgtEl>
                                              <p:spTgt spid="11"/>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500" fill="hold"/>
                                            <p:tgtEl>
                                              <p:spTgt spid="12"/>
                                            </p:tgtEl>
                                            <p:attrNameLst>
                                              <p:attrName>ppt_x</p:attrName>
                                            </p:attrNameLst>
                                          </p:cBhvr>
                                          <p:tavLst>
                                            <p:tav tm="0">
                                              <p:val>
                                                <p:strVal val="#ppt_x"/>
                                              </p:val>
                                            </p:tav>
                                            <p:tav tm="100000">
                                              <p:val>
                                                <p:strVal val="#ppt_x"/>
                                              </p:val>
                                            </p:tav>
                                          </p:tavLst>
                                        </p:anim>
                                        <p:anim calcmode="lin" valueType="num">
                                          <p:cBhvr additive="base">
                                            <p:cTn id="4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9" grpId="0"/>
          <p:bldP spid="10" grpId="0"/>
          <p:bldP spid="11" grpId="0"/>
          <p:bldP spid="12"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812800" y="2833892"/>
            <a:ext cx="2023227" cy="2023227"/>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kumimoji="1" lang="zh-CN" altLang="en-US" sz="2669">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15"/>
          <p:cNvSpPr txBox="1"/>
          <p:nvPr/>
        </p:nvSpPr>
        <p:spPr>
          <a:xfrm>
            <a:off x="831925" y="5760971"/>
            <a:ext cx="2203375" cy="738664"/>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22" name="TextBox 16"/>
          <p:cNvSpPr txBox="1"/>
          <p:nvPr/>
        </p:nvSpPr>
        <p:spPr>
          <a:xfrm>
            <a:off x="831925" y="5440240"/>
            <a:ext cx="1843384" cy="246221"/>
          </a:xfrm>
          <a:prstGeom prst="rect">
            <a:avLst/>
          </a:prstGeom>
          <a:noFill/>
        </p:spPr>
        <p:txBody>
          <a:bodyPr wrap="square" lIns="0" tIns="0" rIns="0" bIns="0" rtlCol="0">
            <a:spAutoFit/>
          </a:bodyPr>
          <a:lstStyle/>
          <a:p>
            <a:r>
              <a:rPr lang="zh-CN" altLang="en-US" sz="16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椭圆 40"/>
          <p:cNvSpPr/>
          <p:nvPr/>
        </p:nvSpPr>
        <p:spPr>
          <a:xfrm>
            <a:off x="3882774" y="2833892"/>
            <a:ext cx="2023227" cy="2023227"/>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kumimoji="1" lang="zh-CN" altLang="en-US" sz="2669">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15"/>
          <p:cNvSpPr txBox="1"/>
          <p:nvPr/>
        </p:nvSpPr>
        <p:spPr>
          <a:xfrm>
            <a:off x="3835475" y="5760971"/>
            <a:ext cx="2203375" cy="738664"/>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43" name="TextBox 16"/>
          <p:cNvSpPr txBox="1"/>
          <p:nvPr/>
        </p:nvSpPr>
        <p:spPr>
          <a:xfrm>
            <a:off x="3835475" y="5440240"/>
            <a:ext cx="1843384" cy="246221"/>
          </a:xfrm>
          <a:prstGeom prst="rect">
            <a:avLst/>
          </a:prstGeom>
          <a:noFill/>
        </p:spPr>
        <p:txBody>
          <a:bodyPr wrap="square" lIns="0" tIns="0" rIns="0" bIns="0" rtlCol="0">
            <a:spAutoFit/>
          </a:bodyPr>
          <a:lstStyle/>
          <a:p>
            <a:r>
              <a:rPr lang="zh-CN" altLang="en-US" sz="16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椭圆 43"/>
          <p:cNvSpPr/>
          <p:nvPr/>
        </p:nvSpPr>
        <p:spPr>
          <a:xfrm>
            <a:off x="6952748" y="2833892"/>
            <a:ext cx="2023227" cy="2023227"/>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kumimoji="1" lang="zh-CN" altLang="en-US" sz="2669">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15"/>
          <p:cNvSpPr txBox="1"/>
          <p:nvPr/>
        </p:nvSpPr>
        <p:spPr>
          <a:xfrm>
            <a:off x="6839025" y="5760971"/>
            <a:ext cx="2203375" cy="738664"/>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46" name="TextBox 16"/>
          <p:cNvSpPr txBox="1"/>
          <p:nvPr/>
        </p:nvSpPr>
        <p:spPr>
          <a:xfrm>
            <a:off x="6839025" y="5440240"/>
            <a:ext cx="1843384" cy="246221"/>
          </a:xfrm>
          <a:prstGeom prst="rect">
            <a:avLst/>
          </a:prstGeom>
          <a:noFill/>
        </p:spPr>
        <p:txBody>
          <a:bodyPr wrap="square" lIns="0" tIns="0" rIns="0" bIns="0" rtlCol="0">
            <a:spAutoFit/>
          </a:bodyPr>
          <a:lstStyle/>
          <a:p>
            <a:r>
              <a:rPr lang="zh-CN" altLang="en-US" sz="16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椭圆 46"/>
          <p:cNvSpPr/>
          <p:nvPr/>
        </p:nvSpPr>
        <p:spPr>
          <a:xfrm>
            <a:off x="10022723" y="2833892"/>
            <a:ext cx="2023227" cy="2023227"/>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kumimoji="1" lang="zh-CN" altLang="en-US" sz="2669">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15"/>
          <p:cNvSpPr txBox="1"/>
          <p:nvPr/>
        </p:nvSpPr>
        <p:spPr>
          <a:xfrm>
            <a:off x="9842575" y="5760971"/>
            <a:ext cx="2203375" cy="738664"/>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49" name="TextBox 16"/>
          <p:cNvSpPr txBox="1"/>
          <p:nvPr/>
        </p:nvSpPr>
        <p:spPr>
          <a:xfrm>
            <a:off x="9842575" y="5440240"/>
            <a:ext cx="1843384" cy="246221"/>
          </a:xfrm>
          <a:prstGeom prst="rect">
            <a:avLst/>
          </a:prstGeom>
          <a:noFill/>
        </p:spPr>
        <p:txBody>
          <a:bodyPr wrap="square" lIns="0" tIns="0" rIns="0" bIns="0" rtlCol="0">
            <a:spAutoFit/>
          </a:bodyPr>
          <a:lstStyle/>
          <a:p>
            <a:r>
              <a:rPr lang="zh-CN" altLang="en-US" sz="16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5"/>
          <p:cNvSpPr txBox="1"/>
          <p:nvPr/>
        </p:nvSpPr>
        <p:spPr>
          <a:xfrm>
            <a:off x="812800" y="1791098"/>
            <a:ext cx="11233150" cy="369332"/>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Content Placeholder 2"/>
          <p:cNvSpPr txBox="1">
            <a:spLocks/>
          </p:cNvSpPr>
          <p:nvPr/>
        </p:nvSpPr>
        <p:spPr>
          <a:xfrm>
            <a:off x="547751" y="366080"/>
            <a:ext cx="3217476" cy="369204"/>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399"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399"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 Box 11"/>
          <p:cNvSpPr txBox="1">
            <a:spLocks noChangeArrowheads="1"/>
          </p:cNvSpPr>
          <p:nvPr/>
        </p:nvSpPr>
        <p:spPr bwMode="auto">
          <a:xfrm>
            <a:off x="547752" y="727938"/>
            <a:ext cx="264144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defRPr/>
            </a:pPr>
            <a:r>
              <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404817095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1000" fill="hold"/>
                                        <p:tgtEl>
                                          <p:spTgt spid="41"/>
                                        </p:tgtEl>
                                        <p:attrNameLst>
                                          <p:attrName>ppt_x</p:attrName>
                                        </p:attrNameLst>
                                      </p:cBhvr>
                                      <p:tavLst>
                                        <p:tav tm="0">
                                          <p:val>
                                            <p:strVal val="0-#ppt_w/2"/>
                                          </p:val>
                                        </p:tav>
                                        <p:tav tm="100000">
                                          <p:val>
                                            <p:strVal val="#ppt_x"/>
                                          </p:val>
                                        </p:tav>
                                      </p:tavLst>
                                    </p:anim>
                                    <p:anim calcmode="lin" valueType="num">
                                      <p:cBhvr additive="base">
                                        <p:cTn id="12" dur="1000" fill="hold"/>
                                        <p:tgtEl>
                                          <p:spTgt spid="4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44"/>
                                        </p:tgtEl>
                                        <p:attrNameLst>
                                          <p:attrName>style.visibility</p:attrName>
                                        </p:attrNameLst>
                                      </p:cBhvr>
                                      <p:to>
                                        <p:strVal val="visible"/>
                                      </p:to>
                                    </p:set>
                                    <p:anim calcmode="lin" valueType="num">
                                      <p:cBhvr additive="base">
                                        <p:cTn id="15" dur="1000" fill="hold"/>
                                        <p:tgtEl>
                                          <p:spTgt spid="44"/>
                                        </p:tgtEl>
                                        <p:attrNameLst>
                                          <p:attrName>ppt_x</p:attrName>
                                        </p:attrNameLst>
                                      </p:cBhvr>
                                      <p:tavLst>
                                        <p:tav tm="0">
                                          <p:val>
                                            <p:strVal val="0-#ppt_w/2"/>
                                          </p:val>
                                        </p:tav>
                                        <p:tav tm="100000">
                                          <p:val>
                                            <p:strVal val="#ppt_x"/>
                                          </p:val>
                                        </p:tav>
                                      </p:tavLst>
                                    </p:anim>
                                    <p:anim calcmode="lin" valueType="num">
                                      <p:cBhvr additive="base">
                                        <p:cTn id="16" dur="1000" fill="hold"/>
                                        <p:tgtEl>
                                          <p:spTgt spid="4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75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1000" fill="hold"/>
                                        <p:tgtEl>
                                          <p:spTgt spid="47"/>
                                        </p:tgtEl>
                                        <p:attrNameLst>
                                          <p:attrName>ppt_x</p:attrName>
                                        </p:attrNameLst>
                                      </p:cBhvr>
                                      <p:tavLst>
                                        <p:tav tm="0">
                                          <p:val>
                                            <p:strVal val="0-#ppt_w/2"/>
                                          </p:val>
                                        </p:tav>
                                        <p:tav tm="100000">
                                          <p:val>
                                            <p:strVal val="#ppt_x"/>
                                          </p:val>
                                        </p:tav>
                                      </p:tavLst>
                                    </p:anim>
                                    <p:anim calcmode="lin" valueType="num">
                                      <p:cBhvr additive="base">
                                        <p:cTn id="20" dur="1000" fill="hold"/>
                                        <p:tgtEl>
                                          <p:spTgt spid="47"/>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17" presetClass="entr" presetSubtype="1" fill="hold" grpId="0" nodeType="afterEffect">
                                  <p:stCondLst>
                                    <p:cond delay="0"/>
                                  </p:stCondLst>
                                  <p:iterate type="lt">
                                    <p:tmPct val="40000"/>
                                  </p:iterate>
                                  <p:childTnLst>
                                    <p:set>
                                      <p:cBhvr>
                                        <p:cTn id="23" dur="1" fill="hold">
                                          <p:stCondLst>
                                            <p:cond delay="0"/>
                                          </p:stCondLst>
                                        </p:cTn>
                                        <p:tgtEl>
                                          <p:spTgt spid="22"/>
                                        </p:tgtEl>
                                        <p:attrNameLst>
                                          <p:attrName>style.visibility</p:attrName>
                                        </p:attrNameLst>
                                      </p:cBhvr>
                                      <p:to>
                                        <p:strVal val="visible"/>
                                      </p:to>
                                    </p:set>
                                    <p:anim calcmode="lin" valueType="num">
                                      <p:cBhvr>
                                        <p:cTn id="24" dur="250" fill="hold"/>
                                        <p:tgtEl>
                                          <p:spTgt spid="22"/>
                                        </p:tgtEl>
                                        <p:attrNameLst>
                                          <p:attrName>ppt_x</p:attrName>
                                        </p:attrNameLst>
                                      </p:cBhvr>
                                      <p:tavLst>
                                        <p:tav tm="0">
                                          <p:val>
                                            <p:strVal val="#ppt_x"/>
                                          </p:val>
                                        </p:tav>
                                        <p:tav tm="100000">
                                          <p:val>
                                            <p:strVal val="#ppt_x"/>
                                          </p:val>
                                        </p:tav>
                                      </p:tavLst>
                                    </p:anim>
                                    <p:anim calcmode="lin" valueType="num">
                                      <p:cBhvr>
                                        <p:cTn id="25" dur="250" fill="hold"/>
                                        <p:tgtEl>
                                          <p:spTgt spid="22"/>
                                        </p:tgtEl>
                                        <p:attrNameLst>
                                          <p:attrName>ppt_y</p:attrName>
                                        </p:attrNameLst>
                                      </p:cBhvr>
                                      <p:tavLst>
                                        <p:tav tm="0">
                                          <p:val>
                                            <p:strVal val="#ppt_y-#ppt_h/2"/>
                                          </p:val>
                                        </p:tav>
                                        <p:tav tm="100000">
                                          <p:val>
                                            <p:strVal val="#ppt_y"/>
                                          </p:val>
                                        </p:tav>
                                      </p:tavLst>
                                    </p:anim>
                                    <p:anim calcmode="lin" valueType="num">
                                      <p:cBhvr>
                                        <p:cTn id="26" dur="250" fill="hold"/>
                                        <p:tgtEl>
                                          <p:spTgt spid="22"/>
                                        </p:tgtEl>
                                        <p:attrNameLst>
                                          <p:attrName>ppt_w</p:attrName>
                                        </p:attrNameLst>
                                      </p:cBhvr>
                                      <p:tavLst>
                                        <p:tav tm="0">
                                          <p:val>
                                            <p:strVal val="#ppt_w"/>
                                          </p:val>
                                        </p:tav>
                                        <p:tav tm="100000">
                                          <p:val>
                                            <p:strVal val="#ppt_w"/>
                                          </p:val>
                                        </p:tav>
                                      </p:tavLst>
                                    </p:anim>
                                    <p:anim calcmode="lin" valueType="num">
                                      <p:cBhvr>
                                        <p:cTn id="27" dur="250" fill="hold"/>
                                        <p:tgtEl>
                                          <p:spTgt spid="22"/>
                                        </p:tgtEl>
                                        <p:attrNameLst>
                                          <p:attrName>ppt_h</p:attrName>
                                        </p:attrNameLst>
                                      </p:cBhvr>
                                      <p:tavLst>
                                        <p:tav tm="0">
                                          <p:val>
                                            <p:fltVal val="0"/>
                                          </p:val>
                                        </p:tav>
                                        <p:tav tm="100000">
                                          <p:val>
                                            <p:strVal val="#ppt_h"/>
                                          </p:val>
                                        </p:tav>
                                      </p:tavLst>
                                    </p:anim>
                                  </p:childTnLst>
                                </p:cTn>
                              </p:par>
                            </p:childTnLst>
                          </p:cTn>
                        </p:par>
                        <p:par>
                          <p:cTn id="28" fill="hold">
                            <p:stCondLst>
                              <p:cond delay="2800"/>
                            </p:stCondLst>
                            <p:childTnLst>
                              <p:par>
                                <p:cTn id="29" presetID="22" presetClass="entr" presetSubtype="8"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left)">
                                      <p:cBhvr>
                                        <p:cTn id="31" dur="500"/>
                                        <p:tgtEl>
                                          <p:spTgt spid="21"/>
                                        </p:tgtEl>
                                      </p:cBhvr>
                                    </p:animEffect>
                                  </p:childTnLst>
                                </p:cTn>
                              </p:par>
                            </p:childTnLst>
                          </p:cTn>
                        </p:par>
                        <p:par>
                          <p:cTn id="32" fill="hold">
                            <p:stCondLst>
                              <p:cond delay="3300"/>
                            </p:stCondLst>
                            <p:childTnLst>
                              <p:par>
                                <p:cTn id="33" presetID="17" presetClass="entr" presetSubtype="1" fill="hold" grpId="0" nodeType="afterEffect">
                                  <p:stCondLst>
                                    <p:cond delay="0"/>
                                  </p:stCondLst>
                                  <p:iterate type="lt">
                                    <p:tmPct val="40000"/>
                                  </p:iterate>
                                  <p:childTnLst>
                                    <p:set>
                                      <p:cBhvr>
                                        <p:cTn id="34" dur="1" fill="hold">
                                          <p:stCondLst>
                                            <p:cond delay="0"/>
                                          </p:stCondLst>
                                        </p:cTn>
                                        <p:tgtEl>
                                          <p:spTgt spid="43"/>
                                        </p:tgtEl>
                                        <p:attrNameLst>
                                          <p:attrName>style.visibility</p:attrName>
                                        </p:attrNameLst>
                                      </p:cBhvr>
                                      <p:to>
                                        <p:strVal val="visible"/>
                                      </p:to>
                                    </p:set>
                                    <p:anim calcmode="lin" valueType="num">
                                      <p:cBhvr>
                                        <p:cTn id="35" dur="250" fill="hold"/>
                                        <p:tgtEl>
                                          <p:spTgt spid="43"/>
                                        </p:tgtEl>
                                        <p:attrNameLst>
                                          <p:attrName>ppt_x</p:attrName>
                                        </p:attrNameLst>
                                      </p:cBhvr>
                                      <p:tavLst>
                                        <p:tav tm="0">
                                          <p:val>
                                            <p:strVal val="#ppt_x"/>
                                          </p:val>
                                        </p:tav>
                                        <p:tav tm="100000">
                                          <p:val>
                                            <p:strVal val="#ppt_x"/>
                                          </p:val>
                                        </p:tav>
                                      </p:tavLst>
                                    </p:anim>
                                    <p:anim calcmode="lin" valueType="num">
                                      <p:cBhvr>
                                        <p:cTn id="36" dur="250" fill="hold"/>
                                        <p:tgtEl>
                                          <p:spTgt spid="43"/>
                                        </p:tgtEl>
                                        <p:attrNameLst>
                                          <p:attrName>ppt_y</p:attrName>
                                        </p:attrNameLst>
                                      </p:cBhvr>
                                      <p:tavLst>
                                        <p:tav tm="0">
                                          <p:val>
                                            <p:strVal val="#ppt_y-#ppt_h/2"/>
                                          </p:val>
                                        </p:tav>
                                        <p:tav tm="100000">
                                          <p:val>
                                            <p:strVal val="#ppt_y"/>
                                          </p:val>
                                        </p:tav>
                                      </p:tavLst>
                                    </p:anim>
                                    <p:anim calcmode="lin" valueType="num">
                                      <p:cBhvr>
                                        <p:cTn id="37" dur="250" fill="hold"/>
                                        <p:tgtEl>
                                          <p:spTgt spid="43"/>
                                        </p:tgtEl>
                                        <p:attrNameLst>
                                          <p:attrName>ppt_w</p:attrName>
                                        </p:attrNameLst>
                                      </p:cBhvr>
                                      <p:tavLst>
                                        <p:tav tm="0">
                                          <p:val>
                                            <p:strVal val="#ppt_w"/>
                                          </p:val>
                                        </p:tav>
                                        <p:tav tm="100000">
                                          <p:val>
                                            <p:strVal val="#ppt_w"/>
                                          </p:val>
                                        </p:tav>
                                      </p:tavLst>
                                    </p:anim>
                                    <p:anim calcmode="lin" valueType="num">
                                      <p:cBhvr>
                                        <p:cTn id="38" dur="250" fill="hold"/>
                                        <p:tgtEl>
                                          <p:spTgt spid="43"/>
                                        </p:tgtEl>
                                        <p:attrNameLst>
                                          <p:attrName>ppt_h</p:attrName>
                                        </p:attrNameLst>
                                      </p:cBhvr>
                                      <p:tavLst>
                                        <p:tav tm="0">
                                          <p:val>
                                            <p:fltVal val="0"/>
                                          </p:val>
                                        </p:tav>
                                        <p:tav tm="100000">
                                          <p:val>
                                            <p:strVal val="#ppt_h"/>
                                          </p:val>
                                        </p:tav>
                                      </p:tavLst>
                                    </p:anim>
                                  </p:childTnLst>
                                </p:cTn>
                              </p:par>
                            </p:childTnLst>
                          </p:cTn>
                        </p:par>
                        <p:par>
                          <p:cTn id="39" fill="hold">
                            <p:stCondLst>
                              <p:cond delay="4350"/>
                            </p:stCondLst>
                            <p:childTnLst>
                              <p:par>
                                <p:cTn id="40" presetID="22" presetClass="entr" presetSubtype="8" fill="hold" grpId="0" nodeType="after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wipe(left)">
                                      <p:cBhvr>
                                        <p:cTn id="42" dur="500"/>
                                        <p:tgtEl>
                                          <p:spTgt spid="42"/>
                                        </p:tgtEl>
                                      </p:cBhvr>
                                    </p:animEffect>
                                  </p:childTnLst>
                                </p:cTn>
                              </p:par>
                            </p:childTnLst>
                          </p:cTn>
                        </p:par>
                        <p:par>
                          <p:cTn id="43" fill="hold">
                            <p:stCondLst>
                              <p:cond delay="4850"/>
                            </p:stCondLst>
                            <p:childTnLst>
                              <p:par>
                                <p:cTn id="44" presetID="17" presetClass="entr" presetSubtype="1" fill="hold" grpId="0" nodeType="afterEffect">
                                  <p:stCondLst>
                                    <p:cond delay="0"/>
                                  </p:stCondLst>
                                  <p:iterate type="lt">
                                    <p:tmPct val="40000"/>
                                  </p:iterate>
                                  <p:childTnLst>
                                    <p:set>
                                      <p:cBhvr>
                                        <p:cTn id="45" dur="1" fill="hold">
                                          <p:stCondLst>
                                            <p:cond delay="0"/>
                                          </p:stCondLst>
                                        </p:cTn>
                                        <p:tgtEl>
                                          <p:spTgt spid="46"/>
                                        </p:tgtEl>
                                        <p:attrNameLst>
                                          <p:attrName>style.visibility</p:attrName>
                                        </p:attrNameLst>
                                      </p:cBhvr>
                                      <p:to>
                                        <p:strVal val="visible"/>
                                      </p:to>
                                    </p:set>
                                    <p:anim calcmode="lin" valueType="num">
                                      <p:cBhvr>
                                        <p:cTn id="46" dur="250" fill="hold"/>
                                        <p:tgtEl>
                                          <p:spTgt spid="46"/>
                                        </p:tgtEl>
                                        <p:attrNameLst>
                                          <p:attrName>ppt_x</p:attrName>
                                        </p:attrNameLst>
                                      </p:cBhvr>
                                      <p:tavLst>
                                        <p:tav tm="0">
                                          <p:val>
                                            <p:strVal val="#ppt_x"/>
                                          </p:val>
                                        </p:tav>
                                        <p:tav tm="100000">
                                          <p:val>
                                            <p:strVal val="#ppt_x"/>
                                          </p:val>
                                        </p:tav>
                                      </p:tavLst>
                                    </p:anim>
                                    <p:anim calcmode="lin" valueType="num">
                                      <p:cBhvr>
                                        <p:cTn id="47" dur="250" fill="hold"/>
                                        <p:tgtEl>
                                          <p:spTgt spid="46"/>
                                        </p:tgtEl>
                                        <p:attrNameLst>
                                          <p:attrName>ppt_y</p:attrName>
                                        </p:attrNameLst>
                                      </p:cBhvr>
                                      <p:tavLst>
                                        <p:tav tm="0">
                                          <p:val>
                                            <p:strVal val="#ppt_y-#ppt_h/2"/>
                                          </p:val>
                                        </p:tav>
                                        <p:tav tm="100000">
                                          <p:val>
                                            <p:strVal val="#ppt_y"/>
                                          </p:val>
                                        </p:tav>
                                      </p:tavLst>
                                    </p:anim>
                                    <p:anim calcmode="lin" valueType="num">
                                      <p:cBhvr>
                                        <p:cTn id="48" dur="250" fill="hold"/>
                                        <p:tgtEl>
                                          <p:spTgt spid="46"/>
                                        </p:tgtEl>
                                        <p:attrNameLst>
                                          <p:attrName>ppt_w</p:attrName>
                                        </p:attrNameLst>
                                      </p:cBhvr>
                                      <p:tavLst>
                                        <p:tav tm="0">
                                          <p:val>
                                            <p:strVal val="#ppt_w"/>
                                          </p:val>
                                        </p:tav>
                                        <p:tav tm="100000">
                                          <p:val>
                                            <p:strVal val="#ppt_w"/>
                                          </p:val>
                                        </p:tav>
                                      </p:tavLst>
                                    </p:anim>
                                    <p:anim calcmode="lin" valueType="num">
                                      <p:cBhvr>
                                        <p:cTn id="49" dur="250" fill="hold"/>
                                        <p:tgtEl>
                                          <p:spTgt spid="46"/>
                                        </p:tgtEl>
                                        <p:attrNameLst>
                                          <p:attrName>ppt_h</p:attrName>
                                        </p:attrNameLst>
                                      </p:cBhvr>
                                      <p:tavLst>
                                        <p:tav tm="0">
                                          <p:val>
                                            <p:fltVal val="0"/>
                                          </p:val>
                                        </p:tav>
                                        <p:tav tm="100000">
                                          <p:val>
                                            <p:strVal val="#ppt_h"/>
                                          </p:val>
                                        </p:tav>
                                      </p:tavLst>
                                    </p:anim>
                                  </p:childTnLst>
                                </p:cTn>
                              </p:par>
                            </p:childTnLst>
                          </p:cTn>
                        </p:par>
                        <p:par>
                          <p:cTn id="50" fill="hold">
                            <p:stCondLst>
                              <p:cond delay="5900"/>
                            </p:stCondLst>
                            <p:childTnLst>
                              <p:par>
                                <p:cTn id="51" presetID="22" presetClass="entr" presetSubtype="8" fill="hold" grpId="0" nodeType="after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wipe(left)">
                                      <p:cBhvr>
                                        <p:cTn id="53" dur="500"/>
                                        <p:tgtEl>
                                          <p:spTgt spid="45"/>
                                        </p:tgtEl>
                                      </p:cBhvr>
                                    </p:animEffect>
                                  </p:childTnLst>
                                </p:cTn>
                              </p:par>
                            </p:childTnLst>
                          </p:cTn>
                        </p:par>
                        <p:par>
                          <p:cTn id="54" fill="hold">
                            <p:stCondLst>
                              <p:cond delay="6400"/>
                            </p:stCondLst>
                            <p:childTnLst>
                              <p:par>
                                <p:cTn id="55" presetID="17" presetClass="entr" presetSubtype="1" fill="hold" grpId="0" nodeType="afterEffect">
                                  <p:stCondLst>
                                    <p:cond delay="0"/>
                                  </p:stCondLst>
                                  <p:iterate type="lt">
                                    <p:tmPct val="40000"/>
                                  </p:iterate>
                                  <p:childTnLst>
                                    <p:set>
                                      <p:cBhvr>
                                        <p:cTn id="56" dur="1" fill="hold">
                                          <p:stCondLst>
                                            <p:cond delay="0"/>
                                          </p:stCondLst>
                                        </p:cTn>
                                        <p:tgtEl>
                                          <p:spTgt spid="49"/>
                                        </p:tgtEl>
                                        <p:attrNameLst>
                                          <p:attrName>style.visibility</p:attrName>
                                        </p:attrNameLst>
                                      </p:cBhvr>
                                      <p:to>
                                        <p:strVal val="visible"/>
                                      </p:to>
                                    </p:set>
                                    <p:anim calcmode="lin" valueType="num">
                                      <p:cBhvr>
                                        <p:cTn id="57" dur="250" fill="hold"/>
                                        <p:tgtEl>
                                          <p:spTgt spid="49"/>
                                        </p:tgtEl>
                                        <p:attrNameLst>
                                          <p:attrName>ppt_x</p:attrName>
                                        </p:attrNameLst>
                                      </p:cBhvr>
                                      <p:tavLst>
                                        <p:tav tm="0">
                                          <p:val>
                                            <p:strVal val="#ppt_x"/>
                                          </p:val>
                                        </p:tav>
                                        <p:tav tm="100000">
                                          <p:val>
                                            <p:strVal val="#ppt_x"/>
                                          </p:val>
                                        </p:tav>
                                      </p:tavLst>
                                    </p:anim>
                                    <p:anim calcmode="lin" valueType="num">
                                      <p:cBhvr>
                                        <p:cTn id="58" dur="250" fill="hold"/>
                                        <p:tgtEl>
                                          <p:spTgt spid="49"/>
                                        </p:tgtEl>
                                        <p:attrNameLst>
                                          <p:attrName>ppt_y</p:attrName>
                                        </p:attrNameLst>
                                      </p:cBhvr>
                                      <p:tavLst>
                                        <p:tav tm="0">
                                          <p:val>
                                            <p:strVal val="#ppt_y-#ppt_h/2"/>
                                          </p:val>
                                        </p:tav>
                                        <p:tav tm="100000">
                                          <p:val>
                                            <p:strVal val="#ppt_y"/>
                                          </p:val>
                                        </p:tav>
                                      </p:tavLst>
                                    </p:anim>
                                    <p:anim calcmode="lin" valueType="num">
                                      <p:cBhvr>
                                        <p:cTn id="59" dur="250" fill="hold"/>
                                        <p:tgtEl>
                                          <p:spTgt spid="49"/>
                                        </p:tgtEl>
                                        <p:attrNameLst>
                                          <p:attrName>ppt_w</p:attrName>
                                        </p:attrNameLst>
                                      </p:cBhvr>
                                      <p:tavLst>
                                        <p:tav tm="0">
                                          <p:val>
                                            <p:strVal val="#ppt_w"/>
                                          </p:val>
                                        </p:tav>
                                        <p:tav tm="100000">
                                          <p:val>
                                            <p:strVal val="#ppt_w"/>
                                          </p:val>
                                        </p:tav>
                                      </p:tavLst>
                                    </p:anim>
                                    <p:anim calcmode="lin" valueType="num">
                                      <p:cBhvr>
                                        <p:cTn id="60" dur="250" fill="hold"/>
                                        <p:tgtEl>
                                          <p:spTgt spid="49"/>
                                        </p:tgtEl>
                                        <p:attrNameLst>
                                          <p:attrName>ppt_h</p:attrName>
                                        </p:attrNameLst>
                                      </p:cBhvr>
                                      <p:tavLst>
                                        <p:tav tm="0">
                                          <p:val>
                                            <p:fltVal val="0"/>
                                          </p:val>
                                        </p:tav>
                                        <p:tav tm="100000">
                                          <p:val>
                                            <p:strVal val="#ppt_h"/>
                                          </p:val>
                                        </p:tav>
                                      </p:tavLst>
                                    </p:anim>
                                  </p:childTnLst>
                                </p:cTn>
                              </p:par>
                            </p:childTnLst>
                          </p:cTn>
                        </p:par>
                        <p:par>
                          <p:cTn id="61" fill="hold">
                            <p:stCondLst>
                              <p:cond delay="7450"/>
                            </p:stCondLst>
                            <p:childTnLst>
                              <p:par>
                                <p:cTn id="62" presetID="22" presetClass="entr" presetSubtype="8" fill="hold" grpId="0" nodeType="afterEffect">
                                  <p:stCondLst>
                                    <p:cond delay="0"/>
                                  </p:stCondLst>
                                  <p:childTnLst>
                                    <p:set>
                                      <p:cBhvr>
                                        <p:cTn id="63" dur="1" fill="hold">
                                          <p:stCondLst>
                                            <p:cond delay="0"/>
                                          </p:stCondLst>
                                        </p:cTn>
                                        <p:tgtEl>
                                          <p:spTgt spid="48"/>
                                        </p:tgtEl>
                                        <p:attrNameLst>
                                          <p:attrName>style.visibility</p:attrName>
                                        </p:attrNameLst>
                                      </p:cBhvr>
                                      <p:to>
                                        <p:strVal val="visible"/>
                                      </p:to>
                                    </p:set>
                                    <p:animEffect transition="in" filter="wipe(left)">
                                      <p:cBhvr>
                                        <p:cTn id="64" dur="500"/>
                                        <p:tgtEl>
                                          <p:spTgt spid="48"/>
                                        </p:tgtEl>
                                      </p:cBhvr>
                                    </p:animEffect>
                                  </p:childTnLst>
                                </p:cTn>
                              </p:par>
                            </p:childTnLst>
                          </p:cTn>
                        </p:par>
                        <p:par>
                          <p:cTn id="65" fill="hold">
                            <p:stCondLst>
                              <p:cond delay="7950"/>
                            </p:stCondLst>
                            <p:childTnLst>
                              <p:par>
                                <p:cTn id="66" presetID="22" presetClass="entr" presetSubtype="8" fill="hold" grpId="0" nodeType="afterEffect">
                                  <p:stCondLst>
                                    <p:cond delay="0"/>
                                  </p:stCondLst>
                                  <p:childTnLst>
                                    <p:set>
                                      <p:cBhvr>
                                        <p:cTn id="67" dur="1" fill="hold">
                                          <p:stCondLst>
                                            <p:cond delay="0"/>
                                          </p:stCondLst>
                                        </p:cTn>
                                        <p:tgtEl>
                                          <p:spTgt spid="14"/>
                                        </p:tgtEl>
                                        <p:attrNameLst>
                                          <p:attrName>style.visibility</p:attrName>
                                        </p:attrNameLst>
                                      </p:cBhvr>
                                      <p:to>
                                        <p:strVal val="visible"/>
                                      </p:to>
                                    </p:set>
                                    <p:animEffect transition="in" filter="wipe(left)">
                                      <p:cBhvr>
                                        <p:cTn id="6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1" grpId="0"/>
      <p:bldP spid="22" grpId="0"/>
      <p:bldP spid="41" grpId="0" animBg="1"/>
      <p:bldP spid="42" grpId="0"/>
      <p:bldP spid="43" grpId="0"/>
      <p:bldP spid="44" grpId="0" animBg="1"/>
      <p:bldP spid="45" grpId="0"/>
      <p:bldP spid="46" grpId="0"/>
      <p:bldP spid="47" grpId="0" animBg="1"/>
      <p:bldP spid="48" grpId="0"/>
      <p:bldP spid="49" grpId="0"/>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840835" y="2344933"/>
            <a:ext cx="3695028" cy="3695028"/>
            <a:chOff x="6240781" y="1363135"/>
            <a:chExt cx="4963584" cy="4963584"/>
          </a:xfrm>
        </p:grpSpPr>
        <p:grpSp>
          <p:nvGrpSpPr>
            <p:cNvPr id="13" name="Group 12"/>
            <p:cNvGrpSpPr/>
            <p:nvPr userDrawn="1"/>
          </p:nvGrpSpPr>
          <p:grpSpPr>
            <a:xfrm>
              <a:off x="6240781" y="1363135"/>
              <a:ext cx="3255433" cy="2434167"/>
              <a:chOff x="4657725" y="946151"/>
              <a:chExt cx="2441575" cy="1825625"/>
            </a:xfrm>
          </p:grpSpPr>
          <p:sp>
            <p:nvSpPr>
              <p:cNvPr id="27" name="Freeform 26"/>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userDrawn="1"/>
          </p:nvGrpSpPr>
          <p:grpSpPr>
            <a:xfrm>
              <a:off x="6240781" y="3111502"/>
              <a:ext cx="2434167" cy="3215217"/>
              <a:chOff x="4657725" y="2257426"/>
              <a:chExt cx="1825625" cy="2411413"/>
            </a:xfrm>
          </p:grpSpPr>
          <p:sp>
            <p:nvSpPr>
              <p:cNvPr id="25" name="Freeform 24"/>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userDrawn="1"/>
          </p:nvGrpSpPr>
          <p:grpSpPr>
            <a:xfrm>
              <a:off x="7967980" y="3892551"/>
              <a:ext cx="3236384" cy="2434167"/>
              <a:chOff x="5953125" y="2843213"/>
              <a:chExt cx="2427288" cy="1825625"/>
            </a:xfrm>
          </p:grpSpPr>
          <p:sp>
            <p:nvSpPr>
              <p:cNvPr id="23" name="Freeform 22"/>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userDrawn="1"/>
          </p:nvGrpSpPr>
          <p:grpSpPr>
            <a:xfrm>
              <a:off x="8770198" y="1363135"/>
              <a:ext cx="2434167" cy="3276600"/>
              <a:chOff x="6554788" y="946151"/>
              <a:chExt cx="1825625" cy="2457450"/>
            </a:xfrm>
          </p:grpSpPr>
          <p:sp>
            <p:nvSpPr>
              <p:cNvPr id="21" name="Freeform 20"/>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TextBox 16"/>
            <p:cNvSpPr txBox="1"/>
            <p:nvPr userDrawn="1"/>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userDrawn="1"/>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userDrawn="1"/>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userDrawn="1"/>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30"/>
          <p:cNvGrpSpPr/>
          <p:nvPr/>
        </p:nvGrpSpPr>
        <p:grpSpPr>
          <a:xfrm>
            <a:off x="6924671" y="2712385"/>
            <a:ext cx="3609160" cy="572731"/>
            <a:chOff x="8633669" y="2306010"/>
            <a:chExt cx="2990246" cy="625370"/>
          </a:xfrm>
        </p:grpSpPr>
        <p:sp>
          <p:nvSpPr>
            <p:cNvPr id="3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0"/>
          <p:cNvGrpSpPr/>
          <p:nvPr/>
        </p:nvGrpSpPr>
        <p:grpSpPr>
          <a:xfrm>
            <a:off x="6924671" y="3535890"/>
            <a:ext cx="3609160" cy="572731"/>
            <a:chOff x="8633669" y="2306010"/>
            <a:chExt cx="2990246" cy="625370"/>
          </a:xfrm>
        </p:grpSpPr>
        <p:sp>
          <p:nvSpPr>
            <p:cNvPr id="34"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0"/>
          <p:cNvGrpSpPr/>
          <p:nvPr/>
        </p:nvGrpSpPr>
        <p:grpSpPr>
          <a:xfrm>
            <a:off x="6924671" y="4359397"/>
            <a:ext cx="3609160" cy="572731"/>
            <a:chOff x="8633669" y="2306010"/>
            <a:chExt cx="2990246" cy="625370"/>
          </a:xfrm>
        </p:grpSpPr>
        <p:sp>
          <p:nvSpPr>
            <p:cNvPr id="37"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0"/>
          <p:cNvGrpSpPr/>
          <p:nvPr/>
        </p:nvGrpSpPr>
        <p:grpSpPr>
          <a:xfrm>
            <a:off x="6924671" y="5182902"/>
            <a:ext cx="3609160" cy="572731"/>
            <a:chOff x="8633669" y="2306010"/>
            <a:chExt cx="2990246" cy="625370"/>
          </a:xfrm>
        </p:grpSpPr>
        <p:sp>
          <p:nvSpPr>
            <p:cNvPr id="4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Content Placeholder 2"/>
          <p:cNvSpPr txBox="1">
            <a:spLocks/>
          </p:cNvSpPr>
          <p:nvPr/>
        </p:nvSpPr>
        <p:spPr>
          <a:xfrm>
            <a:off x="547751" y="366080"/>
            <a:ext cx="3217476" cy="369204"/>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399"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399"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 Box 11"/>
          <p:cNvSpPr txBox="1">
            <a:spLocks noChangeArrowheads="1"/>
          </p:cNvSpPr>
          <p:nvPr/>
        </p:nvSpPr>
        <p:spPr bwMode="auto">
          <a:xfrm>
            <a:off x="547752" y="727938"/>
            <a:ext cx="264144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defRPr/>
            </a:pPr>
            <a:r>
              <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09828656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500"/>
                                        <p:tgtEl>
                                          <p:spTgt spid="1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0"/>
            <a:ext cx="12858750" cy="72326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2" name="矩形 1"/>
          <p:cNvSpPr/>
          <p:nvPr/>
        </p:nvSpPr>
        <p:spPr>
          <a:xfrm>
            <a:off x="845989" y="1744117"/>
            <a:ext cx="7887642" cy="4464496"/>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cxnSp>
        <p:nvCxnSpPr>
          <p:cNvPr id="21" name="直接连接符 20"/>
          <p:cNvCxnSpPr/>
          <p:nvPr/>
        </p:nvCxnSpPr>
        <p:spPr>
          <a:xfrm flipV="1">
            <a:off x="8954475" y="2711815"/>
            <a:ext cx="3091475" cy="29500"/>
          </a:xfrm>
          <a:prstGeom prst="line">
            <a:avLst/>
          </a:prstGeom>
          <a:ln w="9525">
            <a:solidFill>
              <a:srgbClr val="FFFFFF"/>
            </a:solidFill>
          </a:ln>
        </p:spPr>
        <p:style>
          <a:lnRef idx="1">
            <a:schemeClr val="accent1"/>
          </a:lnRef>
          <a:fillRef idx="0">
            <a:schemeClr val="accent1"/>
          </a:fillRef>
          <a:effectRef idx="0">
            <a:schemeClr val="accent1"/>
          </a:effectRef>
          <a:fontRef idx="minor">
            <a:schemeClr val="tx1"/>
          </a:fontRef>
        </p:style>
      </p:cxnSp>
      <p:sp>
        <p:nvSpPr>
          <p:cNvPr id="8" name="Content Placeholder 2"/>
          <p:cNvSpPr txBox="1">
            <a:spLocks/>
          </p:cNvSpPr>
          <p:nvPr/>
        </p:nvSpPr>
        <p:spPr>
          <a:xfrm>
            <a:off x="8933658" y="2453283"/>
            <a:ext cx="2403653" cy="215444"/>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4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9" name="Content Placeholder 2"/>
          <p:cNvSpPr txBox="1">
            <a:spLocks/>
          </p:cNvSpPr>
          <p:nvPr/>
        </p:nvSpPr>
        <p:spPr>
          <a:xfrm>
            <a:off x="8954474" y="2811026"/>
            <a:ext cx="3091476" cy="553998"/>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cxnSp>
        <p:nvCxnSpPr>
          <p:cNvPr id="10" name="直接连接符 9"/>
          <p:cNvCxnSpPr/>
          <p:nvPr/>
        </p:nvCxnSpPr>
        <p:spPr>
          <a:xfrm>
            <a:off x="8954475" y="4189869"/>
            <a:ext cx="3091475" cy="0"/>
          </a:xfrm>
          <a:prstGeom prst="line">
            <a:avLst/>
          </a:prstGeom>
          <a:ln w="9525">
            <a:solidFill>
              <a:srgbClr val="FFFFFF"/>
            </a:solidFill>
          </a:ln>
        </p:spPr>
        <p:style>
          <a:lnRef idx="1">
            <a:schemeClr val="accent1"/>
          </a:lnRef>
          <a:fillRef idx="0">
            <a:schemeClr val="accent1"/>
          </a:fillRef>
          <a:effectRef idx="0">
            <a:schemeClr val="accent1"/>
          </a:effectRef>
          <a:fontRef idx="minor">
            <a:schemeClr val="tx1"/>
          </a:fontRef>
        </p:style>
      </p:cxnSp>
      <p:sp>
        <p:nvSpPr>
          <p:cNvPr id="11" name="Content Placeholder 2"/>
          <p:cNvSpPr txBox="1">
            <a:spLocks/>
          </p:cNvSpPr>
          <p:nvPr/>
        </p:nvSpPr>
        <p:spPr>
          <a:xfrm>
            <a:off x="8933658" y="3892784"/>
            <a:ext cx="2403653" cy="215444"/>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4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2" name="Content Placeholder 2"/>
          <p:cNvSpPr txBox="1">
            <a:spLocks/>
          </p:cNvSpPr>
          <p:nvPr/>
        </p:nvSpPr>
        <p:spPr>
          <a:xfrm>
            <a:off x="8954474" y="4250527"/>
            <a:ext cx="3091476" cy="553998"/>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cxnSp>
        <p:nvCxnSpPr>
          <p:cNvPr id="13" name="直接连接符 12"/>
          <p:cNvCxnSpPr/>
          <p:nvPr/>
        </p:nvCxnSpPr>
        <p:spPr>
          <a:xfrm>
            <a:off x="8954475" y="5620317"/>
            <a:ext cx="3091475" cy="0"/>
          </a:xfrm>
          <a:prstGeom prst="line">
            <a:avLst/>
          </a:prstGeom>
          <a:ln w="9525">
            <a:solidFill>
              <a:srgbClr val="FFFFFF"/>
            </a:solidFill>
          </a:ln>
        </p:spPr>
        <p:style>
          <a:lnRef idx="1">
            <a:schemeClr val="accent1"/>
          </a:lnRef>
          <a:fillRef idx="0">
            <a:schemeClr val="accent1"/>
          </a:fillRef>
          <a:effectRef idx="0">
            <a:schemeClr val="accent1"/>
          </a:effectRef>
          <a:fontRef idx="minor">
            <a:schemeClr val="tx1"/>
          </a:fontRef>
        </p:style>
      </p:cxnSp>
      <p:sp>
        <p:nvSpPr>
          <p:cNvPr id="14" name="Content Placeholder 2"/>
          <p:cNvSpPr txBox="1">
            <a:spLocks/>
          </p:cNvSpPr>
          <p:nvPr/>
        </p:nvSpPr>
        <p:spPr>
          <a:xfrm>
            <a:off x="8933658" y="5332285"/>
            <a:ext cx="2403653" cy="215444"/>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4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5" name="Content Placeholder 2"/>
          <p:cNvSpPr txBox="1">
            <a:spLocks/>
          </p:cNvSpPr>
          <p:nvPr/>
        </p:nvSpPr>
        <p:spPr>
          <a:xfrm>
            <a:off x="8954474" y="5690028"/>
            <a:ext cx="3091476" cy="553998"/>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6" name="Content Placeholder 2"/>
          <p:cNvSpPr txBox="1">
            <a:spLocks/>
          </p:cNvSpPr>
          <p:nvPr/>
        </p:nvSpPr>
        <p:spPr>
          <a:xfrm>
            <a:off x="547751" y="366080"/>
            <a:ext cx="3217476" cy="369204"/>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399"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399"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 Box 11"/>
          <p:cNvSpPr txBox="1">
            <a:spLocks noChangeArrowheads="1"/>
          </p:cNvSpPr>
          <p:nvPr/>
        </p:nvSpPr>
        <p:spPr bwMode="auto">
          <a:xfrm>
            <a:off x="547752" y="727938"/>
            <a:ext cx="264144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defRPr/>
            </a:pPr>
            <a:r>
              <a:rPr lang="en-US"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70286639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750"/>
                                        <p:tgtEl>
                                          <p:spTgt spid="8"/>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75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750"/>
                                        <p:tgtEl>
                                          <p:spTgt spid="11"/>
                                        </p:tgtEl>
                                      </p:cBhvr>
                                    </p:animEffect>
                                  </p:childTnLst>
                                </p:cTn>
                              </p:par>
                            </p:childTnLst>
                          </p:cTn>
                        </p:par>
                        <p:par>
                          <p:cTn id="17" fill="hold">
                            <p:stCondLst>
                              <p:cond delay="750"/>
                            </p:stCondLst>
                            <p:childTnLst>
                              <p:par>
                                <p:cTn id="18" presetID="22" presetClass="entr" presetSubtype="8"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left)">
                                      <p:cBhvr>
                                        <p:cTn id="20" dur="75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750"/>
                                        <p:tgtEl>
                                          <p:spTgt spid="14"/>
                                        </p:tgtEl>
                                      </p:cBhvr>
                                    </p:animEffect>
                                  </p:childTnLst>
                                </p:cTn>
                              </p:par>
                            </p:childTnLst>
                          </p:cTn>
                        </p:par>
                        <p:par>
                          <p:cTn id="26" fill="hold">
                            <p:stCondLst>
                              <p:cond delay="750"/>
                            </p:stCondLst>
                            <p:childTnLst>
                              <p:par>
                                <p:cTn id="27" presetID="22" presetClass="entr" presetSubtype="8"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left)">
                                      <p:cBhvr>
                                        <p:cTn id="29"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P spid="12" grpId="0"/>
      <p:bldP spid="14" grpId="0"/>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71593" y="3126909"/>
            <a:ext cx="439544" cy="566711"/>
            <a:chOff x="787010" y="2176759"/>
            <a:chExt cx="359937"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7010"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7" name="Group 6"/>
          <p:cNvGrpSpPr/>
          <p:nvPr/>
        </p:nvGrpSpPr>
        <p:grpSpPr>
          <a:xfrm>
            <a:off x="3296637" y="2385319"/>
            <a:ext cx="439544" cy="566711"/>
            <a:chOff x="787010" y="2176759"/>
            <a:chExt cx="359936"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10" name="Group 9"/>
          <p:cNvGrpSpPr/>
          <p:nvPr/>
        </p:nvGrpSpPr>
        <p:grpSpPr>
          <a:xfrm>
            <a:off x="4332292" y="2778720"/>
            <a:ext cx="439544" cy="566711"/>
            <a:chOff x="787010" y="2176759"/>
            <a:chExt cx="359936"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13" name="Group 12"/>
          <p:cNvGrpSpPr/>
          <p:nvPr/>
        </p:nvGrpSpPr>
        <p:grpSpPr>
          <a:xfrm>
            <a:off x="2436722" y="2945465"/>
            <a:ext cx="439544" cy="566711"/>
            <a:chOff x="787010" y="2176759"/>
            <a:chExt cx="359936"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16" name="Group 15"/>
          <p:cNvGrpSpPr/>
          <p:nvPr/>
        </p:nvGrpSpPr>
        <p:grpSpPr>
          <a:xfrm>
            <a:off x="10103348" y="2745617"/>
            <a:ext cx="439544" cy="566711"/>
            <a:chOff x="787010" y="2176759"/>
            <a:chExt cx="359936"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19" name="Group 18"/>
          <p:cNvGrpSpPr/>
          <p:nvPr/>
        </p:nvGrpSpPr>
        <p:grpSpPr>
          <a:xfrm>
            <a:off x="8630082" y="3121640"/>
            <a:ext cx="439544" cy="566711"/>
            <a:chOff x="787010" y="2176759"/>
            <a:chExt cx="359936"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22" name="Group 21"/>
          <p:cNvGrpSpPr/>
          <p:nvPr/>
        </p:nvGrpSpPr>
        <p:grpSpPr>
          <a:xfrm>
            <a:off x="9399119" y="2940629"/>
            <a:ext cx="439544" cy="566711"/>
            <a:chOff x="787010" y="2176759"/>
            <a:chExt cx="359936"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25" name="Group 24"/>
          <p:cNvGrpSpPr/>
          <p:nvPr/>
        </p:nvGrpSpPr>
        <p:grpSpPr>
          <a:xfrm>
            <a:off x="7840973" y="2192472"/>
            <a:ext cx="439544" cy="566711"/>
            <a:chOff x="787011" y="2176759"/>
            <a:chExt cx="359937"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87011"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28" name="Group 27"/>
          <p:cNvGrpSpPr/>
          <p:nvPr/>
        </p:nvGrpSpPr>
        <p:grpSpPr>
          <a:xfrm>
            <a:off x="6195743" y="2929466"/>
            <a:ext cx="439544" cy="566711"/>
            <a:chOff x="787010" y="2176759"/>
            <a:chExt cx="359936"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31" name="Group 30"/>
          <p:cNvGrpSpPr/>
          <p:nvPr/>
        </p:nvGrpSpPr>
        <p:grpSpPr>
          <a:xfrm>
            <a:off x="7055656" y="3352590"/>
            <a:ext cx="439544" cy="566711"/>
            <a:chOff x="787010" y="2176759"/>
            <a:chExt cx="359936"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sp>
        <p:nvSpPr>
          <p:cNvPr id="34" name="Content Placeholder 2"/>
          <p:cNvSpPr txBox="1">
            <a:spLocks/>
          </p:cNvSpPr>
          <p:nvPr/>
        </p:nvSpPr>
        <p:spPr>
          <a:xfrm>
            <a:off x="1770876" y="5440728"/>
            <a:ext cx="9368352" cy="443198"/>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itle 13"/>
          <p:cNvSpPr txBox="1">
            <a:spLocks/>
          </p:cNvSpPr>
          <p:nvPr/>
        </p:nvSpPr>
        <p:spPr>
          <a:xfrm>
            <a:off x="1770877" y="5153027"/>
            <a:ext cx="1310451" cy="25853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Group 35"/>
          <p:cNvGrpSpPr/>
          <p:nvPr/>
        </p:nvGrpSpPr>
        <p:grpSpPr>
          <a:xfrm>
            <a:off x="1946744" y="3577150"/>
            <a:ext cx="1419492" cy="1285724"/>
            <a:chOff x="755576" y="2395604"/>
            <a:chExt cx="1162406" cy="1052867"/>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Content Placeholder 2"/>
            <p:cNvSpPr txBox="1">
              <a:spLocks/>
            </p:cNvSpPr>
            <p:nvPr/>
          </p:nvSpPr>
          <p:spPr>
            <a:xfrm>
              <a:off x="988884" y="3235161"/>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内容</a:t>
              </a: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2806658" y="3042518"/>
            <a:ext cx="1419492" cy="1807659"/>
            <a:chOff x="1459750" y="1957798"/>
            <a:chExt cx="1162406" cy="1480273"/>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Content Placeholder 2"/>
            <p:cNvSpPr txBox="1">
              <a:spLocks/>
            </p:cNvSpPr>
            <p:nvPr/>
          </p:nvSpPr>
          <p:spPr>
            <a:xfrm>
              <a:off x="1691223"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3899267" y="3410259"/>
            <a:ext cx="1305584" cy="1439918"/>
            <a:chOff x="2354476" y="2258939"/>
            <a:chExt cx="1069128" cy="1179134"/>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2539310" y="3235159"/>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a:off x="4882639" y="3775355"/>
            <a:ext cx="1217447" cy="1074825"/>
            <a:chOff x="3159748" y="2557908"/>
            <a:chExt cx="996954" cy="880163"/>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ontent Placeholder 2"/>
            <p:cNvSpPr txBox="1">
              <a:spLocks/>
            </p:cNvSpPr>
            <p:nvPr/>
          </p:nvSpPr>
          <p:spPr>
            <a:xfrm>
              <a:off x="3308495"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5705764" y="3577150"/>
            <a:ext cx="1419492" cy="1273029"/>
            <a:chOff x="3833796" y="2395604"/>
            <a:chExt cx="1162406" cy="1042471"/>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Content Placeholder 2"/>
            <p:cNvSpPr txBox="1">
              <a:spLocks/>
            </p:cNvSpPr>
            <p:nvPr/>
          </p:nvSpPr>
          <p:spPr>
            <a:xfrm>
              <a:off x="4065269"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6565680" y="3999372"/>
            <a:ext cx="1419492" cy="850807"/>
            <a:chOff x="4537970" y="2741353"/>
            <a:chExt cx="1162406" cy="696717"/>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Content Placeholder 2"/>
            <p:cNvSpPr txBox="1">
              <a:spLocks/>
            </p:cNvSpPr>
            <p:nvPr/>
          </p:nvSpPr>
          <p:spPr>
            <a:xfrm>
              <a:off x="4771278" y="3235157"/>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7310705" y="2826760"/>
            <a:ext cx="1510426" cy="2023422"/>
            <a:chOff x="5148063" y="1781113"/>
            <a:chExt cx="1236871" cy="1656959"/>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ontent Placeholder 2"/>
            <p:cNvSpPr txBox="1">
              <a:spLocks/>
            </p:cNvSpPr>
            <p:nvPr/>
          </p:nvSpPr>
          <p:spPr>
            <a:xfrm>
              <a:off x="5414366" y="3235159"/>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8106261" y="3775353"/>
            <a:ext cx="1408461" cy="1074825"/>
            <a:chOff x="5799535" y="2557908"/>
            <a:chExt cx="1153373" cy="880163"/>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6060556"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797784" y="3577150"/>
            <a:ext cx="1642205" cy="1273029"/>
            <a:chOff x="6365816" y="2395604"/>
            <a:chExt cx="1344784" cy="1042471"/>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ontent Placeholder 2"/>
            <p:cNvSpPr txBox="1">
              <a:spLocks/>
            </p:cNvSpPr>
            <p:nvPr/>
          </p:nvSpPr>
          <p:spPr>
            <a:xfrm>
              <a:off x="6690313"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9618888" y="3419246"/>
            <a:ext cx="1408461" cy="1430930"/>
            <a:chOff x="7038208" y="2266298"/>
            <a:chExt cx="1153373" cy="1171773"/>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Content Placeholder 2"/>
            <p:cNvSpPr txBox="1">
              <a:spLocks/>
            </p:cNvSpPr>
            <p:nvPr/>
          </p:nvSpPr>
          <p:spPr>
            <a:xfrm>
              <a:off x="7266999"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6" name="Content Placeholder 2"/>
          <p:cNvSpPr txBox="1">
            <a:spLocks/>
          </p:cNvSpPr>
          <p:nvPr/>
        </p:nvSpPr>
        <p:spPr>
          <a:xfrm>
            <a:off x="547751" y="366080"/>
            <a:ext cx="3217476" cy="369204"/>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399"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399"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Text Box 11"/>
          <p:cNvSpPr txBox="1">
            <a:spLocks noChangeArrowheads="1"/>
          </p:cNvSpPr>
          <p:nvPr/>
        </p:nvSpPr>
        <p:spPr bwMode="auto">
          <a:xfrm>
            <a:off x="547752" y="727938"/>
            <a:ext cx="264144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defRPr/>
            </a:pPr>
            <a:r>
              <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93217490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down)">
                                      <p:cBhvr>
                                        <p:cTn id="79" dur="500"/>
                                        <p:tgtEl>
                                          <p:spTgt spid="63"/>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PPT-046封面"/>
          <p:cNvPicPr>
            <a:picLocks noChangeAspect="1" noChangeArrowheads="1"/>
          </p:cNvPicPr>
          <p:nvPr/>
        </p:nvPicPr>
        <p:blipFill>
          <a:blip r:embed="rId3" cstate="email">
            <a:lum bright="-40000"/>
            <a:extLst>
              <a:ext uri="{28A0092B-C50C-407E-A947-70E740481C1C}">
                <a14:useLocalDpi xmlns:a14="http://schemas.microsoft.com/office/drawing/2010/main"/>
              </a:ext>
            </a:extLst>
          </a:blip>
          <a:srcRect/>
          <a:stretch>
            <a:fillRect/>
          </a:stretch>
        </p:blipFill>
        <p:spPr bwMode="auto">
          <a:xfrm>
            <a:off x="1" y="0"/>
            <a:ext cx="12858750" cy="7232650"/>
          </a:xfrm>
          <a:prstGeom prst="rect">
            <a:avLst/>
          </a:prstGeom>
          <a:noFill/>
          <a:ln w="9525">
            <a:noFill/>
            <a:miter lim="800000"/>
            <a:headEnd/>
            <a:tailEnd/>
          </a:ln>
        </p:spPr>
      </p:pic>
      <p:pic>
        <p:nvPicPr>
          <p:cNvPr id="5" name="Picture 3" descr="PPT-046封面"/>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 y="0"/>
            <a:ext cx="12858750" cy="7232650"/>
          </a:xfrm>
          <a:prstGeom prst="rect">
            <a:avLst/>
          </a:prstGeom>
          <a:noFill/>
          <a:ln w="9525">
            <a:noFill/>
            <a:miter lim="800000"/>
            <a:headEnd/>
            <a:tailEnd/>
          </a:ln>
        </p:spPr>
      </p:pic>
      <p:pic>
        <p:nvPicPr>
          <p:cNvPr id="6" name="Picture 4" descr="PPT-046封面"/>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324919" y="95251"/>
            <a:ext cx="7222314" cy="5416478"/>
          </a:xfrm>
          <a:prstGeom prst="rect">
            <a:avLst/>
          </a:prstGeom>
          <a:noFill/>
          <a:ln w="9525">
            <a:noFill/>
            <a:miter lim="800000"/>
            <a:headEnd/>
            <a:tailEnd/>
          </a:ln>
        </p:spPr>
      </p:pic>
      <p:grpSp>
        <p:nvGrpSpPr>
          <p:cNvPr id="7" name="Group 5"/>
          <p:cNvGrpSpPr>
            <a:grpSpLocks noChangeAspect="1"/>
          </p:cNvGrpSpPr>
          <p:nvPr/>
        </p:nvGrpSpPr>
        <p:grpSpPr bwMode="auto">
          <a:xfrm>
            <a:off x="2734361" y="-1228880"/>
            <a:ext cx="7552427" cy="7497177"/>
            <a:chOff x="1" y="0"/>
            <a:chExt cx="4511" cy="4479"/>
          </a:xfrm>
        </p:grpSpPr>
        <p:pic>
          <p:nvPicPr>
            <p:cNvPr id="8" name="Picture 6" descr="PPT-046封面o"/>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720" y="783"/>
              <a:ext cx="2976" cy="2933"/>
            </a:xfrm>
            <a:prstGeom prst="rect">
              <a:avLst/>
            </a:prstGeom>
            <a:noFill/>
            <a:ln w="9525">
              <a:noFill/>
              <a:miter lim="800000"/>
              <a:headEnd/>
              <a:tailEnd/>
            </a:ln>
          </p:spPr>
        </p:pic>
        <p:pic>
          <p:nvPicPr>
            <p:cNvPr id="9" name="Picture 7"/>
            <p:cNvPicPr>
              <a:picLocks noChangeAspect="1" noChangeArrowheads="1"/>
            </p:cNvPicPr>
            <p:nvPr userDrawn="1"/>
          </p:nvPicPr>
          <p:blipFill>
            <a:blip r:embed="rId6">
              <a:extLst>
                <a:ext uri="{28A0092B-C50C-407E-A947-70E740481C1C}">
                  <a14:useLocalDpi xmlns:a14="http://schemas.microsoft.com/office/drawing/2010/main" val="0"/>
                </a:ext>
              </a:extLst>
            </a:blip>
            <a:stretch>
              <a:fillRect/>
            </a:stretch>
          </p:blipFill>
          <p:spPr bwMode="auto">
            <a:xfrm>
              <a:off x="1" y="0"/>
              <a:ext cx="4511" cy="4479"/>
            </a:xfrm>
            <a:prstGeom prst="rect">
              <a:avLst/>
            </a:prstGeom>
            <a:noFill/>
            <a:ln w="9525">
              <a:noFill/>
              <a:miter lim="800000"/>
              <a:headEnd/>
              <a:tailEnd/>
            </a:ln>
          </p:spPr>
        </p:pic>
      </p:grpSp>
      <p:pic>
        <p:nvPicPr>
          <p:cNvPr id="10" name="Picture 8" descr="PPT-046封面111"/>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982845" y="964353"/>
            <a:ext cx="2933241" cy="3053786"/>
          </a:xfrm>
          <a:prstGeom prst="rect">
            <a:avLst/>
          </a:prstGeom>
          <a:noFill/>
          <a:ln w="9525">
            <a:noFill/>
            <a:miter lim="800000"/>
            <a:headEnd/>
            <a:tailEnd/>
          </a:ln>
        </p:spPr>
      </p:pic>
      <p:sp>
        <p:nvSpPr>
          <p:cNvPr id="11" name="矩形 259"/>
          <p:cNvSpPr>
            <a:spLocks noChangeArrowheads="1"/>
          </p:cNvSpPr>
          <p:nvPr/>
        </p:nvSpPr>
        <p:spPr bwMode="auto">
          <a:xfrm>
            <a:off x="2706686" y="3980907"/>
            <a:ext cx="7446964"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8800" b="1" dirty="0">
                <a:solidFill>
                  <a:schemeClr val="bg1"/>
                </a:solidFill>
                <a:cs typeface="Arial" panose="020B0604020202020204" pitchFamily="34" charset="0"/>
              </a:rPr>
              <a:t>THANK YOU</a:t>
            </a:r>
            <a:endParaRPr lang="zh-CN" altLang="en-US" sz="8800" b="1" dirty="0">
              <a:solidFill>
                <a:schemeClr val="bg1"/>
              </a:solidFill>
              <a:cs typeface="Arial" panose="020B0604020202020204" pitchFamily="34" charset="0"/>
            </a:endParaRPr>
          </a:p>
        </p:txBody>
      </p:sp>
      <p:sp>
        <p:nvSpPr>
          <p:cNvPr id="12" name="矩形 259"/>
          <p:cNvSpPr>
            <a:spLocks noChangeArrowheads="1"/>
          </p:cNvSpPr>
          <p:nvPr/>
        </p:nvSpPr>
        <p:spPr bwMode="auto">
          <a:xfrm>
            <a:off x="3663196" y="6278253"/>
            <a:ext cx="1963100" cy="241980"/>
          </a:xfrm>
          <a:prstGeom prst="rect">
            <a:avLst/>
          </a:prstGeom>
          <a:noFill/>
          <a:ln w="9525">
            <a:solidFill>
              <a:schemeClr val="bg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050" dirty="0">
                <a:solidFill>
                  <a:schemeClr val="bg1"/>
                </a:solidFill>
                <a:latin typeface="Arial" panose="020B0604020202020204" pitchFamily="34" charset="0"/>
                <a:cs typeface="Arial" panose="020B0604020202020204" pitchFamily="34" charset="0"/>
                <a:sym typeface="Arial" panose="020B0604020202020204" pitchFamily="34" charset="0"/>
              </a:rPr>
              <a:t>汇</a:t>
            </a:r>
            <a:r>
              <a:rPr lang="zh-CN" altLang="en-US" sz="1050" dirty="0" smtClean="0">
                <a:solidFill>
                  <a:schemeClr val="bg1"/>
                </a:solidFill>
                <a:latin typeface="Arial" panose="020B0604020202020204" pitchFamily="34" charset="0"/>
                <a:cs typeface="Arial" panose="020B0604020202020204" pitchFamily="34" charset="0"/>
                <a:sym typeface="Arial" panose="020B0604020202020204" pitchFamily="34" charset="0"/>
              </a:rPr>
              <a:t>报第一</a:t>
            </a:r>
            <a:r>
              <a:rPr lang="en-US" altLang="zh-CN" sz="1050" dirty="0" smtClean="0">
                <a:solidFill>
                  <a:schemeClr val="bg1"/>
                </a:solidFill>
                <a:latin typeface="Arial" panose="020B0604020202020204" pitchFamily="34" charset="0"/>
                <a:cs typeface="Arial" panose="020B0604020202020204" pitchFamily="34" charset="0"/>
                <a:sym typeface="Arial" panose="020B0604020202020204" pitchFamily="34" charset="0"/>
              </a:rPr>
              <a:t>PPT</a:t>
            </a:r>
            <a:endParaRPr lang="en-US" altLang="zh-CN" sz="1050"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
        <p:nvSpPr>
          <p:cNvPr id="13" name="矩形 259"/>
          <p:cNvSpPr>
            <a:spLocks noChangeArrowheads="1"/>
          </p:cNvSpPr>
          <p:nvPr/>
        </p:nvSpPr>
        <p:spPr bwMode="auto">
          <a:xfrm>
            <a:off x="7102197" y="6278253"/>
            <a:ext cx="2093933" cy="241980"/>
          </a:xfrm>
          <a:prstGeom prst="rect">
            <a:avLst/>
          </a:prstGeom>
          <a:noFill/>
          <a:ln w="9525">
            <a:solidFill>
              <a:schemeClr val="bg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050" dirty="0" smtClean="0">
                <a:solidFill>
                  <a:schemeClr val="bg1"/>
                </a:solidFill>
                <a:latin typeface="Arial" panose="020B0604020202020204" pitchFamily="34" charset="0"/>
                <a:cs typeface="Arial" panose="020B0604020202020204" pitchFamily="34" charset="0"/>
                <a:sym typeface="Arial" panose="020B0604020202020204" pitchFamily="34" charset="0"/>
              </a:rPr>
              <a:t>Report:1PPT</a:t>
            </a:r>
            <a:endParaRPr lang="en-US" altLang="zh-CN" sz="1050"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
        <p:nvSpPr>
          <p:cNvPr id="14" name="矩形 259"/>
          <p:cNvSpPr>
            <a:spLocks noChangeArrowheads="1"/>
          </p:cNvSpPr>
          <p:nvPr/>
        </p:nvSpPr>
        <p:spPr bwMode="auto">
          <a:xfrm>
            <a:off x="3430586" y="5443502"/>
            <a:ext cx="599916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800" dirty="0">
                <a:solidFill>
                  <a:schemeClr val="bg1"/>
                </a:solidFill>
                <a:cs typeface="Arial" panose="020B0604020202020204" pitchFamily="34" charset="0"/>
              </a:rPr>
              <a:t>感谢聆听，批评指导</a:t>
            </a:r>
          </a:p>
        </p:txBody>
      </p:sp>
    </p:spTree>
    <p:extLst>
      <p:ext uri="{BB962C8B-B14F-4D97-AF65-F5344CB8AC3E}">
        <p14:creationId xmlns:p14="http://schemas.microsoft.com/office/powerpoint/2010/main" val="228915688"/>
      </p:ext>
    </p:extLst>
  </p:cSld>
  <p:clrMapOvr>
    <a:masterClrMapping/>
  </p:clrMapOvr>
  <mc:AlternateContent xmlns:mc="http://schemas.openxmlformats.org/markup-compatibility/2006" xmlns:p14="http://schemas.microsoft.com/office/powerpoint/2010/main">
    <mc:Choice Requires="p14">
      <p:transition spd="slow" p14:dur="800" advTm="0">
        <p:circle/>
      </p:transition>
    </mc:Choice>
    <mc:Fallback xmlns="">
      <p:transition spd="slow" advTm="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6" presetClass="emph" presetSubtype="0" fill="hold" nodeType="afterEffect">
                                  <p:stCondLst>
                                    <p:cond delay="0"/>
                                  </p:stCondLst>
                                  <p:childTnLst>
                                    <p:animEffect transition="out" filter="fade">
                                      <p:cBhvr>
                                        <p:cTn id="13" dur="5000" tmFilter="0, 0; .2, .5; .8, .5; 1, 0"/>
                                        <p:tgtEl>
                                          <p:spTgt spid="5"/>
                                        </p:tgtEl>
                                      </p:cBhvr>
                                    </p:animEffect>
                                    <p:animScale>
                                      <p:cBhvr>
                                        <p:cTn id="14" dur="2500" autoRev="1" fill="hold"/>
                                        <p:tgtEl>
                                          <p:spTgt spid="5"/>
                                        </p:tgtEl>
                                      </p:cBhvr>
                                      <p:by x="105000" y="105000"/>
                                    </p:animScale>
                                  </p:childTnLst>
                                </p:cTn>
                              </p:par>
                              <p:par>
                                <p:cTn id="15" presetID="23" presetClass="entr" presetSubtype="16"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0" fill="hold"/>
                                        <p:tgtEl>
                                          <p:spTgt spid="7"/>
                                        </p:tgtEl>
                                        <p:attrNameLst>
                                          <p:attrName>ppt_w</p:attrName>
                                        </p:attrNameLst>
                                      </p:cBhvr>
                                      <p:tavLst>
                                        <p:tav tm="0">
                                          <p:val>
                                            <p:fltVal val="0"/>
                                          </p:val>
                                        </p:tav>
                                        <p:tav tm="100000">
                                          <p:val>
                                            <p:strVal val="#ppt_w"/>
                                          </p:val>
                                        </p:tav>
                                      </p:tavLst>
                                    </p:anim>
                                    <p:anim calcmode="lin" valueType="num">
                                      <p:cBhvr>
                                        <p:cTn id="18" dur="5000" fill="hold"/>
                                        <p:tgtEl>
                                          <p:spTgt spid="7"/>
                                        </p:tgtEl>
                                        <p:attrNameLst>
                                          <p:attrName>ppt_h</p:attrName>
                                        </p:attrNameLst>
                                      </p:cBhvr>
                                      <p:tavLst>
                                        <p:tav tm="0">
                                          <p:val>
                                            <p:fltVal val="0"/>
                                          </p:val>
                                        </p:tav>
                                        <p:tav tm="100000">
                                          <p:val>
                                            <p:strVal val="#ppt_h"/>
                                          </p:val>
                                        </p:tav>
                                      </p:tavLst>
                                    </p:anim>
                                  </p:childTnLst>
                                </p:cTn>
                              </p:par>
                              <p:par>
                                <p:cTn id="19" presetID="53" presetClass="entr" presetSubtype="0" fill="hold" nodeType="withEffect">
                                  <p:stCondLst>
                                    <p:cond delay="1000"/>
                                  </p:stCondLst>
                                  <p:childTnLst>
                                    <p:set>
                                      <p:cBhvr>
                                        <p:cTn id="20" dur="1" fill="hold">
                                          <p:stCondLst>
                                            <p:cond delay="0"/>
                                          </p:stCondLst>
                                        </p:cTn>
                                        <p:tgtEl>
                                          <p:spTgt spid="6"/>
                                        </p:tgtEl>
                                        <p:attrNameLst>
                                          <p:attrName>style.visibility</p:attrName>
                                        </p:attrNameLst>
                                      </p:cBhvr>
                                      <p:to>
                                        <p:strVal val="visible"/>
                                      </p:to>
                                    </p:set>
                                    <p:anim calcmode="lin" valueType="num">
                                      <p:cBhvr>
                                        <p:cTn id="21" dur="3000" fill="hold"/>
                                        <p:tgtEl>
                                          <p:spTgt spid="6"/>
                                        </p:tgtEl>
                                        <p:attrNameLst>
                                          <p:attrName>ppt_w</p:attrName>
                                        </p:attrNameLst>
                                      </p:cBhvr>
                                      <p:tavLst>
                                        <p:tav tm="0">
                                          <p:val>
                                            <p:fltVal val="0"/>
                                          </p:val>
                                        </p:tav>
                                        <p:tav tm="100000">
                                          <p:val>
                                            <p:strVal val="#ppt_w"/>
                                          </p:val>
                                        </p:tav>
                                      </p:tavLst>
                                    </p:anim>
                                    <p:anim calcmode="lin" valueType="num">
                                      <p:cBhvr>
                                        <p:cTn id="22" dur="3000" fill="hold"/>
                                        <p:tgtEl>
                                          <p:spTgt spid="6"/>
                                        </p:tgtEl>
                                        <p:attrNameLst>
                                          <p:attrName>ppt_h</p:attrName>
                                        </p:attrNameLst>
                                      </p:cBhvr>
                                      <p:tavLst>
                                        <p:tav tm="0">
                                          <p:val>
                                            <p:fltVal val="0"/>
                                          </p:val>
                                        </p:tav>
                                        <p:tav tm="100000">
                                          <p:val>
                                            <p:strVal val="#ppt_h"/>
                                          </p:val>
                                        </p:tav>
                                      </p:tavLst>
                                    </p:anim>
                                    <p:animEffect transition="in" filter="fade">
                                      <p:cBhvr>
                                        <p:cTn id="23" dur="3000"/>
                                        <p:tgtEl>
                                          <p:spTgt spid="6"/>
                                        </p:tgtEl>
                                      </p:cBhvr>
                                    </p:animEffect>
                                  </p:childTnLst>
                                </p:cTn>
                              </p:par>
                            </p:childTnLst>
                          </p:cTn>
                        </p:par>
                        <p:par>
                          <p:cTn id="24" fill="hold">
                            <p:stCondLst>
                              <p:cond delay="60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1"/>
                                        </p:tgtEl>
                                        <p:attrNameLst>
                                          <p:attrName>ppt_y</p:attrName>
                                        </p:attrNameLst>
                                      </p:cBhvr>
                                      <p:tavLst>
                                        <p:tav tm="0">
                                          <p:val>
                                            <p:strVal val="#ppt_y"/>
                                          </p:val>
                                        </p:tav>
                                        <p:tav tm="100000">
                                          <p:val>
                                            <p:strVal val="#ppt_y"/>
                                          </p:val>
                                        </p:tav>
                                      </p:tavLst>
                                    </p:anim>
                                    <p:anim calcmode="lin" valueType="num">
                                      <p:cBhvr>
                                        <p:cTn id="2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1"/>
                                        </p:tgtEl>
                                      </p:cBhvr>
                                    </p:animEffect>
                                  </p:childTnLst>
                                </p:cTn>
                              </p:par>
                            </p:childTnLst>
                          </p:cTn>
                        </p:par>
                        <p:par>
                          <p:cTn id="32" fill="hold">
                            <p:stCondLst>
                              <p:cond delay="6850"/>
                            </p:stCondLst>
                            <p:childTnLst>
                              <p:par>
                                <p:cTn id="33" presetID="26" presetClass="emph" presetSubtype="0" fill="hold" grpId="1" nodeType="afterEffect">
                                  <p:stCondLst>
                                    <p:cond delay="0"/>
                                  </p:stCondLst>
                                  <p:iterate type="lt">
                                    <p:tmPct val="0"/>
                                  </p:iterate>
                                  <p:childTnLst>
                                    <p:animEffect transition="out" filter="fade">
                                      <p:cBhvr>
                                        <p:cTn id="34" dur="500" tmFilter="0, 0; .2, .5; .8, .5; 1, 0"/>
                                        <p:tgtEl>
                                          <p:spTgt spid="11"/>
                                        </p:tgtEl>
                                      </p:cBhvr>
                                    </p:animEffect>
                                    <p:animScale>
                                      <p:cBhvr>
                                        <p:cTn id="35" dur="250" autoRev="1" fill="hold"/>
                                        <p:tgtEl>
                                          <p:spTgt spid="11"/>
                                        </p:tgtEl>
                                      </p:cBhvr>
                                      <p:by x="105000" y="105000"/>
                                    </p:animScale>
                                  </p:childTnLst>
                                </p:cTn>
                              </p:par>
                            </p:childTnLst>
                          </p:cTn>
                        </p:par>
                        <p:par>
                          <p:cTn id="36" fill="hold">
                            <p:stCondLst>
                              <p:cond delay="735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14"/>
                                        </p:tgtEl>
                                        <p:attrNameLst>
                                          <p:attrName>ppt_y</p:attrName>
                                        </p:attrNameLst>
                                      </p:cBhvr>
                                      <p:tavLst>
                                        <p:tav tm="0">
                                          <p:val>
                                            <p:strVal val="#ppt_y"/>
                                          </p:val>
                                        </p:tav>
                                        <p:tav tm="100000">
                                          <p:val>
                                            <p:strVal val="#ppt_y"/>
                                          </p:val>
                                        </p:tav>
                                      </p:tavLst>
                                    </p:anim>
                                    <p:anim calcmode="lin" valueType="num">
                                      <p:cBhvr>
                                        <p:cTn id="41"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14"/>
                                        </p:tgtEl>
                                      </p:cBhvr>
                                    </p:animEffect>
                                  </p:childTnLst>
                                </p:cTn>
                              </p:par>
                            </p:childTnLst>
                          </p:cTn>
                        </p:par>
                        <p:par>
                          <p:cTn id="44" fill="hold">
                            <p:stCondLst>
                              <p:cond delay="8250"/>
                            </p:stCondLst>
                            <p:childTnLst>
                              <p:par>
                                <p:cTn id="45" presetID="26" presetClass="emph" presetSubtype="0" fill="hold" grpId="1" nodeType="afterEffect">
                                  <p:stCondLst>
                                    <p:cond delay="0"/>
                                  </p:stCondLst>
                                  <p:iterate type="lt">
                                    <p:tmPct val="0"/>
                                  </p:iterate>
                                  <p:childTnLst>
                                    <p:animEffect transition="out" filter="fade">
                                      <p:cBhvr>
                                        <p:cTn id="46" dur="500" tmFilter="0, 0; .2, .5; .8, .5; 1, 0"/>
                                        <p:tgtEl>
                                          <p:spTgt spid="14"/>
                                        </p:tgtEl>
                                      </p:cBhvr>
                                    </p:animEffect>
                                    <p:animScale>
                                      <p:cBhvr>
                                        <p:cTn id="47" dur="250" autoRev="1" fill="hold"/>
                                        <p:tgtEl>
                                          <p:spTgt spid="14"/>
                                        </p:tgtEl>
                                      </p:cBhvr>
                                      <p:by x="105000" y="105000"/>
                                    </p:animScale>
                                  </p:childTnLst>
                                </p:cTn>
                              </p:par>
                            </p:childTnLst>
                          </p:cTn>
                        </p:par>
                        <p:par>
                          <p:cTn id="48" fill="hold">
                            <p:stCondLst>
                              <p:cond delay="8750"/>
                            </p:stCondLst>
                            <p:childTnLst>
                              <p:par>
                                <p:cTn id="49" presetID="53" presetClass="entr" presetSubtype="16"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Effect transition="in" filter="fade">
                                      <p:cBhvr>
                                        <p:cTn id="53" dur="500"/>
                                        <p:tgtEl>
                                          <p:spTgt spid="12"/>
                                        </p:tgtEl>
                                      </p:cBhvr>
                                    </p:animEffect>
                                  </p:childTnLst>
                                </p:cTn>
                              </p:par>
                            </p:childTnLst>
                          </p:cTn>
                        </p:par>
                        <p:par>
                          <p:cTn id="54" fill="hold">
                            <p:stCondLst>
                              <p:cond delay="9250"/>
                            </p:stCondLst>
                            <p:childTnLst>
                              <p:par>
                                <p:cTn id="55" presetID="53" presetClass="entr" presetSubtype="16"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p:cTn id="57" dur="500" fill="hold"/>
                                        <p:tgtEl>
                                          <p:spTgt spid="13"/>
                                        </p:tgtEl>
                                        <p:attrNameLst>
                                          <p:attrName>ppt_w</p:attrName>
                                        </p:attrNameLst>
                                      </p:cBhvr>
                                      <p:tavLst>
                                        <p:tav tm="0">
                                          <p:val>
                                            <p:fltVal val="0"/>
                                          </p:val>
                                        </p:tav>
                                        <p:tav tm="100000">
                                          <p:val>
                                            <p:strVal val="#ppt_w"/>
                                          </p:val>
                                        </p:tav>
                                      </p:tavLst>
                                    </p:anim>
                                    <p:anim calcmode="lin" valueType="num">
                                      <p:cBhvr>
                                        <p:cTn id="58" dur="500" fill="hold"/>
                                        <p:tgtEl>
                                          <p:spTgt spid="13"/>
                                        </p:tgtEl>
                                        <p:attrNameLst>
                                          <p:attrName>ppt_h</p:attrName>
                                        </p:attrNameLst>
                                      </p:cBhvr>
                                      <p:tavLst>
                                        <p:tav tm="0">
                                          <p:val>
                                            <p:fltVal val="0"/>
                                          </p:val>
                                        </p:tav>
                                        <p:tav tm="100000">
                                          <p:val>
                                            <p:strVal val="#ppt_h"/>
                                          </p:val>
                                        </p:tav>
                                      </p:tavLst>
                                    </p:anim>
                                    <p:animEffect transition="in" filter="fade">
                                      <p:cBhvr>
                                        <p:cTn id="5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2" grpId="0" animBg="1"/>
      <p:bldP spid="13" grpId="0" animBg="1"/>
      <p:bldP spid="14" grpId="0"/>
      <p:bldP spid="14"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736905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descr="PPT-046封面"/>
          <p:cNvPicPr>
            <a:picLocks noChangeAspect="1" noChangeArrowheads="1"/>
          </p:cNvPicPr>
          <p:nvPr/>
        </p:nvPicPr>
        <p:blipFill>
          <a:blip r:embed="rId4" cstate="email">
            <a:lum bright="-40000"/>
            <a:extLst>
              <a:ext uri="{28A0092B-C50C-407E-A947-70E740481C1C}">
                <a14:useLocalDpi xmlns:a14="http://schemas.microsoft.com/office/drawing/2010/main"/>
              </a:ext>
            </a:extLst>
          </a:blip>
          <a:srcRect/>
          <a:stretch>
            <a:fillRect/>
          </a:stretch>
        </p:blipFill>
        <p:spPr bwMode="auto">
          <a:xfrm>
            <a:off x="1" y="0"/>
            <a:ext cx="12858750" cy="7232650"/>
          </a:xfrm>
          <a:prstGeom prst="rect">
            <a:avLst/>
          </a:prstGeom>
          <a:noFill/>
          <a:ln w="9525">
            <a:noFill/>
            <a:miter lim="800000"/>
            <a:headEnd/>
            <a:tailEnd/>
          </a:ln>
        </p:spPr>
      </p:pic>
      <p:pic>
        <p:nvPicPr>
          <p:cNvPr id="19" name="Picture 3" descr="PPT-046封面"/>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 y="0"/>
            <a:ext cx="12858750" cy="7232650"/>
          </a:xfrm>
          <a:prstGeom prst="rect">
            <a:avLst/>
          </a:prstGeom>
          <a:noFill/>
          <a:ln w="9525">
            <a:noFill/>
            <a:miter lim="800000"/>
            <a:headEnd/>
            <a:tailEnd/>
          </a:ln>
        </p:spPr>
      </p:pic>
      <p:sp>
        <p:nvSpPr>
          <p:cNvPr id="2" name="圆角矩形 1"/>
          <p:cNvSpPr/>
          <p:nvPr/>
        </p:nvSpPr>
        <p:spPr>
          <a:xfrm>
            <a:off x="4238716" y="3493244"/>
            <a:ext cx="4381321" cy="970023"/>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72724" tIns="36362" rIns="72724" bIns="36362" rtlCol="0" anchor="ctr"/>
          <a:lstStyle/>
          <a:p>
            <a:pPr algn="ctr"/>
            <a:endParaRPr lang="zh-CN" altLang="en-US" sz="1509">
              <a:latin typeface="Arial" panose="020B0604020202020204" pitchFamily="34" charset="0"/>
              <a:ea typeface="微软雅黑" panose="020B0503020204020204" pitchFamily="34" charset="-122"/>
              <a:sym typeface="Arial" panose="020B0604020202020204" pitchFamily="34" charset="0"/>
            </a:endParaRPr>
          </a:p>
        </p:txBody>
      </p:sp>
      <p:sp>
        <p:nvSpPr>
          <p:cNvPr id="5" name="MH_Entry_1"/>
          <p:cNvSpPr/>
          <p:nvPr>
            <p:custDataLst>
              <p:tags r:id="rId1"/>
            </p:custDataLst>
          </p:nvPr>
        </p:nvSpPr>
        <p:spPr>
          <a:xfrm>
            <a:off x="5161401" y="3624182"/>
            <a:ext cx="2535951" cy="70814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3201" dirty="0">
                <a:solidFill>
                  <a:schemeClr val="bg1"/>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32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11"/>
          <p:cNvSpPr txBox="1"/>
          <p:nvPr/>
        </p:nvSpPr>
        <p:spPr>
          <a:xfrm>
            <a:off x="6508565" y="4646915"/>
            <a:ext cx="1609415" cy="215572"/>
          </a:xfrm>
          <a:prstGeom prst="rect">
            <a:avLst/>
          </a:prstGeom>
          <a:noFill/>
        </p:spPr>
        <p:txBody>
          <a:bodyPr wrap="none" lIns="0" tIns="0" rIns="0" bIns="0" rtlCol="0">
            <a:spAutoFit/>
          </a:bodyPr>
          <a:lstStyle/>
          <a:p>
            <a:pPr marL="171441" lvl="1" indent="-171441" algn="ctr">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4737918" y="4646915"/>
            <a:ext cx="1609415" cy="215572"/>
          </a:xfrm>
          <a:prstGeom prst="rect">
            <a:avLst/>
          </a:prstGeom>
          <a:noFill/>
        </p:spPr>
        <p:txBody>
          <a:bodyPr wrap="none" lIns="0" tIns="0" rIns="0" bIns="0" rtlCol="0">
            <a:spAutoFit/>
          </a:bodyPr>
          <a:lstStyle/>
          <a:p>
            <a:pPr marL="171441" lvl="1" indent="-171441" algn="ctr">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6508565" y="4916557"/>
            <a:ext cx="1609415" cy="215572"/>
          </a:xfrm>
          <a:prstGeom prst="rect">
            <a:avLst/>
          </a:prstGeom>
          <a:noFill/>
        </p:spPr>
        <p:txBody>
          <a:bodyPr wrap="none" lIns="0" tIns="0" rIns="0" bIns="0" rtlCol="0">
            <a:spAutoFit/>
          </a:bodyPr>
          <a:lstStyle/>
          <a:p>
            <a:pPr marL="171441" lvl="1" indent="-171441" algn="ctr">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4737918" y="4916557"/>
            <a:ext cx="1609415" cy="215572"/>
          </a:xfrm>
          <a:prstGeom prst="rect">
            <a:avLst/>
          </a:prstGeom>
          <a:noFill/>
        </p:spPr>
        <p:txBody>
          <a:bodyPr wrap="none" lIns="0" tIns="0" rIns="0" bIns="0" rtlCol="0">
            <a:spAutoFit/>
          </a:bodyPr>
          <a:lstStyle/>
          <a:p>
            <a:pPr marL="171441" lvl="1" indent="-171441" algn="ctr">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3" name="组合 12"/>
          <p:cNvGrpSpPr/>
          <p:nvPr/>
        </p:nvGrpSpPr>
        <p:grpSpPr>
          <a:xfrm>
            <a:off x="5743707" y="1771402"/>
            <a:ext cx="1371336" cy="1590752"/>
            <a:chOff x="1319382" y="150709"/>
            <a:chExt cx="1489821" cy="1728192"/>
          </a:xfrm>
          <a:effectLst>
            <a:outerShdw blurRad="190500" dist="127000" dir="2700000" algn="tl" rotWithShape="0">
              <a:prstClr val="black">
                <a:alpha val="40000"/>
              </a:prstClr>
            </a:outerShdw>
          </a:effectLst>
        </p:grpSpPr>
        <p:sp>
          <p:nvSpPr>
            <p:cNvPr id="14" name="六边形 13"/>
            <p:cNvSpPr/>
            <p:nvPr/>
          </p:nvSpPr>
          <p:spPr>
            <a:xfrm rot="5400000">
              <a:off x="1200197" y="269894"/>
              <a:ext cx="1728192" cy="1489821"/>
            </a:xfrm>
            <a:prstGeom prst="hexagon">
              <a:avLst/>
            </a:prstGeom>
            <a:gradFill flip="none" rotWithShape="1">
              <a:gsLst>
                <a:gs pos="100000">
                  <a:schemeClr val="bg1"/>
                </a:gs>
                <a:gs pos="0">
                  <a:schemeClr val="bg1">
                    <a:lumMod val="7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5" name="六边形 14"/>
            <p:cNvSpPr/>
            <p:nvPr/>
          </p:nvSpPr>
          <p:spPr>
            <a:xfrm rot="5400000">
              <a:off x="1300555" y="356409"/>
              <a:ext cx="1527476" cy="1316790"/>
            </a:xfrm>
            <a:prstGeom prst="hexagon">
              <a:avLst/>
            </a:prstGeom>
            <a:gradFill flip="none" rotWithShape="1">
              <a:gsLst>
                <a:gs pos="48000">
                  <a:schemeClr val="bg1"/>
                </a:gs>
                <a:gs pos="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6" name="矩形 259"/>
            <p:cNvSpPr>
              <a:spLocks noChangeArrowheads="1"/>
            </p:cNvSpPr>
            <p:nvPr/>
          </p:nvSpPr>
          <p:spPr bwMode="auto">
            <a:xfrm>
              <a:off x="1457602" y="460806"/>
              <a:ext cx="1213382" cy="11032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6599" b="1" cap="all" dirty="0">
                  <a:solidFill>
                    <a:schemeClr val="accent1"/>
                  </a:solidFill>
                  <a:latin typeface="Arial" panose="020B0604020202020204" pitchFamily="34" charset="0"/>
                  <a:cs typeface="Arial" panose="020B0604020202020204" pitchFamily="34" charset="0"/>
                </a:rPr>
                <a:t>01</a:t>
              </a:r>
              <a:endParaRPr lang="zh-CN" altLang="en-US" sz="6599" i="1" cap="all" dirty="0">
                <a:solidFill>
                  <a:schemeClr val="accent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31453513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2" presetClass="entr" presetSubtype="4" accel="40000" fill="hold" grpId="0" nodeType="withEffect" p14:presetBounceEnd="40000">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14:bounceEnd="40000">
                                          <p:cBhvr additive="base">
                                            <p:cTn id="22" dur="1500" fill="hold"/>
                                            <p:tgtEl>
                                              <p:spTgt spid="2"/>
                                            </p:tgtEl>
                                            <p:attrNameLst>
                                              <p:attrName>ppt_x</p:attrName>
                                            </p:attrNameLst>
                                          </p:cBhvr>
                                          <p:tavLst>
                                            <p:tav tm="0">
                                              <p:val>
                                                <p:strVal val="#ppt_x"/>
                                              </p:val>
                                            </p:tav>
                                            <p:tav tm="100000">
                                              <p:val>
                                                <p:strVal val="#ppt_x"/>
                                              </p:val>
                                            </p:tav>
                                          </p:tavLst>
                                        </p:anim>
                                        <p:anim calcmode="lin" valueType="num" p14:bounceEnd="40000">
                                          <p:cBhvr additive="base">
                                            <p:cTn id="23" dur="1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6" presetClass="entr" presetSubtype="0" fill="hold" grpId="0" nodeType="clickEffect">
                                      <p:stCondLst>
                                        <p:cond delay="0"/>
                                      </p:stCondLst>
                                      <p:iterate type="lt">
                                        <p:tmPct val="10000"/>
                                      </p:iterate>
                                      <p:childTnLst>
                                        <p:set>
                                          <p:cBhvr>
                                            <p:cTn id="27" dur="1" fill="hold">
                                              <p:stCondLst>
                                                <p:cond delay="0"/>
                                              </p:stCondLst>
                                            </p:cTn>
                                            <p:tgtEl>
                                              <p:spTgt spid="5"/>
                                            </p:tgtEl>
                                            <p:attrNameLst>
                                              <p:attrName>style.visibility</p:attrName>
                                            </p:attrNameLst>
                                          </p:cBhvr>
                                          <p:to>
                                            <p:strVal val="visible"/>
                                          </p:to>
                                        </p:set>
                                        <p:anim by="(-#ppt_w*2)" calcmode="lin" valueType="num">
                                          <p:cBhvr rctx="PPT">
                                            <p:cTn id="28" dur="500" autoRev="1" fill="hold">
                                              <p:stCondLst>
                                                <p:cond delay="0"/>
                                              </p:stCondLst>
                                            </p:cTn>
                                            <p:tgtEl>
                                              <p:spTgt spid="5"/>
                                            </p:tgtEl>
                                            <p:attrNameLst>
                                              <p:attrName>ppt_w</p:attrName>
                                            </p:attrNameLst>
                                          </p:cBhvr>
                                        </p:anim>
                                        <p:anim by="(#ppt_w*0.50)" calcmode="lin" valueType="num">
                                          <p:cBhvr>
                                            <p:cTn id="29" dur="500" decel="50000" autoRev="1" fill="hold">
                                              <p:stCondLst>
                                                <p:cond delay="0"/>
                                              </p:stCondLst>
                                            </p:cTn>
                                            <p:tgtEl>
                                              <p:spTgt spid="5"/>
                                            </p:tgtEl>
                                            <p:attrNameLst>
                                              <p:attrName>ppt_x</p:attrName>
                                            </p:attrNameLst>
                                          </p:cBhvr>
                                        </p:anim>
                                        <p:anim from="(-#ppt_h/2)" to="(#ppt_y)" calcmode="lin" valueType="num">
                                          <p:cBhvr>
                                            <p:cTn id="30" dur="1000" fill="hold">
                                              <p:stCondLst>
                                                <p:cond delay="0"/>
                                              </p:stCondLst>
                                            </p:cTn>
                                            <p:tgtEl>
                                              <p:spTgt spid="5"/>
                                            </p:tgtEl>
                                            <p:attrNameLst>
                                              <p:attrName>ppt_y</p:attrName>
                                            </p:attrNameLst>
                                          </p:cBhvr>
                                        </p:anim>
                                        <p:animRot by="21600000">
                                          <p:cBhvr>
                                            <p:cTn id="31" dur="1000" fill="hold">
                                              <p:stCondLst>
                                                <p:cond delay="0"/>
                                              </p:stCondLst>
                                            </p:cTn>
                                            <p:tgtEl>
                                              <p:spTgt spid="5"/>
                                            </p:tgtEl>
                                            <p:attrNameLst>
                                              <p:attrName>r</p:attrName>
                                            </p:attrNameLst>
                                          </p:cBhvr>
                                        </p:animRo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ppt_x"/>
                                              </p:val>
                                            </p:tav>
                                            <p:tav tm="100000">
                                              <p:val>
                                                <p:strVal val="#ppt_x"/>
                                              </p:val>
                                            </p:tav>
                                          </p:tavLst>
                                        </p:anim>
                                        <p:anim calcmode="lin" valueType="num">
                                          <p:cBhvr additive="base">
                                            <p:cTn id="37" dur="500" fill="hold"/>
                                            <p:tgtEl>
                                              <p:spTgt spid="9"/>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fill="hold"/>
                                            <p:tgtEl>
                                              <p:spTgt spid="10"/>
                                            </p:tgtEl>
                                            <p:attrNameLst>
                                              <p:attrName>ppt_x</p:attrName>
                                            </p:attrNameLst>
                                          </p:cBhvr>
                                          <p:tavLst>
                                            <p:tav tm="0">
                                              <p:val>
                                                <p:strVal val="#ppt_x"/>
                                              </p:val>
                                            </p:tav>
                                            <p:tav tm="100000">
                                              <p:val>
                                                <p:strVal val="#ppt_x"/>
                                              </p:val>
                                            </p:tav>
                                          </p:tavLst>
                                        </p:anim>
                                        <p:anim calcmode="lin" valueType="num">
                                          <p:cBhvr additive="base">
                                            <p:cTn id="41" dur="500" fill="hold"/>
                                            <p:tgtEl>
                                              <p:spTgt spid="10"/>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additive="base">
                                            <p:cTn id="44" dur="500" fill="hold"/>
                                            <p:tgtEl>
                                              <p:spTgt spid="11"/>
                                            </p:tgtEl>
                                            <p:attrNameLst>
                                              <p:attrName>ppt_x</p:attrName>
                                            </p:attrNameLst>
                                          </p:cBhvr>
                                          <p:tavLst>
                                            <p:tav tm="0">
                                              <p:val>
                                                <p:strVal val="#ppt_x"/>
                                              </p:val>
                                            </p:tav>
                                            <p:tav tm="100000">
                                              <p:val>
                                                <p:strVal val="#ppt_x"/>
                                              </p:val>
                                            </p:tav>
                                          </p:tavLst>
                                        </p:anim>
                                        <p:anim calcmode="lin" valueType="num">
                                          <p:cBhvr additive="base">
                                            <p:cTn id="45" dur="500" fill="hold"/>
                                            <p:tgtEl>
                                              <p:spTgt spid="11"/>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500" fill="hold"/>
                                            <p:tgtEl>
                                              <p:spTgt spid="12"/>
                                            </p:tgtEl>
                                            <p:attrNameLst>
                                              <p:attrName>ppt_x</p:attrName>
                                            </p:attrNameLst>
                                          </p:cBhvr>
                                          <p:tavLst>
                                            <p:tav tm="0">
                                              <p:val>
                                                <p:strVal val="#ppt_x"/>
                                              </p:val>
                                            </p:tav>
                                            <p:tav tm="100000">
                                              <p:val>
                                                <p:strVal val="#ppt_x"/>
                                              </p:val>
                                            </p:tav>
                                          </p:tavLst>
                                        </p:anim>
                                        <p:anim calcmode="lin" valueType="num">
                                          <p:cBhvr additive="base">
                                            <p:cTn id="4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9" grpId="0"/>
          <p:bldP spid="10" grpId="0"/>
          <p:bldP spid="1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2" presetClass="entr" presetSubtype="4" accel="40000"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1500" fill="hold"/>
                                            <p:tgtEl>
                                              <p:spTgt spid="2"/>
                                            </p:tgtEl>
                                            <p:attrNameLst>
                                              <p:attrName>ppt_x</p:attrName>
                                            </p:attrNameLst>
                                          </p:cBhvr>
                                          <p:tavLst>
                                            <p:tav tm="0">
                                              <p:val>
                                                <p:strVal val="#ppt_x"/>
                                              </p:val>
                                            </p:tav>
                                            <p:tav tm="100000">
                                              <p:val>
                                                <p:strVal val="#ppt_x"/>
                                              </p:val>
                                            </p:tav>
                                          </p:tavLst>
                                        </p:anim>
                                        <p:anim calcmode="lin" valueType="num">
                                          <p:cBhvr additive="base">
                                            <p:cTn id="23" dur="1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6" presetClass="entr" presetSubtype="0" fill="hold" grpId="0" nodeType="clickEffect">
                                      <p:stCondLst>
                                        <p:cond delay="0"/>
                                      </p:stCondLst>
                                      <p:iterate type="lt">
                                        <p:tmPct val="10000"/>
                                      </p:iterate>
                                      <p:childTnLst>
                                        <p:set>
                                          <p:cBhvr>
                                            <p:cTn id="27" dur="1" fill="hold">
                                              <p:stCondLst>
                                                <p:cond delay="0"/>
                                              </p:stCondLst>
                                            </p:cTn>
                                            <p:tgtEl>
                                              <p:spTgt spid="5"/>
                                            </p:tgtEl>
                                            <p:attrNameLst>
                                              <p:attrName>style.visibility</p:attrName>
                                            </p:attrNameLst>
                                          </p:cBhvr>
                                          <p:to>
                                            <p:strVal val="visible"/>
                                          </p:to>
                                        </p:set>
                                        <p:anim by="(-#ppt_w*2)" calcmode="lin" valueType="num">
                                          <p:cBhvr rctx="PPT">
                                            <p:cTn id="28" dur="500" autoRev="1" fill="hold">
                                              <p:stCondLst>
                                                <p:cond delay="0"/>
                                              </p:stCondLst>
                                            </p:cTn>
                                            <p:tgtEl>
                                              <p:spTgt spid="5"/>
                                            </p:tgtEl>
                                            <p:attrNameLst>
                                              <p:attrName>ppt_w</p:attrName>
                                            </p:attrNameLst>
                                          </p:cBhvr>
                                        </p:anim>
                                        <p:anim by="(#ppt_w*0.50)" calcmode="lin" valueType="num">
                                          <p:cBhvr>
                                            <p:cTn id="29" dur="500" decel="50000" autoRev="1" fill="hold">
                                              <p:stCondLst>
                                                <p:cond delay="0"/>
                                              </p:stCondLst>
                                            </p:cTn>
                                            <p:tgtEl>
                                              <p:spTgt spid="5"/>
                                            </p:tgtEl>
                                            <p:attrNameLst>
                                              <p:attrName>ppt_x</p:attrName>
                                            </p:attrNameLst>
                                          </p:cBhvr>
                                        </p:anim>
                                        <p:anim from="(-#ppt_h/2)" to="(#ppt_y)" calcmode="lin" valueType="num">
                                          <p:cBhvr>
                                            <p:cTn id="30" dur="1000" fill="hold">
                                              <p:stCondLst>
                                                <p:cond delay="0"/>
                                              </p:stCondLst>
                                            </p:cTn>
                                            <p:tgtEl>
                                              <p:spTgt spid="5"/>
                                            </p:tgtEl>
                                            <p:attrNameLst>
                                              <p:attrName>ppt_y</p:attrName>
                                            </p:attrNameLst>
                                          </p:cBhvr>
                                        </p:anim>
                                        <p:animRot by="21600000">
                                          <p:cBhvr>
                                            <p:cTn id="31" dur="1000" fill="hold">
                                              <p:stCondLst>
                                                <p:cond delay="0"/>
                                              </p:stCondLst>
                                            </p:cTn>
                                            <p:tgtEl>
                                              <p:spTgt spid="5"/>
                                            </p:tgtEl>
                                            <p:attrNameLst>
                                              <p:attrName>r</p:attrName>
                                            </p:attrNameLst>
                                          </p:cBhvr>
                                        </p:animRo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ppt_x"/>
                                              </p:val>
                                            </p:tav>
                                            <p:tav tm="100000">
                                              <p:val>
                                                <p:strVal val="#ppt_x"/>
                                              </p:val>
                                            </p:tav>
                                          </p:tavLst>
                                        </p:anim>
                                        <p:anim calcmode="lin" valueType="num">
                                          <p:cBhvr additive="base">
                                            <p:cTn id="37" dur="500" fill="hold"/>
                                            <p:tgtEl>
                                              <p:spTgt spid="9"/>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fill="hold"/>
                                            <p:tgtEl>
                                              <p:spTgt spid="10"/>
                                            </p:tgtEl>
                                            <p:attrNameLst>
                                              <p:attrName>ppt_x</p:attrName>
                                            </p:attrNameLst>
                                          </p:cBhvr>
                                          <p:tavLst>
                                            <p:tav tm="0">
                                              <p:val>
                                                <p:strVal val="#ppt_x"/>
                                              </p:val>
                                            </p:tav>
                                            <p:tav tm="100000">
                                              <p:val>
                                                <p:strVal val="#ppt_x"/>
                                              </p:val>
                                            </p:tav>
                                          </p:tavLst>
                                        </p:anim>
                                        <p:anim calcmode="lin" valueType="num">
                                          <p:cBhvr additive="base">
                                            <p:cTn id="41" dur="500" fill="hold"/>
                                            <p:tgtEl>
                                              <p:spTgt spid="10"/>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additive="base">
                                            <p:cTn id="44" dur="500" fill="hold"/>
                                            <p:tgtEl>
                                              <p:spTgt spid="11"/>
                                            </p:tgtEl>
                                            <p:attrNameLst>
                                              <p:attrName>ppt_x</p:attrName>
                                            </p:attrNameLst>
                                          </p:cBhvr>
                                          <p:tavLst>
                                            <p:tav tm="0">
                                              <p:val>
                                                <p:strVal val="#ppt_x"/>
                                              </p:val>
                                            </p:tav>
                                            <p:tav tm="100000">
                                              <p:val>
                                                <p:strVal val="#ppt_x"/>
                                              </p:val>
                                            </p:tav>
                                          </p:tavLst>
                                        </p:anim>
                                        <p:anim calcmode="lin" valueType="num">
                                          <p:cBhvr additive="base">
                                            <p:cTn id="45" dur="500" fill="hold"/>
                                            <p:tgtEl>
                                              <p:spTgt spid="11"/>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500" fill="hold"/>
                                            <p:tgtEl>
                                              <p:spTgt spid="12"/>
                                            </p:tgtEl>
                                            <p:attrNameLst>
                                              <p:attrName>ppt_x</p:attrName>
                                            </p:attrNameLst>
                                          </p:cBhvr>
                                          <p:tavLst>
                                            <p:tav tm="0">
                                              <p:val>
                                                <p:strVal val="#ppt_x"/>
                                              </p:val>
                                            </p:tav>
                                            <p:tav tm="100000">
                                              <p:val>
                                                <p:strVal val="#ppt_x"/>
                                              </p:val>
                                            </p:tav>
                                          </p:tavLst>
                                        </p:anim>
                                        <p:anim calcmode="lin" valueType="num">
                                          <p:cBhvr additive="base">
                                            <p:cTn id="4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9" grpId="0"/>
          <p:bldP spid="10" grpId="0"/>
          <p:bldP spid="11" grpId="0"/>
          <p:bldP spid="12"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631755" y="1315693"/>
            <a:ext cx="7941911" cy="417284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1" name="矩形 20"/>
          <p:cNvSpPr/>
          <p:nvPr/>
        </p:nvSpPr>
        <p:spPr>
          <a:xfrm>
            <a:off x="1311872" y="1315694"/>
            <a:ext cx="2199405" cy="1996982"/>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1" name="矩形 30"/>
          <p:cNvSpPr/>
          <p:nvPr/>
        </p:nvSpPr>
        <p:spPr>
          <a:xfrm>
            <a:off x="1311872" y="3491551"/>
            <a:ext cx="2199405" cy="1996982"/>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2" name="矩形 21"/>
          <p:cNvSpPr/>
          <p:nvPr/>
        </p:nvSpPr>
        <p:spPr>
          <a:xfrm>
            <a:off x="843809" y="1315693"/>
            <a:ext cx="2094695" cy="688318"/>
          </a:xfrm>
          <a:prstGeom prst="rect">
            <a:avLst/>
          </a:prstGeom>
          <a:solidFill>
            <a:schemeClr val="accent1"/>
          </a:solidFill>
          <a:ln w="12700" cap="flat" cmpd="sng" algn="ctr">
            <a:noFill/>
            <a:prstDash val="solid"/>
            <a:miter lim="800000"/>
          </a:ln>
          <a:effectLst/>
        </p:spPr>
        <p:txBody>
          <a:bodyPr rtlCol="0" anchor="ctr"/>
          <a:lstStyle/>
          <a:p>
            <a:pPr algn="ctr" defTabSz="1285829">
              <a:lnSpc>
                <a:spcPct val="150000"/>
              </a:lnSpc>
              <a:defRPr/>
            </a:pPr>
            <a:endParaRPr lang="zh-CN" altLang="en-US" sz="253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直角三角形 22"/>
          <p:cNvSpPr/>
          <p:nvPr/>
        </p:nvSpPr>
        <p:spPr>
          <a:xfrm rot="10800000">
            <a:off x="843809" y="2004664"/>
            <a:ext cx="474591" cy="197341"/>
          </a:xfrm>
          <a:prstGeom prst="rtTriangle">
            <a:avLst/>
          </a:prstGeom>
          <a:solidFill>
            <a:schemeClr val="tx1">
              <a:lumMod val="65000"/>
              <a:lumOff val="35000"/>
            </a:schemeClr>
          </a:solidFill>
          <a:ln w="12700" cap="flat" cmpd="sng" algn="ctr">
            <a:noFill/>
            <a:prstDash val="solid"/>
            <a:miter lim="800000"/>
          </a:ln>
          <a:effectLst/>
        </p:spPr>
        <p:txBody>
          <a:bodyPr rtlCol="0" anchor="ctr"/>
          <a:lstStyle/>
          <a:p>
            <a:pPr algn="ctr" defTabSz="1285829">
              <a:lnSpc>
                <a:spcPct val="150000"/>
              </a:lnSpc>
              <a:defRPr/>
            </a:pPr>
            <a:endParaRPr lang="zh-CN" altLang="en-US" sz="253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矩形 23"/>
          <p:cNvSpPr/>
          <p:nvPr/>
        </p:nvSpPr>
        <p:spPr>
          <a:xfrm>
            <a:off x="843809" y="3474698"/>
            <a:ext cx="2094695" cy="688318"/>
          </a:xfrm>
          <a:prstGeom prst="rect">
            <a:avLst/>
          </a:prstGeom>
          <a:solidFill>
            <a:schemeClr val="accent3"/>
          </a:solidFill>
          <a:ln w="12700" cap="flat" cmpd="sng" algn="ctr">
            <a:noFill/>
            <a:prstDash val="solid"/>
            <a:miter lim="800000"/>
          </a:ln>
          <a:effectLst/>
        </p:spPr>
        <p:txBody>
          <a:bodyPr rtlCol="0" anchor="ctr"/>
          <a:lstStyle/>
          <a:p>
            <a:pPr algn="ctr" defTabSz="1285829">
              <a:lnSpc>
                <a:spcPct val="150000"/>
              </a:lnSpc>
              <a:defRPr/>
            </a:pPr>
            <a:endParaRPr lang="zh-CN" altLang="en-US" sz="253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直角三角形 24"/>
          <p:cNvSpPr/>
          <p:nvPr/>
        </p:nvSpPr>
        <p:spPr>
          <a:xfrm rot="10800000">
            <a:off x="843809" y="4154670"/>
            <a:ext cx="474591" cy="197341"/>
          </a:xfrm>
          <a:prstGeom prst="rtTriangle">
            <a:avLst/>
          </a:prstGeom>
          <a:solidFill>
            <a:schemeClr val="tx1">
              <a:lumMod val="65000"/>
              <a:lumOff val="35000"/>
            </a:schemeClr>
          </a:solidFill>
          <a:ln w="12700" cap="flat" cmpd="sng" algn="ctr">
            <a:noFill/>
            <a:prstDash val="solid"/>
            <a:miter lim="800000"/>
          </a:ln>
          <a:effectLst/>
        </p:spPr>
        <p:txBody>
          <a:bodyPr rtlCol="0" anchor="ctr"/>
          <a:lstStyle/>
          <a:p>
            <a:pPr algn="ctr" defTabSz="1285829">
              <a:lnSpc>
                <a:spcPct val="150000"/>
              </a:lnSpc>
              <a:defRPr/>
            </a:pPr>
            <a:endParaRPr lang="zh-CN" altLang="en-US" sz="253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矩形 26"/>
          <p:cNvSpPr/>
          <p:nvPr/>
        </p:nvSpPr>
        <p:spPr>
          <a:xfrm flipH="1">
            <a:off x="9169817" y="1315693"/>
            <a:ext cx="2878440" cy="688318"/>
          </a:xfrm>
          <a:prstGeom prst="rect">
            <a:avLst/>
          </a:prstGeom>
          <a:solidFill>
            <a:schemeClr val="accent2"/>
          </a:solidFill>
          <a:ln w="12700" cap="flat" cmpd="sng" algn="ctr">
            <a:noFill/>
            <a:prstDash val="solid"/>
            <a:miter lim="800000"/>
          </a:ln>
          <a:effectLst/>
        </p:spPr>
        <p:txBody>
          <a:bodyPr rtlCol="0" anchor="ctr"/>
          <a:lstStyle/>
          <a:p>
            <a:pPr algn="ctr" defTabSz="1285829">
              <a:lnSpc>
                <a:spcPct val="150000"/>
              </a:lnSpc>
              <a:defRPr/>
            </a:pPr>
            <a:endParaRPr lang="zh-CN" altLang="en-US" sz="253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直角三角形 27"/>
          <p:cNvSpPr/>
          <p:nvPr/>
        </p:nvSpPr>
        <p:spPr>
          <a:xfrm rot="10800000" flipH="1">
            <a:off x="11573666" y="2004664"/>
            <a:ext cx="474591" cy="197341"/>
          </a:xfrm>
          <a:prstGeom prst="rtTriangle">
            <a:avLst/>
          </a:prstGeom>
          <a:solidFill>
            <a:schemeClr val="tx1">
              <a:lumMod val="65000"/>
              <a:lumOff val="35000"/>
            </a:schemeClr>
          </a:solidFill>
          <a:ln w="12700" cap="flat" cmpd="sng" algn="ctr">
            <a:noFill/>
            <a:prstDash val="solid"/>
            <a:miter lim="800000"/>
          </a:ln>
          <a:effectLst/>
        </p:spPr>
        <p:txBody>
          <a:bodyPr rtlCol="0" anchor="ctr"/>
          <a:lstStyle/>
          <a:p>
            <a:pPr algn="ctr" defTabSz="1285829">
              <a:lnSpc>
                <a:spcPct val="150000"/>
              </a:lnSpc>
              <a:defRPr/>
            </a:pPr>
            <a:endParaRPr lang="zh-CN" altLang="en-US" sz="253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文本框 17"/>
          <p:cNvSpPr txBox="1"/>
          <p:nvPr/>
        </p:nvSpPr>
        <p:spPr>
          <a:xfrm>
            <a:off x="1191394" y="1517322"/>
            <a:ext cx="1503005" cy="246221"/>
          </a:xfrm>
          <a:prstGeom prst="rect">
            <a:avLst/>
          </a:prstGeom>
          <a:noFill/>
        </p:spPr>
        <p:txBody>
          <a:bodyPr wrap="square" lIns="0" tIns="0" rIns="0" bIns="0" rtlCol="0">
            <a:spAutoFit/>
          </a:bodyPr>
          <a:lstStyle/>
          <a:p>
            <a:pPr algn="just" eaLnBrk="1" hangingPunct="1">
              <a:spcBef>
                <a:spcPts val="0"/>
              </a:spcBef>
              <a:spcAft>
                <a:spcPts val="0"/>
              </a:spcAft>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30" name="文本框 18"/>
          <p:cNvSpPr txBox="1"/>
          <p:nvPr/>
        </p:nvSpPr>
        <p:spPr>
          <a:xfrm>
            <a:off x="1191394" y="3693992"/>
            <a:ext cx="1503005" cy="246221"/>
          </a:xfrm>
          <a:prstGeom prst="rect">
            <a:avLst/>
          </a:prstGeom>
          <a:noFill/>
        </p:spPr>
        <p:txBody>
          <a:bodyPr wrap="square" lIns="0" tIns="0" rIns="0" bIns="0" rtlCol="0">
            <a:spAutoFit/>
          </a:bodyPr>
          <a:lstStyle/>
          <a:p>
            <a:pPr eaLnBrk="1" hangingPunct="1">
              <a:spcBef>
                <a:spcPts val="0"/>
              </a:spcBef>
              <a:spcAft>
                <a:spcPts val="0"/>
              </a:spcAft>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37" name="文本框 19"/>
          <p:cNvSpPr txBox="1"/>
          <p:nvPr/>
        </p:nvSpPr>
        <p:spPr>
          <a:xfrm>
            <a:off x="9890891" y="1517322"/>
            <a:ext cx="1436291" cy="246221"/>
          </a:xfrm>
          <a:prstGeom prst="rect">
            <a:avLst/>
          </a:prstGeom>
          <a:noFill/>
        </p:spPr>
        <p:txBody>
          <a:bodyPr wrap="none" lIns="0" tIns="0" rIns="0" bIns="0" rtlCol="0">
            <a:spAutoFit/>
          </a:bodyPr>
          <a:lstStyle/>
          <a:p>
            <a:pPr algn="just" eaLnBrk="1" hangingPunct="1">
              <a:spcBef>
                <a:spcPts val="0"/>
              </a:spcBef>
              <a:spcAft>
                <a:spcPts val="0"/>
              </a:spcAft>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nvGrpSpPr>
          <p:cNvPr id="32" name="组合 19"/>
          <p:cNvGrpSpPr>
            <a:grpSpLocks/>
          </p:cNvGrpSpPr>
          <p:nvPr/>
        </p:nvGrpSpPr>
        <p:grpSpPr bwMode="auto">
          <a:xfrm>
            <a:off x="795008" y="5678593"/>
            <a:ext cx="11250942" cy="665588"/>
            <a:chOff x="1160463" y="2922049"/>
            <a:chExt cx="9421420" cy="473253"/>
          </a:xfrm>
        </p:grpSpPr>
        <p:sp>
          <p:nvSpPr>
            <p:cNvPr id="33" name="Text Box 11"/>
            <p:cNvSpPr txBox="1">
              <a:spLocks noChangeArrowheads="1"/>
            </p:cNvSpPr>
            <p:nvPr/>
          </p:nvSpPr>
          <p:spPr bwMode="auto">
            <a:xfrm>
              <a:off x="1160463" y="2922049"/>
              <a:ext cx="1833524" cy="175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spcBef>
                  <a:spcPts val="0"/>
                </a:spcBef>
                <a:spcAft>
                  <a:spcPts val="0"/>
                </a:spcAft>
              </a:pPr>
              <a:r>
                <a:rPr lang="zh-CN" altLang="en-US" sz="16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矩形 18"/>
            <p:cNvSpPr>
              <a:spLocks noChangeArrowheads="1"/>
            </p:cNvSpPr>
            <p:nvPr/>
          </p:nvSpPr>
          <p:spPr bwMode="auto">
            <a:xfrm>
              <a:off x="1160463" y="3132696"/>
              <a:ext cx="9421420" cy="262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lnSpc>
                  <a:spcPct val="150000"/>
                </a:lnSpc>
                <a:spcBef>
                  <a:spcPts val="0"/>
                </a:spcBef>
                <a:spcAft>
                  <a:spcPts val="0"/>
                </a:spcAft>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7" name="Content Placeholder 2"/>
          <p:cNvSpPr txBox="1">
            <a:spLocks/>
          </p:cNvSpPr>
          <p:nvPr/>
        </p:nvSpPr>
        <p:spPr>
          <a:xfrm>
            <a:off x="547751" y="366080"/>
            <a:ext cx="3217476" cy="369204"/>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399"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399"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 Box 11"/>
          <p:cNvSpPr txBox="1">
            <a:spLocks noChangeArrowheads="1"/>
          </p:cNvSpPr>
          <p:nvPr/>
        </p:nvSpPr>
        <p:spPr bwMode="auto">
          <a:xfrm>
            <a:off x="547752" y="727938"/>
            <a:ext cx="264144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defRPr/>
            </a:pPr>
            <a:r>
              <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78888535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0-#ppt_w/2"/>
                                          </p:val>
                                        </p:tav>
                                        <p:tav tm="100000">
                                          <p:val>
                                            <p:strVal val="#ppt_x"/>
                                          </p:val>
                                        </p:tav>
                                      </p:tavLst>
                                    </p:anim>
                                    <p:anim calcmode="lin" valueType="num">
                                      <p:cBhvr additive="base">
                                        <p:cTn id="12" dur="500" fill="hold"/>
                                        <p:tgtEl>
                                          <p:spTgt spid="2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500" fill="hold"/>
                                        <p:tgtEl>
                                          <p:spTgt spid="31"/>
                                        </p:tgtEl>
                                        <p:attrNameLst>
                                          <p:attrName>ppt_x</p:attrName>
                                        </p:attrNameLst>
                                      </p:cBhvr>
                                      <p:tavLst>
                                        <p:tav tm="0">
                                          <p:val>
                                            <p:strVal val="0-#ppt_w/2"/>
                                          </p:val>
                                        </p:tav>
                                        <p:tav tm="100000">
                                          <p:val>
                                            <p:strVal val="#ppt_x"/>
                                          </p:val>
                                        </p:tav>
                                      </p:tavLst>
                                    </p:anim>
                                    <p:anim calcmode="lin" valueType="num">
                                      <p:cBhvr additive="base">
                                        <p:cTn id="16" dur="500" fill="hold"/>
                                        <p:tgtEl>
                                          <p:spTgt spid="31"/>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wipe(left)">
                                      <p:cBhvr>
                                        <p:cTn id="20" dur="500"/>
                                        <p:tgtEl>
                                          <p:spTgt spid="28"/>
                                        </p:tgtEl>
                                      </p:cBhvr>
                                    </p:animEffect>
                                  </p:childTnLst>
                                </p:cTn>
                              </p:par>
                              <p:par>
                                <p:cTn id="21" presetID="22" presetClass="entr" presetSubtype="2" fill="hold" grpId="0" nodeType="withEffect">
                                  <p:stCondLst>
                                    <p:cond delay="250"/>
                                  </p:stCondLst>
                                  <p:childTnLst>
                                    <p:set>
                                      <p:cBhvr>
                                        <p:cTn id="22" dur="1" fill="hold">
                                          <p:stCondLst>
                                            <p:cond delay="0"/>
                                          </p:stCondLst>
                                        </p:cTn>
                                        <p:tgtEl>
                                          <p:spTgt spid="27"/>
                                        </p:tgtEl>
                                        <p:attrNameLst>
                                          <p:attrName>style.visibility</p:attrName>
                                        </p:attrNameLst>
                                      </p:cBhvr>
                                      <p:to>
                                        <p:strVal val="visible"/>
                                      </p:to>
                                    </p:set>
                                    <p:animEffect transition="in" filter="wipe(right)">
                                      <p:cBhvr>
                                        <p:cTn id="23" dur="500"/>
                                        <p:tgtEl>
                                          <p:spTgt spid="27"/>
                                        </p:tgtEl>
                                      </p:cBhvr>
                                    </p:animEffect>
                                  </p:childTnLst>
                                </p:cTn>
                              </p:par>
                            </p:childTnLst>
                          </p:cTn>
                        </p:par>
                        <p:par>
                          <p:cTn id="24" fill="hold">
                            <p:stCondLst>
                              <p:cond delay="1750"/>
                            </p:stCondLst>
                            <p:childTnLst>
                              <p:par>
                                <p:cTn id="25" presetID="53" presetClass="entr" presetSubtype="16" fill="hold" grpId="0" nodeType="afterEffect">
                                  <p:stCondLst>
                                    <p:cond delay="0"/>
                                  </p:stCondLst>
                                  <p:childTnLst>
                                    <p:set>
                                      <p:cBhvr>
                                        <p:cTn id="26" dur="1" fill="hold">
                                          <p:stCondLst>
                                            <p:cond delay="0"/>
                                          </p:stCondLst>
                                        </p:cTn>
                                        <p:tgtEl>
                                          <p:spTgt spid="37"/>
                                        </p:tgtEl>
                                        <p:attrNameLst>
                                          <p:attrName>style.visibility</p:attrName>
                                        </p:attrNameLst>
                                      </p:cBhvr>
                                      <p:to>
                                        <p:strVal val="visible"/>
                                      </p:to>
                                    </p:set>
                                    <p:anim calcmode="lin" valueType="num">
                                      <p:cBhvr>
                                        <p:cTn id="27" dur="500" fill="hold"/>
                                        <p:tgtEl>
                                          <p:spTgt spid="37"/>
                                        </p:tgtEl>
                                        <p:attrNameLst>
                                          <p:attrName>ppt_w</p:attrName>
                                        </p:attrNameLst>
                                      </p:cBhvr>
                                      <p:tavLst>
                                        <p:tav tm="0">
                                          <p:val>
                                            <p:fltVal val="0"/>
                                          </p:val>
                                        </p:tav>
                                        <p:tav tm="100000">
                                          <p:val>
                                            <p:strVal val="#ppt_w"/>
                                          </p:val>
                                        </p:tav>
                                      </p:tavLst>
                                    </p:anim>
                                    <p:anim calcmode="lin" valueType="num">
                                      <p:cBhvr>
                                        <p:cTn id="28" dur="500" fill="hold"/>
                                        <p:tgtEl>
                                          <p:spTgt spid="37"/>
                                        </p:tgtEl>
                                        <p:attrNameLst>
                                          <p:attrName>ppt_h</p:attrName>
                                        </p:attrNameLst>
                                      </p:cBhvr>
                                      <p:tavLst>
                                        <p:tav tm="0">
                                          <p:val>
                                            <p:fltVal val="0"/>
                                          </p:val>
                                        </p:tav>
                                        <p:tav tm="100000">
                                          <p:val>
                                            <p:strVal val="#ppt_h"/>
                                          </p:val>
                                        </p:tav>
                                      </p:tavLst>
                                    </p:anim>
                                    <p:animEffect transition="in" filter="fade">
                                      <p:cBhvr>
                                        <p:cTn id="29" dur="500"/>
                                        <p:tgtEl>
                                          <p:spTgt spid="37"/>
                                        </p:tgtEl>
                                      </p:cBhvr>
                                    </p:animEffect>
                                  </p:childTnLst>
                                </p:cTn>
                              </p:par>
                            </p:childTnLst>
                          </p:cTn>
                        </p:par>
                        <p:par>
                          <p:cTn id="30" fill="hold">
                            <p:stCondLst>
                              <p:cond delay="2250"/>
                            </p:stCondLst>
                            <p:childTnLst>
                              <p:par>
                                <p:cTn id="31" presetID="22" presetClass="entr" presetSubtype="2"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right)">
                                      <p:cBhvr>
                                        <p:cTn id="33" dur="500"/>
                                        <p:tgtEl>
                                          <p:spTgt spid="2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wipe(left)">
                                      <p:cBhvr>
                                        <p:cTn id="36" dur="500"/>
                                        <p:tgtEl>
                                          <p:spTgt spid="22"/>
                                        </p:tgtEl>
                                      </p:cBhvr>
                                    </p:animEffect>
                                  </p:childTnLst>
                                </p:cTn>
                              </p:par>
                            </p:childTnLst>
                          </p:cTn>
                        </p:par>
                        <p:par>
                          <p:cTn id="37" fill="hold">
                            <p:stCondLst>
                              <p:cond delay="2750"/>
                            </p:stCondLst>
                            <p:childTnLst>
                              <p:par>
                                <p:cTn id="38" presetID="53" presetClass="entr" presetSubtype="16" fill="hold" grpId="0"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p:cTn id="40" dur="500" fill="hold"/>
                                        <p:tgtEl>
                                          <p:spTgt spid="29"/>
                                        </p:tgtEl>
                                        <p:attrNameLst>
                                          <p:attrName>ppt_w</p:attrName>
                                        </p:attrNameLst>
                                      </p:cBhvr>
                                      <p:tavLst>
                                        <p:tav tm="0">
                                          <p:val>
                                            <p:fltVal val="0"/>
                                          </p:val>
                                        </p:tav>
                                        <p:tav tm="100000">
                                          <p:val>
                                            <p:strVal val="#ppt_w"/>
                                          </p:val>
                                        </p:tav>
                                      </p:tavLst>
                                    </p:anim>
                                    <p:anim calcmode="lin" valueType="num">
                                      <p:cBhvr>
                                        <p:cTn id="41" dur="500" fill="hold"/>
                                        <p:tgtEl>
                                          <p:spTgt spid="29"/>
                                        </p:tgtEl>
                                        <p:attrNameLst>
                                          <p:attrName>ppt_h</p:attrName>
                                        </p:attrNameLst>
                                      </p:cBhvr>
                                      <p:tavLst>
                                        <p:tav tm="0">
                                          <p:val>
                                            <p:fltVal val="0"/>
                                          </p:val>
                                        </p:tav>
                                        <p:tav tm="100000">
                                          <p:val>
                                            <p:strVal val="#ppt_h"/>
                                          </p:val>
                                        </p:tav>
                                      </p:tavLst>
                                    </p:anim>
                                    <p:animEffect transition="in" filter="fade">
                                      <p:cBhvr>
                                        <p:cTn id="42" dur="500"/>
                                        <p:tgtEl>
                                          <p:spTgt spid="29"/>
                                        </p:tgtEl>
                                      </p:cBhvr>
                                    </p:animEffect>
                                  </p:childTnLst>
                                </p:cTn>
                              </p:par>
                            </p:childTnLst>
                          </p:cTn>
                        </p:par>
                        <p:par>
                          <p:cTn id="43" fill="hold">
                            <p:stCondLst>
                              <p:cond delay="3250"/>
                            </p:stCondLst>
                            <p:childTnLst>
                              <p:par>
                                <p:cTn id="44" presetID="22" presetClass="entr" presetSubtype="2" fill="hold" grpId="0" nodeType="after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wipe(right)">
                                      <p:cBhvr>
                                        <p:cTn id="46" dur="500"/>
                                        <p:tgtEl>
                                          <p:spTgt spid="25"/>
                                        </p:tgtEl>
                                      </p:cBhvr>
                                    </p:animEffect>
                                  </p:childTnLst>
                                </p:cTn>
                              </p:par>
                            </p:childTnLst>
                          </p:cTn>
                        </p:par>
                        <p:par>
                          <p:cTn id="47" fill="hold">
                            <p:stCondLst>
                              <p:cond delay="3750"/>
                            </p:stCondLst>
                            <p:childTnLst>
                              <p:par>
                                <p:cTn id="48" presetID="22" presetClass="entr" presetSubtype="8" fill="hold" grpId="0" nodeType="after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wipe(left)">
                                      <p:cBhvr>
                                        <p:cTn id="50" dur="500"/>
                                        <p:tgtEl>
                                          <p:spTgt spid="24"/>
                                        </p:tgtEl>
                                      </p:cBhvr>
                                    </p:animEffect>
                                  </p:childTnLst>
                                </p:cTn>
                              </p:par>
                            </p:childTnLst>
                          </p:cTn>
                        </p:par>
                        <p:par>
                          <p:cTn id="51" fill="hold">
                            <p:stCondLst>
                              <p:cond delay="4250"/>
                            </p:stCondLst>
                            <p:childTnLst>
                              <p:par>
                                <p:cTn id="52" presetID="53" presetClass="entr" presetSubtype="16"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 calcmode="lin" valueType="num">
                                      <p:cBhvr>
                                        <p:cTn id="54" dur="500" fill="hold"/>
                                        <p:tgtEl>
                                          <p:spTgt spid="30"/>
                                        </p:tgtEl>
                                        <p:attrNameLst>
                                          <p:attrName>ppt_w</p:attrName>
                                        </p:attrNameLst>
                                      </p:cBhvr>
                                      <p:tavLst>
                                        <p:tav tm="0">
                                          <p:val>
                                            <p:fltVal val="0"/>
                                          </p:val>
                                        </p:tav>
                                        <p:tav tm="100000">
                                          <p:val>
                                            <p:strVal val="#ppt_w"/>
                                          </p:val>
                                        </p:tav>
                                      </p:tavLst>
                                    </p:anim>
                                    <p:anim calcmode="lin" valueType="num">
                                      <p:cBhvr>
                                        <p:cTn id="55" dur="500" fill="hold"/>
                                        <p:tgtEl>
                                          <p:spTgt spid="30"/>
                                        </p:tgtEl>
                                        <p:attrNameLst>
                                          <p:attrName>ppt_h</p:attrName>
                                        </p:attrNameLst>
                                      </p:cBhvr>
                                      <p:tavLst>
                                        <p:tav tm="0">
                                          <p:val>
                                            <p:fltVal val="0"/>
                                          </p:val>
                                        </p:tav>
                                        <p:tav tm="100000">
                                          <p:val>
                                            <p:strVal val="#ppt_h"/>
                                          </p:val>
                                        </p:tav>
                                      </p:tavLst>
                                    </p:anim>
                                    <p:animEffect transition="in" filter="fade">
                                      <p:cBhvr>
                                        <p:cTn id="56" dur="500"/>
                                        <p:tgtEl>
                                          <p:spTgt spid="30"/>
                                        </p:tgtEl>
                                      </p:cBhvr>
                                    </p:animEffect>
                                  </p:childTnLst>
                                </p:cTn>
                              </p:par>
                            </p:childTnLst>
                          </p:cTn>
                        </p:par>
                        <p:par>
                          <p:cTn id="57" fill="hold">
                            <p:stCondLst>
                              <p:cond delay="4750"/>
                            </p:stCondLst>
                            <p:childTnLst>
                              <p:par>
                                <p:cTn id="58" presetID="2" presetClass="entr" presetSubtype="4" fill="hold" nodeType="afterEffect">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cBhvr additive="base">
                                        <p:cTn id="60" dur="500" fill="hold"/>
                                        <p:tgtEl>
                                          <p:spTgt spid="32"/>
                                        </p:tgtEl>
                                        <p:attrNameLst>
                                          <p:attrName>ppt_x</p:attrName>
                                        </p:attrNameLst>
                                      </p:cBhvr>
                                      <p:tavLst>
                                        <p:tav tm="0">
                                          <p:val>
                                            <p:strVal val="#ppt_x"/>
                                          </p:val>
                                        </p:tav>
                                        <p:tav tm="100000">
                                          <p:val>
                                            <p:strVal val="#ppt_x"/>
                                          </p:val>
                                        </p:tav>
                                      </p:tavLst>
                                    </p:anim>
                                    <p:anim calcmode="lin" valueType="num">
                                      <p:cBhvr additive="base">
                                        <p:cTn id="61"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1" grpId="0" animBg="1"/>
      <p:bldP spid="31" grpId="0" animBg="1"/>
      <p:bldP spid="22" grpId="0" animBg="1"/>
      <p:bldP spid="23" grpId="0" animBg="1"/>
      <p:bldP spid="24" grpId="0" animBg="1"/>
      <p:bldP spid="25" grpId="0" animBg="1"/>
      <p:bldP spid="27" grpId="0" animBg="1"/>
      <p:bldP spid="28" grpId="0" animBg="1"/>
      <p:bldP spid="29" grpId="0"/>
      <p:bldP spid="30" grpId="0"/>
      <p:bldP spid="3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97301" y="1961099"/>
            <a:ext cx="3045215" cy="159074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69">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矩形 6"/>
          <p:cNvSpPr/>
          <p:nvPr/>
        </p:nvSpPr>
        <p:spPr>
          <a:xfrm>
            <a:off x="197301" y="276079"/>
            <a:ext cx="3045215" cy="159074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69">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矩形 21"/>
          <p:cNvSpPr/>
          <p:nvPr/>
        </p:nvSpPr>
        <p:spPr>
          <a:xfrm>
            <a:off x="197301" y="5330383"/>
            <a:ext cx="3045215" cy="159074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69">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矩形 24"/>
          <p:cNvSpPr/>
          <p:nvPr/>
        </p:nvSpPr>
        <p:spPr>
          <a:xfrm>
            <a:off x="197301" y="3645363"/>
            <a:ext cx="3045215" cy="159074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69">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矩形 35"/>
          <p:cNvSpPr/>
          <p:nvPr/>
        </p:nvSpPr>
        <p:spPr>
          <a:xfrm>
            <a:off x="3346901" y="1961099"/>
            <a:ext cx="3045215" cy="159074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69">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矩形 36"/>
          <p:cNvSpPr/>
          <p:nvPr/>
        </p:nvSpPr>
        <p:spPr>
          <a:xfrm>
            <a:off x="3346901" y="276079"/>
            <a:ext cx="3045215" cy="15907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69">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矩形 37"/>
          <p:cNvSpPr/>
          <p:nvPr/>
        </p:nvSpPr>
        <p:spPr>
          <a:xfrm>
            <a:off x="3346901" y="5330383"/>
            <a:ext cx="3045215" cy="159074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69">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矩形 38"/>
          <p:cNvSpPr/>
          <p:nvPr/>
        </p:nvSpPr>
        <p:spPr>
          <a:xfrm>
            <a:off x="3346901" y="3645363"/>
            <a:ext cx="3045215" cy="15907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69">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矩形 39"/>
          <p:cNvSpPr/>
          <p:nvPr/>
        </p:nvSpPr>
        <p:spPr>
          <a:xfrm>
            <a:off x="6496501" y="1961099"/>
            <a:ext cx="3045215" cy="159074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69">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矩形 40"/>
          <p:cNvSpPr/>
          <p:nvPr/>
        </p:nvSpPr>
        <p:spPr>
          <a:xfrm>
            <a:off x="6496501" y="276079"/>
            <a:ext cx="3045215" cy="159074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69">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矩形 41"/>
          <p:cNvSpPr/>
          <p:nvPr/>
        </p:nvSpPr>
        <p:spPr>
          <a:xfrm>
            <a:off x="6496501" y="5330383"/>
            <a:ext cx="3045215" cy="159074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69">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矩形 42"/>
          <p:cNvSpPr/>
          <p:nvPr/>
        </p:nvSpPr>
        <p:spPr>
          <a:xfrm>
            <a:off x="6496501" y="3645363"/>
            <a:ext cx="3045215" cy="159074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69">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矩形 43"/>
          <p:cNvSpPr/>
          <p:nvPr/>
        </p:nvSpPr>
        <p:spPr>
          <a:xfrm>
            <a:off x="9646101" y="1961099"/>
            <a:ext cx="3045215" cy="159074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69">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矩形 44"/>
          <p:cNvSpPr/>
          <p:nvPr/>
        </p:nvSpPr>
        <p:spPr>
          <a:xfrm>
            <a:off x="9646101" y="276079"/>
            <a:ext cx="3045215" cy="15907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69">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矩形 45"/>
          <p:cNvSpPr/>
          <p:nvPr/>
        </p:nvSpPr>
        <p:spPr>
          <a:xfrm>
            <a:off x="9646101" y="5330383"/>
            <a:ext cx="3045215" cy="159074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69">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矩形 46"/>
          <p:cNvSpPr/>
          <p:nvPr/>
        </p:nvSpPr>
        <p:spPr>
          <a:xfrm>
            <a:off x="9646101" y="3645363"/>
            <a:ext cx="3045215" cy="15907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69">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15"/>
          <p:cNvSpPr txBox="1"/>
          <p:nvPr/>
        </p:nvSpPr>
        <p:spPr>
          <a:xfrm>
            <a:off x="380703" y="2640912"/>
            <a:ext cx="2709932" cy="369332"/>
          </a:xfrm>
          <a:prstGeom prst="rect">
            <a:avLst/>
          </a:prstGeom>
          <a:noFill/>
        </p:spPr>
        <p:txBody>
          <a:bodyPr wrap="square" lIns="0" tIns="0" rIns="0" bIns="0" rtlCol="0">
            <a:spAutoFit/>
          </a:bodyPr>
          <a:lstStyle/>
          <a:p>
            <a:pPr algn="just">
              <a:lnSpc>
                <a:spcPct val="150000"/>
              </a:lnSpc>
            </a:pP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49" name="TextBox 16"/>
          <p:cNvSpPr txBox="1"/>
          <p:nvPr/>
        </p:nvSpPr>
        <p:spPr>
          <a:xfrm>
            <a:off x="380703" y="2320181"/>
            <a:ext cx="1615827" cy="215444"/>
          </a:xfrm>
          <a:prstGeom prst="rect">
            <a:avLst/>
          </a:prstGeom>
          <a:noFill/>
        </p:spPr>
        <p:txBody>
          <a:bodyPr wrap="non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15"/>
          <p:cNvSpPr txBox="1"/>
          <p:nvPr/>
        </p:nvSpPr>
        <p:spPr>
          <a:xfrm>
            <a:off x="380703" y="6083908"/>
            <a:ext cx="2709932" cy="369332"/>
          </a:xfrm>
          <a:prstGeom prst="rect">
            <a:avLst/>
          </a:prstGeom>
          <a:noFill/>
        </p:spPr>
        <p:txBody>
          <a:bodyPr wrap="square" lIns="0" tIns="0" rIns="0" bIns="0" rtlCol="0">
            <a:spAutoFit/>
          </a:bodyPr>
          <a:lstStyle/>
          <a:p>
            <a:pPr algn="just">
              <a:lnSpc>
                <a:spcPct val="150000"/>
              </a:lnSpc>
            </a:pP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21" name="TextBox 16"/>
          <p:cNvSpPr txBox="1"/>
          <p:nvPr/>
        </p:nvSpPr>
        <p:spPr>
          <a:xfrm>
            <a:off x="380703" y="5763177"/>
            <a:ext cx="1615827" cy="215444"/>
          </a:xfrm>
          <a:prstGeom prst="rect">
            <a:avLst/>
          </a:prstGeom>
          <a:noFill/>
        </p:spPr>
        <p:txBody>
          <a:bodyPr wrap="non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15"/>
          <p:cNvSpPr txBox="1"/>
          <p:nvPr/>
        </p:nvSpPr>
        <p:spPr>
          <a:xfrm>
            <a:off x="3543780" y="4376406"/>
            <a:ext cx="2709932" cy="369332"/>
          </a:xfrm>
          <a:prstGeom prst="rect">
            <a:avLst/>
          </a:prstGeom>
          <a:noFill/>
        </p:spPr>
        <p:txBody>
          <a:bodyPr wrap="square" lIns="0" tIns="0" rIns="0" bIns="0" rtlCol="0">
            <a:spAutoFit/>
          </a:bodyPr>
          <a:lstStyle/>
          <a:p>
            <a:pPr algn="just">
              <a:lnSpc>
                <a:spcPct val="150000"/>
              </a:lnSpc>
            </a:pP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24" name="TextBox 16"/>
          <p:cNvSpPr txBox="1"/>
          <p:nvPr/>
        </p:nvSpPr>
        <p:spPr>
          <a:xfrm>
            <a:off x="3543780" y="4055675"/>
            <a:ext cx="1615827" cy="215444"/>
          </a:xfrm>
          <a:prstGeom prst="rect">
            <a:avLst/>
          </a:prstGeom>
          <a:noFill/>
        </p:spPr>
        <p:txBody>
          <a:bodyPr wrap="non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15"/>
          <p:cNvSpPr txBox="1"/>
          <p:nvPr/>
        </p:nvSpPr>
        <p:spPr>
          <a:xfrm>
            <a:off x="3571772" y="1082700"/>
            <a:ext cx="2709932" cy="369332"/>
          </a:xfrm>
          <a:prstGeom prst="rect">
            <a:avLst/>
          </a:prstGeom>
          <a:noFill/>
        </p:spPr>
        <p:txBody>
          <a:bodyPr wrap="square" lIns="0" tIns="0" rIns="0" bIns="0" rtlCol="0">
            <a:spAutoFit/>
          </a:bodyPr>
          <a:lstStyle/>
          <a:p>
            <a:pPr algn="just">
              <a:lnSpc>
                <a:spcPct val="150000"/>
              </a:lnSpc>
            </a:pP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27" name="TextBox 16"/>
          <p:cNvSpPr txBox="1"/>
          <p:nvPr/>
        </p:nvSpPr>
        <p:spPr>
          <a:xfrm>
            <a:off x="3571772" y="761969"/>
            <a:ext cx="1615827" cy="215444"/>
          </a:xfrm>
          <a:prstGeom prst="rect">
            <a:avLst/>
          </a:prstGeom>
          <a:noFill/>
        </p:spPr>
        <p:txBody>
          <a:bodyPr wrap="non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Box 15"/>
          <p:cNvSpPr txBox="1"/>
          <p:nvPr/>
        </p:nvSpPr>
        <p:spPr>
          <a:xfrm>
            <a:off x="6660205" y="2724888"/>
            <a:ext cx="2709932" cy="369332"/>
          </a:xfrm>
          <a:prstGeom prst="rect">
            <a:avLst/>
          </a:prstGeom>
          <a:noFill/>
        </p:spPr>
        <p:txBody>
          <a:bodyPr wrap="square" lIns="0" tIns="0" rIns="0" bIns="0" rtlCol="0">
            <a:spAutoFit/>
          </a:bodyPr>
          <a:lstStyle/>
          <a:p>
            <a:pPr algn="just">
              <a:lnSpc>
                <a:spcPct val="150000"/>
              </a:lnSpc>
            </a:pP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29" name="TextBox 16"/>
          <p:cNvSpPr txBox="1"/>
          <p:nvPr/>
        </p:nvSpPr>
        <p:spPr>
          <a:xfrm>
            <a:off x="6660205" y="2404157"/>
            <a:ext cx="1615827" cy="215444"/>
          </a:xfrm>
          <a:prstGeom prst="rect">
            <a:avLst/>
          </a:prstGeom>
          <a:noFill/>
        </p:spPr>
        <p:txBody>
          <a:bodyPr wrap="non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5"/>
          <p:cNvSpPr txBox="1"/>
          <p:nvPr/>
        </p:nvSpPr>
        <p:spPr>
          <a:xfrm>
            <a:off x="6697527" y="6037255"/>
            <a:ext cx="2709932" cy="369332"/>
          </a:xfrm>
          <a:prstGeom prst="rect">
            <a:avLst/>
          </a:prstGeom>
          <a:noFill/>
        </p:spPr>
        <p:txBody>
          <a:bodyPr wrap="square" lIns="0" tIns="0" rIns="0" bIns="0" rtlCol="0">
            <a:spAutoFit/>
          </a:bodyPr>
          <a:lstStyle/>
          <a:p>
            <a:pPr algn="just">
              <a:lnSpc>
                <a:spcPct val="150000"/>
              </a:lnSpc>
            </a:pP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31" name="TextBox 16"/>
          <p:cNvSpPr txBox="1"/>
          <p:nvPr/>
        </p:nvSpPr>
        <p:spPr>
          <a:xfrm>
            <a:off x="6697527" y="5716524"/>
            <a:ext cx="1615827" cy="215444"/>
          </a:xfrm>
          <a:prstGeom prst="rect">
            <a:avLst/>
          </a:prstGeom>
          <a:noFill/>
        </p:spPr>
        <p:txBody>
          <a:bodyPr wrap="non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15"/>
          <p:cNvSpPr txBox="1"/>
          <p:nvPr/>
        </p:nvSpPr>
        <p:spPr>
          <a:xfrm>
            <a:off x="9804621" y="4423059"/>
            <a:ext cx="2709932" cy="369332"/>
          </a:xfrm>
          <a:prstGeom prst="rect">
            <a:avLst/>
          </a:prstGeom>
          <a:noFill/>
        </p:spPr>
        <p:txBody>
          <a:bodyPr wrap="square" lIns="0" tIns="0" rIns="0" bIns="0" rtlCol="0">
            <a:spAutoFit/>
          </a:bodyPr>
          <a:lstStyle/>
          <a:p>
            <a:pPr algn="just">
              <a:lnSpc>
                <a:spcPct val="150000"/>
              </a:lnSpc>
            </a:pP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33" name="TextBox 16"/>
          <p:cNvSpPr txBox="1"/>
          <p:nvPr/>
        </p:nvSpPr>
        <p:spPr>
          <a:xfrm>
            <a:off x="9804621" y="4102328"/>
            <a:ext cx="1615827" cy="215444"/>
          </a:xfrm>
          <a:prstGeom prst="rect">
            <a:avLst/>
          </a:prstGeom>
          <a:noFill/>
        </p:spPr>
        <p:txBody>
          <a:bodyPr wrap="non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15"/>
          <p:cNvSpPr txBox="1"/>
          <p:nvPr/>
        </p:nvSpPr>
        <p:spPr>
          <a:xfrm>
            <a:off x="9832613" y="998724"/>
            <a:ext cx="2709932" cy="369332"/>
          </a:xfrm>
          <a:prstGeom prst="rect">
            <a:avLst/>
          </a:prstGeom>
          <a:noFill/>
        </p:spPr>
        <p:txBody>
          <a:bodyPr wrap="square" lIns="0" tIns="0" rIns="0" bIns="0" rtlCol="0">
            <a:spAutoFit/>
          </a:bodyPr>
          <a:lstStyle/>
          <a:p>
            <a:pPr algn="just">
              <a:lnSpc>
                <a:spcPct val="150000"/>
              </a:lnSpc>
            </a:pP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35" name="TextBox 16"/>
          <p:cNvSpPr txBox="1"/>
          <p:nvPr/>
        </p:nvSpPr>
        <p:spPr>
          <a:xfrm>
            <a:off x="9832613" y="677993"/>
            <a:ext cx="1615827" cy="215444"/>
          </a:xfrm>
          <a:prstGeom prst="rect">
            <a:avLst/>
          </a:prstGeom>
          <a:noFill/>
        </p:spPr>
        <p:txBody>
          <a:bodyPr wrap="non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9695082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500"/>
                                        <p:tgtEl>
                                          <p:spTgt spid="3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fade">
                                      <p:cBhvr>
                                        <p:cTn id="16" dur="500"/>
                                        <p:tgtEl>
                                          <p:spTgt spid="3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500"/>
                                        <p:tgtEl>
                                          <p:spTgt spid="4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fade">
                                      <p:cBhvr>
                                        <p:cTn id="22" dur="500"/>
                                        <p:tgtEl>
                                          <p:spTgt spid="4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fade">
                                      <p:cBhvr>
                                        <p:cTn id="25" dur="500"/>
                                        <p:tgtEl>
                                          <p:spTgt spid="4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fade">
                                      <p:cBhvr>
                                        <p:cTn id="28" dur="500"/>
                                        <p:tgtEl>
                                          <p:spTgt spid="4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fade">
                                      <p:cBhvr>
                                        <p:cTn id="43" dur="500"/>
                                        <p:tgtEl>
                                          <p:spTgt spid="4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fade">
                                      <p:cBhvr>
                                        <p:cTn id="46" dur="500"/>
                                        <p:tgtEl>
                                          <p:spTgt spid="42"/>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7"/>
                                        </p:tgtEl>
                                        <p:attrNameLst>
                                          <p:attrName>style.visibility</p:attrName>
                                        </p:attrNameLst>
                                      </p:cBhvr>
                                      <p:to>
                                        <p:strVal val="visible"/>
                                      </p:to>
                                    </p:set>
                                    <p:animEffect transition="in" filter="fade">
                                      <p:cBhvr>
                                        <p:cTn id="49" dur="500"/>
                                        <p:tgtEl>
                                          <p:spTgt spid="4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5"/>
                                        </p:tgtEl>
                                        <p:attrNameLst>
                                          <p:attrName>style.visibility</p:attrName>
                                        </p:attrNameLst>
                                      </p:cBhvr>
                                      <p:to>
                                        <p:strVal val="visible"/>
                                      </p:to>
                                    </p:set>
                                    <p:animEffect transition="in" filter="fade">
                                      <p:cBhvr>
                                        <p:cTn id="52" dur="500"/>
                                        <p:tgtEl>
                                          <p:spTgt spid="45"/>
                                        </p:tgtEl>
                                      </p:cBhvr>
                                    </p:animEffect>
                                  </p:childTnLst>
                                </p:cTn>
                              </p:par>
                            </p:childTnLst>
                          </p:cTn>
                        </p:par>
                        <p:par>
                          <p:cTn id="53" fill="hold">
                            <p:stCondLst>
                              <p:cond delay="500"/>
                            </p:stCondLst>
                            <p:childTnLst>
                              <p:par>
                                <p:cTn id="54" presetID="26" presetClass="emph" presetSubtype="0" fill="hold" grpId="1" nodeType="afterEffect">
                                  <p:stCondLst>
                                    <p:cond delay="0"/>
                                  </p:stCondLst>
                                  <p:childTnLst>
                                    <p:animEffect transition="out" filter="fade">
                                      <p:cBhvr>
                                        <p:cTn id="55" dur="500" tmFilter="0, 0; .2, .5; .8, .5; 1, 0"/>
                                        <p:tgtEl>
                                          <p:spTgt spid="7"/>
                                        </p:tgtEl>
                                      </p:cBhvr>
                                    </p:animEffect>
                                    <p:animScale>
                                      <p:cBhvr>
                                        <p:cTn id="56" dur="250" autoRev="1" fill="hold"/>
                                        <p:tgtEl>
                                          <p:spTgt spid="7"/>
                                        </p:tgtEl>
                                      </p:cBhvr>
                                      <p:by x="105000" y="105000"/>
                                    </p:animScale>
                                  </p:childTnLst>
                                </p:cTn>
                              </p:par>
                            </p:childTnLst>
                          </p:cTn>
                        </p:par>
                        <p:par>
                          <p:cTn id="57" fill="hold">
                            <p:stCondLst>
                              <p:cond delay="1000"/>
                            </p:stCondLst>
                            <p:childTnLst>
                              <p:par>
                                <p:cTn id="58" presetID="26" presetClass="emph" presetSubtype="0" fill="hold" grpId="1" nodeType="afterEffect">
                                  <p:stCondLst>
                                    <p:cond delay="0"/>
                                  </p:stCondLst>
                                  <p:childTnLst>
                                    <p:animEffect transition="out" filter="fade">
                                      <p:cBhvr>
                                        <p:cTn id="59" dur="500" tmFilter="0, 0; .2, .5; .8, .5; 1, 0"/>
                                        <p:tgtEl>
                                          <p:spTgt spid="36"/>
                                        </p:tgtEl>
                                      </p:cBhvr>
                                    </p:animEffect>
                                    <p:animScale>
                                      <p:cBhvr>
                                        <p:cTn id="60" dur="250" autoRev="1" fill="hold"/>
                                        <p:tgtEl>
                                          <p:spTgt spid="36"/>
                                        </p:tgtEl>
                                      </p:cBhvr>
                                      <p:by x="105000" y="105000"/>
                                    </p:animScale>
                                  </p:childTnLst>
                                </p:cTn>
                              </p:par>
                            </p:childTnLst>
                          </p:cTn>
                        </p:par>
                        <p:par>
                          <p:cTn id="61" fill="hold">
                            <p:stCondLst>
                              <p:cond delay="1500"/>
                            </p:stCondLst>
                            <p:childTnLst>
                              <p:par>
                                <p:cTn id="62" presetID="26" presetClass="emph" presetSubtype="0" fill="hold" grpId="1" nodeType="afterEffect">
                                  <p:stCondLst>
                                    <p:cond delay="0"/>
                                  </p:stCondLst>
                                  <p:childTnLst>
                                    <p:animEffect transition="out" filter="fade">
                                      <p:cBhvr>
                                        <p:cTn id="63" dur="500" tmFilter="0, 0; .2, .5; .8, .5; 1, 0"/>
                                        <p:tgtEl>
                                          <p:spTgt spid="25"/>
                                        </p:tgtEl>
                                      </p:cBhvr>
                                    </p:animEffect>
                                    <p:animScale>
                                      <p:cBhvr>
                                        <p:cTn id="64" dur="250" autoRev="1" fill="hold"/>
                                        <p:tgtEl>
                                          <p:spTgt spid="25"/>
                                        </p:tgtEl>
                                      </p:cBhvr>
                                      <p:by x="105000" y="105000"/>
                                    </p:animScale>
                                  </p:childTnLst>
                                </p:cTn>
                              </p:par>
                            </p:childTnLst>
                          </p:cTn>
                        </p:par>
                        <p:par>
                          <p:cTn id="65" fill="hold">
                            <p:stCondLst>
                              <p:cond delay="2000"/>
                            </p:stCondLst>
                            <p:childTnLst>
                              <p:par>
                                <p:cTn id="66" presetID="26" presetClass="emph" presetSubtype="0" fill="hold" grpId="1" nodeType="afterEffect">
                                  <p:stCondLst>
                                    <p:cond delay="0"/>
                                  </p:stCondLst>
                                  <p:childTnLst>
                                    <p:animEffect transition="out" filter="fade">
                                      <p:cBhvr>
                                        <p:cTn id="67" dur="500" tmFilter="0, 0; .2, .5; .8, .5; 1, 0"/>
                                        <p:tgtEl>
                                          <p:spTgt spid="38"/>
                                        </p:tgtEl>
                                      </p:cBhvr>
                                    </p:animEffect>
                                    <p:animScale>
                                      <p:cBhvr>
                                        <p:cTn id="68" dur="250" autoRev="1" fill="hold"/>
                                        <p:tgtEl>
                                          <p:spTgt spid="38"/>
                                        </p:tgtEl>
                                      </p:cBhvr>
                                      <p:by x="105000" y="105000"/>
                                    </p:animScale>
                                  </p:childTnLst>
                                </p:cTn>
                              </p:par>
                            </p:childTnLst>
                          </p:cTn>
                        </p:par>
                        <p:par>
                          <p:cTn id="69" fill="hold">
                            <p:stCondLst>
                              <p:cond delay="2500"/>
                            </p:stCondLst>
                            <p:childTnLst>
                              <p:par>
                                <p:cTn id="70" presetID="26" presetClass="emph" presetSubtype="0" fill="hold" grpId="1" nodeType="afterEffect">
                                  <p:stCondLst>
                                    <p:cond delay="0"/>
                                  </p:stCondLst>
                                  <p:childTnLst>
                                    <p:animEffect transition="out" filter="fade">
                                      <p:cBhvr>
                                        <p:cTn id="71" dur="500" tmFilter="0, 0; .2, .5; .8, .5; 1, 0"/>
                                        <p:tgtEl>
                                          <p:spTgt spid="43"/>
                                        </p:tgtEl>
                                      </p:cBhvr>
                                    </p:animEffect>
                                    <p:animScale>
                                      <p:cBhvr>
                                        <p:cTn id="72" dur="250" autoRev="1" fill="hold"/>
                                        <p:tgtEl>
                                          <p:spTgt spid="43"/>
                                        </p:tgtEl>
                                      </p:cBhvr>
                                      <p:by x="105000" y="105000"/>
                                    </p:animScale>
                                  </p:childTnLst>
                                </p:cTn>
                              </p:par>
                            </p:childTnLst>
                          </p:cTn>
                        </p:par>
                        <p:par>
                          <p:cTn id="73" fill="hold">
                            <p:stCondLst>
                              <p:cond delay="3000"/>
                            </p:stCondLst>
                            <p:childTnLst>
                              <p:par>
                                <p:cTn id="74" presetID="26" presetClass="emph" presetSubtype="0" fill="hold" grpId="1" nodeType="afterEffect">
                                  <p:stCondLst>
                                    <p:cond delay="0"/>
                                  </p:stCondLst>
                                  <p:childTnLst>
                                    <p:animEffect transition="out" filter="fade">
                                      <p:cBhvr>
                                        <p:cTn id="75" dur="500" tmFilter="0, 0; .2, .5; .8, .5; 1, 0"/>
                                        <p:tgtEl>
                                          <p:spTgt spid="41"/>
                                        </p:tgtEl>
                                      </p:cBhvr>
                                    </p:animEffect>
                                    <p:animScale>
                                      <p:cBhvr>
                                        <p:cTn id="76" dur="250" autoRev="1" fill="hold"/>
                                        <p:tgtEl>
                                          <p:spTgt spid="41"/>
                                        </p:tgtEl>
                                      </p:cBhvr>
                                      <p:by x="105000" y="105000"/>
                                    </p:animScale>
                                  </p:childTnLst>
                                </p:cTn>
                              </p:par>
                            </p:childTnLst>
                          </p:cTn>
                        </p:par>
                        <p:par>
                          <p:cTn id="77" fill="hold">
                            <p:stCondLst>
                              <p:cond delay="3500"/>
                            </p:stCondLst>
                            <p:childTnLst>
                              <p:par>
                                <p:cTn id="78" presetID="26" presetClass="emph" presetSubtype="0" fill="hold" grpId="1" nodeType="afterEffect">
                                  <p:stCondLst>
                                    <p:cond delay="0"/>
                                  </p:stCondLst>
                                  <p:childTnLst>
                                    <p:animEffect transition="out" filter="fade">
                                      <p:cBhvr>
                                        <p:cTn id="79" dur="500" tmFilter="0, 0; .2, .5; .8, .5; 1, 0"/>
                                        <p:tgtEl>
                                          <p:spTgt spid="44"/>
                                        </p:tgtEl>
                                      </p:cBhvr>
                                    </p:animEffect>
                                    <p:animScale>
                                      <p:cBhvr>
                                        <p:cTn id="80" dur="250" autoRev="1" fill="hold"/>
                                        <p:tgtEl>
                                          <p:spTgt spid="44"/>
                                        </p:tgtEl>
                                      </p:cBhvr>
                                      <p:by x="105000" y="105000"/>
                                    </p:animScale>
                                  </p:childTnLst>
                                </p:cTn>
                              </p:par>
                            </p:childTnLst>
                          </p:cTn>
                        </p:par>
                        <p:par>
                          <p:cTn id="81" fill="hold">
                            <p:stCondLst>
                              <p:cond delay="4000"/>
                            </p:stCondLst>
                            <p:childTnLst>
                              <p:par>
                                <p:cTn id="82" presetID="26" presetClass="emph" presetSubtype="0" fill="hold" grpId="1" nodeType="afterEffect">
                                  <p:stCondLst>
                                    <p:cond delay="0"/>
                                  </p:stCondLst>
                                  <p:childTnLst>
                                    <p:animEffect transition="out" filter="fade">
                                      <p:cBhvr>
                                        <p:cTn id="83" dur="500" tmFilter="0, 0; .2, .5; .8, .5; 1, 0"/>
                                        <p:tgtEl>
                                          <p:spTgt spid="46"/>
                                        </p:tgtEl>
                                      </p:cBhvr>
                                    </p:animEffect>
                                    <p:animScale>
                                      <p:cBhvr>
                                        <p:cTn id="84" dur="250" autoRev="1" fill="hold"/>
                                        <p:tgtEl>
                                          <p:spTgt spid="46"/>
                                        </p:tgtEl>
                                      </p:cBhvr>
                                      <p:by x="105000" y="105000"/>
                                    </p:animScale>
                                  </p:childTnLst>
                                </p:cTn>
                              </p:par>
                              <p:par>
                                <p:cTn id="85" presetID="26" presetClass="emph" presetSubtype="0" fill="hold" grpId="1" nodeType="withEffect">
                                  <p:stCondLst>
                                    <p:cond delay="0"/>
                                  </p:stCondLst>
                                  <p:childTnLst>
                                    <p:animEffect transition="out" filter="fade">
                                      <p:cBhvr>
                                        <p:cTn id="86" dur="500" tmFilter="0, 0; .2, .5; .8, .5; 1, 0"/>
                                        <p:tgtEl>
                                          <p:spTgt spid="4"/>
                                        </p:tgtEl>
                                      </p:cBhvr>
                                    </p:animEffect>
                                    <p:animScale>
                                      <p:cBhvr>
                                        <p:cTn id="87" dur="250" autoRev="1" fill="hold"/>
                                        <p:tgtEl>
                                          <p:spTgt spid="4"/>
                                        </p:tgtEl>
                                      </p:cBhvr>
                                      <p:by x="105000" y="105000"/>
                                    </p:animScale>
                                  </p:childTnLst>
                                </p:cTn>
                              </p:par>
                              <p:par>
                                <p:cTn id="88" presetID="26" presetClass="emph" presetSubtype="0" fill="hold" grpId="1" nodeType="withEffect">
                                  <p:stCondLst>
                                    <p:cond delay="0"/>
                                  </p:stCondLst>
                                  <p:childTnLst>
                                    <p:animEffect transition="out" filter="fade">
                                      <p:cBhvr>
                                        <p:cTn id="89" dur="500" tmFilter="0, 0; .2, .5; .8, .5; 1, 0"/>
                                        <p:tgtEl>
                                          <p:spTgt spid="22"/>
                                        </p:tgtEl>
                                      </p:cBhvr>
                                    </p:animEffect>
                                    <p:animScale>
                                      <p:cBhvr>
                                        <p:cTn id="90" dur="250" autoRev="1" fill="hold"/>
                                        <p:tgtEl>
                                          <p:spTgt spid="22"/>
                                        </p:tgtEl>
                                      </p:cBhvr>
                                      <p:by x="105000" y="105000"/>
                                    </p:animScale>
                                  </p:childTnLst>
                                </p:cTn>
                              </p:par>
                              <p:par>
                                <p:cTn id="91" presetID="26" presetClass="emph" presetSubtype="0" fill="hold" grpId="1" nodeType="withEffect">
                                  <p:stCondLst>
                                    <p:cond delay="0"/>
                                  </p:stCondLst>
                                  <p:childTnLst>
                                    <p:animEffect transition="out" filter="fade">
                                      <p:cBhvr>
                                        <p:cTn id="92" dur="500" tmFilter="0, 0; .2, .5; .8, .5; 1, 0"/>
                                        <p:tgtEl>
                                          <p:spTgt spid="39"/>
                                        </p:tgtEl>
                                      </p:cBhvr>
                                    </p:animEffect>
                                    <p:animScale>
                                      <p:cBhvr>
                                        <p:cTn id="93" dur="250" autoRev="1" fill="hold"/>
                                        <p:tgtEl>
                                          <p:spTgt spid="39"/>
                                        </p:tgtEl>
                                      </p:cBhvr>
                                      <p:by x="105000" y="105000"/>
                                    </p:animScale>
                                  </p:childTnLst>
                                </p:cTn>
                              </p:par>
                              <p:par>
                                <p:cTn id="94" presetID="26" presetClass="emph" presetSubtype="0" fill="hold" grpId="1" nodeType="withEffect">
                                  <p:stCondLst>
                                    <p:cond delay="0"/>
                                  </p:stCondLst>
                                  <p:childTnLst>
                                    <p:animEffect transition="out" filter="fade">
                                      <p:cBhvr>
                                        <p:cTn id="95" dur="500" tmFilter="0, 0; .2, .5; .8, .5; 1, 0"/>
                                        <p:tgtEl>
                                          <p:spTgt spid="37"/>
                                        </p:tgtEl>
                                      </p:cBhvr>
                                    </p:animEffect>
                                    <p:animScale>
                                      <p:cBhvr>
                                        <p:cTn id="96" dur="250" autoRev="1" fill="hold"/>
                                        <p:tgtEl>
                                          <p:spTgt spid="37"/>
                                        </p:tgtEl>
                                      </p:cBhvr>
                                      <p:by x="105000" y="105000"/>
                                    </p:animScale>
                                  </p:childTnLst>
                                </p:cTn>
                              </p:par>
                              <p:par>
                                <p:cTn id="97" presetID="26" presetClass="emph" presetSubtype="0" fill="hold" grpId="1" nodeType="withEffect">
                                  <p:stCondLst>
                                    <p:cond delay="0"/>
                                  </p:stCondLst>
                                  <p:childTnLst>
                                    <p:animEffect transition="out" filter="fade">
                                      <p:cBhvr>
                                        <p:cTn id="98" dur="500" tmFilter="0, 0; .2, .5; .8, .5; 1, 0"/>
                                        <p:tgtEl>
                                          <p:spTgt spid="40"/>
                                        </p:tgtEl>
                                      </p:cBhvr>
                                    </p:animEffect>
                                    <p:animScale>
                                      <p:cBhvr>
                                        <p:cTn id="99" dur="250" autoRev="1" fill="hold"/>
                                        <p:tgtEl>
                                          <p:spTgt spid="40"/>
                                        </p:tgtEl>
                                      </p:cBhvr>
                                      <p:by x="105000" y="105000"/>
                                    </p:animScale>
                                  </p:childTnLst>
                                </p:cTn>
                              </p:par>
                              <p:par>
                                <p:cTn id="100" presetID="26" presetClass="emph" presetSubtype="0" fill="hold" grpId="1" nodeType="withEffect">
                                  <p:stCondLst>
                                    <p:cond delay="0"/>
                                  </p:stCondLst>
                                  <p:childTnLst>
                                    <p:animEffect transition="out" filter="fade">
                                      <p:cBhvr>
                                        <p:cTn id="101" dur="500" tmFilter="0, 0; .2, .5; .8, .5; 1, 0"/>
                                        <p:tgtEl>
                                          <p:spTgt spid="42"/>
                                        </p:tgtEl>
                                      </p:cBhvr>
                                    </p:animEffect>
                                    <p:animScale>
                                      <p:cBhvr>
                                        <p:cTn id="102" dur="250" autoRev="1" fill="hold"/>
                                        <p:tgtEl>
                                          <p:spTgt spid="42"/>
                                        </p:tgtEl>
                                      </p:cBhvr>
                                      <p:by x="105000" y="105000"/>
                                    </p:animScale>
                                  </p:childTnLst>
                                </p:cTn>
                              </p:par>
                              <p:par>
                                <p:cTn id="103" presetID="26" presetClass="emph" presetSubtype="0" fill="hold" grpId="1" nodeType="withEffect">
                                  <p:stCondLst>
                                    <p:cond delay="0"/>
                                  </p:stCondLst>
                                  <p:childTnLst>
                                    <p:animEffect transition="out" filter="fade">
                                      <p:cBhvr>
                                        <p:cTn id="104" dur="500" tmFilter="0, 0; .2, .5; .8, .5; 1, 0"/>
                                        <p:tgtEl>
                                          <p:spTgt spid="47"/>
                                        </p:tgtEl>
                                      </p:cBhvr>
                                    </p:animEffect>
                                    <p:animScale>
                                      <p:cBhvr>
                                        <p:cTn id="105" dur="250" autoRev="1" fill="hold"/>
                                        <p:tgtEl>
                                          <p:spTgt spid="47"/>
                                        </p:tgtEl>
                                      </p:cBhvr>
                                      <p:by x="105000" y="105000"/>
                                    </p:animScale>
                                  </p:childTnLst>
                                </p:cTn>
                              </p:par>
                              <p:par>
                                <p:cTn id="106" presetID="26" presetClass="emph" presetSubtype="0" fill="hold" grpId="1" nodeType="withEffect">
                                  <p:stCondLst>
                                    <p:cond delay="0"/>
                                  </p:stCondLst>
                                  <p:childTnLst>
                                    <p:animEffect transition="out" filter="fade">
                                      <p:cBhvr>
                                        <p:cTn id="107" dur="500" tmFilter="0, 0; .2, .5; .8, .5; 1, 0"/>
                                        <p:tgtEl>
                                          <p:spTgt spid="45"/>
                                        </p:tgtEl>
                                      </p:cBhvr>
                                    </p:animEffect>
                                    <p:animScale>
                                      <p:cBhvr>
                                        <p:cTn id="108" dur="250" autoRev="1" fill="hold"/>
                                        <p:tgtEl>
                                          <p:spTgt spid="45"/>
                                        </p:tgtEl>
                                      </p:cBhvr>
                                      <p:by x="105000" y="105000"/>
                                    </p:animScale>
                                  </p:childTnLst>
                                </p:cTn>
                              </p:par>
                            </p:childTnLst>
                          </p:cTn>
                        </p:par>
                        <p:par>
                          <p:cTn id="109" fill="hold">
                            <p:stCondLst>
                              <p:cond delay="4500"/>
                            </p:stCondLst>
                            <p:childTnLst>
                              <p:par>
                                <p:cTn id="110" presetID="17" presetClass="entr" presetSubtype="1" fill="hold" grpId="0" nodeType="afterEffect">
                                  <p:stCondLst>
                                    <p:cond delay="0"/>
                                  </p:stCondLst>
                                  <p:iterate type="lt">
                                    <p:tmPct val="40000"/>
                                  </p:iterate>
                                  <p:childTnLst>
                                    <p:set>
                                      <p:cBhvr>
                                        <p:cTn id="111" dur="1" fill="hold">
                                          <p:stCondLst>
                                            <p:cond delay="0"/>
                                          </p:stCondLst>
                                        </p:cTn>
                                        <p:tgtEl>
                                          <p:spTgt spid="49"/>
                                        </p:tgtEl>
                                        <p:attrNameLst>
                                          <p:attrName>style.visibility</p:attrName>
                                        </p:attrNameLst>
                                      </p:cBhvr>
                                      <p:to>
                                        <p:strVal val="visible"/>
                                      </p:to>
                                    </p:set>
                                    <p:anim calcmode="lin" valueType="num">
                                      <p:cBhvr>
                                        <p:cTn id="112" dur="250" fill="hold"/>
                                        <p:tgtEl>
                                          <p:spTgt spid="49"/>
                                        </p:tgtEl>
                                        <p:attrNameLst>
                                          <p:attrName>ppt_x</p:attrName>
                                        </p:attrNameLst>
                                      </p:cBhvr>
                                      <p:tavLst>
                                        <p:tav tm="0">
                                          <p:val>
                                            <p:strVal val="#ppt_x"/>
                                          </p:val>
                                        </p:tav>
                                        <p:tav tm="100000">
                                          <p:val>
                                            <p:strVal val="#ppt_x"/>
                                          </p:val>
                                        </p:tav>
                                      </p:tavLst>
                                    </p:anim>
                                    <p:anim calcmode="lin" valueType="num">
                                      <p:cBhvr>
                                        <p:cTn id="113" dur="250" fill="hold"/>
                                        <p:tgtEl>
                                          <p:spTgt spid="49"/>
                                        </p:tgtEl>
                                        <p:attrNameLst>
                                          <p:attrName>ppt_y</p:attrName>
                                        </p:attrNameLst>
                                      </p:cBhvr>
                                      <p:tavLst>
                                        <p:tav tm="0">
                                          <p:val>
                                            <p:strVal val="#ppt_y-#ppt_h/2"/>
                                          </p:val>
                                        </p:tav>
                                        <p:tav tm="100000">
                                          <p:val>
                                            <p:strVal val="#ppt_y"/>
                                          </p:val>
                                        </p:tav>
                                      </p:tavLst>
                                    </p:anim>
                                    <p:anim calcmode="lin" valueType="num">
                                      <p:cBhvr>
                                        <p:cTn id="114" dur="250" fill="hold"/>
                                        <p:tgtEl>
                                          <p:spTgt spid="49"/>
                                        </p:tgtEl>
                                        <p:attrNameLst>
                                          <p:attrName>ppt_w</p:attrName>
                                        </p:attrNameLst>
                                      </p:cBhvr>
                                      <p:tavLst>
                                        <p:tav tm="0">
                                          <p:val>
                                            <p:strVal val="#ppt_w"/>
                                          </p:val>
                                        </p:tav>
                                        <p:tav tm="100000">
                                          <p:val>
                                            <p:strVal val="#ppt_w"/>
                                          </p:val>
                                        </p:tav>
                                      </p:tavLst>
                                    </p:anim>
                                    <p:anim calcmode="lin" valueType="num">
                                      <p:cBhvr>
                                        <p:cTn id="115" dur="250" fill="hold"/>
                                        <p:tgtEl>
                                          <p:spTgt spid="49"/>
                                        </p:tgtEl>
                                        <p:attrNameLst>
                                          <p:attrName>ppt_h</p:attrName>
                                        </p:attrNameLst>
                                      </p:cBhvr>
                                      <p:tavLst>
                                        <p:tav tm="0">
                                          <p:val>
                                            <p:fltVal val="0"/>
                                          </p:val>
                                        </p:tav>
                                        <p:tav tm="100000">
                                          <p:val>
                                            <p:strVal val="#ppt_h"/>
                                          </p:val>
                                        </p:tav>
                                      </p:tavLst>
                                    </p:anim>
                                  </p:childTnLst>
                                </p:cTn>
                              </p:par>
                            </p:childTnLst>
                          </p:cTn>
                        </p:par>
                        <p:par>
                          <p:cTn id="116" fill="hold">
                            <p:stCondLst>
                              <p:cond delay="5550"/>
                            </p:stCondLst>
                            <p:childTnLst>
                              <p:par>
                                <p:cTn id="117" presetID="22" presetClass="entr" presetSubtype="8" fill="hold" grpId="0" nodeType="afterEffect">
                                  <p:stCondLst>
                                    <p:cond delay="0"/>
                                  </p:stCondLst>
                                  <p:childTnLst>
                                    <p:set>
                                      <p:cBhvr>
                                        <p:cTn id="118" dur="1" fill="hold">
                                          <p:stCondLst>
                                            <p:cond delay="0"/>
                                          </p:stCondLst>
                                        </p:cTn>
                                        <p:tgtEl>
                                          <p:spTgt spid="48"/>
                                        </p:tgtEl>
                                        <p:attrNameLst>
                                          <p:attrName>style.visibility</p:attrName>
                                        </p:attrNameLst>
                                      </p:cBhvr>
                                      <p:to>
                                        <p:strVal val="visible"/>
                                      </p:to>
                                    </p:set>
                                    <p:animEffect transition="in" filter="wipe(left)">
                                      <p:cBhvr>
                                        <p:cTn id="119" dur="500"/>
                                        <p:tgtEl>
                                          <p:spTgt spid="48"/>
                                        </p:tgtEl>
                                      </p:cBhvr>
                                    </p:animEffect>
                                  </p:childTnLst>
                                </p:cTn>
                              </p:par>
                            </p:childTnLst>
                          </p:cTn>
                        </p:par>
                        <p:par>
                          <p:cTn id="120" fill="hold">
                            <p:stCondLst>
                              <p:cond delay="6050"/>
                            </p:stCondLst>
                            <p:childTnLst>
                              <p:par>
                                <p:cTn id="121" presetID="17" presetClass="entr" presetSubtype="1" fill="hold" grpId="0" nodeType="afterEffect">
                                  <p:stCondLst>
                                    <p:cond delay="0"/>
                                  </p:stCondLst>
                                  <p:iterate type="lt">
                                    <p:tmPct val="40000"/>
                                  </p:iterate>
                                  <p:childTnLst>
                                    <p:set>
                                      <p:cBhvr>
                                        <p:cTn id="122" dur="1" fill="hold">
                                          <p:stCondLst>
                                            <p:cond delay="0"/>
                                          </p:stCondLst>
                                        </p:cTn>
                                        <p:tgtEl>
                                          <p:spTgt spid="21"/>
                                        </p:tgtEl>
                                        <p:attrNameLst>
                                          <p:attrName>style.visibility</p:attrName>
                                        </p:attrNameLst>
                                      </p:cBhvr>
                                      <p:to>
                                        <p:strVal val="visible"/>
                                      </p:to>
                                    </p:set>
                                    <p:anim calcmode="lin" valueType="num">
                                      <p:cBhvr>
                                        <p:cTn id="123" dur="250" fill="hold"/>
                                        <p:tgtEl>
                                          <p:spTgt spid="21"/>
                                        </p:tgtEl>
                                        <p:attrNameLst>
                                          <p:attrName>ppt_x</p:attrName>
                                        </p:attrNameLst>
                                      </p:cBhvr>
                                      <p:tavLst>
                                        <p:tav tm="0">
                                          <p:val>
                                            <p:strVal val="#ppt_x"/>
                                          </p:val>
                                        </p:tav>
                                        <p:tav tm="100000">
                                          <p:val>
                                            <p:strVal val="#ppt_x"/>
                                          </p:val>
                                        </p:tav>
                                      </p:tavLst>
                                    </p:anim>
                                    <p:anim calcmode="lin" valueType="num">
                                      <p:cBhvr>
                                        <p:cTn id="124" dur="250" fill="hold"/>
                                        <p:tgtEl>
                                          <p:spTgt spid="21"/>
                                        </p:tgtEl>
                                        <p:attrNameLst>
                                          <p:attrName>ppt_y</p:attrName>
                                        </p:attrNameLst>
                                      </p:cBhvr>
                                      <p:tavLst>
                                        <p:tav tm="0">
                                          <p:val>
                                            <p:strVal val="#ppt_y-#ppt_h/2"/>
                                          </p:val>
                                        </p:tav>
                                        <p:tav tm="100000">
                                          <p:val>
                                            <p:strVal val="#ppt_y"/>
                                          </p:val>
                                        </p:tav>
                                      </p:tavLst>
                                    </p:anim>
                                    <p:anim calcmode="lin" valueType="num">
                                      <p:cBhvr>
                                        <p:cTn id="125" dur="250" fill="hold"/>
                                        <p:tgtEl>
                                          <p:spTgt spid="21"/>
                                        </p:tgtEl>
                                        <p:attrNameLst>
                                          <p:attrName>ppt_w</p:attrName>
                                        </p:attrNameLst>
                                      </p:cBhvr>
                                      <p:tavLst>
                                        <p:tav tm="0">
                                          <p:val>
                                            <p:strVal val="#ppt_w"/>
                                          </p:val>
                                        </p:tav>
                                        <p:tav tm="100000">
                                          <p:val>
                                            <p:strVal val="#ppt_w"/>
                                          </p:val>
                                        </p:tav>
                                      </p:tavLst>
                                    </p:anim>
                                    <p:anim calcmode="lin" valueType="num">
                                      <p:cBhvr>
                                        <p:cTn id="126" dur="250" fill="hold"/>
                                        <p:tgtEl>
                                          <p:spTgt spid="21"/>
                                        </p:tgtEl>
                                        <p:attrNameLst>
                                          <p:attrName>ppt_h</p:attrName>
                                        </p:attrNameLst>
                                      </p:cBhvr>
                                      <p:tavLst>
                                        <p:tav tm="0">
                                          <p:val>
                                            <p:fltVal val="0"/>
                                          </p:val>
                                        </p:tav>
                                        <p:tav tm="100000">
                                          <p:val>
                                            <p:strVal val="#ppt_h"/>
                                          </p:val>
                                        </p:tav>
                                      </p:tavLst>
                                    </p:anim>
                                  </p:childTnLst>
                                </p:cTn>
                              </p:par>
                            </p:childTnLst>
                          </p:cTn>
                        </p:par>
                        <p:par>
                          <p:cTn id="127" fill="hold">
                            <p:stCondLst>
                              <p:cond delay="7100"/>
                            </p:stCondLst>
                            <p:childTnLst>
                              <p:par>
                                <p:cTn id="128" presetID="22" presetClass="entr" presetSubtype="8" fill="hold" grpId="0" nodeType="afterEffect">
                                  <p:stCondLst>
                                    <p:cond delay="0"/>
                                  </p:stCondLst>
                                  <p:childTnLst>
                                    <p:set>
                                      <p:cBhvr>
                                        <p:cTn id="129" dur="1" fill="hold">
                                          <p:stCondLst>
                                            <p:cond delay="0"/>
                                          </p:stCondLst>
                                        </p:cTn>
                                        <p:tgtEl>
                                          <p:spTgt spid="20"/>
                                        </p:tgtEl>
                                        <p:attrNameLst>
                                          <p:attrName>style.visibility</p:attrName>
                                        </p:attrNameLst>
                                      </p:cBhvr>
                                      <p:to>
                                        <p:strVal val="visible"/>
                                      </p:to>
                                    </p:set>
                                    <p:animEffect transition="in" filter="wipe(left)">
                                      <p:cBhvr>
                                        <p:cTn id="130" dur="500"/>
                                        <p:tgtEl>
                                          <p:spTgt spid="20"/>
                                        </p:tgtEl>
                                      </p:cBhvr>
                                    </p:animEffect>
                                  </p:childTnLst>
                                </p:cTn>
                              </p:par>
                            </p:childTnLst>
                          </p:cTn>
                        </p:par>
                        <p:par>
                          <p:cTn id="131" fill="hold">
                            <p:stCondLst>
                              <p:cond delay="7600"/>
                            </p:stCondLst>
                            <p:childTnLst>
                              <p:par>
                                <p:cTn id="132" presetID="17" presetClass="entr" presetSubtype="1" fill="hold" grpId="0" nodeType="afterEffect">
                                  <p:stCondLst>
                                    <p:cond delay="0"/>
                                  </p:stCondLst>
                                  <p:iterate type="lt">
                                    <p:tmPct val="40000"/>
                                  </p:iterate>
                                  <p:childTnLst>
                                    <p:set>
                                      <p:cBhvr>
                                        <p:cTn id="133" dur="1" fill="hold">
                                          <p:stCondLst>
                                            <p:cond delay="0"/>
                                          </p:stCondLst>
                                        </p:cTn>
                                        <p:tgtEl>
                                          <p:spTgt spid="24"/>
                                        </p:tgtEl>
                                        <p:attrNameLst>
                                          <p:attrName>style.visibility</p:attrName>
                                        </p:attrNameLst>
                                      </p:cBhvr>
                                      <p:to>
                                        <p:strVal val="visible"/>
                                      </p:to>
                                    </p:set>
                                    <p:anim calcmode="lin" valueType="num">
                                      <p:cBhvr>
                                        <p:cTn id="134" dur="250" fill="hold"/>
                                        <p:tgtEl>
                                          <p:spTgt spid="24"/>
                                        </p:tgtEl>
                                        <p:attrNameLst>
                                          <p:attrName>ppt_x</p:attrName>
                                        </p:attrNameLst>
                                      </p:cBhvr>
                                      <p:tavLst>
                                        <p:tav tm="0">
                                          <p:val>
                                            <p:strVal val="#ppt_x"/>
                                          </p:val>
                                        </p:tav>
                                        <p:tav tm="100000">
                                          <p:val>
                                            <p:strVal val="#ppt_x"/>
                                          </p:val>
                                        </p:tav>
                                      </p:tavLst>
                                    </p:anim>
                                    <p:anim calcmode="lin" valueType="num">
                                      <p:cBhvr>
                                        <p:cTn id="135" dur="250" fill="hold"/>
                                        <p:tgtEl>
                                          <p:spTgt spid="24"/>
                                        </p:tgtEl>
                                        <p:attrNameLst>
                                          <p:attrName>ppt_y</p:attrName>
                                        </p:attrNameLst>
                                      </p:cBhvr>
                                      <p:tavLst>
                                        <p:tav tm="0">
                                          <p:val>
                                            <p:strVal val="#ppt_y-#ppt_h/2"/>
                                          </p:val>
                                        </p:tav>
                                        <p:tav tm="100000">
                                          <p:val>
                                            <p:strVal val="#ppt_y"/>
                                          </p:val>
                                        </p:tav>
                                      </p:tavLst>
                                    </p:anim>
                                    <p:anim calcmode="lin" valueType="num">
                                      <p:cBhvr>
                                        <p:cTn id="136" dur="250" fill="hold"/>
                                        <p:tgtEl>
                                          <p:spTgt spid="24"/>
                                        </p:tgtEl>
                                        <p:attrNameLst>
                                          <p:attrName>ppt_w</p:attrName>
                                        </p:attrNameLst>
                                      </p:cBhvr>
                                      <p:tavLst>
                                        <p:tav tm="0">
                                          <p:val>
                                            <p:strVal val="#ppt_w"/>
                                          </p:val>
                                        </p:tav>
                                        <p:tav tm="100000">
                                          <p:val>
                                            <p:strVal val="#ppt_w"/>
                                          </p:val>
                                        </p:tav>
                                      </p:tavLst>
                                    </p:anim>
                                    <p:anim calcmode="lin" valueType="num">
                                      <p:cBhvr>
                                        <p:cTn id="137" dur="250" fill="hold"/>
                                        <p:tgtEl>
                                          <p:spTgt spid="24"/>
                                        </p:tgtEl>
                                        <p:attrNameLst>
                                          <p:attrName>ppt_h</p:attrName>
                                        </p:attrNameLst>
                                      </p:cBhvr>
                                      <p:tavLst>
                                        <p:tav tm="0">
                                          <p:val>
                                            <p:fltVal val="0"/>
                                          </p:val>
                                        </p:tav>
                                        <p:tav tm="100000">
                                          <p:val>
                                            <p:strVal val="#ppt_h"/>
                                          </p:val>
                                        </p:tav>
                                      </p:tavLst>
                                    </p:anim>
                                  </p:childTnLst>
                                </p:cTn>
                              </p:par>
                            </p:childTnLst>
                          </p:cTn>
                        </p:par>
                        <p:par>
                          <p:cTn id="138" fill="hold">
                            <p:stCondLst>
                              <p:cond delay="8650"/>
                            </p:stCondLst>
                            <p:childTnLst>
                              <p:par>
                                <p:cTn id="139" presetID="22" presetClass="entr" presetSubtype="8" fill="hold" grpId="0" nodeType="afterEffect">
                                  <p:stCondLst>
                                    <p:cond delay="0"/>
                                  </p:stCondLst>
                                  <p:childTnLst>
                                    <p:set>
                                      <p:cBhvr>
                                        <p:cTn id="140" dur="1" fill="hold">
                                          <p:stCondLst>
                                            <p:cond delay="0"/>
                                          </p:stCondLst>
                                        </p:cTn>
                                        <p:tgtEl>
                                          <p:spTgt spid="23"/>
                                        </p:tgtEl>
                                        <p:attrNameLst>
                                          <p:attrName>style.visibility</p:attrName>
                                        </p:attrNameLst>
                                      </p:cBhvr>
                                      <p:to>
                                        <p:strVal val="visible"/>
                                      </p:to>
                                    </p:set>
                                    <p:animEffect transition="in" filter="wipe(left)">
                                      <p:cBhvr>
                                        <p:cTn id="141" dur="500"/>
                                        <p:tgtEl>
                                          <p:spTgt spid="23"/>
                                        </p:tgtEl>
                                      </p:cBhvr>
                                    </p:animEffect>
                                  </p:childTnLst>
                                </p:cTn>
                              </p:par>
                            </p:childTnLst>
                          </p:cTn>
                        </p:par>
                        <p:par>
                          <p:cTn id="142" fill="hold">
                            <p:stCondLst>
                              <p:cond delay="9150"/>
                            </p:stCondLst>
                            <p:childTnLst>
                              <p:par>
                                <p:cTn id="143" presetID="17" presetClass="entr" presetSubtype="1" fill="hold" grpId="0" nodeType="afterEffect">
                                  <p:stCondLst>
                                    <p:cond delay="0"/>
                                  </p:stCondLst>
                                  <p:iterate type="lt">
                                    <p:tmPct val="40000"/>
                                  </p:iterate>
                                  <p:childTnLst>
                                    <p:set>
                                      <p:cBhvr>
                                        <p:cTn id="144" dur="1" fill="hold">
                                          <p:stCondLst>
                                            <p:cond delay="0"/>
                                          </p:stCondLst>
                                        </p:cTn>
                                        <p:tgtEl>
                                          <p:spTgt spid="27"/>
                                        </p:tgtEl>
                                        <p:attrNameLst>
                                          <p:attrName>style.visibility</p:attrName>
                                        </p:attrNameLst>
                                      </p:cBhvr>
                                      <p:to>
                                        <p:strVal val="visible"/>
                                      </p:to>
                                    </p:set>
                                    <p:anim calcmode="lin" valueType="num">
                                      <p:cBhvr>
                                        <p:cTn id="145" dur="250" fill="hold"/>
                                        <p:tgtEl>
                                          <p:spTgt spid="27"/>
                                        </p:tgtEl>
                                        <p:attrNameLst>
                                          <p:attrName>ppt_x</p:attrName>
                                        </p:attrNameLst>
                                      </p:cBhvr>
                                      <p:tavLst>
                                        <p:tav tm="0">
                                          <p:val>
                                            <p:strVal val="#ppt_x"/>
                                          </p:val>
                                        </p:tav>
                                        <p:tav tm="100000">
                                          <p:val>
                                            <p:strVal val="#ppt_x"/>
                                          </p:val>
                                        </p:tav>
                                      </p:tavLst>
                                    </p:anim>
                                    <p:anim calcmode="lin" valueType="num">
                                      <p:cBhvr>
                                        <p:cTn id="146" dur="250" fill="hold"/>
                                        <p:tgtEl>
                                          <p:spTgt spid="27"/>
                                        </p:tgtEl>
                                        <p:attrNameLst>
                                          <p:attrName>ppt_y</p:attrName>
                                        </p:attrNameLst>
                                      </p:cBhvr>
                                      <p:tavLst>
                                        <p:tav tm="0">
                                          <p:val>
                                            <p:strVal val="#ppt_y-#ppt_h/2"/>
                                          </p:val>
                                        </p:tav>
                                        <p:tav tm="100000">
                                          <p:val>
                                            <p:strVal val="#ppt_y"/>
                                          </p:val>
                                        </p:tav>
                                      </p:tavLst>
                                    </p:anim>
                                    <p:anim calcmode="lin" valueType="num">
                                      <p:cBhvr>
                                        <p:cTn id="147" dur="250" fill="hold"/>
                                        <p:tgtEl>
                                          <p:spTgt spid="27"/>
                                        </p:tgtEl>
                                        <p:attrNameLst>
                                          <p:attrName>ppt_w</p:attrName>
                                        </p:attrNameLst>
                                      </p:cBhvr>
                                      <p:tavLst>
                                        <p:tav tm="0">
                                          <p:val>
                                            <p:strVal val="#ppt_w"/>
                                          </p:val>
                                        </p:tav>
                                        <p:tav tm="100000">
                                          <p:val>
                                            <p:strVal val="#ppt_w"/>
                                          </p:val>
                                        </p:tav>
                                      </p:tavLst>
                                    </p:anim>
                                    <p:anim calcmode="lin" valueType="num">
                                      <p:cBhvr>
                                        <p:cTn id="148" dur="250" fill="hold"/>
                                        <p:tgtEl>
                                          <p:spTgt spid="27"/>
                                        </p:tgtEl>
                                        <p:attrNameLst>
                                          <p:attrName>ppt_h</p:attrName>
                                        </p:attrNameLst>
                                      </p:cBhvr>
                                      <p:tavLst>
                                        <p:tav tm="0">
                                          <p:val>
                                            <p:fltVal val="0"/>
                                          </p:val>
                                        </p:tav>
                                        <p:tav tm="100000">
                                          <p:val>
                                            <p:strVal val="#ppt_h"/>
                                          </p:val>
                                        </p:tav>
                                      </p:tavLst>
                                    </p:anim>
                                  </p:childTnLst>
                                </p:cTn>
                              </p:par>
                            </p:childTnLst>
                          </p:cTn>
                        </p:par>
                        <p:par>
                          <p:cTn id="149" fill="hold">
                            <p:stCondLst>
                              <p:cond delay="10200"/>
                            </p:stCondLst>
                            <p:childTnLst>
                              <p:par>
                                <p:cTn id="150" presetID="22" presetClass="entr" presetSubtype="8" fill="hold" grpId="0" nodeType="afterEffect">
                                  <p:stCondLst>
                                    <p:cond delay="0"/>
                                  </p:stCondLst>
                                  <p:childTnLst>
                                    <p:set>
                                      <p:cBhvr>
                                        <p:cTn id="151" dur="1" fill="hold">
                                          <p:stCondLst>
                                            <p:cond delay="0"/>
                                          </p:stCondLst>
                                        </p:cTn>
                                        <p:tgtEl>
                                          <p:spTgt spid="26"/>
                                        </p:tgtEl>
                                        <p:attrNameLst>
                                          <p:attrName>style.visibility</p:attrName>
                                        </p:attrNameLst>
                                      </p:cBhvr>
                                      <p:to>
                                        <p:strVal val="visible"/>
                                      </p:to>
                                    </p:set>
                                    <p:animEffect transition="in" filter="wipe(left)">
                                      <p:cBhvr>
                                        <p:cTn id="152" dur="500"/>
                                        <p:tgtEl>
                                          <p:spTgt spid="26"/>
                                        </p:tgtEl>
                                      </p:cBhvr>
                                    </p:animEffect>
                                  </p:childTnLst>
                                </p:cTn>
                              </p:par>
                            </p:childTnLst>
                          </p:cTn>
                        </p:par>
                        <p:par>
                          <p:cTn id="153" fill="hold">
                            <p:stCondLst>
                              <p:cond delay="10700"/>
                            </p:stCondLst>
                            <p:childTnLst>
                              <p:par>
                                <p:cTn id="154" presetID="17" presetClass="entr" presetSubtype="1" fill="hold" grpId="0" nodeType="afterEffect">
                                  <p:stCondLst>
                                    <p:cond delay="0"/>
                                  </p:stCondLst>
                                  <p:iterate type="lt">
                                    <p:tmPct val="40000"/>
                                  </p:iterate>
                                  <p:childTnLst>
                                    <p:set>
                                      <p:cBhvr>
                                        <p:cTn id="155" dur="1" fill="hold">
                                          <p:stCondLst>
                                            <p:cond delay="0"/>
                                          </p:stCondLst>
                                        </p:cTn>
                                        <p:tgtEl>
                                          <p:spTgt spid="29"/>
                                        </p:tgtEl>
                                        <p:attrNameLst>
                                          <p:attrName>style.visibility</p:attrName>
                                        </p:attrNameLst>
                                      </p:cBhvr>
                                      <p:to>
                                        <p:strVal val="visible"/>
                                      </p:to>
                                    </p:set>
                                    <p:anim calcmode="lin" valueType="num">
                                      <p:cBhvr>
                                        <p:cTn id="156" dur="250" fill="hold"/>
                                        <p:tgtEl>
                                          <p:spTgt spid="29"/>
                                        </p:tgtEl>
                                        <p:attrNameLst>
                                          <p:attrName>ppt_x</p:attrName>
                                        </p:attrNameLst>
                                      </p:cBhvr>
                                      <p:tavLst>
                                        <p:tav tm="0">
                                          <p:val>
                                            <p:strVal val="#ppt_x"/>
                                          </p:val>
                                        </p:tav>
                                        <p:tav tm="100000">
                                          <p:val>
                                            <p:strVal val="#ppt_x"/>
                                          </p:val>
                                        </p:tav>
                                      </p:tavLst>
                                    </p:anim>
                                    <p:anim calcmode="lin" valueType="num">
                                      <p:cBhvr>
                                        <p:cTn id="157" dur="250" fill="hold"/>
                                        <p:tgtEl>
                                          <p:spTgt spid="29"/>
                                        </p:tgtEl>
                                        <p:attrNameLst>
                                          <p:attrName>ppt_y</p:attrName>
                                        </p:attrNameLst>
                                      </p:cBhvr>
                                      <p:tavLst>
                                        <p:tav tm="0">
                                          <p:val>
                                            <p:strVal val="#ppt_y-#ppt_h/2"/>
                                          </p:val>
                                        </p:tav>
                                        <p:tav tm="100000">
                                          <p:val>
                                            <p:strVal val="#ppt_y"/>
                                          </p:val>
                                        </p:tav>
                                      </p:tavLst>
                                    </p:anim>
                                    <p:anim calcmode="lin" valueType="num">
                                      <p:cBhvr>
                                        <p:cTn id="158" dur="250" fill="hold"/>
                                        <p:tgtEl>
                                          <p:spTgt spid="29"/>
                                        </p:tgtEl>
                                        <p:attrNameLst>
                                          <p:attrName>ppt_w</p:attrName>
                                        </p:attrNameLst>
                                      </p:cBhvr>
                                      <p:tavLst>
                                        <p:tav tm="0">
                                          <p:val>
                                            <p:strVal val="#ppt_w"/>
                                          </p:val>
                                        </p:tav>
                                        <p:tav tm="100000">
                                          <p:val>
                                            <p:strVal val="#ppt_w"/>
                                          </p:val>
                                        </p:tav>
                                      </p:tavLst>
                                    </p:anim>
                                    <p:anim calcmode="lin" valueType="num">
                                      <p:cBhvr>
                                        <p:cTn id="159" dur="250" fill="hold"/>
                                        <p:tgtEl>
                                          <p:spTgt spid="29"/>
                                        </p:tgtEl>
                                        <p:attrNameLst>
                                          <p:attrName>ppt_h</p:attrName>
                                        </p:attrNameLst>
                                      </p:cBhvr>
                                      <p:tavLst>
                                        <p:tav tm="0">
                                          <p:val>
                                            <p:fltVal val="0"/>
                                          </p:val>
                                        </p:tav>
                                        <p:tav tm="100000">
                                          <p:val>
                                            <p:strVal val="#ppt_h"/>
                                          </p:val>
                                        </p:tav>
                                      </p:tavLst>
                                    </p:anim>
                                  </p:childTnLst>
                                </p:cTn>
                              </p:par>
                            </p:childTnLst>
                          </p:cTn>
                        </p:par>
                        <p:par>
                          <p:cTn id="160" fill="hold">
                            <p:stCondLst>
                              <p:cond delay="11750"/>
                            </p:stCondLst>
                            <p:childTnLst>
                              <p:par>
                                <p:cTn id="161" presetID="22" presetClass="entr" presetSubtype="8" fill="hold" grpId="0" nodeType="afterEffect">
                                  <p:stCondLst>
                                    <p:cond delay="0"/>
                                  </p:stCondLst>
                                  <p:childTnLst>
                                    <p:set>
                                      <p:cBhvr>
                                        <p:cTn id="162" dur="1" fill="hold">
                                          <p:stCondLst>
                                            <p:cond delay="0"/>
                                          </p:stCondLst>
                                        </p:cTn>
                                        <p:tgtEl>
                                          <p:spTgt spid="28"/>
                                        </p:tgtEl>
                                        <p:attrNameLst>
                                          <p:attrName>style.visibility</p:attrName>
                                        </p:attrNameLst>
                                      </p:cBhvr>
                                      <p:to>
                                        <p:strVal val="visible"/>
                                      </p:to>
                                    </p:set>
                                    <p:animEffect transition="in" filter="wipe(left)">
                                      <p:cBhvr>
                                        <p:cTn id="163" dur="500"/>
                                        <p:tgtEl>
                                          <p:spTgt spid="28"/>
                                        </p:tgtEl>
                                      </p:cBhvr>
                                    </p:animEffect>
                                  </p:childTnLst>
                                </p:cTn>
                              </p:par>
                            </p:childTnLst>
                          </p:cTn>
                        </p:par>
                        <p:par>
                          <p:cTn id="164" fill="hold">
                            <p:stCondLst>
                              <p:cond delay="12250"/>
                            </p:stCondLst>
                            <p:childTnLst>
                              <p:par>
                                <p:cTn id="165" presetID="17" presetClass="entr" presetSubtype="1" fill="hold" grpId="0" nodeType="afterEffect">
                                  <p:stCondLst>
                                    <p:cond delay="0"/>
                                  </p:stCondLst>
                                  <p:iterate type="lt">
                                    <p:tmPct val="40000"/>
                                  </p:iterate>
                                  <p:childTnLst>
                                    <p:set>
                                      <p:cBhvr>
                                        <p:cTn id="166" dur="1" fill="hold">
                                          <p:stCondLst>
                                            <p:cond delay="0"/>
                                          </p:stCondLst>
                                        </p:cTn>
                                        <p:tgtEl>
                                          <p:spTgt spid="31"/>
                                        </p:tgtEl>
                                        <p:attrNameLst>
                                          <p:attrName>style.visibility</p:attrName>
                                        </p:attrNameLst>
                                      </p:cBhvr>
                                      <p:to>
                                        <p:strVal val="visible"/>
                                      </p:to>
                                    </p:set>
                                    <p:anim calcmode="lin" valueType="num">
                                      <p:cBhvr>
                                        <p:cTn id="167" dur="250" fill="hold"/>
                                        <p:tgtEl>
                                          <p:spTgt spid="31"/>
                                        </p:tgtEl>
                                        <p:attrNameLst>
                                          <p:attrName>ppt_x</p:attrName>
                                        </p:attrNameLst>
                                      </p:cBhvr>
                                      <p:tavLst>
                                        <p:tav tm="0">
                                          <p:val>
                                            <p:strVal val="#ppt_x"/>
                                          </p:val>
                                        </p:tav>
                                        <p:tav tm="100000">
                                          <p:val>
                                            <p:strVal val="#ppt_x"/>
                                          </p:val>
                                        </p:tav>
                                      </p:tavLst>
                                    </p:anim>
                                    <p:anim calcmode="lin" valueType="num">
                                      <p:cBhvr>
                                        <p:cTn id="168" dur="250" fill="hold"/>
                                        <p:tgtEl>
                                          <p:spTgt spid="31"/>
                                        </p:tgtEl>
                                        <p:attrNameLst>
                                          <p:attrName>ppt_y</p:attrName>
                                        </p:attrNameLst>
                                      </p:cBhvr>
                                      <p:tavLst>
                                        <p:tav tm="0">
                                          <p:val>
                                            <p:strVal val="#ppt_y-#ppt_h/2"/>
                                          </p:val>
                                        </p:tav>
                                        <p:tav tm="100000">
                                          <p:val>
                                            <p:strVal val="#ppt_y"/>
                                          </p:val>
                                        </p:tav>
                                      </p:tavLst>
                                    </p:anim>
                                    <p:anim calcmode="lin" valueType="num">
                                      <p:cBhvr>
                                        <p:cTn id="169" dur="250" fill="hold"/>
                                        <p:tgtEl>
                                          <p:spTgt spid="31"/>
                                        </p:tgtEl>
                                        <p:attrNameLst>
                                          <p:attrName>ppt_w</p:attrName>
                                        </p:attrNameLst>
                                      </p:cBhvr>
                                      <p:tavLst>
                                        <p:tav tm="0">
                                          <p:val>
                                            <p:strVal val="#ppt_w"/>
                                          </p:val>
                                        </p:tav>
                                        <p:tav tm="100000">
                                          <p:val>
                                            <p:strVal val="#ppt_w"/>
                                          </p:val>
                                        </p:tav>
                                      </p:tavLst>
                                    </p:anim>
                                    <p:anim calcmode="lin" valueType="num">
                                      <p:cBhvr>
                                        <p:cTn id="170" dur="250" fill="hold"/>
                                        <p:tgtEl>
                                          <p:spTgt spid="31"/>
                                        </p:tgtEl>
                                        <p:attrNameLst>
                                          <p:attrName>ppt_h</p:attrName>
                                        </p:attrNameLst>
                                      </p:cBhvr>
                                      <p:tavLst>
                                        <p:tav tm="0">
                                          <p:val>
                                            <p:fltVal val="0"/>
                                          </p:val>
                                        </p:tav>
                                        <p:tav tm="100000">
                                          <p:val>
                                            <p:strVal val="#ppt_h"/>
                                          </p:val>
                                        </p:tav>
                                      </p:tavLst>
                                    </p:anim>
                                  </p:childTnLst>
                                </p:cTn>
                              </p:par>
                            </p:childTnLst>
                          </p:cTn>
                        </p:par>
                        <p:par>
                          <p:cTn id="171" fill="hold">
                            <p:stCondLst>
                              <p:cond delay="13300"/>
                            </p:stCondLst>
                            <p:childTnLst>
                              <p:par>
                                <p:cTn id="172" presetID="22" presetClass="entr" presetSubtype="8" fill="hold" grpId="0" nodeType="afterEffect">
                                  <p:stCondLst>
                                    <p:cond delay="0"/>
                                  </p:stCondLst>
                                  <p:childTnLst>
                                    <p:set>
                                      <p:cBhvr>
                                        <p:cTn id="173" dur="1" fill="hold">
                                          <p:stCondLst>
                                            <p:cond delay="0"/>
                                          </p:stCondLst>
                                        </p:cTn>
                                        <p:tgtEl>
                                          <p:spTgt spid="30"/>
                                        </p:tgtEl>
                                        <p:attrNameLst>
                                          <p:attrName>style.visibility</p:attrName>
                                        </p:attrNameLst>
                                      </p:cBhvr>
                                      <p:to>
                                        <p:strVal val="visible"/>
                                      </p:to>
                                    </p:set>
                                    <p:animEffect transition="in" filter="wipe(left)">
                                      <p:cBhvr>
                                        <p:cTn id="174" dur="500"/>
                                        <p:tgtEl>
                                          <p:spTgt spid="30"/>
                                        </p:tgtEl>
                                      </p:cBhvr>
                                    </p:animEffect>
                                  </p:childTnLst>
                                </p:cTn>
                              </p:par>
                            </p:childTnLst>
                          </p:cTn>
                        </p:par>
                        <p:par>
                          <p:cTn id="175" fill="hold">
                            <p:stCondLst>
                              <p:cond delay="13800"/>
                            </p:stCondLst>
                            <p:childTnLst>
                              <p:par>
                                <p:cTn id="176" presetID="17" presetClass="entr" presetSubtype="1" fill="hold" grpId="0" nodeType="afterEffect">
                                  <p:stCondLst>
                                    <p:cond delay="0"/>
                                  </p:stCondLst>
                                  <p:iterate type="lt">
                                    <p:tmPct val="40000"/>
                                  </p:iterate>
                                  <p:childTnLst>
                                    <p:set>
                                      <p:cBhvr>
                                        <p:cTn id="177" dur="1" fill="hold">
                                          <p:stCondLst>
                                            <p:cond delay="0"/>
                                          </p:stCondLst>
                                        </p:cTn>
                                        <p:tgtEl>
                                          <p:spTgt spid="33"/>
                                        </p:tgtEl>
                                        <p:attrNameLst>
                                          <p:attrName>style.visibility</p:attrName>
                                        </p:attrNameLst>
                                      </p:cBhvr>
                                      <p:to>
                                        <p:strVal val="visible"/>
                                      </p:to>
                                    </p:set>
                                    <p:anim calcmode="lin" valueType="num">
                                      <p:cBhvr>
                                        <p:cTn id="178" dur="250" fill="hold"/>
                                        <p:tgtEl>
                                          <p:spTgt spid="33"/>
                                        </p:tgtEl>
                                        <p:attrNameLst>
                                          <p:attrName>ppt_x</p:attrName>
                                        </p:attrNameLst>
                                      </p:cBhvr>
                                      <p:tavLst>
                                        <p:tav tm="0">
                                          <p:val>
                                            <p:strVal val="#ppt_x"/>
                                          </p:val>
                                        </p:tav>
                                        <p:tav tm="100000">
                                          <p:val>
                                            <p:strVal val="#ppt_x"/>
                                          </p:val>
                                        </p:tav>
                                      </p:tavLst>
                                    </p:anim>
                                    <p:anim calcmode="lin" valueType="num">
                                      <p:cBhvr>
                                        <p:cTn id="179" dur="250" fill="hold"/>
                                        <p:tgtEl>
                                          <p:spTgt spid="33"/>
                                        </p:tgtEl>
                                        <p:attrNameLst>
                                          <p:attrName>ppt_y</p:attrName>
                                        </p:attrNameLst>
                                      </p:cBhvr>
                                      <p:tavLst>
                                        <p:tav tm="0">
                                          <p:val>
                                            <p:strVal val="#ppt_y-#ppt_h/2"/>
                                          </p:val>
                                        </p:tav>
                                        <p:tav tm="100000">
                                          <p:val>
                                            <p:strVal val="#ppt_y"/>
                                          </p:val>
                                        </p:tav>
                                      </p:tavLst>
                                    </p:anim>
                                    <p:anim calcmode="lin" valueType="num">
                                      <p:cBhvr>
                                        <p:cTn id="180" dur="250" fill="hold"/>
                                        <p:tgtEl>
                                          <p:spTgt spid="33"/>
                                        </p:tgtEl>
                                        <p:attrNameLst>
                                          <p:attrName>ppt_w</p:attrName>
                                        </p:attrNameLst>
                                      </p:cBhvr>
                                      <p:tavLst>
                                        <p:tav tm="0">
                                          <p:val>
                                            <p:strVal val="#ppt_w"/>
                                          </p:val>
                                        </p:tav>
                                        <p:tav tm="100000">
                                          <p:val>
                                            <p:strVal val="#ppt_w"/>
                                          </p:val>
                                        </p:tav>
                                      </p:tavLst>
                                    </p:anim>
                                    <p:anim calcmode="lin" valueType="num">
                                      <p:cBhvr>
                                        <p:cTn id="181" dur="250" fill="hold"/>
                                        <p:tgtEl>
                                          <p:spTgt spid="33"/>
                                        </p:tgtEl>
                                        <p:attrNameLst>
                                          <p:attrName>ppt_h</p:attrName>
                                        </p:attrNameLst>
                                      </p:cBhvr>
                                      <p:tavLst>
                                        <p:tav tm="0">
                                          <p:val>
                                            <p:fltVal val="0"/>
                                          </p:val>
                                        </p:tav>
                                        <p:tav tm="100000">
                                          <p:val>
                                            <p:strVal val="#ppt_h"/>
                                          </p:val>
                                        </p:tav>
                                      </p:tavLst>
                                    </p:anim>
                                  </p:childTnLst>
                                </p:cTn>
                              </p:par>
                            </p:childTnLst>
                          </p:cTn>
                        </p:par>
                        <p:par>
                          <p:cTn id="182" fill="hold">
                            <p:stCondLst>
                              <p:cond delay="14850"/>
                            </p:stCondLst>
                            <p:childTnLst>
                              <p:par>
                                <p:cTn id="183" presetID="22" presetClass="entr" presetSubtype="8" fill="hold" grpId="0" nodeType="afterEffect">
                                  <p:stCondLst>
                                    <p:cond delay="0"/>
                                  </p:stCondLst>
                                  <p:childTnLst>
                                    <p:set>
                                      <p:cBhvr>
                                        <p:cTn id="184" dur="1" fill="hold">
                                          <p:stCondLst>
                                            <p:cond delay="0"/>
                                          </p:stCondLst>
                                        </p:cTn>
                                        <p:tgtEl>
                                          <p:spTgt spid="32"/>
                                        </p:tgtEl>
                                        <p:attrNameLst>
                                          <p:attrName>style.visibility</p:attrName>
                                        </p:attrNameLst>
                                      </p:cBhvr>
                                      <p:to>
                                        <p:strVal val="visible"/>
                                      </p:to>
                                    </p:set>
                                    <p:animEffect transition="in" filter="wipe(left)">
                                      <p:cBhvr>
                                        <p:cTn id="185" dur="500"/>
                                        <p:tgtEl>
                                          <p:spTgt spid="32"/>
                                        </p:tgtEl>
                                      </p:cBhvr>
                                    </p:animEffect>
                                  </p:childTnLst>
                                </p:cTn>
                              </p:par>
                            </p:childTnLst>
                          </p:cTn>
                        </p:par>
                        <p:par>
                          <p:cTn id="186" fill="hold">
                            <p:stCondLst>
                              <p:cond delay="15350"/>
                            </p:stCondLst>
                            <p:childTnLst>
                              <p:par>
                                <p:cTn id="187" presetID="17" presetClass="entr" presetSubtype="1" fill="hold" grpId="0" nodeType="afterEffect">
                                  <p:stCondLst>
                                    <p:cond delay="0"/>
                                  </p:stCondLst>
                                  <p:iterate type="lt">
                                    <p:tmPct val="40000"/>
                                  </p:iterate>
                                  <p:childTnLst>
                                    <p:set>
                                      <p:cBhvr>
                                        <p:cTn id="188" dur="1" fill="hold">
                                          <p:stCondLst>
                                            <p:cond delay="0"/>
                                          </p:stCondLst>
                                        </p:cTn>
                                        <p:tgtEl>
                                          <p:spTgt spid="35"/>
                                        </p:tgtEl>
                                        <p:attrNameLst>
                                          <p:attrName>style.visibility</p:attrName>
                                        </p:attrNameLst>
                                      </p:cBhvr>
                                      <p:to>
                                        <p:strVal val="visible"/>
                                      </p:to>
                                    </p:set>
                                    <p:anim calcmode="lin" valueType="num">
                                      <p:cBhvr>
                                        <p:cTn id="189" dur="250" fill="hold"/>
                                        <p:tgtEl>
                                          <p:spTgt spid="35"/>
                                        </p:tgtEl>
                                        <p:attrNameLst>
                                          <p:attrName>ppt_x</p:attrName>
                                        </p:attrNameLst>
                                      </p:cBhvr>
                                      <p:tavLst>
                                        <p:tav tm="0">
                                          <p:val>
                                            <p:strVal val="#ppt_x"/>
                                          </p:val>
                                        </p:tav>
                                        <p:tav tm="100000">
                                          <p:val>
                                            <p:strVal val="#ppt_x"/>
                                          </p:val>
                                        </p:tav>
                                      </p:tavLst>
                                    </p:anim>
                                    <p:anim calcmode="lin" valueType="num">
                                      <p:cBhvr>
                                        <p:cTn id="190" dur="250" fill="hold"/>
                                        <p:tgtEl>
                                          <p:spTgt spid="35"/>
                                        </p:tgtEl>
                                        <p:attrNameLst>
                                          <p:attrName>ppt_y</p:attrName>
                                        </p:attrNameLst>
                                      </p:cBhvr>
                                      <p:tavLst>
                                        <p:tav tm="0">
                                          <p:val>
                                            <p:strVal val="#ppt_y-#ppt_h/2"/>
                                          </p:val>
                                        </p:tav>
                                        <p:tav tm="100000">
                                          <p:val>
                                            <p:strVal val="#ppt_y"/>
                                          </p:val>
                                        </p:tav>
                                      </p:tavLst>
                                    </p:anim>
                                    <p:anim calcmode="lin" valueType="num">
                                      <p:cBhvr>
                                        <p:cTn id="191" dur="250" fill="hold"/>
                                        <p:tgtEl>
                                          <p:spTgt spid="35"/>
                                        </p:tgtEl>
                                        <p:attrNameLst>
                                          <p:attrName>ppt_w</p:attrName>
                                        </p:attrNameLst>
                                      </p:cBhvr>
                                      <p:tavLst>
                                        <p:tav tm="0">
                                          <p:val>
                                            <p:strVal val="#ppt_w"/>
                                          </p:val>
                                        </p:tav>
                                        <p:tav tm="100000">
                                          <p:val>
                                            <p:strVal val="#ppt_w"/>
                                          </p:val>
                                        </p:tav>
                                      </p:tavLst>
                                    </p:anim>
                                    <p:anim calcmode="lin" valueType="num">
                                      <p:cBhvr>
                                        <p:cTn id="192" dur="250" fill="hold"/>
                                        <p:tgtEl>
                                          <p:spTgt spid="35"/>
                                        </p:tgtEl>
                                        <p:attrNameLst>
                                          <p:attrName>ppt_h</p:attrName>
                                        </p:attrNameLst>
                                      </p:cBhvr>
                                      <p:tavLst>
                                        <p:tav tm="0">
                                          <p:val>
                                            <p:fltVal val="0"/>
                                          </p:val>
                                        </p:tav>
                                        <p:tav tm="100000">
                                          <p:val>
                                            <p:strVal val="#ppt_h"/>
                                          </p:val>
                                        </p:tav>
                                      </p:tavLst>
                                    </p:anim>
                                  </p:childTnLst>
                                </p:cTn>
                              </p:par>
                            </p:childTnLst>
                          </p:cTn>
                        </p:par>
                        <p:par>
                          <p:cTn id="193" fill="hold">
                            <p:stCondLst>
                              <p:cond delay="16400"/>
                            </p:stCondLst>
                            <p:childTnLst>
                              <p:par>
                                <p:cTn id="194" presetID="22" presetClass="entr" presetSubtype="8" fill="hold" grpId="0" nodeType="afterEffect">
                                  <p:stCondLst>
                                    <p:cond delay="0"/>
                                  </p:stCondLst>
                                  <p:childTnLst>
                                    <p:set>
                                      <p:cBhvr>
                                        <p:cTn id="195" dur="1" fill="hold">
                                          <p:stCondLst>
                                            <p:cond delay="0"/>
                                          </p:stCondLst>
                                        </p:cTn>
                                        <p:tgtEl>
                                          <p:spTgt spid="34"/>
                                        </p:tgtEl>
                                        <p:attrNameLst>
                                          <p:attrName>style.visibility</p:attrName>
                                        </p:attrNameLst>
                                      </p:cBhvr>
                                      <p:to>
                                        <p:strVal val="visible"/>
                                      </p:to>
                                    </p:set>
                                    <p:animEffect transition="in" filter="wipe(left)">
                                      <p:cBhvr>
                                        <p:cTn id="19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7" grpId="0" animBg="1"/>
      <p:bldP spid="7" grpId="1" animBg="1"/>
      <p:bldP spid="22" grpId="0" animBg="1"/>
      <p:bldP spid="22" grpId="1" animBg="1"/>
      <p:bldP spid="25" grpId="0" animBg="1"/>
      <p:bldP spid="25" grpId="1" animBg="1"/>
      <p:bldP spid="36" grpId="0" animBg="1"/>
      <p:bldP spid="36" grpId="1" animBg="1"/>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p:bldP spid="49" grpId="0"/>
      <p:bldP spid="20" grpId="0"/>
      <p:bldP spid="21" grpId="0"/>
      <p:bldP spid="23" grpId="0"/>
      <p:bldP spid="24" grpId="0"/>
      <p:bldP spid="26" grpId="0"/>
      <p:bldP spid="27" grpId="0"/>
      <p:bldP spid="28" grpId="0"/>
      <p:bldP spid="29" grpId="0"/>
      <p:bldP spid="30" grpId="0"/>
      <p:bldP spid="31" grpId="0"/>
      <p:bldP spid="32" grpId="0"/>
      <p:bldP spid="33" grpId="0"/>
      <p:bldP spid="34" grpId="0"/>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4514" y="2980162"/>
            <a:ext cx="4956699" cy="1348764"/>
            <a:chOff x="-939773" y="2734405"/>
            <a:chExt cx="5411981" cy="1472650"/>
          </a:xfrm>
        </p:grpSpPr>
        <p:grpSp>
          <p:nvGrpSpPr>
            <p:cNvPr id="15" name="Group 14"/>
            <p:cNvGrpSpPr/>
            <p:nvPr/>
          </p:nvGrpSpPr>
          <p:grpSpPr>
            <a:xfrm>
              <a:off x="-939773" y="2734405"/>
              <a:ext cx="5411981" cy="1472650"/>
              <a:chOff x="-939773" y="2903219"/>
              <a:chExt cx="5411981" cy="1472650"/>
            </a:xfrm>
          </p:grpSpPr>
          <p:sp>
            <p:nvSpPr>
              <p:cNvPr id="13" name="Rectangle 12"/>
              <p:cNvSpPr/>
              <p:nvPr/>
            </p:nvSpPr>
            <p:spPr>
              <a:xfrm>
                <a:off x="-939773" y="2903219"/>
                <a:ext cx="4653644" cy="147265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2999558" y="2903219"/>
                <a:ext cx="1472650" cy="147265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6" name="Oval 15"/>
            <p:cNvSpPr/>
            <p:nvPr/>
          </p:nvSpPr>
          <p:spPr>
            <a:xfrm>
              <a:off x="3127350" y="2862197"/>
              <a:ext cx="1217066" cy="12170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117"/>
            <p:cNvSpPr>
              <a:spLocks/>
            </p:cNvSpPr>
            <p:nvPr/>
          </p:nvSpPr>
          <p:spPr bwMode="auto">
            <a:xfrm>
              <a:off x="3456664" y="3238832"/>
              <a:ext cx="561856" cy="463795"/>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accent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69" hangingPunct="0">
                <a:lnSpc>
                  <a:spcPct val="120000"/>
                </a:lnSpc>
              </a:pPr>
              <a:endParaRPr lang="en-US" sz="8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5" name="Group 24"/>
            <p:cNvGrpSpPr/>
            <p:nvPr/>
          </p:nvGrpSpPr>
          <p:grpSpPr>
            <a:xfrm>
              <a:off x="394416" y="2862197"/>
              <a:ext cx="2475011" cy="913704"/>
              <a:chOff x="578142" y="3091663"/>
              <a:chExt cx="2475011" cy="913704"/>
            </a:xfrm>
          </p:grpSpPr>
          <p:sp>
            <p:nvSpPr>
              <p:cNvPr id="23" name="TextBox 22"/>
              <p:cNvSpPr txBox="1"/>
              <p:nvPr/>
            </p:nvSpPr>
            <p:spPr>
              <a:xfrm>
                <a:off x="578142" y="3091663"/>
                <a:ext cx="1573817" cy="383092"/>
              </a:xfrm>
              <a:prstGeom prst="rect">
                <a:avLst/>
              </a:prstGeom>
              <a:noFill/>
            </p:spPr>
            <p:txBody>
              <a:bodyPr wrap="none" rtlCol="0">
                <a:spAutoFit/>
              </a:bodyPr>
              <a:lstStyle/>
              <a:p>
                <a:pPr>
                  <a:lnSpc>
                    <a:spcPct val="120000"/>
                  </a:lnSpc>
                </a:pPr>
                <a:r>
                  <a:rPr lang="zh-CN" alt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578142" y="3434509"/>
                <a:ext cx="2475011" cy="570858"/>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0" name="Group 29"/>
          <p:cNvGrpSpPr/>
          <p:nvPr/>
        </p:nvGrpSpPr>
        <p:grpSpPr>
          <a:xfrm>
            <a:off x="488634" y="1145184"/>
            <a:ext cx="9756306" cy="5018726"/>
            <a:chOff x="0" y="730879"/>
            <a:chExt cx="10652441" cy="5479705"/>
          </a:xfrm>
        </p:grpSpPr>
        <p:grpSp>
          <p:nvGrpSpPr>
            <p:cNvPr id="5" name="Group 4"/>
            <p:cNvGrpSpPr/>
            <p:nvPr/>
          </p:nvGrpSpPr>
          <p:grpSpPr>
            <a:xfrm>
              <a:off x="0" y="730879"/>
              <a:ext cx="10652441" cy="5479705"/>
              <a:chOff x="-4093176" y="-217744"/>
              <a:chExt cx="14178398" cy="7293488"/>
            </a:xfrm>
          </p:grpSpPr>
          <p:sp>
            <p:nvSpPr>
              <p:cNvPr id="6" name="Block Arc 5"/>
              <p:cNvSpPr/>
              <p:nvPr/>
            </p:nvSpPr>
            <p:spPr>
              <a:xfrm>
                <a:off x="-4093176" y="-217744"/>
                <a:ext cx="7293488" cy="7293488"/>
              </a:xfrm>
              <a:prstGeom prst="blockArc">
                <a:avLst>
                  <a:gd name="adj1" fmla="val 18900000"/>
                  <a:gd name="adj2" fmla="val 2700000"/>
                  <a:gd name="adj3" fmla="val 296"/>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txBody>
              <a:bodyP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p:nvPr/>
            </p:nvSpPr>
            <p:spPr>
              <a:xfrm>
                <a:off x="2784110" y="1261532"/>
                <a:ext cx="7301111" cy="1083733"/>
              </a:xfrm>
              <a:custGeom>
                <a:avLst/>
                <a:gdLst>
                  <a:gd name="connsiteX0" fmla="*/ 0 w 7301111"/>
                  <a:gd name="connsiteY0" fmla="*/ 0 h 1083733"/>
                  <a:gd name="connsiteX1" fmla="*/ 7301111 w 7301111"/>
                  <a:gd name="connsiteY1" fmla="*/ 0 h 1083733"/>
                  <a:gd name="connsiteX2" fmla="*/ 7301111 w 7301111"/>
                  <a:gd name="connsiteY2" fmla="*/ 1083733 h 1083733"/>
                  <a:gd name="connsiteX3" fmla="*/ 0 w 7301111"/>
                  <a:gd name="connsiteY3" fmla="*/ 1083733 h 1083733"/>
                  <a:gd name="connsiteX4" fmla="*/ 0 w 7301111"/>
                  <a:gd name="connsiteY4" fmla="*/ 0 h 1083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01111" h="1083733">
                    <a:moveTo>
                      <a:pt x="0" y="0"/>
                    </a:moveTo>
                    <a:lnTo>
                      <a:pt x="7301111" y="0"/>
                    </a:lnTo>
                    <a:lnTo>
                      <a:pt x="7301111" y="1083733"/>
                    </a:lnTo>
                    <a:lnTo>
                      <a:pt x="0" y="1083733"/>
                    </a:lnTo>
                    <a:lnTo>
                      <a:pt x="0" y="0"/>
                    </a:ln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87848" tIns="130274" rIns="130274" bIns="130274" numCol="1" spcCol="1270" anchor="ctr" anchorCtr="0">
                <a:noAutofit/>
              </a:bodyPr>
              <a:lstStyle/>
              <a:p>
                <a:pPr algn="just" defTabSz="2279793">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7"/>
              <p:cNvSpPr/>
              <p:nvPr/>
            </p:nvSpPr>
            <p:spPr>
              <a:xfrm>
                <a:off x="2106777" y="1126066"/>
                <a:ext cx="1354666" cy="1354666"/>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pPr algn="just">
                  <a:lnSpc>
                    <a:spcPct val="120000"/>
                  </a:lnSpc>
                </a:pPr>
                <a:endParaRPr lang="zh-CN" alt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p:nvPr/>
            </p:nvSpPr>
            <p:spPr>
              <a:xfrm>
                <a:off x="3178048" y="2887132"/>
                <a:ext cx="6907174" cy="1083733"/>
              </a:xfrm>
              <a:custGeom>
                <a:avLst/>
                <a:gdLst>
                  <a:gd name="connsiteX0" fmla="*/ 0 w 6907174"/>
                  <a:gd name="connsiteY0" fmla="*/ 0 h 1083733"/>
                  <a:gd name="connsiteX1" fmla="*/ 6907174 w 6907174"/>
                  <a:gd name="connsiteY1" fmla="*/ 0 h 1083733"/>
                  <a:gd name="connsiteX2" fmla="*/ 6907174 w 6907174"/>
                  <a:gd name="connsiteY2" fmla="*/ 1083733 h 1083733"/>
                  <a:gd name="connsiteX3" fmla="*/ 0 w 6907174"/>
                  <a:gd name="connsiteY3" fmla="*/ 1083733 h 1083733"/>
                  <a:gd name="connsiteX4" fmla="*/ 0 w 6907174"/>
                  <a:gd name="connsiteY4" fmla="*/ 0 h 1083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7174" h="1083733">
                    <a:moveTo>
                      <a:pt x="0" y="0"/>
                    </a:moveTo>
                    <a:lnTo>
                      <a:pt x="6907174" y="0"/>
                    </a:lnTo>
                    <a:lnTo>
                      <a:pt x="6907174" y="1083733"/>
                    </a:lnTo>
                    <a:lnTo>
                      <a:pt x="0" y="1083733"/>
                    </a:lnTo>
                    <a:lnTo>
                      <a:pt x="0" y="0"/>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87848" tIns="130274" rIns="130274" bIns="130274" numCol="1" spcCol="1270" anchor="ctr" anchorCtr="0">
                <a:noAutofit/>
              </a:bodyPr>
              <a:lstStyle/>
              <a:p>
                <a:pPr algn="just" defTabSz="2279793">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Oval 9"/>
              <p:cNvSpPr/>
              <p:nvPr/>
            </p:nvSpPr>
            <p:spPr>
              <a:xfrm>
                <a:off x="2500714" y="2751666"/>
                <a:ext cx="1354666" cy="1354666"/>
              </a:xfrm>
              <a:prstGeom prst="ellipse">
                <a:avLst/>
              </a:prstGeom>
              <a:ln>
                <a:solidFill>
                  <a:schemeClr val="accent2"/>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pPr algn="just">
                  <a:lnSpc>
                    <a:spcPct val="120000"/>
                  </a:lnSpc>
                </a:pPr>
                <a:endParaRPr lang="zh-CN" alt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p:nvPr/>
            </p:nvSpPr>
            <p:spPr>
              <a:xfrm>
                <a:off x="2784110" y="4512732"/>
                <a:ext cx="7301111" cy="1083733"/>
              </a:xfrm>
              <a:custGeom>
                <a:avLst/>
                <a:gdLst>
                  <a:gd name="connsiteX0" fmla="*/ 0 w 7301111"/>
                  <a:gd name="connsiteY0" fmla="*/ 0 h 1083733"/>
                  <a:gd name="connsiteX1" fmla="*/ 7301111 w 7301111"/>
                  <a:gd name="connsiteY1" fmla="*/ 0 h 1083733"/>
                  <a:gd name="connsiteX2" fmla="*/ 7301111 w 7301111"/>
                  <a:gd name="connsiteY2" fmla="*/ 1083733 h 1083733"/>
                  <a:gd name="connsiteX3" fmla="*/ 0 w 7301111"/>
                  <a:gd name="connsiteY3" fmla="*/ 1083733 h 1083733"/>
                  <a:gd name="connsiteX4" fmla="*/ 0 w 7301111"/>
                  <a:gd name="connsiteY4" fmla="*/ 0 h 1083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01111" h="1083733">
                    <a:moveTo>
                      <a:pt x="0" y="0"/>
                    </a:moveTo>
                    <a:lnTo>
                      <a:pt x="7301111" y="0"/>
                    </a:lnTo>
                    <a:lnTo>
                      <a:pt x="7301111" y="1083733"/>
                    </a:lnTo>
                    <a:lnTo>
                      <a:pt x="0" y="1083733"/>
                    </a:lnTo>
                    <a:lnTo>
                      <a:pt x="0" y="0"/>
                    </a:ln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87848" tIns="130274" rIns="130274" bIns="130274" numCol="1" spcCol="1270" anchor="ctr" anchorCtr="0">
                <a:noAutofit/>
              </a:bodyPr>
              <a:lstStyle/>
              <a:p>
                <a:pPr algn="just" defTabSz="2279793">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Oval 11"/>
              <p:cNvSpPr/>
              <p:nvPr/>
            </p:nvSpPr>
            <p:spPr>
              <a:xfrm>
                <a:off x="2106777" y="4377266"/>
                <a:ext cx="1354666" cy="1354666"/>
              </a:xfrm>
              <a:prstGeom prst="ellipse">
                <a:avLst/>
              </a:prstGeom>
              <a:ln>
                <a:solidFill>
                  <a:schemeClr val="accent4"/>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pPr algn="just">
                  <a:lnSpc>
                    <a:spcPct val="120000"/>
                  </a:lnSpc>
                </a:pPr>
                <a:endParaRPr lang="zh-CN" alt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9" name="TextBox 18"/>
            <p:cNvSpPr txBox="1"/>
            <p:nvPr/>
          </p:nvSpPr>
          <p:spPr>
            <a:xfrm>
              <a:off x="4911576" y="2036133"/>
              <a:ext cx="481666" cy="463744"/>
            </a:xfrm>
            <a:prstGeom prst="rect">
              <a:avLst/>
            </a:prstGeom>
            <a:noFill/>
          </p:spPr>
          <p:txBody>
            <a:bodyPr wrap="none" rtlCol="0">
              <a:spAutoFit/>
            </a:bodyPr>
            <a:lstStyle/>
            <a:p>
              <a:pPr algn="ctr">
                <a:lnSpc>
                  <a:spcPct val="120000"/>
                </a:lnSpc>
              </a:pPr>
              <a:r>
                <a:rPr lang="en-US" b="1">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01</a:t>
              </a:r>
              <a:endParaRPr lang="en-GB" b="1">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5221217" y="3261651"/>
              <a:ext cx="481666" cy="463744"/>
            </a:xfrm>
            <a:prstGeom prst="rect">
              <a:avLst/>
            </a:prstGeom>
            <a:noFill/>
          </p:spPr>
          <p:txBody>
            <a:bodyPr wrap="none" rtlCol="0">
              <a:spAutoFit/>
            </a:bodyPr>
            <a:lstStyle/>
            <a:p>
              <a:pPr algn="ctr">
                <a:lnSpc>
                  <a:spcPct val="120000"/>
                </a:lnSpc>
              </a:pPr>
              <a:r>
                <a:rPr lang="en-US"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02</a:t>
              </a:r>
              <a:endParaRPr lang="en-GB"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4925247" y="4478807"/>
              <a:ext cx="481666" cy="463744"/>
            </a:xfrm>
            <a:prstGeom prst="rect">
              <a:avLst/>
            </a:prstGeom>
            <a:noFill/>
          </p:spPr>
          <p:txBody>
            <a:bodyPr wrap="none" rtlCol="0">
              <a:spAutoFit/>
            </a:bodyPr>
            <a:lstStyle/>
            <a:p>
              <a:pPr algn="ctr">
                <a:lnSpc>
                  <a:spcPct val="120000"/>
                </a:lnSpc>
              </a:pPr>
              <a:r>
                <a:rPr lang="en-US"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03</a:t>
              </a:r>
              <a:endParaRPr lang="en-GB"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6098114" y="1985453"/>
              <a:ext cx="3988456" cy="423418"/>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26"/>
            <p:cNvSpPr/>
            <p:nvPr/>
          </p:nvSpPr>
          <p:spPr>
            <a:xfrm>
              <a:off x="6098114" y="3175850"/>
              <a:ext cx="3988456" cy="423418"/>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27"/>
            <p:cNvSpPr/>
            <p:nvPr/>
          </p:nvSpPr>
          <p:spPr>
            <a:xfrm>
              <a:off x="6098114" y="4428125"/>
              <a:ext cx="3988456" cy="423418"/>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9" name="Rectangle 28"/>
          <p:cNvSpPr/>
          <p:nvPr/>
        </p:nvSpPr>
        <p:spPr>
          <a:xfrm>
            <a:off x="2520131" y="5602816"/>
            <a:ext cx="7724808" cy="387798"/>
          </a:xfrm>
          <a:prstGeom prst="rect">
            <a:avLst/>
          </a:prstGeom>
        </p:spPr>
        <p:txBody>
          <a:bodyPr wrap="square">
            <a:spAutoFit/>
          </a:body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Content Placeholder 2"/>
          <p:cNvSpPr txBox="1">
            <a:spLocks/>
          </p:cNvSpPr>
          <p:nvPr/>
        </p:nvSpPr>
        <p:spPr>
          <a:xfrm>
            <a:off x="547751" y="366080"/>
            <a:ext cx="3217476" cy="369204"/>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399"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399"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 Box 11"/>
          <p:cNvSpPr txBox="1">
            <a:spLocks noChangeArrowheads="1"/>
          </p:cNvSpPr>
          <p:nvPr/>
        </p:nvSpPr>
        <p:spPr bwMode="auto">
          <a:xfrm>
            <a:off x="547752" y="727938"/>
            <a:ext cx="264144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defRPr/>
            </a:pPr>
            <a:r>
              <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96066115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0-#ppt_w/2"/>
                                          </p:val>
                                        </p:tav>
                                        <p:tav tm="100000">
                                          <p:val>
                                            <p:strVal val="#ppt_x"/>
                                          </p:val>
                                        </p:tav>
                                      </p:tavLst>
                                    </p:anim>
                                    <p:anim calcmode="lin" valueType="num">
                                      <p:cBhvr additive="base">
                                        <p:cTn id="13" dur="500" fill="hold"/>
                                        <p:tgtEl>
                                          <p:spTgt spid="3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barn(inVertical)">
                                      <p:cBhvr>
                                        <p:cTn id="1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51"/>
          <p:cNvGrpSpPr/>
          <p:nvPr/>
        </p:nvGrpSpPr>
        <p:grpSpPr>
          <a:xfrm>
            <a:off x="1162130" y="2075817"/>
            <a:ext cx="8033843" cy="3584787"/>
            <a:chOff x="179512" y="2060848"/>
            <a:chExt cx="7617691" cy="3399096"/>
          </a:xfrm>
        </p:grpSpPr>
        <p:sp>
          <p:nvSpPr>
            <p:cNvPr id="5" name="Oval 65"/>
            <p:cNvSpPr>
              <a:spLocks noChangeArrowheads="1"/>
            </p:cNvSpPr>
            <p:nvPr/>
          </p:nvSpPr>
          <p:spPr bwMode="auto">
            <a:xfrm>
              <a:off x="989905" y="4559851"/>
              <a:ext cx="596291" cy="7650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algn="just" defTabSz="964326" fontAlgn="auto">
                <a:lnSpc>
                  <a:spcPct val="120000"/>
                </a:lnSpc>
                <a:spcBef>
                  <a:spcPts val="0"/>
                </a:spcBef>
                <a:spcAft>
                  <a:spcPts val="0"/>
                </a:spcAft>
                <a:defRPr/>
              </a:pPr>
              <a:endParaRPr lang="zh-CN" altLang="en-US" sz="900" kern="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 name="组合 53"/>
            <p:cNvGrpSpPr/>
            <p:nvPr/>
          </p:nvGrpSpPr>
          <p:grpSpPr>
            <a:xfrm>
              <a:off x="179512" y="2060848"/>
              <a:ext cx="7617691" cy="3322593"/>
              <a:chOff x="683568" y="2266648"/>
              <a:chExt cx="7617691" cy="3322593"/>
            </a:xfrm>
          </p:grpSpPr>
          <p:sp>
            <p:nvSpPr>
              <p:cNvPr id="12" name="Freeform 6"/>
              <p:cNvSpPr>
                <a:spLocks/>
              </p:cNvSpPr>
              <p:nvPr/>
            </p:nvSpPr>
            <p:spPr bwMode="auto">
              <a:xfrm>
                <a:off x="2628510" y="2428726"/>
                <a:ext cx="5186513" cy="2674281"/>
              </a:xfrm>
              <a:custGeom>
                <a:avLst/>
                <a:gdLst>
                  <a:gd name="T0" fmla="*/ 0 w 4608"/>
                  <a:gd name="T1" fmla="*/ 72 h 2376"/>
                  <a:gd name="T2" fmla="*/ 4608 w 4608"/>
                  <a:gd name="T3" fmla="*/ 2376 h 2376"/>
                  <a:gd name="T4" fmla="*/ 4608 w 4608"/>
                  <a:gd name="T5" fmla="*/ 2304 h 2376"/>
                  <a:gd name="T6" fmla="*/ 0 w 4608"/>
                  <a:gd name="T7" fmla="*/ 0 h 2376"/>
                  <a:gd name="T8" fmla="*/ 0 w 4608"/>
                  <a:gd name="T9" fmla="*/ 72 h 2376"/>
                  <a:gd name="T10" fmla="*/ 0 60000 65536"/>
                  <a:gd name="T11" fmla="*/ 0 60000 65536"/>
                  <a:gd name="T12" fmla="*/ 0 60000 65536"/>
                  <a:gd name="T13" fmla="*/ 0 60000 65536"/>
                  <a:gd name="T14" fmla="*/ 0 60000 65536"/>
                  <a:gd name="T15" fmla="*/ 0 w 4608"/>
                  <a:gd name="T16" fmla="*/ 0 h 2376"/>
                  <a:gd name="T17" fmla="*/ 4608 w 4608"/>
                  <a:gd name="T18" fmla="*/ 2376 h 2376"/>
                </a:gdLst>
                <a:ahLst/>
                <a:cxnLst>
                  <a:cxn ang="T10">
                    <a:pos x="T0" y="T1"/>
                  </a:cxn>
                  <a:cxn ang="T11">
                    <a:pos x="T2" y="T3"/>
                  </a:cxn>
                  <a:cxn ang="T12">
                    <a:pos x="T4" y="T5"/>
                  </a:cxn>
                  <a:cxn ang="T13">
                    <a:pos x="T6" y="T7"/>
                  </a:cxn>
                  <a:cxn ang="T14">
                    <a:pos x="T8" y="T9"/>
                  </a:cxn>
                </a:cxnLst>
                <a:rect l="T15" t="T16" r="T17" b="T18"/>
                <a:pathLst>
                  <a:path w="4608" h="2376">
                    <a:moveTo>
                      <a:pt x="0" y="72"/>
                    </a:moveTo>
                    <a:lnTo>
                      <a:pt x="4608" y="2376"/>
                    </a:lnTo>
                    <a:lnTo>
                      <a:pt x="4608" y="2304"/>
                    </a:lnTo>
                    <a:lnTo>
                      <a:pt x="0" y="0"/>
                    </a:lnTo>
                    <a:lnTo>
                      <a:pt x="0" y="72"/>
                    </a:lnTo>
                    <a:close/>
                  </a:path>
                </a:pathLst>
              </a:custGeom>
              <a:solidFill>
                <a:schemeClr val="accent1">
                  <a:lumMod val="75000"/>
                </a:schemeClr>
              </a:solidFill>
              <a:ln>
                <a:noFill/>
              </a:ln>
              <a:extLst/>
            </p:spPr>
            <p:txBody>
              <a:bodyPr wrap="none" anchor="ct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7"/>
              <p:cNvSpPr>
                <a:spLocks noChangeArrowheads="1"/>
              </p:cNvSpPr>
              <p:nvPr/>
            </p:nvSpPr>
            <p:spPr bwMode="auto">
              <a:xfrm>
                <a:off x="7652945" y="5103007"/>
                <a:ext cx="648314" cy="81039"/>
              </a:xfrm>
              <a:prstGeom prst="rect">
                <a:avLst/>
              </a:prstGeom>
              <a:solidFill>
                <a:schemeClr val="accent1">
                  <a:lumMod val="75000"/>
                </a:schemeClr>
              </a:solidFill>
              <a:ln>
                <a:noFill/>
              </a:ln>
              <a:extLst/>
            </p:spPr>
            <p:txBody>
              <a:bodyPr wrap="none" anchor="ct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8"/>
              <p:cNvSpPr>
                <a:spLocks/>
              </p:cNvSpPr>
              <p:nvPr/>
            </p:nvSpPr>
            <p:spPr bwMode="auto">
              <a:xfrm>
                <a:off x="2628510" y="2266648"/>
                <a:ext cx="5672749" cy="2836359"/>
              </a:xfrm>
              <a:custGeom>
                <a:avLst/>
                <a:gdLst>
                  <a:gd name="T0" fmla="*/ 288 w 5040"/>
                  <a:gd name="T1" fmla="*/ 0 h 2520"/>
                  <a:gd name="T2" fmla="*/ 4896 w 5040"/>
                  <a:gd name="T3" fmla="*/ 2304 h 2520"/>
                  <a:gd name="T4" fmla="*/ 5040 w 5040"/>
                  <a:gd name="T5" fmla="*/ 2232 h 2520"/>
                  <a:gd name="T6" fmla="*/ 5040 w 5040"/>
                  <a:gd name="T7" fmla="*/ 2520 h 2520"/>
                  <a:gd name="T8" fmla="*/ 4464 w 5040"/>
                  <a:gd name="T9" fmla="*/ 2520 h 2520"/>
                  <a:gd name="T10" fmla="*/ 4608 w 5040"/>
                  <a:gd name="T11" fmla="*/ 2448 h 2520"/>
                  <a:gd name="T12" fmla="*/ 0 w 5040"/>
                  <a:gd name="T13" fmla="*/ 144 h 2520"/>
                  <a:gd name="T14" fmla="*/ 288 w 5040"/>
                  <a:gd name="T15" fmla="*/ 0 h 2520"/>
                  <a:gd name="T16" fmla="*/ 0 60000 65536"/>
                  <a:gd name="T17" fmla="*/ 0 60000 65536"/>
                  <a:gd name="T18" fmla="*/ 0 60000 65536"/>
                  <a:gd name="T19" fmla="*/ 0 60000 65536"/>
                  <a:gd name="T20" fmla="*/ 0 60000 65536"/>
                  <a:gd name="T21" fmla="*/ 0 60000 65536"/>
                  <a:gd name="T22" fmla="*/ 0 60000 65536"/>
                  <a:gd name="T23" fmla="*/ 0 60000 65536"/>
                  <a:gd name="T24" fmla="*/ 0 w 5040"/>
                  <a:gd name="T25" fmla="*/ 0 h 2520"/>
                  <a:gd name="T26" fmla="*/ 5040 w 5040"/>
                  <a:gd name="T27" fmla="*/ 2520 h 252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040" h="2520">
                    <a:moveTo>
                      <a:pt x="288" y="0"/>
                    </a:moveTo>
                    <a:lnTo>
                      <a:pt x="4896" y="2304"/>
                    </a:lnTo>
                    <a:lnTo>
                      <a:pt x="5040" y="2232"/>
                    </a:lnTo>
                    <a:lnTo>
                      <a:pt x="5040" y="2520"/>
                    </a:lnTo>
                    <a:lnTo>
                      <a:pt x="4464" y="2520"/>
                    </a:lnTo>
                    <a:lnTo>
                      <a:pt x="4608" y="2448"/>
                    </a:lnTo>
                    <a:lnTo>
                      <a:pt x="0" y="144"/>
                    </a:lnTo>
                    <a:lnTo>
                      <a:pt x="288" y="0"/>
                    </a:lnTo>
                    <a:close/>
                  </a:path>
                </a:pathLst>
              </a:custGeom>
              <a:solidFill>
                <a:schemeClr val="accent1"/>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9"/>
              <p:cNvSpPr>
                <a:spLocks/>
              </p:cNvSpPr>
              <p:nvPr/>
            </p:nvSpPr>
            <p:spPr bwMode="auto">
              <a:xfrm>
                <a:off x="2304353" y="2428726"/>
                <a:ext cx="4538199" cy="2269087"/>
              </a:xfrm>
              <a:custGeom>
                <a:avLst/>
                <a:gdLst>
                  <a:gd name="T0" fmla="*/ 3744 w 4032"/>
                  <a:gd name="T1" fmla="*/ 2016 h 2016"/>
                  <a:gd name="T2" fmla="*/ 0 w 4032"/>
                  <a:gd name="T3" fmla="*/ 144 h 2016"/>
                  <a:gd name="T4" fmla="*/ 288 w 4032"/>
                  <a:gd name="T5" fmla="*/ 0 h 2016"/>
                  <a:gd name="T6" fmla="*/ 4032 w 4032"/>
                  <a:gd name="T7" fmla="*/ 1872 h 2016"/>
                  <a:gd name="T8" fmla="*/ 3744 w 4032"/>
                  <a:gd name="T9" fmla="*/ 2016 h 2016"/>
                  <a:gd name="T10" fmla="*/ 0 60000 65536"/>
                  <a:gd name="T11" fmla="*/ 0 60000 65536"/>
                  <a:gd name="T12" fmla="*/ 0 60000 65536"/>
                  <a:gd name="T13" fmla="*/ 0 60000 65536"/>
                  <a:gd name="T14" fmla="*/ 0 60000 65536"/>
                  <a:gd name="T15" fmla="*/ 0 w 4032"/>
                  <a:gd name="T16" fmla="*/ 0 h 2016"/>
                  <a:gd name="T17" fmla="*/ 4032 w 4032"/>
                  <a:gd name="T18" fmla="*/ 2016 h 2016"/>
                </a:gdLst>
                <a:ahLst/>
                <a:cxnLst>
                  <a:cxn ang="T10">
                    <a:pos x="T0" y="T1"/>
                  </a:cxn>
                  <a:cxn ang="T11">
                    <a:pos x="T2" y="T3"/>
                  </a:cxn>
                  <a:cxn ang="T12">
                    <a:pos x="T4" y="T5"/>
                  </a:cxn>
                  <a:cxn ang="T13">
                    <a:pos x="T6" y="T7"/>
                  </a:cxn>
                  <a:cxn ang="T14">
                    <a:pos x="T8" y="T9"/>
                  </a:cxn>
                </a:cxnLst>
                <a:rect l="T15" t="T16" r="T17" b="T18"/>
                <a:pathLst>
                  <a:path w="4032" h="2016">
                    <a:moveTo>
                      <a:pt x="3744" y="2016"/>
                    </a:moveTo>
                    <a:lnTo>
                      <a:pt x="0" y="144"/>
                    </a:lnTo>
                    <a:lnTo>
                      <a:pt x="288" y="0"/>
                    </a:lnTo>
                    <a:lnTo>
                      <a:pt x="4032" y="1872"/>
                    </a:lnTo>
                    <a:lnTo>
                      <a:pt x="3744" y="2016"/>
                    </a:lnTo>
                    <a:close/>
                  </a:path>
                </a:pathLst>
              </a:custGeom>
              <a:solidFill>
                <a:schemeClr val="accent6"/>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0"/>
              <p:cNvSpPr>
                <a:spLocks/>
              </p:cNvSpPr>
              <p:nvPr/>
            </p:nvSpPr>
            <p:spPr bwMode="auto">
              <a:xfrm>
                <a:off x="2304353" y="2590803"/>
                <a:ext cx="4214042" cy="2755320"/>
              </a:xfrm>
              <a:custGeom>
                <a:avLst/>
                <a:gdLst>
                  <a:gd name="T0" fmla="*/ 0 w 3744"/>
                  <a:gd name="T1" fmla="*/ 0 h 2448"/>
                  <a:gd name="T2" fmla="*/ 0 w 3744"/>
                  <a:gd name="T3" fmla="*/ 72 h 2448"/>
                  <a:gd name="T4" fmla="*/ 3672 w 3744"/>
                  <a:gd name="T5" fmla="*/ 1908 h 2448"/>
                  <a:gd name="T6" fmla="*/ 3672 w 3744"/>
                  <a:gd name="T7" fmla="*/ 2412 h 2448"/>
                  <a:gd name="T8" fmla="*/ 3744 w 3744"/>
                  <a:gd name="T9" fmla="*/ 2448 h 2448"/>
                  <a:gd name="T10" fmla="*/ 3744 w 3744"/>
                  <a:gd name="T11" fmla="*/ 1872 h 2448"/>
                  <a:gd name="T12" fmla="*/ 0 w 3744"/>
                  <a:gd name="T13" fmla="*/ 0 h 2448"/>
                  <a:gd name="T14" fmla="*/ 0 60000 65536"/>
                  <a:gd name="T15" fmla="*/ 0 60000 65536"/>
                  <a:gd name="T16" fmla="*/ 0 60000 65536"/>
                  <a:gd name="T17" fmla="*/ 0 60000 65536"/>
                  <a:gd name="T18" fmla="*/ 0 60000 65536"/>
                  <a:gd name="T19" fmla="*/ 0 60000 65536"/>
                  <a:gd name="T20" fmla="*/ 0 60000 65536"/>
                  <a:gd name="T21" fmla="*/ 0 w 3744"/>
                  <a:gd name="T22" fmla="*/ 0 h 2448"/>
                  <a:gd name="T23" fmla="*/ 3744 w 3744"/>
                  <a:gd name="T24" fmla="*/ 2448 h 24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44" h="2448">
                    <a:moveTo>
                      <a:pt x="0" y="0"/>
                    </a:moveTo>
                    <a:lnTo>
                      <a:pt x="0" y="72"/>
                    </a:lnTo>
                    <a:lnTo>
                      <a:pt x="3672" y="1908"/>
                    </a:lnTo>
                    <a:lnTo>
                      <a:pt x="3672" y="2412"/>
                    </a:lnTo>
                    <a:lnTo>
                      <a:pt x="3744" y="2448"/>
                    </a:lnTo>
                    <a:lnTo>
                      <a:pt x="3744" y="1872"/>
                    </a:lnTo>
                    <a:lnTo>
                      <a:pt x="0" y="0"/>
                    </a:lnTo>
                    <a:close/>
                  </a:path>
                </a:pathLst>
              </a:custGeom>
              <a:solidFill>
                <a:schemeClr val="accent6">
                  <a:lumMod val="50000"/>
                </a:schemeClr>
              </a:solidFill>
              <a:ln>
                <a:noFill/>
              </a:ln>
              <a:extLst/>
            </p:spPr>
            <p:txBody>
              <a:bodyPr wrap="none" anchor="ct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1"/>
              <p:cNvSpPr>
                <a:spLocks/>
              </p:cNvSpPr>
              <p:nvPr/>
            </p:nvSpPr>
            <p:spPr bwMode="auto">
              <a:xfrm>
                <a:off x="6275277" y="5305604"/>
                <a:ext cx="243118" cy="121558"/>
              </a:xfrm>
              <a:custGeom>
                <a:avLst/>
                <a:gdLst>
                  <a:gd name="T0" fmla="*/ 216 w 216"/>
                  <a:gd name="T1" fmla="*/ 36 h 108"/>
                  <a:gd name="T2" fmla="*/ 144 w 216"/>
                  <a:gd name="T3" fmla="*/ 0 h 108"/>
                  <a:gd name="T4" fmla="*/ 0 w 216"/>
                  <a:gd name="T5" fmla="*/ 72 h 108"/>
                  <a:gd name="T6" fmla="*/ 72 w 216"/>
                  <a:gd name="T7" fmla="*/ 108 h 108"/>
                  <a:gd name="T8" fmla="*/ 216 w 216"/>
                  <a:gd name="T9" fmla="*/ 36 h 108"/>
                  <a:gd name="T10" fmla="*/ 0 60000 65536"/>
                  <a:gd name="T11" fmla="*/ 0 60000 65536"/>
                  <a:gd name="T12" fmla="*/ 0 60000 65536"/>
                  <a:gd name="T13" fmla="*/ 0 60000 65536"/>
                  <a:gd name="T14" fmla="*/ 0 60000 65536"/>
                  <a:gd name="T15" fmla="*/ 0 w 216"/>
                  <a:gd name="T16" fmla="*/ 0 h 108"/>
                  <a:gd name="T17" fmla="*/ 216 w 216"/>
                  <a:gd name="T18" fmla="*/ 108 h 108"/>
                </a:gdLst>
                <a:ahLst/>
                <a:cxnLst>
                  <a:cxn ang="T10">
                    <a:pos x="T0" y="T1"/>
                  </a:cxn>
                  <a:cxn ang="T11">
                    <a:pos x="T2" y="T3"/>
                  </a:cxn>
                  <a:cxn ang="T12">
                    <a:pos x="T4" y="T5"/>
                  </a:cxn>
                  <a:cxn ang="T13">
                    <a:pos x="T6" y="T7"/>
                  </a:cxn>
                  <a:cxn ang="T14">
                    <a:pos x="T8" y="T9"/>
                  </a:cxn>
                </a:cxnLst>
                <a:rect l="T15" t="T16" r="T17" b="T18"/>
                <a:pathLst>
                  <a:path w="216" h="108">
                    <a:moveTo>
                      <a:pt x="216" y="36"/>
                    </a:moveTo>
                    <a:lnTo>
                      <a:pt x="144" y="0"/>
                    </a:lnTo>
                    <a:lnTo>
                      <a:pt x="0" y="72"/>
                    </a:lnTo>
                    <a:lnTo>
                      <a:pt x="72" y="108"/>
                    </a:lnTo>
                    <a:lnTo>
                      <a:pt x="216" y="36"/>
                    </a:lnTo>
                    <a:close/>
                  </a:path>
                </a:pathLst>
              </a:custGeom>
              <a:solidFill>
                <a:schemeClr val="accent6">
                  <a:lumMod val="50000"/>
                </a:schemeClr>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2"/>
              <p:cNvSpPr>
                <a:spLocks/>
              </p:cNvSpPr>
              <p:nvPr/>
            </p:nvSpPr>
            <p:spPr bwMode="auto">
              <a:xfrm>
                <a:off x="6761513" y="5062488"/>
                <a:ext cx="243118" cy="121558"/>
              </a:xfrm>
              <a:custGeom>
                <a:avLst/>
                <a:gdLst>
                  <a:gd name="T0" fmla="*/ 216 w 216"/>
                  <a:gd name="T1" fmla="*/ 36 h 108"/>
                  <a:gd name="T2" fmla="*/ 144 w 216"/>
                  <a:gd name="T3" fmla="*/ 0 h 108"/>
                  <a:gd name="T4" fmla="*/ 0 w 216"/>
                  <a:gd name="T5" fmla="*/ 72 h 108"/>
                  <a:gd name="T6" fmla="*/ 72 w 216"/>
                  <a:gd name="T7" fmla="*/ 108 h 108"/>
                  <a:gd name="T8" fmla="*/ 216 w 216"/>
                  <a:gd name="T9" fmla="*/ 36 h 108"/>
                  <a:gd name="T10" fmla="*/ 0 60000 65536"/>
                  <a:gd name="T11" fmla="*/ 0 60000 65536"/>
                  <a:gd name="T12" fmla="*/ 0 60000 65536"/>
                  <a:gd name="T13" fmla="*/ 0 60000 65536"/>
                  <a:gd name="T14" fmla="*/ 0 60000 65536"/>
                  <a:gd name="T15" fmla="*/ 0 w 216"/>
                  <a:gd name="T16" fmla="*/ 0 h 108"/>
                  <a:gd name="T17" fmla="*/ 216 w 216"/>
                  <a:gd name="T18" fmla="*/ 108 h 108"/>
                </a:gdLst>
                <a:ahLst/>
                <a:cxnLst>
                  <a:cxn ang="T10">
                    <a:pos x="T0" y="T1"/>
                  </a:cxn>
                  <a:cxn ang="T11">
                    <a:pos x="T2" y="T3"/>
                  </a:cxn>
                  <a:cxn ang="T12">
                    <a:pos x="T4" y="T5"/>
                  </a:cxn>
                  <a:cxn ang="T13">
                    <a:pos x="T6" y="T7"/>
                  </a:cxn>
                  <a:cxn ang="T14">
                    <a:pos x="T8" y="T9"/>
                  </a:cxn>
                </a:cxnLst>
                <a:rect l="T15" t="T16" r="T17" b="T18"/>
                <a:pathLst>
                  <a:path w="216" h="108">
                    <a:moveTo>
                      <a:pt x="216" y="36"/>
                    </a:moveTo>
                    <a:lnTo>
                      <a:pt x="144" y="0"/>
                    </a:lnTo>
                    <a:lnTo>
                      <a:pt x="0" y="72"/>
                    </a:lnTo>
                    <a:lnTo>
                      <a:pt x="72" y="108"/>
                    </a:lnTo>
                    <a:lnTo>
                      <a:pt x="216" y="36"/>
                    </a:lnTo>
                    <a:close/>
                  </a:path>
                </a:pathLst>
              </a:custGeom>
              <a:solidFill>
                <a:schemeClr val="accent6">
                  <a:lumMod val="50000"/>
                </a:schemeClr>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3"/>
              <p:cNvSpPr>
                <a:spLocks/>
              </p:cNvSpPr>
              <p:nvPr/>
            </p:nvSpPr>
            <p:spPr bwMode="auto">
              <a:xfrm>
                <a:off x="6356317" y="4535735"/>
                <a:ext cx="648314" cy="1053506"/>
              </a:xfrm>
              <a:custGeom>
                <a:avLst/>
                <a:gdLst>
                  <a:gd name="T0" fmla="*/ 432 w 576"/>
                  <a:gd name="T1" fmla="*/ 576 h 936"/>
                  <a:gd name="T2" fmla="*/ 432 w 576"/>
                  <a:gd name="T3" fmla="*/ 0 h 936"/>
                  <a:gd name="T4" fmla="*/ 144 w 576"/>
                  <a:gd name="T5" fmla="*/ 144 h 936"/>
                  <a:gd name="T6" fmla="*/ 144 w 576"/>
                  <a:gd name="T7" fmla="*/ 720 h 936"/>
                  <a:gd name="T8" fmla="*/ 0 w 576"/>
                  <a:gd name="T9" fmla="*/ 792 h 936"/>
                  <a:gd name="T10" fmla="*/ 288 w 576"/>
                  <a:gd name="T11" fmla="*/ 936 h 936"/>
                  <a:gd name="T12" fmla="*/ 576 w 576"/>
                  <a:gd name="T13" fmla="*/ 504 h 936"/>
                  <a:gd name="T14" fmla="*/ 432 w 576"/>
                  <a:gd name="T15" fmla="*/ 576 h 936"/>
                  <a:gd name="T16" fmla="*/ 0 60000 65536"/>
                  <a:gd name="T17" fmla="*/ 0 60000 65536"/>
                  <a:gd name="T18" fmla="*/ 0 60000 65536"/>
                  <a:gd name="T19" fmla="*/ 0 60000 65536"/>
                  <a:gd name="T20" fmla="*/ 0 60000 65536"/>
                  <a:gd name="T21" fmla="*/ 0 60000 65536"/>
                  <a:gd name="T22" fmla="*/ 0 60000 65536"/>
                  <a:gd name="T23" fmla="*/ 0 60000 65536"/>
                  <a:gd name="T24" fmla="*/ 0 w 576"/>
                  <a:gd name="T25" fmla="*/ 0 h 936"/>
                  <a:gd name="T26" fmla="*/ 576 w 576"/>
                  <a:gd name="T27" fmla="*/ 936 h 9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6" h="936">
                    <a:moveTo>
                      <a:pt x="432" y="576"/>
                    </a:moveTo>
                    <a:lnTo>
                      <a:pt x="432" y="0"/>
                    </a:lnTo>
                    <a:lnTo>
                      <a:pt x="144" y="144"/>
                    </a:lnTo>
                    <a:lnTo>
                      <a:pt x="144" y="720"/>
                    </a:lnTo>
                    <a:lnTo>
                      <a:pt x="0" y="792"/>
                    </a:lnTo>
                    <a:lnTo>
                      <a:pt x="288" y="936"/>
                    </a:lnTo>
                    <a:lnTo>
                      <a:pt x="576" y="504"/>
                    </a:lnTo>
                    <a:lnTo>
                      <a:pt x="432" y="576"/>
                    </a:lnTo>
                    <a:close/>
                  </a:path>
                </a:pathLst>
              </a:custGeom>
              <a:solidFill>
                <a:schemeClr val="accent6"/>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4"/>
              <p:cNvSpPr>
                <a:spLocks/>
              </p:cNvSpPr>
              <p:nvPr/>
            </p:nvSpPr>
            <p:spPr bwMode="auto">
              <a:xfrm>
                <a:off x="1980196" y="2590803"/>
                <a:ext cx="3889885" cy="1944932"/>
              </a:xfrm>
              <a:custGeom>
                <a:avLst/>
                <a:gdLst>
                  <a:gd name="T0" fmla="*/ 3168 w 3456"/>
                  <a:gd name="T1" fmla="*/ 1728 h 1728"/>
                  <a:gd name="T2" fmla="*/ 0 w 3456"/>
                  <a:gd name="T3" fmla="*/ 144 h 1728"/>
                  <a:gd name="T4" fmla="*/ 288 w 3456"/>
                  <a:gd name="T5" fmla="*/ 0 h 1728"/>
                  <a:gd name="T6" fmla="*/ 3456 w 3456"/>
                  <a:gd name="T7" fmla="*/ 1584 h 1728"/>
                  <a:gd name="T8" fmla="*/ 3168 w 3456"/>
                  <a:gd name="T9" fmla="*/ 1728 h 1728"/>
                  <a:gd name="T10" fmla="*/ 0 60000 65536"/>
                  <a:gd name="T11" fmla="*/ 0 60000 65536"/>
                  <a:gd name="T12" fmla="*/ 0 60000 65536"/>
                  <a:gd name="T13" fmla="*/ 0 60000 65536"/>
                  <a:gd name="T14" fmla="*/ 0 60000 65536"/>
                  <a:gd name="T15" fmla="*/ 0 w 3456"/>
                  <a:gd name="T16" fmla="*/ 0 h 1728"/>
                  <a:gd name="T17" fmla="*/ 3456 w 3456"/>
                  <a:gd name="T18" fmla="*/ 1728 h 1728"/>
                </a:gdLst>
                <a:ahLst/>
                <a:cxnLst>
                  <a:cxn ang="T10">
                    <a:pos x="T0" y="T1"/>
                  </a:cxn>
                  <a:cxn ang="T11">
                    <a:pos x="T2" y="T3"/>
                  </a:cxn>
                  <a:cxn ang="T12">
                    <a:pos x="T4" y="T5"/>
                  </a:cxn>
                  <a:cxn ang="T13">
                    <a:pos x="T6" y="T7"/>
                  </a:cxn>
                  <a:cxn ang="T14">
                    <a:pos x="T8" y="T9"/>
                  </a:cxn>
                </a:cxnLst>
                <a:rect l="T15" t="T16" r="T17" b="T18"/>
                <a:pathLst>
                  <a:path w="3456" h="1728">
                    <a:moveTo>
                      <a:pt x="3168" y="1728"/>
                    </a:moveTo>
                    <a:lnTo>
                      <a:pt x="0" y="144"/>
                    </a:lnTo>
                    <a:lnTo>
                      <a:pt x="288" y="0"/>
                    </a:lnTo>
                    <a:lnTo>
                      <a:pt x="3456" y="1584"/>
                    </a:lnTo>
                    <a:lnTo>
                      <a:pt x="3168" y="1728"/>
                    </a:lnTo>
                    <a:close/>
                  </a:path>
                </a:pathLst>
              </a:custGeom>
              <a:solidFill>
                <a:schemeClr val="accent5"/>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5"/>
              <p:cNvSpPr>
                <a:spLocks/>
              </p:cNvSpPr>
              <p:nvPr/>
            </p:nvSpPr>
            <p:spPr bwMode="auto">
              <a:xfrm>
                <a:off x="1980196" y="2752881"/>
                <a:ext cx="3565728" cy="2431165"/>
              </a:xfrm>
              <a:custGeom>
                <a:avLst/>
                <a:gdLst>
                  <a:gd name="T0" fmla="*/ 0 w 3168"/>
                  <a:gd name="T1" fmla="*/ 0 h 2160"/>
                  <a:gd name="T2" fmla="*/ 0 w 3168"/>
                  <a:gd name="T3" fmla="*/ 72 h 2160"/>
                  <a:gd name="T4" fmla="*/ 3096 w 3168"/>
                  <a:gd name="T5" fmla="*/ 1620 h 2160"/>
                  <a:gd name="T6" fmla="*/ 3096 w 3168"/>
                  <a:gd name="T7" fmla="*/ 2124 h 2160"/>
                  <a:gd name="T8" fmla="*/ 3168 w 3168"/>
                  <a:gd name="T9" fmla="*/ 2160 h 2160"/>
                  <a:gd name="T10" fmla="*/ 3168 w 3168"/>
                  <a:gd name="T11" fmla="*/ 1584 h 2160"/>
                  <a:gd name="T12" fmla="*/ 0 w 3168"/>
                  <a:gd name="T13" fmla="*/ 0 h 2160"/>
                  <a:gd name="T14" fmla="*/ 0 60000 65536"/>
                  <a:gd name="T15" fmla="*/ 0 60000 65536"/>
                  <a:gd name="T16" fmla="*/ 0 60000 65536"/>
                  <a:gd name="T17" fmla="*/ 0 60000 65536"/>
                  <a:gd name="T18" fmla="*/ 0 60000 65536"/>
                  <a:gd name="T19" fmla="*/ 0 60000 65536"/>
                  <a:gd name="T20" fmla="*/ 0 60000 65536"/>
                  <a:gd name="T21" fmla="*/ 0 w 3168"/>
                  <a:gd name="T22" fmla="*/ 0 h 2160"/>
                  <a:gd name="T23" fmla="*/ 3168 w 3168"/>
                  <a:gd name="T24" fmla="*/ 2160 h 2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68" h="2160">
                    <a:moveTo>
                      <a:pt x="0" y="0"/>
                    </a:moveTo>
                    <a:lnTo>
                      <a:pt x="0" y="72"/>
                    </a:lnTo>
                    <a:lnTo>
                      <a:pt x="3096" y="1620"/>
                    </a:lnTo>
                    <a:lnTo>
                      <a:pt x="3096" y="2124"/>
                    </a:lnTo>
                    <a:lnTo>
                      <a:pt x="3168" y="2160"/>
                    </a:lnTo>
                    <a:lnTo>
                      <a:pt x="3168" y="1584"/>
                    </a:lnTo>
                    <a:lnTo>
                      <a:pt x="0" y="0"/>
                    </a:lnTo>
                    <a:close/>
                  </a:path>
                </a:pathLst>
              </a:custGeom>
              <a:solidFill>
                <a:schemeClr val="accent5">
                  <a:lumMod val="50000"/>
                </a:schemeClr>
              </a:solidFill>
              <a:ln>
                <a:noFill/>
              </a:ln>
              <a:extLst/>
            </p:spPr>
            <p:txBody>
              <a:bodyPr wrap="none" anchor="ct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16"/>
              <p:cNvSpPr>
                <a:spLocks/>
              </p:cNvSpPr>
              <p:nvPr/>
            </p:nvSpPr>
            <p:spPr bwMode="auto">
              <a:xfrm>
                <a:off x="5302806" y="5143526"/>
                <a:ext cx="243118" cy="121558"/>
              </a:xfrm>
              <a:custGeom>
                <a:avLst/>
                <a:gdLst>
                  <a:gd name="T0" fmla="*/ 216 w 216"/>
                  <a:gd name="T1" fmla="*/ 36 h 108"/>
                  <a:gd name="T2" fmla="*/ 144 w 216"/>
                  <a:gd name="T3" fmla="*/ 0 h 108"/>
                  <a:gd name="T4" fmla="*/ 0 w 216"/>
                  <a:gd name="T5" fmla="*/ 72 h 108"/>
                  <a:gd name="T6" fmla="*/ 72 w 216"/>
                  <a:gd name="T7" fmla="*/ 108 h 108"/>
                  <a:gd name="T8" fmla="*/ 216 w 216"/>
                  <a:gd name="T9" fmla="*/ 36 h 108"/>
                  <a:gd name="T10" fmla="*/ 0 60000 65536"/>
                  <a:gd name="T11" fmla="*/ 0 60000 65536"/>
                  <a:gd name="T12" fmla="*/ 0 60000 65536"/>
                  <a:gd name="T13" fmla="*/ 0 60000 65536"/>
                  <a:gd name="T14" fmla="*/ 0 60000 65536"/>
                  <a:gd name="T15" fmla="*/ 0 w 216"/>
                  <a:gd name="T16" fmla="*/ 0 h 108"/>
                  <a:gd name="T17" fmla="*/ 216 w 216"/>
                  <a:gd name="T18" fmla="*/ 108 h 108"/>
                </a:gdLst>
                <a:ahLst/>
                <a:cxnLst>
                  <a:cxn ang="T10">
                    <a:pos x="T0" y="T1"/>
                  </a:cxn>
                  <a:cxn ang="T11">
                    <a:pos x="T2" y="T3"/>
                  </a:cxn>
                  <a:cxn ang="T12">
                    <a:pos x="T4" y="T5"/>
                  </a:cxn>
                  <a:cxn ang="T13">
                    <a:pos x="T6" y="T7"/>
                  </a:cxn>
                  <a:cxn ang="T14">
                    <a:pos x="T8" y="T9"/>
                  </a:cxn>
                </a:cxnLst>
                <a:rect l="T15" t="T16" r="T17" b="T18"/>
                <a:pathLst>
                  <a:path w="216" h="108">
                    <a:moveTo>
                      <a:pt x="216" y="36"/>
                    </a:moveTo>
                    <a:lnTo>
                      <a:pt x="144" y="0"/>
                    </a:lnTo>
                    <a:lnTo>
                      <a:pt x="0" y="72"/>
                    </a:lnTo>
                    <a:lnTo>
                      <a:pt x="72" y="108"/>
                    </a:lnTo>
                    <a:lnTo>
                      <a:pt x="216" y="36"/>
                    </a:lnTo>
                    <a:close/>
                  </a:path>
                </a:pathLst>
              </a:custGeom>
              <a:solidFill>
                <a:schemeClr val="accent5">
                  <a:lumMod val="50000"/>
                </a:schemeClr>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17"/>
              <p:cNvSpPr>
                <a:spLocks/>
              </p:cNvSpPr>
              <p:nvPr/>
            </p:nvSpPr>
            <p:spPr bwMode="auto">
              <a:xfrm>
                <a:off x="5789042" y="4900410"/>
                <a:ext cx="243118" cy="121558"/>
              </a:xfrm>
              <a:custGeom>
                <a:avLst/>
                <a:gdLst>
                  <a:gd name="T0" fmla="*/ 216 w 216"/>
                  <a:gd name="T1" fmla="*/ 36 h 108"/>
                  <a:gd name="T2" fmla="*/ 144 w 216"/>
                  <a:gd name="T3" fmla="*/ 0 h 108"/>
                  <a:gd name="T4" fmla="*/ 0 w 216"/>
                  <a:gd name="T5" fmla="*/ 72 h 108"/>
                  <a:gd name="T6" fmla="*/ 72 w 216"/>
                  <a:gd name="T7" fmla="*/ 108 h 108"/>
                  <a:gd name="T8" fmla="*/ 216 w 216"/>
                  <a:gd name="T9" fmla="*/ 36 h 108"/>
                  <a:gd name="T10" fmla="*/ 0 60000 65536"/>
                  <a:gd name="T11" fmla="*/ 0 60000 65536"/>
                  <a:gd name="T12" fmla="*/ 0 60000 65536"/>
                  <a:gd name="T13" fmla="*/ 0 60000 65536"/>
                  <a:gd name="T14" fmla="*/ 0 60000 65536"/>
                  <a:gd name="T15" fmla="*/ 0 w 216"/>
                  <a:gd name="T16" fmla="*/ 0 h 108"/>
                  <a:gd name="T17" fmla="*/ 216 w 216"/>
                  <a:gd name="T18" fmla="*/ 108 h 108"/>
                </a:gdLst>
                <a:ahLst/>
                <a:cxnLst>
                  <a:cxn ang="T10">
                    <a:pos x="T0" y="T1"/>
                  </a:cxn>
                  <a:cxn ang="T11">
                    <a:pos x="T2" y="T3"/>
                  </a:cxn>
                  <a:cxn ang="T12">
                    <a:pos x="T4" y="T5"/>
                  </a:cxn>
                  <a:cxn ang="T13">
                    <a:pos x="T6" y="T7"/>
                  </a:cxn>
                  <a:cxn ang="T14">
                    <a:pos x="T8" y="T9"/>
                  </a:cxn>
                </a:cxnLst>
                <a:rect l="T15" t="T16" r="T17" b="T18"/>
                <a:pathLst>
                  <a:path w="216" h="108">
                    <a:moveTo>
                      <a:pt x="216" y="36"/>
                    </a:moveTo>
                    <a:lnTo>
                      <a:pt x="144" y="0"/>
                    </a:lnTo>
                    <a:lnTo>
                      <a:pt x="0" y="72"/>
                    </a:lnTo>
                    <a:lnTo>
                      <a:pt x="72" y="108"/>
                    </a:lnTo>
                    <a:lnTo>
                      <a:pt x="216" y="36"/>
                    </a:lnTo>
                    <a:close/>
                  </a:path>
                </a:pathLst>
              </a:custGeom>
              <a:solidFill>
                <a:schemeClr val="accent5">
                  <a:lumMod val="50000"/>
                </a:schemeClr>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18"/>
              <p:cNvSpPr>
                <a:spLocks/>
              </p:cNvSpPr>
              <p:nvPr/>
            </p:nvSpPr>
            <p:spPr bwMode="auto">
              <a:xfrm>
                <a:off x="5383845" y="4373658"/>
                <a:ext cx="648314" cy="1053505"/>
              </a:xfrm>
              <a:custGeom>
                <a:avLst/>
                <a:gdLst>
                  <a:gd name="T0" fmla="*/ 432 w 576"/>
                  <a:gd name="T1" fmla="*/ 576 h 936"/>
                  <a:gd name="T2" fmla="*/ 432 w 576"/>
                  <a:gd name="T3" fmla="*/ 0 h 936"/>
                  <a:gd name="T4" fmla="*/ 144 w 576"/>
                  <a:gd name="T5" fmla="*/ 144 h 936"/>
                  <a:gd name="T6" fmla="*/ 144 w 576"/>
                  <a:gd name="T7" fmla="*/ 720 h 936"/>
                  <a:gd name="T8" fmla="*/ 0 w 576"/>
                  <a:gd name="T9" fmla="*/ 792 h 936"/>
                  <a:gd name="T10" fmla="*/ 288 w 576"/>
                  <a:gd name="T11" fmla="*/ 936 h 936"/>
                  <a:gd name="T12" fmla="*/ 576 w 576"/>
                  <a:gd name="T13" fmla="*/ 504 h 936"/>
                  <a:gd name="T14" fmla="*/ 432 w 576"/>
                  <a:gd name="T15" fmla="*/ 576 h 936"/>
                  <a:gd name="T16" fmla="*/ 0 60000 65536"/>
                  <a:gd name="T17" fmla="*/ 0 60000 65536"/>
                  <a:gd name="T18" fmla="*/ 0 60000 65536"/>
                  <a:gd name="T19" fmla="*/ 0 60000 65536"/>
                  <a:gd name="T20" fmla="*/ 0 60000 65536"/>
                  <a:gd name="T21" fmla="*/ 0 60000 65536"/>
                  <a:gd name="T22" fmla="*/ 0 60000 65536"/>
                  <a:gd name="T23" fmla="*/ 0 60000 65536"/>
                  <a:gd name="T24" fmla="*/ 0 w 576"/>
                  <a:gd name="T25" fmla="*/ 0 h 936"/>
                  <a:gd name="T26" fmla="*/ 576 w 576"/>
                  <a:gd name="T27" fmla="*/ 936 h 9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6" h="936">
                    <a:moveTo>
                      <a:pt x="432" y="576"/>
                    </a:moveTo>
                    <a:lnTo>
                      <a:pt x="432" y="0"/>
                    </a:lnTo>
                    <a:lnTo>
                      <a:pt x="144" y="144"/>
                    </a:lnTo>
                    <a:lnTo>
                      <a:pt x="144" y="720"/>
                    </a:lnTo>
                    <a:lnTo>
                      <a:pt x="0" y="792"/>
                    </a:lnTo>
                    <a:lnTo>
                      <a:pt x="288" y="936"/>
                    </a:lnTo>
                    <a:lnTo>
                      <a:pt x="576" y="504"/>
                    </a:lnTo>
                    <a:lnTo>
                      <a:pt x="432" y="576"/>
                    </a:lnTo>
                    <a:close/>
                  </a:path>
                </a:pathLst>
              </a:custGeom>
              <a:solidFill>
                <a:schemeClr val="accent5"/>
              </a:solidFill>
              <a:ln w="9525" cap="flat" cmpd="sng">
                <a:noFill/>
                <a:prstDash val="solid"/>
                <a:round/>
                <a:headEnd type="none" w="med" len="med"/>
                <a:tailEnd type="none" w="med" len="med"/>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19"/>
              <p:cNvSpPr>
                <a:spLocks/>
              </p:cNvSpPr>
              <p:nvPr/>
            </p:nvSpPr>
            <p:spPr bwMode="auto">
              <a:xfrm>
                <a:off x="1656039" y="2752881"/>
                <a:ext cx="3241571" cy="1620777"/>
              </a:xfrm>
              <a:custGeom>
                <a:avLst/>
                <a:gdLst>
                  <a:gd name="T0" fmla="*/ 2592 w 2880"/>
                  <a:gd name="T1" fmla="*/ 1440 h 1440"/>
                  <a:gd name="T2" fmla="*/ 0 w 2880"/>
                  <a:gd name="T3" fmla="*/ 144 h 1440"/>
                  <a:gd name="T4" fmla="*/ 288 w 2880"/>
                  <a:gd name="T5" fmla="*/ 0 h 1440"/>
                  <a:gd name="T6" fmla="*/ 2880 w 2880"/>
                  <a:gd name="T7" fmla="*/ 1296 h 1440"/>
                  <a:gd name="T8" fmla="*/ 2592 w 2880"/>
                  <a:gd name="T9" fmla="*/ 1440 h 1440"/>
                  <a:gd name="T10" fmla="*/ 0 60000 65536"/>
                  <a:gd name="T11" fmla="*/ 0 60000 65536"/>
                  <a:gd name="T12" fmla="*/ 0 60000 65536"/>
                  <a:gd name="T13" fmla="*/ 0 60000 65536"/>
                  <a:gd name="T14" fmla="*/ 0 60000 65536"/>
                  <a:gd name="T15" fmla="*/ 0 w 2880"/>
                  <a:gd name="T16" fmla="*/ 0 h 1440"/>
                  <a:gd name="T17" fmla="*/ 2880 w 2880"/>
                  <a:gd name="T18" fmla="*/ 1440 h 1440"/>
                </a:gdLst>
                <a:ahLst/>
                <a:cxnLst>
                  <a:cxn ang="T10">
                    <a:pos x="T0" y="T1"/>
                  </a:cxn>
                  <a:cxn ang="T11">
                    <a:pos x="T2" y="T3"/>
                  </a:cxn>
                  <a:cxn ang="T12">
                    <a:pos x="T4" y="T5"/>
                  </a:cxn>
                  <a:cxn ang="T13">
                    <a:pos x="T6" y="T7"/>
                  </a:cxn>
                  <a:cxn ang="T14">
                    <a:pos x="T8" y="T9"/>
                  </a:cxn>
                </a:cxnLst>
                <a:rect l="T15" t="T16" r="T17" b="T18"/>
                <a:pathLst>
                  <a:path w="2880" h="1440">
                    <a:moveTo>
                      <a:pt x="2592" y="1440"/>
                    </a:moveTo>
                    <a:lnTo>
                      <a:pt x="0" y="144"/>
                    </a:lnTo>
                    <a:lnTo>
                      <a:pt x="288" y="0"/>
                    </a:lnTo>
                    <a:lnTo>
                      <a:pt x="2880" y="1296"/>
                    </a:lnTo>
                    <a:lnTo>
                      <a:pt x="2592" y="1440"/>
                    </a:lnTo>
                    <a:close/>
                  </a:path>
                </a:pathLst>
              </a:custGeom>
              <a:solidFill>
                <a:schemeClr val="accent4"/>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0"/>
              <p:cNvSpPr>
                <a:spLocks/>
              </p:cNvSpPr>
              <p:nvPr/>
            </p:nvSpPr>
            <p:spPr bwMode="auto">
              <a:xfrm>
                <a:off x="1656039" y="2914959"/>
                <a:ext cx="2917414" cy="2107010"/>
              </a:xfrm>
              <a:custGeom>
                <a:avLst/>
                <a:gdLst>
                  <a:gd name="T0" fmla="*/ 0 w 2592"/>
                  <a:gd name="T1" fmla="*/ 0 h 1872"/>
                  <a:gd name="T2" fmla="*/ 0 w 2592"/>
                  <a:gd name="T3" fmla="*/ 72 h 1872"/>
                  <a:gd name="T4" fmla="*/ 2520 w 2592"/>
                  <a:gd name="T5" fmla="*/ 1332 h 1872"/>
                  <a:gd name="T6" fmla="*/ 2520 w 2592"/>
                  <a:gd name="T7" fmla="*/ 1836 h 1872"/>
                  <a:gd name="T8" fmla="*/ 2592 w 2592"/>
                  <a:gd name="T9" fmla="*/ 1872 h 1872"/>
                  <a:gd name="T10" fmla="*/ 2592 w 2592"/>
                  <a:gd name="T11" fmla="*/ 1296 h 1872"/>
                  <a:gd name="T12" fmla="*/ 0 w 2592"/>
                  <a:gd name="T13" fmla="*/ 0 h 1872"/>
                  <a:gd name="T14" fmla="*/ 0 60000 65536"/>
                  <a:gd name="T15" fmla="*/ 0 60000 65536"/>
                  <a:gd name="T16" fmla="*/ 0 60000 65536"/>
                  <a:gd name="T17" fmla="*/ 0 60000 65536"/>
                  <a:gd name="T18" fmla="*/ 0 60000 65536"/>
                  <a:gd name="T19" fmla="*/ 0 60000 65536"/>
                  <a:gd name="T20" fmla="*/ 0 60000 65536"/>
                  <a:gd name="T21" fmla="*/ 0 w 2592"/>
                  <a:gd name="T22" fmla="*/ 0 h 1872"/>
                  <a:gd name="T23" fmla="*/ 2592 w 2592"/>
                  <a:gd name="T24" fmla="*/ 1872 h 18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92" h="1872">
                    <a:moveTo>
                      <a:pt x="0" y="0"/>
                    </a:moveTo>
                    <a:lnTo>
                      <a:pt x="0" y="72"/>
                    </a:lnTo>
                    <a:lnTo>
                      <a:pt x="2520" y="1332"/>
                    </a:lnTo>
                    <a:lnTo>
                      <a:pt x="2520" y="1836"/>
                    </a:lnTo>
                    <a:lnTo>
                      <a:pt x="2592" y="1872"/>
                    </a:lnTo>
                    <a:lnTo>
                      <a:pt x="2592" y="1296"/>
                    </a:lnTo>
                    <a:lnTo>
                      <a:pt x="0" y="0"/>
                    </a:lnTo>
                    <a:close/>
                  </a:path>
                </a:pathLst>
              </a:custGeom>
              <a:solidFill>
                <a:schemeClr val="accent4">
                  <a:lumMod val="50000"/>
                </a:schemeClr>
              </a:solidFill>
              <a:ln>
                <a:noFill/>
              </a:ln>
              <a:extLst/>
            </p:spPr>
            <p:txBody>
              <a:bodyPr wrap="none" anchor="ct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1"/>
              <p:cNvSpPr>
                <a:spLocks/>
              </p:cNvSpPr>
              <p:nvPr/>
            </p:nvSpPr>
            <p:spPr bwMode="auto">
              <a:xfrm>
                <a:off x="4330335" y="4981449"/>
                <a:ext cx="243118" cy="121558"/>
              </a:xfrm>
              <a:custGeom>
                <a:avLst/>
                <a:gdLst>
                  <a:gd name="T0" fmla="*/ 216 w 216"/>
                  <a:gd name="T1" fmla="*/ 36 h 108"/>
                  <a:gd name="T2" fmla="*/ 144 w 216"/>
                  <a:gd name="T3" fmla="*/ 0 h 108"/>
                  <a:gd name="T4" fmla="*/ 0 w 216"/>
                  <a:gd name="T5" fmla="*/ 72 h 108"/>
                  <a:gd name="T6" fmla="*/ 72 w 216"/>
                  <a:gd name="T7" fmla="*/ 108 h 108"/>
                  <a:gd name="T8" fmla="*/ 216 w 216"/>
                  <a:gd name="T9" fmla="*/ 36 h 108"/>
                  <a:gd name="T10" fmla="*/ 0 60000 65536"/>
                  <a:gd name="T11" fmla="*/ 0 60000 65536"/>
                  <a:gd name="T12" fmla="*/ 0 60000 65536"/>
                  <a:gd name="T13" fmla="*/ 0 60000 65536"/>
                  <a:gd name="T14" fmla="*/ 0 60000 65536"/>
                  <a:gd name="T15" fmla="*/ 0 w 216"/>
                  <a:gd name="T16" fmla="*/ 0 h 108"/>
                  <a:gd name="T17" fmla="*/ 216 w 216"/>
                  <a:gd name="T18" fmla="*/ 108 h 108"/>
                </a:gdLst>
                <a:ahLst/>
                <a:cxnLst>
                  <a:cxn ang="T10">
                    <a:pos x="T0" y="T1"/>
                  </a:cxn>
                  <a:cxn ang="T11">
                    <a:pos x="T2" y="T3"/>
                  </a:cxn>
                  <a:cxn ang="T12">
                    <a:pos x="T4" y="T5"/>
                  </a:cxn>
                  <a:cxn ang="T13">
                    <a:pos x="T6" y="T7"/>
                  </a:cxn>
                  <a:cxn ang="T14">
                    <a:pos x="T8" y="T9"/>
                  </a:cxn>
                </a:cxnLst>
                <a:rect l="T15" t="T16" r="T17" b="T18"/>
                <a:pathLst>
                  <a:path w="216" h="108">
                    <a:moveTo>
                      <a:pt x="216" y="36"/>
                    </a:moveTo>
                    <a:lnTo>
                      <a:pt x="144" y="0"/>
                    </a:lnTo>
                    <a:lnTo>
                      <a:pt x="0" y="72"/>
                    </a:lnTo>
                    <a:lnTo>
                      <a:pt x="72" y="108"/>
                    </a:lnTo>
                    <a:lnTo>
                      <a:pt x="216" y="36"/>
                    </a:lnTo>
                    <a:close/>
                  </a:path>
                </a:pathLst>
              </a:custGeom>
              <a:solidFill>
                <a:schemeClr val="accent4">
                  <a:lumMod val="50000"/>
                </a:schemeClr>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2"/>
              <p:cNvSpPr>
                <a:spLocks/>
              </p:cNvSpPr>
              <p:nvPr/>
            </p:nvSpPr>
            <p:spPr bwMode="auto">
              <a:xfrm>
                <a:off x="4816571" y="4738332"/>
                <a:ext cx="243118" cy="121558"/>
              </a:xfrm>
              <a:custGeom>
                <a:avLst/>
                <a:gdLst>
                  <a:gd name="T0" fmla="*/ 216 w 216"/>
                  <a:gd name="T1" fmla="*/ 36 h 108"/>
                  <a:gd name="T2" fmla="*/ 144 w 216"/>
                  <a:gd name="T3" fmla="*/ 0 h 108"/>
                  <a:gd name="T4" fmla="*/ 0 w 216"/>
                  <a:gd name="T5" fmla="*/ 72 h 108"/>
                  <a:gd name="T6" fmla="*/ 72 w 216"/>
                  <a:gd name="T7" fmla="*/ 108 h 108"/>
                  <a:gd name="T8" fmla="*/ 216 w 216"/>
                  <a:gd name="T9" fmla="*/ 36 h 108"/>
                  <a:gd name="T10" fmla="*/ 0 60000 65536"/>
                  <a:gd name="T11" fmla="*/ 0 60000 65536"/>
                  <a:gd name="T12" fmla="*/ 0 60000 65536"/>
                  <a:gd name="T13" fmla="*/ 0 60000 65536"/>
                  <a:gd name="T14" fmla="*/ 0 60000 65536"/>
                  <a:gd name="T15" fmla="*/ 0 w 216"/>
                  <a:gd name="T16" fmla="*/ 0 h 108"/>
                  <a:gd name="T17" fmla="*/ 216 w 216"/>
                  <a:gd name="T18" fmla="*/ 108 h 108"/>
                </a:gdLst>
                <a:ahLst/>
                <a:cxnLst>
                  <a:cxn ang="T10">
                    <a:pos x="T0" y="T1"/>
                  </a:cxn>
                  <a:cxn ang="T11">
                    <a:pos x="T2" y="T3"/>
                  </a:cxn>
                  <a:cxn ang="T12">
                    <a:pos x="T4" y="T5"/>
                  </a:cxn>
                  <a:cxn ang="T13">
                    <a:pos x="T6" y="T7"/>
                  </a:cxn>
                  <a:cxn ang="T14">
                    <a:pos x="T8" y="T9"/>
                  </a:cxn>
                </a:cxnLst>
                <a:rect l="T15" t="T16" r="T17" b="T18"/>
                <a:pathLst>
                  <a:path w="216" h="108">
                    <a:moveTo>
                      <a:pt x="216" y="36"/>
                    </a:moveTo>
                    <a:lnTo>
                      <a:pt x="144" y="0"/>
                    </a:lnTo>
                    <a:lnTo>
                      <a:pt x="0" y="72"/>
                    </a:lnTo>
                    <a:lnTo>
                      <a:pt x="72" y="108"/>
                    </a:lnTo>
                    <a:lnTo>
                      <a:pt x="216" y="36"/>
                    </a:lnTo>
                    <a:close/>
                  </a:path>
                </a:pathLst>
              </a:custGeom>
              <a:solidFill>
                <a:schemeClr val="accent4">
                  <a:lumMod val="50000"/>
                </a:schemeClr>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3"/>
              <p:cNvSpPr>
                <a:spLocks/>
              </p:cNvSpPr>
              <p:nvPr/>
            </p:nvSpPr>
            <p:spPr bwMode="auto">
              <a:xfrm>
                <a:off x="4411374" y="4211580"/>
                <a:ext cx="648314" cy="1053505"/>
              </a:xfrm>
              <a:custGeom>
                <a:avLst/>
                <a:gdLst>
                  <a:gd name="T0" fmla="*/ 432 w 576"/>
                  <a:gd name="T1" fmla="*/ 576 h 936"/>
                  <a:gd name="T2" fmla="*/ 432 w 576"/>
                  <a:gd name="T3" fmla="*/ 0 h 936"/>
                  <a:gd name="T4" fmla="*/ 144 w 576"/>
                  <a:gd name="T5" fmla="*/ 144 h 936"/>
                  <a:gd name="T6" fmla="*/ 144 w 576"/>
                  <a:gd name="T7" fmla="*/ 720 h 936"/>
                  <a:gd name="T8" fmla="*/ 0 w 576"/>
                  <a:gd name="T9" fmla="*/ 792 h 936"/>
                  <a:gd name="T10" fmla="*/ 288 w 576"/>
                  <a:gd name="T11" fmla="*/ 936 h 936"/>
                  <a:gd name="T12" fmla="*/ 576 w 576"/>
                  <a:gd name="T13" fmla="*/ 504 h 936"/>
                  <a:gd name="T14" fmla="*/ 432 w 576"/>
                  <a:gd name="T15" fmla="*/ 576 h 936"/>
                  <a:gd name="T16" fmla="*/ 0 60000 65536"/>
                  <a:gd name="T17" fmla="*/ 0 60000 65536"/>
                  <a:gd name="T18" fmla="*/ 0 60000 65536"/>
                  <a:gd name="T19" fmla="*/ 0 60000 65536"/>
                  <a:gd name="T20" fmla="*/ 0 60000 65536"/>
                  <a:gd name="T21" fmla="*/ 0 60000 65536"/>
                  <a:gd name="T22" fmla="*/ 0 60000 65536"/>
                  <a:gd name="T23" fmla="*/ 0 60000 65536"/>
                  <a:gd name="T24" fmla="*/ 0 w 576"/>
                  <a:gd name="T25" fmla="*/ 0 h 936"/>
                  <a:gd name="T26" fmla="*/ 576 w 576"/>
                  <a:gd name="T27" fmla="*/ 936 h 9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6" h="936">
                    <a:moveTo>
                      <a:pt x="432" y="576"/>
                    </a:moveTo>
                    <a:lnTo>
                      <a:pt x="432" y="0"/>
                    </a:lnTo>
                    <a:lnTo>
                      <a:pt x="144" y="144"/>
                    </a:lnTo>
                    <a:lnTo>
                      <a:pt x="144" y="720"/>
                    </a:lnTo>
                    <a:lnTo>
                      <a:pt x="0" y="792"/>
                    </a:lnTo>
                    <a:lnTo>
                      <a:pt x="288" y="936"/>
                    </a:lnTo>
                    <a:lnTo>
                      <a:pt x="576" y="504"/>
                    </a:lnTo>
                    <a:lnTo>
                      <a:pt x="432" y="576"/>
                    </a:lnTo>
                    <a:close/>
                  </a:path>
                </a:pathLst>
              </a:custGeom>
              <a:solidFill>
                <a:schemeClr val="accent4"/>
              </a:solidFill>
              <a:ln w="9525" cap="flat" cmpd="sng">
                <a:noFill/>
                <a:prstDash val="solid"/>
                <a:round/>
                <a:headEnd type="none" w="med" len="med"/>
                <a:tailEnd type="none" w="med" len="med"/>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4"/>
              <p:cNvSpPr>
                <a:spLocks/>
              </p:cNvSpPr>
              <p:nvPr/>
            </p:nvSpPr>
            <p:spPr bwMode="auto">
              <a:xfrm>
                <a:off x="1331882" y="2914959"/>
                <a:ext cx="2593257" cy="1296621"/>
              </a:xfrm>
              <a:custGeom>
                <a:avLst/>
                <a:gdLst>
                  <a:gd name="T0" fmla="*/ 2016 w 2304"/>
                  <a:gd name="T1" fmla="*/ 1152 h 1152"/>
                  <a:gd name="T2" fmla="*/ 0 w 2304"/>
                  <a:gd name="T3" fmla="*/ 144 h 1152"/>
                  <a:gd name="T4" fmla="*/ 288 w 2304"/>
                  <a:gd name="T5" fmla="*/ 0 h 1152"/>
                  <a:gd name="T6" fmla="*/ 2304 w 2304"/>
                  <a:gd name="T7" fmla="*/ 1008 h 1152"/>
                  <a:gd name="T8" fmla="*/ 2016 w 2304"/>
                  <a:gd name="T9" fmla="*/ 1152 h 1152"/>
                  <a:gd name="T10" fmla="*/ 0 60000 65536"/>
                  <a:gd name="T11" fmla="*/ 0 60000 65536"/>
                  <a:gd name="T12" fmla="*/ 0 60000 65536"/>
                  <a:gd name="T13" fmla="*/ 0 60000 65536"/>
                  <a:gd name="T14" fmla="*/ 0 60000 65536"/>
                  <a:gd name="T15" fmla="*/ 0 w 2304"/>
                  <a:gd name="T16" fmla="*/ 0 h 1152"/>
                  <a:gd name="T17" fmla="*/ 2304 w 2304"/>
                  <a:gd name="T18" fmla="*/ 1152 h 1152"/>
                </a:gdLst>
                <a:ahLst/>
                <a:cxnLst>
                  <a:cxn ang="T10">
                    <a:pos x="T0" y="T1"/>
                  </a:cxn>
                  <a:cxn ang="T11">
                    <a:pos x="T2" y="T3"/>
                  </a:cxn>
                  <a:cxn ang="T12">
                    <a:pos x="T4" y="T5"/>
                  </a:cxn>
                  <a:cxn ang="T13">
                    <a:pos x="T6" y="T7"/>
                  </a:cxn>
                  <a:cxn ang="T14">
                    <a:pos x="T8" y="T9"/>
                  </a:cxn>
                </a:cxnLst>
                <a:rect l="T15" t="T16" r="T17" b="T18"/>
                <a:pathLst>
                  <a:path w="2304" h="1152">
                    <a:moveTo>
                      <a:pt x="2016" y="1152"/>
                    </a:moveTo>
                    <a:lnTo>
                      <a:pt x="0" y="144"/>
                    </a:lnTo>
                    <a:lnTo>
                      <a:pt x="288" y="0"/>
                    </a:lnTo>
                    <a:lnTo>
                      <a:pt x="2304" y="1008"/>
                    </a:lnTo>
                    <a:lnTo>
                      <a:pt x="2016" y="1152"/>
                    </a:lnTo>
                    <a:close/>
                  </a:path>
                </a:pathLst>
              </a:custGeom>
              <a:solidFill>
                <a:schemeClr val="accent3"/>
              </a:solidFill>
              <a:ln>
                <a:noFill/>
              </a:ln>
              <a:extLst/>
            </p:spPr>
            <p:txBody>
              <a:bodyPr/>
              <a:lstStyle/>
              <a:p>
                <a:pPr algn="just" defTabSz="964326" latinLnBrk="1">
                  <a:lnSpc>
                    <a:spcPct val="120000"/>
                  </a:lnSpc>
                  <a:spcBef>
                    <a:spcPts val="0"/>
                  </a:spcBef>
                  <a:spcAft>
                    <a:spcPts val="0"/>
                  </a:spcAft>
                  <a:defRPr/>
                </a:pPr>
                <a:endParaRPr kumimoji="1" lang="zh-CN" altLang="en-US" sz="900" kern="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25"/>
              <p:cNvSpPr>
                <a:spLocks/>
              </p:cNvSpPr>
              <p:nvPr/>
            </p:nvSpPr>
            <p:spPr bwMode="auto">
              <a:xfrm>
                <a:off x="1344408" y="3077036"/>
                <a:ext cx="2269099" cy="1782854"/>
              </a:xfrm>
              <a:custGeom>
                <a:avLst/>
                <a:gdLst>
                  <a:gd name="T0" fmla="*/ 0 w 2016"/>
                  <a:gd name="T1" fmla="*/ 0 h 1584"/>
                  <a:gd name="T2" fmla="*/ 0 w 2016"/>
                  <a:gd name="T3" fmla="*/ 72 h 1584"/>
                  <a:gd name="T4" fmla="*/ 1944 w 2016"/>
                  <a:gd name="T5" fmla="*/ 1044 h 1584"/>
                  <a:gd name="T6" fmla="*/ 1944 w 2016"/>
                  <a:gd name="T7" fmla="*/ 1548 h 1584"/>
                  <a:gd name="T8" fmla="*/ 2016 w 2016"/>
                  <a:gd name="T9" fmla="*/ 1584 h 1584"/>
                  <a:gd name="T10" fmla="*/ 2016 w 2016"/>
                  <a:gd name="T11" fmla="*/ 1008 h 1584"/>
                  <a:gd name="T12" fmla="*/ 0 w 2016"/>
                  <a:gd name="T13" fmla="*/ 0 h 1584"/>
                  <a:gd name="T14" fmla="*/ 0 60000 65536"/>
                  <a:gd name="T15" fmla="*/ 0 60000 65536"/>
                  <a:gd name="T16" fmla="*/ 0 60000 65536"/>
                  <a:gd name="T17" fmla="*/ 0 60000 65536"/>
                  <a:gd name="T18" fmla="*/ 0 60000 65536"/>
                  <a:gd name="T19" fmla="*/ 0 60000 65536"/>
                  <a:gd name="T20" fmla="*/ 0 60000 65536"/>
                  <a:gd name="T21" fmla="*/ 0 w 2016"/>
                  <a:gd name="T22" fmla="*/ 0 h 1584"/>
                  <a:gd name="T23" fmla="*/ 2016 w 2016"/>
                  <a:gd name="T24" fmla="*/ 1584 h 15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16" h="1584">
                    <a:moveTo>
                      <a:pt x="0" y="0"/>
                    </a:moveTo>
                    <a:lnTo>
                      <a:pt x="0" y="72"/>
                    </a:lnTo>
                    <a:lnTo>
                      <a:pt x="1944" y="1044"/>
                    </a:lnTo>
                    <a:lnTo>
                      <a:pt x="1944" y="1548"/>
                    </a:lnTo>
                    <a:lnTo>
                      <a:pt x="2016" y="1584"/>
                    </a:lnTo>
                    <a:lnTo>
                      <a:pt x="2016" y="1008"/>
                    </a:lnTo>
                    <a:lnTo>
                      <a:pt x="0" y="0"/>
                    </a:lnTo>
                    <a:close/>
                  </a:path>
                </a:pathLst>
              </a:custGeom>
              <a:solidFill>
                <a:schemeClr val="accent3">
                  <a:lumMod val="75000"/>
                </a:schemeClr>
              </a:solidFill>
              <a:ln>
                <a:noFill/>
              </a:ln>
              <a:extLst/>
            </p:spPr>
            <p:txBody>
              <a:bodyPr wrap="none" anchor="ct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26"/>
              <p:cNvSpPr>
                <a:spLocks/>
              </p:cNvSpPr>
              <p:nvPr/>
            </p:nvSpPr>
            <p:spPr bwMode="auto">
              <a:xfrm>
                <a:off x="3370390" y="4819371"/>
                <a:ext cx="243118" cy="121558"/>
              </a:xfrm>
              <a:custGeom>
                <a:avLst/>
                <a:gdLst>
                  <a:gd name="T0" fmla="*/ 216 w 216"/>
                  <a:gd name="T1" fmla="*/ 36 h 108"/>
                  <a:gd name="T2" fmla="*/ 144 w 216"/>
                  <a:gd name="T3" fmla="*/ 0 h 108"/>
                  <a:gd name="T4" fmla="*/ 0 w 216"/>
                  <a:gd name="T5" fmla="*/ 72 h 108"/>
                  <a:gd name="T6" fmla="*/ 72 w 216"/>
                  <a:gd name="T7" fmla="*/ 108 h 108"/>
                  <a:gd name="T8" fmla="*/ 216 w 216"/>
                  <a:gd name="T9" fmla="*/ 36 h 108"/>
                  <a:gd name="T10" fmla="*/ 0 60000 65536"/>
                  <a:gd name="T11" fmla="*/ 0 60000 65536"/>
                  <a:gd name="T12" fmla="*/ 0 60000 65536"/>
                  <a:gd name="T13" fmla="*/ 0 60000 65536"/>
                  <a:gd name="T14" fmla="*/ 0 60000 65536"/>
                  <a:gd name="T15" fmla="*/ 0 w 216"/>
                  <a:gd name="T16" fmla="*/ 0 h 108"/>
                  <a:gd name="T17" fmla="*/ 216 w 216"/>
                  <a:gd name="T18" fmla="*/ 108 h 108"/>
                </a:gdLst>
                <a:ahLst/>
                <a:cxnLst>
                  <a:cxn ang="T10">
                    <a:pos x="T0" y="T1"/>
                  </a:cxn>
                  <a:cxn ang="T11">
                    <a:pos x="T2" y="T3"/>
                  </a:cxn>
                  <a:cxn ang="T12">
                    <a:pos x="T4" y="T5"/>
                  </a:cxn>
                  <a:cxn ang="T13">
                    <a:pos x="T6" y="T7"/>
                  </a:cxn>
                  <a:cxn ang="T14">
                    <a:pos x="T8" y="T9"/>
                  </a:cxn>
                </a:cxnLst>
                <a:rect l="T15" t="T16" r="T17" b="T18"/>
                <a:pathLst>
                  <a:path w="216" h="108">
                    <a:moveTo>
                      <a:pt x="216" y="36"/>
                    </a:moveTo>
                    <a:lnTo>
                      <a:pt x="144" y="0"/>
                    </a:lnTo>
                    <a:lnTo>
                      <a:pt x="0" y="72"/>
                    </a:lnTo>
                    <a:lnTo>
                      <a:pt x="72" y="108"/>
                    </a:lnTo>
                    <a:lnTo>
                      <a:pt x="216" y="36"/>
                    </a:lnTo>
                    <a:close/>
                  </a:path>
                </a:pathLst>
              </a:custGeom>
              <a:solidFill>
                <a:schemeClr val="accent3">
                  <a:lumMod val="75000"/>
                </a:schemeClr>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27"/>
              <p:cNvSpPr>
                <a:spLocks/>
              </p:cNvSpPr>
              <p:nvPr/>
            </p:nvSpPr>
            <p:spPr bwMode="auto">
              <a:xfrm>
                <a:off x="3844099" y="4576255"/>
                <a:ext cx="243118" cy="121558"/>
              </a:xfrm>
              <a:custGeom>
                <a:avLst/>
                <a:gdLst>
                  <a:gd name="T0" fmla="*/ 216 w 216"/>
                  <a:gd name="T1" fmla="*/ 36 h 108"/>
                  <a:gd name="T2" fmla="*/ 144 w 216"/>
                  <a:gd name="T3" fmla="*/ 0 h 108"/>
                  <a:gd name="T4" fmla="*/ 0 w 216"/>
                  <a:gd name="T5" fmla="*/ 72 h 108"/>
                  <a:gd name="T6" fmla="*/ 72 w 216"/>
                  <a:gd name="T7" fmla="*/ 108 h 108"/>
                  <a:gd name="T8" fmla="*/ 216 w 216"/>
                  <a:gd name="T9" fmla="*/ 36 h 108"/>
                  <a:gd name="T10" fmla="*/ 0 60000 65536"/>
                  <a:gd name="T11" fmla="*/ 0 60000 65536"/>
                  <a:gd name="T12" fmla="*/ 0 60000 65536"/>
                  <a:gd name="T13" fmla="*/ 0 60000 65536"/>
                  <a:gd name="T14" fmla="*/ 0 60000 65536"/>
                  <a:gd name="T15" fmla="*/ 0 w 216"/>
                  <a:gd name="T16" fmla="*/ 0 h 108"/>
                  <a:gd name="T17" fmla="*/ 216 w 216"/>
                  <a:gd name="T18" fmla="*/ 108 h 108"/>
                </a:gdLst>
                <a:ahLst/>
                <a:cxnLst>
                  <a:cxn ang="T10">
                    <a:pos x="T0" y="T1"/>
                  </a:cxn>
                  <a:cxn ang="T11">
                    <a:pos x="T2" y="T3"/>
                  </a:cxn>
                  <a:cxn ang="T12">
                    <a:pos x="T4" y="T5"/>
                  </a:cxn>
                  <a:cxn ang="T13">
                    <a:pos x="T6" y="T7"/>
                  </a:cxn>
                  <a:cxn ang="T14">
                    <a:pos x="T8" y="T9"/>
                  </a:cxn>
                </a:cxnLst>
                <a:rect l="T15" t="T16" r="T17" b="T18"/>
                <a:pathLst>
                  <a:path w="216" h="108">
                    <a:moveTo>
                      <a:pt x="216" y="36"/>
                    </a:moveTo>
                    <a:lnTo>
                      <a:pt x="144" y="0"/>
                    </a:lnTo>
                    <a:lnTo>
                      <a:pt x="0" y="72"/>
                    </a:lnTo>
                    <a:lnTo>
                      <a:pt x="72" y="108"/>
                    </a:lnTo>
                    <a:lnTo>
                      <a:pt x="216" y="36"/>
                    </a:lnTo>
                    <a:close/>
                  </a:path>
                </a:pathLst>
              </a:custGeom>
              <a:solidFill>
                <a:schemeClr val="accent3">
                  <a:lumMod val="75000"/>
                </a:schemeClr>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28"/>
              <p:cNvSpPr>
                <a:spLocks/>
              </p:cNvSpPr>
              <p:nvPr/>
            </p:nvSpPr>
            <p:spPr bwMode="auto">
              <a:xfrm>
                <a:off x="3438903" y="4049502"/>
                <a:ext cx="648314" cy="1053505"/>
              </a:xfrm>
              <a:custGeom>
                <a:avLst/>
                <a:gdLst>
                  <a:gd name="T0" fmla="*/ 432 w 576"/>
                  <a:gd name="T1" fmla="*/ 576 h 936"/>
                  <a:gd name="T2" fmla="*/ 432 w 576"/>
                  <a:gd name="T3" fmla="*/ 0 h 936"/>
                  <a:gd name="T4" fmla="*/ 144 w 576"/>
                  <a:gd name="T5" fmla="*/ 144 h 936"/>
                  <a:gd name="T6" fmla="*/ 144 w 576"/>
                  <a:gd name="T7" fmla="*/ 720 h 936"/>
                  <a:gd name="T8" fmla="*/ 0 w 576"/>
                  <a:gd name="T9" fmla="*/ 792 h 936"/>
                  <a:gd name="T10" fmla="*/ 288 w 576"/>
                  <a:gd name="T11" fmla="*/ 936 h 936"/>
                  <a:gd name="T12" fmla="*/ 576 w 576"/>
                  <a:gd name="T13" fmla="*/ 504 h 936"/>
                  <a:gd name="T14" fmla="*/ 432 w 576"/>
                  <a:gd name="T15" fmla="*/ 576 h 936"/>
                  <a:gd name="T16" fmla="*/ 0 60000 65536"/>
                  <a:gd name="T17" fmla="*/ 0 60000 65536"/>
                  <a:gd name="T18" fmla="*/ 0 60000 65536"/>
                  <a:gd name="T19" fmla="*/ 0 60000 65536"/>
                  <a:gd name="T20" fmla="*/ 0 60000 65536"/>
                  <a:gd name="T21" fmla="*/ 0 60000 65536"/>
                  <a:gd name="T22" fmla="*/ 0 60000 65536"/>
                  <a:gd name="T23" fmla="*/ 0 60000 65536"/>
                  <a:gd name="T24" fmla="*/ 0 w 576"/>
                  <a:gd name="T25" fmla="*/ 0 h 936"/>
                  <a:gd name="T26" fmla="*/ 576 w 576"/>
                  <a:gd name="T27" fmla="*/ 936 h 9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6" h="936">
                    <a:moveTo>
                      <a:pt x="432" y="576"/>
                    </a:moveTo>
                    <a:lnTo>
                      <a:pt x="432" y="0"/>
                    </a:lnTo>
                    <a:lnTo>
                      <a:pt x="144" y="144"/>
                    </a:lnTo>
                    <a:lnTo>
                      <a:pt x="144" y="720"/>
                    </a:lnTo>
                    <a:lnTo>
                      <a:pt x="0" y="792"/>
                    </a:lnTo>
                    <a:lnTo>
                      <a:pt x="288" y="936"/>
                    </a:lnTo>
                    <a:lnTo>
                      <a:pt x="576" y="504"/>
                    </a:lnTo>
                    <a:lnTo>
                      <a:pt x="432" y="576"/>
                    </a:lnTo>
                    <a:close/>
                  </a:path>
                </a:pathLst>
              </a:custGeom>
              <a:solidFill>
                <a:schemeClr val="accent3"/>
              </a:solidFill>
              <a:ln>
                <a:noFill/>
              </a:ln>
              <a:extLst/>
            </p:spPr>
            <p:txBody>
              <a:bodyPr/>
              <a:lstStyle/>
              <a:p>
                <a:pPr algn="just" defTabSz="964326" latinLnBrk="1">
                  <a:lnSpc>
                    <a:spcPct val="120000"/>
                  </a:lnSpc>
                  <a:spcBef>
                    <a:spcPts val="0"/>
                  </a:spcBef>
                  <a:spcAft>
                    <a:spcPts val="0"/>
                  </a:spcAft>
                  <a:defRPr/>
                </a:pPr>
                <a:endParaRPr kumimoji="1" lang="zh-CN" altLang="en-US" sz="900" kern="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29"/>
              <p:cNvSpPr>
                <a:spLocks/>
              </p:cNvSpPr>
              <p:nvPr/>
            </p:nvSpPr>
            <p:spPr bwMode="auto">
              <a:xfrm>
                <a:off x="1007725" y="3077036"/>
                <a:ext cx="1944942" cy="972466"/>
              </a:xfrm>
              <a:custGeom>
                <a:avLst/>
                <a:gdLst>
                  <a:gd name="T0" fmla="*/ 1440 w 1728"/>
                  <a:gd name="T1" fmla="*/ 864 h 864"/>
                  <a:gd name="T2" fmla="*/ 0 w 1728"/>
                  <a:gd name="T3" fmla="*/ 144 h 864"/>
                  <a:gd name="T4" fmla="*/ 288 w 1728"/>
                  <a:gd name="T5" fmla="*/ 0 h 864"/>
                  <a:gd name="T6" fmla="*/ 1728 w 1728"/>
                  <a:gd name="T7" fmla="*/ 720 h 864"/>
                  <a:gd name="T8" fmla="*/ 1440 w 1728"/>
                  <a:gd name="T9" fmla="*/ 864 h 864"/>
                  <a:gd name="T10" fmla="*/ 0 60000 65536"/>
                  <a:gd name="T11" fmla="*/ 0 60000 65536"/>
                  <a:gd name="T12" fmla="*/ 0 60000 65536"/>
                  <a:gd name="T13" fmla="*/ 0 60000 65536"/>
                  <a:gd name="T14" fmla="*/ 0 60000 65536"/>
                  <a:gd name="T15" fmla="*/ 0 w 1728"/>
                  <a:gd name="T16" fmla="*/ 0 h 864"/>
                  <a:gd name="T17" fmla="*/ 1728 w 1728"/>
                  <a:gd name="T18" fmla="*/ 864 h 864"/>
                </a:gdLst>
                <a:ahLst/>
                <a:cxnLst>
                  <a:cxn ang="T10">
                    <a:pos x="T0" y="T1"/>
                  </a:cxn>
                  <a:cxn ang="T11">
                    <a:pos x="T2" y="T3"/>
                  </a:cxn>
                  <a:cxn ang="T12">
                    <a:pos x="T4" y="T5"/>
                  </a:cxn>
                  <a:cxn ang="T13">
                    <a:pos x="T6" y="T7"/>
                  </a:cxn>
                  <a:cxn ang="T14">
                    <a:pos x="T8" y="T9"/>
                  </a:cxn>
                </a:cxnLst>
                <a:rect l="T15" t="T16" r="T17" b="T18"/>
                <a:pathLst>
                  <a:path w="1728" h="864">
                    <a:moveTo>
                      <a:pt x="1440" y="864"/>
                    </a:moveTo>
                    <a:lnTo>
                      <a:pt x="0" y="144"/>
                    </a:lnTo>
                    <a:lnTo>
                      <a:pt x="288" y="0"/>
                    </a:lnTo>
                    <a:lnTo>
                      <a:pt x="1728" y="720"/>
                    </a:lnTo>
                    <a:lnTo>
                      <a:pt x="1440" y="864"/>
                    </a:lnTo>
                    <a:close/>
                  </a:path>
                </a:pathLst>
              </a:custGeom>
              <a:solidFill>
                <a:schemeClr val="accent2"/>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30"/>
              <p:cNvSpPr>
                <a:spLocks/>
              </p:cNvSpPr>
              <p:nvPr/>
            </p:nvSpPr>
            <p:spPr bwMode="auto">
              <a:xfrm>
                <a:off x="1007725" y="3239114"/>
                <a:ext cx="1620785" cy="1458699"/>
              </a:xfrm>
              <a:custGeom>
                <a:avLst/>
                <a:gdLst>
                  <a:gd name="T0" fmla="*/ 0 w 1440"/>
                  <a:gd name="T1" fmla="*/ 0 h 1296"/>
                  <a:gd name="T2" fmla="*/ 0 w 1440"/>
                  <a:gd name="T3" fmla="*/ 72 h 1296"/>
                  <a:gd name="T4" fmla="*/ 1368 w 1440"/>
                  <a:gd name="T5" fmla="*/ 756 h 1296"/>
                  <a:gd name="T6" fmla="*/ 1368 w 1440"/>
                  <a:gd name="T7" fmla="*/ 1260 h 1296"/>
                  <a:gd name="T8" fmla="*/ 1440 w 1440"/>
                  <a:gd name="T9" fmla="*/ 1296 h 1296"/>
                  <a:gd name="T10" fmla="*/ 1440 w 1440"/>
                  <a:gd name="T11" fmla="*/ 720 h 1296"/>
                  <a:gd name="T12" fmla="*/ 0 w 1440"/>
                  <a:gd name="T13" fmla="*/ 0 h 1296"/>
                  <a:gd name="T14" fmla="*/ 0 60000 65536"/>
                  <a:gd name="T15" fmla="*/ 0 60000 65536"/>
                  <a:gd name="T16" fmla="*/ 0 60000 65536"/>
                  <a:gd name="T17" fmla="*/ 0 60000 65536"/>
                  <a:gd name="T18" fmla="*/ 0 60000 65536"/>
                  <a:gd name="T19" fmla="*/ 0 60000 65536"/>
                  <a:gd name="T20" fmla="*/ 0 60000 65536"/>
                  <a:gd name="T21" fmla="*/ 0 w 1440"/>
                  <a:gd name="T22" fmla="*/ 0 h 1296"/>
                  <a:gd name="T23" fmla="*/ 1440 w 1440"/>
                  <a:gd name="T24" fmla="*/ 1296 h 12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40" h="1296">
                    <a:moveTo>
                      <a:pt x="0" y="0"/>
                    </a:moveTo>
                    <a:lnTo>
                      <a:pt x="0" y="72"/>
                    </a:lnTo>
                    <a:lnTo>
                      <a:pt x="1368" y="756"/>
                    </a:lnTo>
                    <a:lnTo>
                      <a:pt x="1368" y="1260"/>
                    </a:lnTo>
                    <a:lnTo>
                      <a:pt x="1440" y="1296"/>
                    </a:lnTo>
                    <a:lnTo>
                      <a:pt x="1440" y="720"/>
                    </a:lnTo>
                    <a:lnTo>
                      <a:pt x="0" y="0"/>
                    </a:lnTo>
                    <a:close/>
                  </a:path>
                </a:pathLst>
              </a:custGeom>
              <a:solidFill>
                <a:schemeClr val="accent2">
                  <a:lumMod val="50000"/>
                </a:schemeClr>
              </a:solidFill>
              <a:ln>
                <a:noFill/>
              </a:ln>
              <a:extLst/>
            </p:spPr>
            <p:txBody>
              <a:bodyPr wrap="none" anchor="ct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31"/>
              <p:cNvSpPr>
                <a:spLocks/>
              </p:cNvSpPr>
              <p:nvPr/>
            </p:nvSpPr>
            <p:spPr bwMode="auto">
              <a:xfrm>
                <a:off x="2385393" y="4657293"/>
                <a:ext cx="243118" cy="121558"/>
              </a:xfrm>
              <a:custGeom>
                <a:avLst/>
                <a:gdLst>
                  <a:gd name="T0" fmla="*/ 216 w 216"/>
                  <a:gd name="T1" fmla="*/ 36 h 108"/>
                  <a:gd name="T2" fmla="*/ 144 w 216"/>
                  <a:gd name="T3" fmla="*/ 0 h 108"/>
                  <a:gd name="T4" fmla="*/ 0 w 216"/>
                  <a:gd name="T5" fmla="*/ 72 h 108"/>
                  <a:gd name="T6" fmla="*/ 72 w 216"/>
                  <a:gd name="T7" fmla="*/ 108 h 108"/>
                  <a:gd name="T8" fmla="*/ 216 w 216"/>
                  <a:gd name="T9" fmla="*/ 36 h 108"/>
                  <a:gd name="T10" fmla="*/ 0 60000 65536"/>
                  <a:gd name="T11" fmla="*/ 0 60000 65536"/>
                  <a:gd name="T12" fmla="*/ 0 60000 65536"/>
                  <a:gd name="T13" fmla="*/ 0 60000 65536"/>
                  <a:gd name="T14" fmla="*/ 0 60000 65536"/>
                  <a:gd name="T15" fmla="*/ 0 w 216"/>
                  <a:gd name="T16" fmla="*/ 0 h 108"/>
                  <a:gd name="T17" fmla="*/ 216 w 216"/>
                  <a:gd name="T18" fmla="*/ 108 h 108"/>
                </a:gdLst>
                <a:ahLst/>
                <a:cxnLst>
                  <a:cxn ang="T10">
                    <a:pos x="T0" y="T1"/>
                  </a:cxn>
                  <a:cxn ang="T11">
                    <a:pos x="T2" y="T3"/>
                  </a:cxn>
                  <a:cxn ang="T12">
                    <a:pos x="T4" y="T5"/>
                  </a:cxn>
                  <a:cxn ang="T13">
                    <a:pos x="T6" y="T7"/>
                  </a:cxn>
                  <a:cxn ang="T14">
                    <a:pos x="T8" y="T9"/>
                  </a:cxn>
                </a:cxnLst>
                <a:rect l="T15" t="T16" r="T17" b="T18"/>
                <a:pathLst>
                  <a:path w="216" h="108">
                    <a:moveTo>
                      <a:pt x="216" y="36"/>
                    </a:moveTo>
                    <a:lnTo>
                      <a:pt x="144" y="0"/>
                    </a:lnTo>
                    <a:lnTo>
                      <a:pt x="0" y="72"/>
                    </a:lnTo>
                    <a:lnTo>
                      <a:pt x="72" y="108"/>
                    </a:lnTo>
                    <a:lnTo>
                      <a:pt x="216" y="36"/>
                    </a:lnTo>
                    <a:close/>
                  </a:path>
                </a:pathLst>
              </a:custGeom>
              <a:solidFill>
                <a:schemeClr val="accent2">
                  <a:lumMod val="50000"/>
                </a:schemeClr>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32"/>
              <p:cNvSpPr>
                <a:spLocks/>
              </p:cNvSpPr>
              <p:nvPr/>
            </p:nvSpPr>
            <p:spPr bwMode="auto">
              <a:xfrm>
                <a:off x="2871628" y="4414177"/>
                <a:ext cx="243118" cy="121558"/>
              </a:xfrm>
              <a:custGeom>
                <a:avLst/>
                <a:gdLst>
                  <a:gd name="T0" fmla="*/ 216 w 216"/>
                  <a:gd name="T1" fmla="*/ 36 h 108"/>
                  <a:gd name="T2" fmla="*/ 144 w 216"/>
                  <a:gd name="T3" fmla="*/ 0 h 108"/>
                  <a:gd name="T4" fmla="*/ 0 w 216"/>
                  <a:gd name="T5" fmla="*/ 72 h 108"/>
                  <a:gd name="T6" fmla="*/ 72 w 216"/>
                  <a:gd name="T7" fmla="*/ 108 h 108"/>
                  <a:gd name="T8" fmla="*/ 216 w 216"/>
                  <a:gd name="T9" fmla="*/ 36 h 108"/>
                  <a:gd name="T10" fmla="*/ 0 60000 65536"/>
                  <a:gd name="T11" fmla="*/ 0 60000 65536"/>
                  <a:gd name="T12" fmla="*/ 0 60000 65536"/>
                  <a:gd name="T13" fmla="*/ 0 60000 65536"/>
                  <a:gd name="T14" fmla="*/ 0 60000 65536"/>
                  <a:gd name="T15" fmla="*/ 0 w 216"/>
                  <a:gd name="T16" fmla="*/ 0 h 108"/>
                  <a:gd name="T17" fmla="*/ 216 w 216"/>
                  <a:gd name="T18" fmla="*/ 108 h 108"/>
                </a:gdLst>
                <a:ahLst/>
                <a:cxnLst>
                  <a:cxn ang="T10">
                    <a:pos x="T0" y="T1"/>
                  </a:cxn>
                  <a:cxn ang="T11">
                    <a:pos x="T2" y="T3"/>
                  </a:cxn>
                  <a:cxn ang="T12">
                    <a:pos x="T4" y="T5"/>
                  </a:cxn>
                  <a:cxn ang="T13">
                    <a:pos x="T6" y="T7"/>
                  </a:cxn>
                  <a:cxn ang="T14">
                    <a:pos x="T8" y="T9"/>
                  </a:cxn>
                </a:cxnLst>
                <a:rect l="T15" t="T16" r="T17" b="T18"/>
                <a:pathLst>
                  <a:path w="216" h="108">
                    <a:moveTo>
                      <a:pt x="216" y="36"/>
                    </a:moveTo>
                    <a:lnTo>
                      <a:pt x="144" y="0"/>
                    </a:lnTo>
                    <a:lnTo>
                      <a:pt x="0" y="72"/>
                    </a:lnTo>
                    <a:lnTo>
                      <a:pt x="72" y="108"/>
                    </a:lnTo>
                    <a:lnTo>
                      <a:pt x="216" y="36"/>
                    </a:lnTo>
                    <a:close/>
                  </a:path>
                </a:pathLst>
              </a:custGeom>
              <a:solidFill>
                <a:schemeClr val="accent2">
                  <a:lumMod val="50000"/>
                </a:schemeClr>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33"/>
              <p:cNvSpPr>
                <a:spLocks/>
              </p:cNvSpPr>
              <p:nvPr/>
            </p:nvSpPr>
            <p:spPr bwMode="auto">
              <a:xfrm>
                <a:off x="2466432" y="3887425"/>
                <a:ext cx="648314" cy="1053505"/>
              </a:xfrm>
              <a:custGeom>
                <a:avLst/>
                <a:gdLst>
                  <a:gd name="T0" fmla="*/ 432 w 576"/>
                  <a:gd name="T1" fmla="*/ 576 h 936"/>
                  <a:gd name="T2" fmla="*/ 432 w 576"/>
                  <a:gd name="T3" fmla="*/ 0 h 936"/>
                  <a:gd name="T4" fmla="*/ 144 w 576"/>
                  <a:gd name="T5" fmla="*/ 144 h 936"/>
                  <a:gd name="T6" fmla="*/ 144 w 576"/>
                  <a:gd name="T7" fmla="*/ 720 h 936"/>
                  <a:gd name="T8" fmla="*/ 0 w 576"/>
                  <a:gd name="T9" fmla="*/ 792 h 936"/>
                  <a:gd name="T10" fmla="*/ 288 w 576"/>
                  <a:gd name="T11" fmla="*/ 936 h 936"/>
                  <a:gd name="T12" fmla="*/ 576 w 576"/>
                  <a:gd name="T13" fmla="*/ 504 h 936"/>
                  <a:gd name="T14" fmla="*/ 432 w 576"/>
                  <a:gd name="T15" fmla="*/ 576 h 936"/>
                  <a:gd name="T16" fmla="*/ 0 60000 65536"/>
                  <a:gd name="T17" fmla="*/ 0 60000 65536"/>
                  <a:gd name="T18" fmla="*/ 0 60000 65536"/>
                  <a:gd name="T19" fmla="*/ 0 60000 65536"/>
                  <a:gd name="T20" fmla="*/ 0 60000 65536"/>
                  <a:gd name="T21" fmla="*/ 0 60000 65536"/>
                  <a:gd name="T22" fmla="*/ 0 60000 65536"/>
                  <a:gd name="T23" fmla="*/ 0 60000 65536"/>
                  <a:gd name="T24" fmla="*/ 0 w 576"/>
                  <a:gd name="T25" fmla="*/ 0 h 936"/>
                  <a:gd name="T26" fmla="*/ 576 w 576"/>
                  <a:gd name="T27" fmla="*/ 936 h 9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6" h="936">
                    <a:moveTo>
                      <a:pt x="432" y="576"/>
                    </a:moveTo>
                    <a:lnTo>
                      <a:pt x="432" y="0"/>
                    </a:lnTo>
                    <a:lnTo>
                      <a:pt x="144" y="144"/>
                    </a:lnTo>
                    <a:lnTo>
                      <a:pt x="144" y="720"/>
                    </a:lnTo>
                    <a:lnTo>
                      <a:pt x="0" y="792"/>
                    </a:lnTo>
                    <a:lnTo>
                      <a:pt x="288" y="936"/>
                    </a:lnTo>
                    <a:lnTo>
                      <a:pt x="576" y="504"/>
                    </a:lnTo>
                    <a:lnTo>
                      <a:pt x="432" y="576"/>
                    </a:lnTo>
                    <a:close/>
                  </a:path>
                </a:pathLst>
              </a:custGeom>
              <a:solidFill>
                <a:schemeClr val="accent2"/>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34"/>
              <p:cNvSpPr>
                <a:spLocks/>
              </p:cNvSpPr>
              <p:nvPr/>
            </p:nvSpPr>
            <p:spPr bwMode="auto">
              <a:xfrm>
                <a:off x="683568" y="3239114"/>
                <a:ext cx="1296628" cy="648311"/>
              </a:xfrm>
              <a:custGeom>
                <a:avLst/>
                <a:gdLst>
                  <a:gd name="T0" fmla="*/ 864 w 1152"/>
                  <a:gd name="T1" fmla="*/ 576 h 576"/>
                  <a:gd name="T2" fmla="*/ 0 w 1152"/>
                  <a:gd name="T3" fmla="*/ 144 h 576"/>
                  <a:gd name="T4" fmla="*/ 288 w 1152"/>
                  <a:gd name="T5" fmla="*/ 0 h 576"/>
                  <a:gd name="T6" fmla="*/ 1152 w 1152"/>
                  <a:gd name="T7" fmla="*/ 432 h 576"/>
                  <a:gd name="T8" fmla="*/ 864 w 1152"/>
                  <a:gd name="T9" fmla="*/ 576 h 576"/>
                  <a:gd name="T10" fmla="*/ 0 60000 65536"/>
                  <a:gd name="T11" fmla="*/ 0 60000 65536"/>
                  <a:gd name="T12" fmla="*/ 0 60000 65536"/>
                  <a:gd name="T13" fmla="*/ 0 60000 65536"/>
                  <a:gd name="T14" fmla="*/ 0 60000 65536"/>
                  <a:gd name="T15" fmla="*/ 0 w 1152"/>
                  <a:gd name="T16" fmla="*/ 0 h 576"/>
                  <a:gd name="T17" fmla="*/ 1152 w 1152"/>
                  <a:gd name="T18" fmla="*/ 576 h 576"/>
                </a:gdLst>
                <a:ahLst/>
                <a:cxnLst>
                  <a:cxn ang="T10">
                    <a:pos x="T0" y="T1"/>
                  </a:cxn>
                  <a:cxn ang="T11">
                    <a:pos x="T2" y="T3"/>
                  </a:cxn>
                  <a:cxn ang="T12">
                    <a:pos x="T4" y="T5"/>
                  </a:cxn>
                  <a:cxn ang="T13">
                    <a:pos x="T6" y="T7"/>
                  </a:cxn>
                  <a:cxn ang="T14">
                    <a:pos x="T8" y="T9"/>
                  </a:cxn>
                </a:cxnLst>
                <a:rect l="T15" t="T16" r="T17" b="T18"/>
                <a:pathLst>
                  <a:path w="1152" h="576">
                    <a:moveTo>
                      <a:pt x="864" y="576"/>
                    </a:moveTo>
                    <a:lnTo>
                      <a:pt x="0" y="144"/>
                    </a:lnTo>
                    <a:lnTo>
                      <a:pt x="288" y="0"/>
                    </a:lnTo>
                    <a:lnTo>
                      <a:pt x="1152" y="432"/>
                    </a:lnTo>
                    <a:lnTo>
                      <a:pt x="864" y="576"/>
                    </a:lnTo>
                    <a:close/>
                  </a:path>
                </a:pathLst>
              </a:custGeom>
              <a:solidFill>
                <a:schemeClr val="accent1"/>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35"/>
              <p:cNvSpPr>
                <a:spLocks/>
              </p:cNvSpPr>
              <p:nvPr/>
            </p:nvSpPr>
            <p:spPr bwMode="auto">
              <a:xfrm>
                <a:off x="683568" y="3401192"/>
                <a:ext cx="972471" cy="1134544"/>
              </a:xfrm>
              <a:custGeom>
                <a:avLst/>
                <a:gdLst>
                  <a:gd name="T0" fmla="*/ 0 w 864"/>
                  <a:gd name="T1" fmla="*/ 0 h 1008"/>
                  <a:gd name="T2" fmla="*/ 0 w 864"/>
                  <a:gd name="T3" fmla="*/ 72 h 1008"/>
                  <a:gd name="T4" fmla="*/ 792 w 864"/>
                  <a:gd name="T5" fmla="*/ 468 h 1008"/>
                  <a:gd name="T6" fmla="*/ 792 w 864"/>
                  <a:gd name="T7" fmla="*/ 972 h 1008"/>
                  <a:gd name="T8" fmla="*/ 864 w 864"/>
                  <a:gd name="T9" fmla="*/ 1008 h 1008"/>
                  <a:gd name="T10" fmla="*/ 864 w 864"/>
                  <a:gd name="T11" fmla="*/ 432 h 1008"/>
                  <a:gd name="T12" fmla="*/ 0 w 864"/>
                  <a:gd name="T13" fmla="*/ 0 h 1008"/>
                  <a:gd name="T14" fmla="*/ 0 60000 65536"/>
                  <a:gd name="T15" fmla="*/ 0 60000 65536"/>
                  <a:gd name="T16" fmla="*/ 0 60000 65536"/>
                  <a:gd name="T17" fmla="*/ 0 60000 65536"/>
                  <a:gd name="T18" fmla="*/ 0 60000 65536"/>
                  <a:gd name="T19" fmla="*/ 0 60000 65536"/>
                  <a:gd name="T20" fmla="*/ 0 60000 65536"/>
                  <a:gd name="T21" fmla="*/ 0 w 864"/>
                  <a:gd name="T22" fmla="*/ 0 h 1008"/>
                  <a:gd name="T23" fmla="*/ 864 w 864"/>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64" h="1008">
                    <a:moveTo>
                      <a:pt x="0" y="0"/>
                    </a:moveTo>
                    <a:lnTo>
                      <a:pt x="0" y="72"/>
                    </a:lnTo>
                    <a:lnTo>
                      <a:pt x="792" y="468"/>
                    </a:lnTo>
                    <a:lnTo>
                      <a:pt x="792" y="972"/>
                    </a:lnTo>
                    <a:lnTo>
                      <a:pt x="864" y="1008"/>
                    </a:lnTo>
                    <a:lnTo>
                      <a:pt x="864" y="432"/>
                    </a:lnTo>
                    <a:lnTo>
                      <a:pt x="0" y="0"/>
                    </a:lnTo>
                    <a:close/>
                  </a:path>
                </a:pathLst>
              </a:custGeom>
              <a:solidFill>
                <a:schemeClr val="accent1">
                  <a:lumMod val="75000"/>
                </a:schemeClr>
              </a:solidFill>
              <a:ln>
                <a:noFill/>
              </a:ln>
              <a:extLst/>
            </p:spPr>
            <p:txBody>
              <a:bodyPr wrap="none" anchor="ct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36"/>
              <p:cNvSpPr>
                <a:spLocks/>
              </p:cNvSpPr>
              <p:nvPr/>
            </p:nvSpPr>
            <p:spPr bwMode="auto">
              <a:xfrm>
                <a:off x="1412921" y="4495216"/>
                <a:ext cx="243118" cy="121558"/>
              </a:xfrm>
              <a:custGeom>
                <a:avLst/>
                <a:gdLst>
                  <a:gd name="T0" fmla="*/ 216 w 216"/>
                  <a:gd name="T1" fmla="*/ 36 h 108"/>
                  <a:gd name="T2" fmla="*/ 144 w 216"/>
                  <a:gd name="T3" fmla="*/ 0 h 108"/>
                  <a:gd name="T4" fmla="*/ 0 w 216"/>
                  <a:gd name="T5" fmla="*/ 72 h 108"/>
                  <a:gd name="T6" fmla="*/ 72 w 216"/>
                  <a:gd name="T7" fmla="*/ 108 h 108"/>
                  <a:gd name="T8" fmla="*/ 216 w 216"/>
                  <a:gd name="T9" fmla="*/ 36 h 108"/>
                  <a:gd name="T10" fmla="*/ 0 60000 65536"/>
                  <a:gd name="T11" fmla="*/ 0 60000 65536"/>
                  <a:gd name="T12" fmla="*/ 0 60000 65536"/>
                  <a:gd name="T13" fmla="*/ 0 60000 65536"/>
                  <a:gd name="T14" fmla="*/ 0 60000 65536"/>
                  <a:gd name="T15" fmla="*/ 0 w 216"/>
                  <a:gd name="T16" fmla="*/ 0 h 108"/>
                  <a:gd name="T17" fmla="*/ 216 w 216"/>
                  <a:gd name="T18" fmla="*/ 108 h 108"/>
                </a:gdLst>
                <a:ahLst/>
                <a:cxnLst>
                  <a:cxn ang="T10">
                    <a:pos x="T0" y="T1"/>
                  </a:cxn>
                  <a:cxn ang="T11">
                    <a:pos x="T2" y="T3"/>
                  </a:cxn>
                  <a:cxn ang="T12">
                    <a:pos x="T4" y="T5"/>
                  </a:cxn>
                  <a:cxn ang="T13">
                    <a:pos x="T6" y="T7"/>
                  </a:cxn>
                  <a:cxn ang="T14">
                    <a:pos x="T8" y="T9"/>
                  </a:cxn>
                </a:cxnLst>
                <a:rect l="T15" t="T16" r="T17" b="T18"/>
                <a:pathLst>
                  <a:path w="216" h="108">
                    <a:moveTo>
                      <a:pt x="216" y="36"/>
                    </a:moveTo>
                    <a:lnTo>
                      <a:pt x="144" y="0"/>
                    </a:lnTo>
                    <a:lnTo>
                      <a:pt x="0" y="72"/>
                    </a:lnTo>
                    <a:lnTo>
                      <a:pt x="72" y="108"/>
                    </a:lnTo>
                    <a:lnTo>
                      <a:pt x="216" y="36"/>
                    </a:lnTo>
                    <a:close/>
                  </a:path>
                </a:pathLst>
              </a:custGeom>
              <a:solidFill>
                <a:schemeClr val="accent1">
                  <a:lumMod val="75000"/>
                </a:schemeClr>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37"/>
              <p:cNvSpPr>
                <a:spLocks/>
              </p:cNvSpPr>
              <p:nvPr/>
            </p:nvSpPr>
            <p:spPr bwMode="auto">
              <a:xfrm>
                <a:off x="1899157" y="4252099"/>
                <a:ext cx="243118" cy="121558"/>
              </a:xfrm>
              <a:custGeom>
                <a:avLst/>
                <a:gdLst>
                  <a:gd name="T0" fmla="*/ 216 w 216"/>
                  <a:gd name="T1" fmla="*/ 36 h 108"/>
                  <a:gd name="T2" fmla="*/ 144 w 216"/>
                  <a:gd name="T3" fmla="*/ 0 h 108"/>
                  <a:gd name="T4" fmla="*/ 0 w 216"/>
                  <a:gd name="T5" fmla="*/ 72 h 108"/>
                  <a:gd name="T6" fmla="*/ 72 w 216"/>
                  <a:gd name="T7" fmla="*/ 108 h 108"/>
                  <a:gd name="T8" fmla="*/ 216 w 216"/>
                  <a:gd name="T9" fmla="*/ 36 h 108"/>
                  <a:gd name="T10" fmla="*/ 0 60000 65536"/>
                  <a:gd name="T11" fmla="*/ 0 60000 65536"/>
                  <a:gd name="T12" fmla="*/ 0 60000 65536"/>
                  <a:gd name="T13" fmla="*/ 0 60000 65536"/>
                  <a:gd name="T14" fmla="*/ 0 60000 65536"/>
                  <a:gd name="T15" fmla="*/ 0 w 216"/>
                  <a:gd name="T16" fmla="*/ 0 h 108"/>
                  <a:gd name="T17" fmla="*/ 216 w 216"/>
                  <a:gd name="T18" fmla="*/ 108 h 108"/>
                </a:gdLst>
                <a:ahLst/>
                <a:cxnLst>
                  <a:cxn ang="T10">
                    <a:pos x="T0" y="T1"/>
                  </a:cxn>
                  <a:cxn ang="T11">
                    <a:pos x="T2" y="T3"/>
                  </a:cxn>
                  <a:cxn ang="T12">
                    <a:pos x="T4" y="T5"/>
                  </a:cxn>
                  <a:cxn ang="T13">
                    <a:pos x="T6" y="T7"/>
                  </a:cxn>
                  <a:cxn ang="T14">
                    <a:pos x="T8" y="T9"/>
                  </a:cxn>
                </a:cxnLst>
                <a:rect l="T15" t="T16" r="T17" b="T18"/>
                <a:pathLst>
                  <a:path w="216" h="108">
                    <a:moveTo>
                      <a:pt x="216" y="36"/>
                    </a:moveTo>
                    <a:lnTo>
                      <a:pt x="144" y="0"/>
                    </a:lnTo>
                    <a:lnTo>
                      <a:pt x="0" y="72"/>
                    </a:lnTo>
                    <a:lnTo>
                      <a:pt x="72" y="108"/>
                    </a:lnTo>
                    <a:lnTo>
                      <a:pt x="216" y="36"/>
                    </a:lnTo>
                    <a:close/>
                  </a:path>
                </a:pathLst>
              </a:custGeom>
              <a:solidFill>
                <a:schemeClr val="accent1">
                  <a:lumMod val="75000"/>
                </a:schemeClr>
              </a:solidFill>
              <a:ln>
                <a:noFill/>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38"/>
              <p:cNvSpPr>
                <a:spLocks/>
              </p:cNvSpPr>
              <p:nvPr/>
            </p:nvSpPr>
            <p:spPr bwMode="auto">
              <a:xfrm>
                <a:off x="1493961" y="3725347"/>
                <a:ext cx="648314" cy="1053505"/>
              </a:xfrm>
              <a:custGeom>
                <a:avLst/>
                <a:gdLst>
                  <a:gd name="T0" fmla="*/ 432 w 576"/>
                  <a:gd name="T1" fmla="*/ 576 h 936"/>
                  <a:gd name="T2" fmla="*/ 432 w 576"/>
                  <a:gd name="T3" fmla="*/ 0 h 936"/>
                  <a:gd name="T4" fmla="*/ 144 w 576"/>
                  <a:gd name="T5" fmla="*/ 144 h 936"/>
                  <a:gd name="T6" fmla="*/ 144 w 576"/>
                  <a:gd name="T7" fmla="*/ 720 h 936"/>
                  <a:gd name="T8" fmla="*/ 0 w 576"/>
                  <a:gd name="T9" fmla="*/ 792 h 936"/>
                  <a:gd name="T10" fmla="*/ 288 w 576"/>
                  <a:gd name="T11" fmla="*/ 936 h 936"/>
                  <a:gd name="T12" fmla="*/ 576 w 576"/>
                  <a:gd name="T13" fmla="*/ 504 h 936"/>
                  <a:gd name="T14" fmla="*/ 432 w 576"/>
                  <a:gd name="T15" fmla="*/ 576 h 936"/>
                  <a:gd name="T16" fmla="*/ 0 60000 65536"/>
                  <a:gd name="T17" fmla="*/ 0 60000 65536"/>
                  <a:gd name="T18" fmla="*/ 0 60000 65536"/>
                  <a:gd name="T19" fmla="*/ 0 60000 65536"/>
                  <a:gd name="T20" fmla="*/ 0 60000 65536"/>
                  <a:gd name="T21" fmla="*/ 0 60000 65536"/>
                  <a:gd name="T22" fmla="*/ 0 60000 65536"/>
                  <a:gd name="T23" fmla="*/ 0 60000 65536"/>
                  <a:gd name="T24" fmla="*/ 0 w 576"/>
                  <a:gd name="T25" fmla="*/ 0 h 936"/>
                  <a:gd name="T26" fmla="*/ 576 w 576"/>
                  <a:gd name="T27" fmla="*/ 936 h 9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6" h="936">
                    <a:moveTo>
                      <a:pt x="432" y="576"/>
                    </a:moveTo>
                    <a:lnTo>
                      <a:pt x="432" y="0"/>
                    </a:lnTo>
                    <a:lnTo>
                      <a:pt x="144" y="144"/>
                    </a:lnTo>
                    <a:lnTo>
                      <a:pt x="144" y="720"/>
                    </a:lnTo>
                    <a:lnTo>
                      <a:pt x="0" y="792"/>
                    </a:lnTo>
                    <a:lnTo>
                      <a:pt x="288" y="936"/>
                    </a:lnTo>
                    <a:lnTo>
                      <a:pt x="576" y="504"/>
                    </a:lnTo>
                    <a:lnTo>
                      <a:pt x="432" y="576"/>
                    </a:lnTo>
                    <a:close/>
                  </a:path>
                </a:pathLst>
              </a:custGeom>
              <a:solidFill>
                <a:schemeClr val="accent1"/>
              </a:solidFill>
              <a:ln w="9525" cap="flat" cmpd="sng">
                <a:noFill/>
                <a:prstDash val="solid"/>
                <a:round/>
                <a:headEnd type="none" w="med" len="med"/>
                <a:tailEnd type="none" w="med" len="med"/>
              </a:ln>
              <a:extLst/>
            </p:spPr>
            <p:txBody>
              <a:bodyPr/>
              <a:lstStyle>
                <a:defPPr>
                  <a:defRPr lang="ko-KR"/>
                </a:defPPr>
                <a:lvl1pPr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1pPr>
                <a:lvl2pPr marL="4572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2pPr>
                <a:lvl3pPr marL="9144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3pPr>
                <a:lvl4pPr marL="13716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4pPr>
                <a:lvl5pPr marL="1828800" algn="l" rtl="0" fontAlgn="base" latinLnBrk="1">
                  <a:spcBef>
                    <a:spcPct val="0"/>
                  </a:spcBef>
                  <a:spcAft>
                    <a:spcPct val="0"/>
                  </a:spcAft>
                  <a:defRPr kumimoji="1" kern="1200">
                    <a:solidFill>
                      <a:schemeClr val="tx1"/>
                    </a:solidFill>
                    <a:latin typeface="굴림" pitchFamily="34" charset="-127"/>
                    <a:ea typeface="굴림" pitchFamily="34" charset="-127"/>
                    <a:cs typeface="+mn-cs"/>
                  </a:defRPr>
                </a:lvl5pPr>
                <a:lvl6pPr marL="2286000" algn="l" defTabSz="914400" rtl="0" eaLnBrk="1" latinLnBrk="0" hangingPunct="1">
                  <a:defRPr kumimoji="1" kern="1200">
                    <a:solidFill>
                      <a:schemeClr val="tx1"/>
                    </a:solidFill>
                    <a:latin typeface="굴림" pitchFamily="34" charset="-127"/>
                    <a:ea typeface="굴림" pitchFamily="34" charset="-127"/>
                    <a:cs typeface="+mn-cs"/>
                  </a:defRPr>
                </a:lvl6pPr>
                <a:lvl7pPr marL="2743200" algn="l" defTabSz="914400" rtl="0" eaLnBrk="1" latinLnBrk="0" hangingPunct="1">
                  <a:defRPr kumimoji="1" kern="1200">
                    <a:solidFill>
                      <a:schemeClr val="tx1"/>
                    </a:solidFill>
                    <a:latin typeface="굴림" pitchFamily="34" charset="-127"/>
                    <a:ea typeface="굴림" pitchFamily="34" charset="-127"/>
                    <a:cs typeface="+mn-cs"/>
                  </a:defRPr>
                </a:lvl7pPr>
                <a:lvl8pPr marL="3200400" algn="l" defTabSz="914400" rtl="0" eaLnBrk="1" latinLnBrk="0" hangingPunct="1">
                  <a:defRPr kumimoji="1" kern="1200">
                    <a:solidFill>
                      <a:schemeClr val="tx1"/>
                    </a:solidFill>
                    <a:latin typeface="굴림" pitchFamily="34" charset="-127"/>
                    <a:ea typeface="굴림" pitchFamily="34" charset="-127"/>
                    <a:cs typeface="+mn-cs"/>
                  </a:defRPr>
                </a:lvl8pPr>
                <a:lvl9pPr marL="3657600" algn="l" defTabSz="914400" rtl="0" eaLnBrk="1" latinLnBrk="0" hangingPunct="1">
                  <a:defRPr kumimoji="1" kern="1200">
                    <a:solidFill>
                      <a:schemeClr val="tx1"/>
                    </a:solidFill>
                    <a:latin typeface="굴림" pitchFamily="34" charset="-127"/>
                    <a:ea typeface="굴림" pitchFamily="34" charset="-127"/>
                    <a:cs typeface="+mn-cs"/>
                  </a:defRPr>
                </a:lvl9pPr>
              </a:lstStyle>
              <a:p>
                <a:pPr algn="just" defTabSz="964326">
                  <a:lnSpc>
                    <a:spcPct val="120000"/>
                  </a:lnSpc>
                  <a:spcBef>
                    <a:spcPts val="0"/>
                  </a:spcBef>
                  <a:spcAft>
                    <a:spcPts val="0"/>
                  </a:spcAft>
                  <a:defRPr/>
                </a:pPr>
                <a:endParaRPr lang="zh-CN" altLang="en-US" sz="90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65"/>
            <p:cNvSpPr>
              <a:spLocks noChangeArrowheads="1"/>
            </p:cNvSpPr>
            <p:nvPr/>
          </p:nvSpPr>
          <p:spPr bwMode="auto">
            <a:xfrm>
              <a:off x="1970103" y="4688518"/>
              <a:ext cx="596291" cy="7650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algn="just" defTabSz="964326" fontAlgn="auto">
                <a:lnSpc>
                  <a:spcPct val="120000"/>
                </a:lnSpc>
                <a:spcBef>
                  <a:spcPts val="0"/>
                </a:spcBef>
                <a:spcAft>
                  <a:spcPts val="0"/>
                </a:spcAft>
                <a:defRPr/>
              </a:pPr>
              <a:endParaRPr lang="zh-CN" altLang="en-US" sz="900" kern="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65"/>
            <p:cNvSpPr>
              <a:spLocks noChangeArrowheads="1"/>
            </p:cNvSpPr>
            <p:nvPr/>
          </p:nvSpPr>
          <p:spPr bwMode="auto">
            <a:xfrm>
              <a:off x="2925489" y="4866528"/>
              <a:ext cx="596291" cy="7650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algn="just" defTabSz="964326" fontAlgn="auto">
                <a:lnSpc>
                  <a:spcPct val="120000"/>
                </a:lnSpc>
                <a:spcBef>
                  <a:spcPts val="0"/>
                </a:spcBef>
                <a:spcAft>
                  <a:spcPts val="0"/>
                </a:spcAft>
                <a:defRPr/>
              </a:pPr>
              <a:endParaRPr lang="zh-CN" altLang="en-US" sz="900" kern="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65"/>
            <p:cNvSpPr>
              <a:spLocks noChangeArrowheads="1"/>
            </p:cNvSpPr>
            <p:nvPr/>
          </p:nvSpPr>
          <p:spPr bwMode="auto">
            <a:xfrm>
              <a:off x="3905927" y="5046045"/>
              <a:ext cx="596291" cy="7650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algn="just" defTabSz="964326" fontAlgn="auto">
                <a:lnSpc>
                  <a:spcPct val="120000"/>
                </a:lnSpc>
                <a:spcBef>
                  <a:spcPts val="0"/>
                </a:spcBef>
                <a:spcAft>
                  <a:spcPts val="0"/>
                </a:spcAft>
                <a:defRPr/>
              </a:pPr>
              <a:endParaRPr lang="zh-CN" altLang="en-US" sz="900" kern="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Oval 65"/>
            <p:cNvSpPr>
              <a:spLocks noChangeArrowheads="1"/>
            </p:cNvSpPr>
            <p:nvPr/>
          </p:nvSpPr>
          <p:spPr bwMode="auto">
            <a:xfrm>
              <a:off x="4886365" y="5221363"/>
              <a:ext cx="596291" cy="7650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algn="just" defTabSz="964326" fontAlgn="auto">
                <a:lnSpc>
                  <a:spcPct val="120000"/>
                </a:lnSpc>
                <a:spcBef>
                  <a:spcPts val="0"/>
                </a:spcBef>
                <a:spcAft>
                  <a:spcPts val="0"/>
                </a:spcAft>
                <a:defRPr/>
              </a:pPr>
              <a:endParaRPr lang="zh-CN" altLang="en-US" sz="900" kern="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65"/>
            <p:cNvSpPr>
              <a:spLocks noChangeArrowheads="1"/>
            </p:cNvSpPr>
            <p:nvPr/>
          </p:nvSpPr>
          <p:spPr bwMode="auto">
            <a:xfrm>
              <a:off x="5871864" y="5383439"/>
              <a:ext cx="596291" cy="7650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algn="just" defTabSz="964326" fontAlgn="auto">
                <a:lnSpc>
                  <a:spcPct val="120000"/>
                </a:lnSpc>
                <a:spcBef>
                  <a:spcPts val="0"/>
                </a:spcBef>
                <a:spcAft>
                  <a:spcPts val="0"/>
                </a:spcAft>
                <a:defRPr/>
              </a:pPr>
              <a:endParaRPr lang="zh-CN" altLang="en-US" sz="900" kern="0">
                <a:solidFill>
                  <a:sysClr val="windowText" lastClr="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7" name="TextBox 46"/>
          <p:cNvSpPr txBox="1"/>
          <p:nvPr/>
        </p:nvSpPr>
        <p:spPr>
          <a:xfrm>
            <a:off x="7170220" y="5789176"/>
            <a:ext cx="455253" cy="268279"/>
          </a:xfrm>
          <a:prstGeom prst="rect">
            <a:avLst/>
          </a:prstGeom>
          <a:noFill/>
        </p:spPr>
        <p:txBody>
          <a:bodyPr wrap="none" lIns="0" tIns="0" rIns="0" bIns="0" rtlCol="0">
            <a:spAutoFit/>
          </a:bodyPr>
          <a:lstStyle/>
          <a:p>
            <a:pPr algn="ctr">
              <a:lnSpc>
                <a:spcPct val="120000"/>
              </a:lnSpc>
              <a:spcBef>
                <a:spcPts val="0"/>
              </a:spcBef>
              <a:spcAft>
                <a:spcPts val="0"/>
              </a:spcAft>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6135999" y="5592817"/>
            <a:ext cx="455253" cy="268279"/>
          </a:xfrm>
          <a:prstGeom prst="rect">
            <a:avLst/>
          </a:prstGeom>
          <a:noFill/>
        </p:spPr>
        <p:txBody>
          <a:bodyPr wrap="none" lIns="0" tIns="0" rIns="0" bIns="0" rtlCol="0">
            <a:spAutoFit/>
          </a:bodyPr>
          <a:lstStyle/>
          <a:p>
            <a:pPr algn="ctr">
              <a:lnSpc>
                <a:spcPct val="120000"/>
              </a:lnSpc>
              <a:spcBef>
                <a:spcPts val="0"/>
              </a:spcBef>
              <a:spcAft>
                <a:spcPts val="0"/>
              </a:spcAft>
            </a:pPr>
            <a:r>
              <a:rPr lang="en-US"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5101612" y="5396457"/>
            <a:ext cx="455253" cy="268279"/>
          </a:xfrm>
          <a:prstGeom prst="rect">
            <a:avLst/>
          </a:prstGeom>
          <a:noFill/>
        </p:spPr>
        <p:txBody>
          <a:bodyPr wrap="none" lIns="0" tIns="0" rIns="0" bIns="0" rtlCol="0">
            <a:spAutoFit/>
          </a:bodyPr>
          <a:lstStyle/>
          <a:p>
            <a:pPr algn="ctr">
              <a:lnSpc>
                <a:spcPct val="120000"/>
              </a:lnSpc>
              <a:spcBef>
                <a:spcPts val="0"/>
              </a:spcBef>
              <a:spcAft>
                <a:spcPts val="0"/>
              </a:spcAft>
            </a:pPr>
            <a:r>
              <a:rPr lang="en-US"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4063482" y="5200097"/>
            <a:ext cx="455253" cy="268279"/>
          </a:xfrm>
          <a:prstGeom prst="rect">
            <a:avLst/>
          </a:prstGeom>
          <a:noFill/>
        </p:spPr>
        <p:txBody>
          <a:bodyPr wrap="none" lIns="0" tIns="0" rIns="0" bIns="0" rtlCol="0">
            <a:spAutoFit/>
          </a:bodyPr>
          <a:lstStyle/>
          <a:p>
            <a:pPr algn="ctr">
              <a:lnSpc>
                <a:spcPct val="120000"/>
              </a:lnSpc>
              <a:spcBef>
                <a:spcPts val="0"/>
              </a:spcBef>
              <a:spcAft>
                <a:spcPts val="0"/>
              </a:spcAft>
            </a:pPr>
            <a:r>
              <a:rPr lang="en-US"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2012</a:t>
            </a:r>
            <a:endParaRPr lang="en-GB"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51"/>
          <p:cNvSpPr txBox="1"/>
          <p:nvPr/>
        </p:nvSpPr>
        <p:spPr>
          <a:xfrm>
            <a:off x="3063815" y="5003737"/>
            <a:ext cx="439992" cy="268279"/>
          </a:xfrm>
          <a:prstGeom prst="rect">
            <a:avLst/>
          </a:prstGeom>
          <a:noFill/>
        </p:spPr>
        <p:txBody>
          <a:bodyPr wrap="none" lIns="0" tIns="0" rIns="0" bIns="0" rtlCol="0">
            <a:spAutoFit/>
          </a:bodyPr>
          <a:lstStyle/>
          <a:p>
            <a:pPr algn="ctr">
              <a:lnSpc>
                <a:spcPct val="120000"/>
              </a:lnSpc>
              <a:spcBef>
                <a:spcPts val="0"/>
              </a:spcBef>
              <a:spcAft>
                <a:spcPts val="0"/>
              </a:spcAft>
            </a:pPr>
            <a:r>
              <a:rPr lang="en-US"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2011</a:t>
            </a:r>
            <a:endParaRPr lang="en-GB"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2020438" y="4807377"/>
            <a:ext cx="455253" cy="268279"/>
          </a:xfrm>
          <a:prstGeom prst="rect">
            <a:avLst/>
          </a:prstGeom>
          <a:noFill/>
        </p:spPr>
        <p:txBody>
          <a:bodyPr wrap="none" lIns="0" tIns="0" rIns="0" bIns="0" rtlCol="0">
            <a:spAutoFit/>
          </a:bodyPr>
          <a:lstStyle/>
          <a:p>
            <a:pPr algn="ctr">
              <a:lnSpc>
                <a:spcPct val="120000"/>
              </a:lnSpc>
              <a:spcBef>
                <a:spcPts val="0"/>
              </a:spcBef>
              <a:spcAft>
                <a:spcPts val="0"/>
              </a:spcAft>
            </a:pPr>
            <a:r>
              <a:rPr lang="en-US"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2010</a:t>
            </a:r>
            <a:endParaRPr lang="en-GB"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3"/>
          <p:cNvSpPr txBox="1"/>
          <p:nvPr/>
        </p:nvSpPr>
        <p:spPr>
          <a:xfrm>
            <a:off x="7589061" y="2327318"/>
            <a:ext cx="1256754" cy="236219"/>
          </a:xfrm>
          <a:prstGeom prst="rect">
            <a:avLst/>
          </a:prstGeom>
          <a:noFill/>
        </p:spPr>
        <p:txBody>
          <a:bodyPr wrap="none" lIns="0" tIns="0" rIns="0" bIns="0"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7589061" y="2585320"/>
            <a:ext cx="4102387" cy="443198"/>
          </a:xfrm>
          <a:prstGeom prst="rect">
            <a:avLst/>
          </a:prstGeom>
        </p:spPr>
        <p:txBody>
          <a:bodyPr wrap="square" lIns="0" tIns="0" rIns="0" bIns="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59"/>
          <p:cNvSpPr>
            <a:spLocks noEditPoints="1"/>
          </p:cNvSpPr>
          <p:nvPr/>
        </p:nvSpPr>
        <p:spPr bwMode="auto">
          <a:xfrm>
            <a:off x="9304456" y="5380360"/>
            <a:ext cx="821839" cy="840209"/>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accent5"/>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60"/>
          <p:cNvSpPr txBox="1"/>
          <p:nvPr/>
        </p:nvSpPr>
        <p:spPr>
          <a:xfrm>
            <a:off x="9086997" y="6255891"/>
            <a:ext cx="1256754" cy="236219"/>
          </a:xfrm>
          <a:prstGeom prst="rect">
            <a:avLst/>
          </a:prstGeom>
          <a:noFill/>
        </p:spPr>
        <p:txBody>
          <a:bodyPr wrap="none" lIns="0" tIns="0" rIns="0" bIns="0"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Content Placeholder 2"/>
          <p:cNvSpPr txBox="1">
            <a:spLocks/>
          </p:cNvSpPr>
          <p:nvPr/>
        </p:nvSpPr>
        <p:spPr>
          <a:xfrm>
            <a:off x="547751" y="366080"/>
            <a:ext cx="3217476" cy="369204"/>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399"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399"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 Box 11"/>
          <p:cNvSpPr txBox="1">
            <a:spLocks noChangeArrowheads="1"/>
          </p:cNvSpPr>
          <p:nvPr/>
        </p:nvSpPr>
        <p:spPr bwMode="auto">
          <a:xfrm>
            <a:off x="547752" y="727938"/>
            <a:ext cx="264144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defRPr/>
            </a:pPr>
            <a:r>
              <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87639603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53"/>
                                        </p:tgtEl>
                                        <p:attrNameLst>
                                          <p:attrName>style.visibility</p:attrName>
                                        </p:attrNameLst>
                                      </p:cBhvr>
                                      <p:to>
                                        <p:strVal val="visible"/>
                                      </p:to>
                                    </p:set>
                                    <p:anim calcmode="lin" valueType="num">
                                      <p:cBhvr>
                                        <p:cTn id="12" dur="500" fill="hold"/>
                                        <p:tgtEl>
                                          <p:spTgt spid="53"/>
                                        </p:tgtEl>
                                        <p:attrNameLst>
                                          <p:attrName>ppt_w</p:attrName>
                                        </p:attrNameLst>
                                      </p:cBhvr>
                                      <p:tavLst>
                                        <p:tav tm="0">
                                          <p:val>
                                            <p:fltVal val="0"/>
                                          </p:val>
                                        </p:tav>
                                        <p:tav tm="100000">
                                          <p:val>
                                            <p:strVal val="#ppt_w"/>
                                          </p:val>
                                        </p:tav>
                                      </p:tavLst>
                                    </p:anim>
                                    <p:anim calcmode="lin" valueType="num">
                                      <p:cBhvr>
                                        <p:cTn id="13" dur="500" fill="hold"/>
                                        <p:tgtEl>
                                          <p:spTgt spid="53"/>
                                        </p:tgtEl>
                                        <p:attrNameLst>
                                          <p:attrName>ppt_h</p:attrName>
                                        </p:attrNameLst>
                                      </p:cBhvr>
                                      <p:tavLst>
                                        <p:tav tm="0">
                                          <p:val>
                                            <p:fltVal val="0"/>
                                          </p:val>
                                        </p:tav>
                                        <p:tav tm="100000">
                                          <p:val>
                                            <p:strVal val="#ppt_h"/>
                                          </p:val>
                                        </p:tav>
                                      </p:tavLst>
                                    </p:anim>
                                    <p:animEffect transition="in" filter="fade">
                                      <p:cBhvr>
                                        <p:cTn id="14" dur="500"/>
                                        <p:tgtEl>
                                          <p:spTgt spid="53"/>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2"/>
                                        </p:tgtEl>
                                        <p:attrNameLst>
                                          <p:attrName>style.visibility</p:attrName>
                                        </p:attrNameLst>
                                      </p:cBhvr>
                                      <p:to>
                                        <p:strVal val="visible"/>
                                      </p:to>
                                    </p:set>
                                    <p:anim calcmode="lin" valueType="num">
                                      <p:cBhvr>
                                        <p:cTn id="18" dur="500" fill="hold"/>
                                        <p:tgtEl>
                                          <p:spTgt spid="52"/>
                                        </p:tgtEl>
                                        <p:attrNameLst>
                                          <p:attrName>ppt_w</p:attrName>
                                        </p:attrNameLst>
                                      </p:cBhvr>
                                      <p:tavLst>
                                        <p:tav tm="0">
                                          <p:val>
                                            <p:fltVal val="0"/>
                                          </p:val>
                                        </p:tav>
                                        <p:tav tm="100000">
                                          <p:val>
                                            <p:strVal val="#ppt_w"/>
                                          </p:val>
                                        </p:tav>
                                      </p:tavLst>
                                    </p:anim>
                                    <p:anim calcmode="lin" valueType="num">
                                      <p:cBhvr>
                                        <p:cTn id="19" dur="500" fill="hold"/>
                                        <p:tgtEl>
                                          <p:spTgt spid="52"/>
                                        </p:tgtEl>
                                        <p:attrNameLst>
                                          <p:attrName>ppt_h</p:attrName>
                                        </p:attrNameLst>
                                      </p:cBhvr>
                                      <p:tavLst>
                                        <p:tav tm="0">
                                          <p:val>
                                            <p:fltVal val="0"/>
                                          </p:val>
                                        </p:tav>
                                        <p:tav tm="100000">
                                          <p:val>
                                            <p:strVal val="#ppt_h"/>
                                          </p:val>
                                        </p:tav>
                                      </p:tavLst>
                                    </p:anim>
                                    <p:animEffect transition="in" filter="fade">
                                      <p:cBhvr>
                                        <p:cTn id="20" dur="500"/>
                                        <p:tgtEl>
                                          <p:spTgt spid="52"/>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51"/>
                                        </p:tgtEl>
                                        <p:attrNameLst>
                                          <p:attrName>style.visibility</p:attrName>
                                        </p:attrNameLst>
                                      </p:cBhvr>
                                      <p:to>
                                        <p:strVal val="visible"/>
                                      </p:to>
                                    </p:set>
                                    <p:anim calcmode="lin" valueType="num">
                                      <p:cBhvr>
                                        <p:cTn id="24" dur="500" fill="hold"/>
                                        <p:tgtEl>
                                          <p:spTgt spid="51"/>
                                        </p:tgtEl>
                                        <p:attrNameLst>
                                          <p:attrName>ppt_w</p:attrName>
                                        </p:attrNameLst>
                                      </p:cBhvr>
                                      <p:tavLst>
                                        <p:tav tm="0">
                                          <p:val>
                                            <p:fltVal val="0"/>
                                          </p:val>
                                        </p:tav>
                                        <p:tav tm="100000">
                                          <p:val>
                                            <p:strVal val="#ppt_w"/>
                                          </p:val>
                                        </p:tav>
                                      </p:tavLst>
                                    </p:anim>
                                    <p:anim calcmode="lin" valueType="num">
                                      <p:cBhvr>
                                        <p:cTn id="25" dur="500" fill="hold"/>
                                        <p:tgtEl>
                                          <p:spTgt spid="51"/>
                                        </p:tgtEl>
                                        <p:attrNameLst>
                                          <p:attrName>ppt_h</p:attrName>
                                        </p:attrNameLst>
                                      </p:cBhvr>
                                      <p:tavLst>
                                        <p:tav tm="0">
                                          <p:val>
                                            <p:fltVal val="0"/>
                                          </p:val>
                                        </p:tav>
                                        <p:tav tm="100000">
                                          <p:val>
                                            <p:strVal val="#ppt_h"/>
                                          </p:val>
                                        </p:tav>
                                      </p:tavLst>
                                    </p:anim>
                                    <p:animEffect transition="in" filter="fade">
                                      <p:cBhvr>
                                        <p:cTn id="26" dur="500"/>
                                        <p:tgtEl>
                                          <p:spTgt spid="51"/>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50"/>
                                        </p:tgtEl>
                                        <p:attrNameLst>
                                          <p:attrName>style.visibility</p:attrName>
                                        </p:attrNameLst>
                                      </p:cBhvr>
                                      <p:to>
                                        <p:strVal val="visible"/>
                                      </p:to>
                                    </p:set>
                                    <p:anim calcmode="lin" valueType="num">
                                      <p:cBhvr>
                                        <p:cTn id="30" dur="500" fill="hold"/>
                                        <p:tgtEl>
                                          <p:spTgt spid="50"/>
                                        </p:tgtEl>
                                        <p:attrNameLst>
                                          <p:attrName>ppt_w</p:attrName>
                                        </p:attrNameLst>
                                      </p:cBhvr>
                                      <p:tavLst>
                                        <p:tav tm="0">
                                          <p:val>
                                            <p:fltVal val="0"/>
                                          </p:val>
                                        </p:tav>
                                        <p:tav tm="100000">
                                          <p:val>
                                            <p:strVal val="#ppt_w"/>
                                          </p:val>
                                        </p:tav>
                                      </p:tavLst>
                                    </p:anim>
                                    <p:anim calcmode="lin" valueType="num">
                                      <p:cBhvr>
                                        <p:cTn id="31" dur="500" fill="hold"/>
                                        <p:tgtEl>
                                          <p:spTgt spid="50"/>
                                        </p:tgtEl>
                                        <p:attrNameLst>
                                          <p:attrName>ppt_h</p:attrName>
                                        </p:attrNameLst>
                                      </p:cBhvr>
                                      <p:tavLst>
                                        <p:tav tm="0">
                                          <p:val>
                                            <p:fltVal val="0"/>
                                          </p:val>
                                        </p:tav>
                                        <p:tav tm="100000">
                                          <p:val>
                                            <p:strVal val="#ppt_h"/>
                                          </p:val>
                                        </p:tav>
                                      </p:tavLst>
                                    </p:anim>
                                    <p:animEffect transition="in" filter="fade">
                                      <p:cBhvr>
                                        <p:cTn id="32" dur="500"/>
                                        <p:tgtEl>
                                          <p:spTgt spid="50"/>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49"/>
                                        </p:tgtEl>
                                        <p:attrNameLst>
                                          <p:attrName>style.visibility</p:attrName>
                                        </p:attrNameLst>
                                      </p:cBhvr>
                                      <p:to>
                                        <p:strVal val="visible"/>
                                      </p:to>
                                    </p:set>
                                    <p:anim calcmode="lin" valueType="num">
                                      <p:cBhvr>
                                        <p:cTn id="36" dur="500" fill="hold"/>
                                        <p:tgtEl>
                                          <p:spTgt spid="49"/>
                                        </p:tgtEl>
                                        <p:attrNameLst>
                                          <p:attrName>ppt_w</p:attrName>
                                        </p:attrNameLst>
                                      </p:cBhvr>
                                      <p:tavLst>
                                        <p:tav tm="0">
                                          <p:val>
                                            <p:fltVal val="0"/>
                                          </p:val>
                                        </p:tav>
                                        <p:tav tm="100000">
                                          <p:val>
                                            <p:strVal val="#ppt_w"/>
                                          </p:val>
                                        </p:tav>
                                      </p:tavLst>
                                    </p:anim>
                                    <p:anim calcmode="lin" valueType="num">
                                      <p:cBhvr>
                                        <p:cTn id="37" dur="500" fill="hold"/>
                                        <p:tgtEl>
                                          <p:spTgt spid="49"/>
                                        </p:tgtEl>
                                        <p:attrNameLst>
                                          <p:attrName>ppt_h</p:attrName>
                                        </p:attrNameLst>
                                      </p:cBhvr>
                                      <p:tavLst>
                                        <p:tav tm="0">
                                          <p:val>
                                            <p:fltVal val="0"/>
                                          </p:val>
                                        </p:tav>
                                        <p:tav tm="100000">
                                          <p:val>
                                            <p:strVal val="#ppt_h"/>
                                          </p:val>
                                        </p:tav>
                                      </p:tavLst>
                                    </p:anim>
                                    <p:animEffect transition="in" filter="fade">
                                      <p:cBhvr>
                                        <p:cTn id="38" dur="500"/>
                                        <p:tgtEl>
                                          <p:spTgt spid="49"/>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animEffect transition="in" filter="fade">
                                      <p:cBhvr>
                                        <p:cTn id="44" dur="500"/>
                                        <p:tgtEl>
                                          <p:spTgt spid="47"/>
                                        </p:tgtEl>
                                      </p:cBhvr>
                                    </p:animEffect>
                                  </p:childTnLst>
                                </p:cTn>
                              </p:par>
                            </p:childTnLst>
                          </p:cTn>
                        </p:par>
                        <p:par>
                          <p:cTn id="45" fill="hold">
                            <p:stCondLst>
                              <p:cond delay="3500"/>
                            </p:stCondLst>
                            <p:childTnLst>
                              <p:par>
                                <p:cTn id="46" presetID="10" presetClass="entr" presetSubtype="0" fill="hold" grpId="0" nodeType="afterEffect">
                                  <p:stCondLst>
                                    <p:cond delay="0"/>
                                  </p:stCondLst>
                                  <p:childTnLst>
                                    <p:set>
                                      <p:cBhvr>
                                        <p:cTn id="47" dur="1" fill="hold">
                                          <p:stCondLst>
                                            <p:cond delay="0"/>
                                          </p:stCondLst>
                                        </p:cTn>
                                        <p:tgtEl>
                                          <p:spTgt spid="54"/>
                                        </p:tgtEl>
                                        <p:attrNameLst>
                                          <p:attrName>style.visibility</p:attrName>
                                        </p:attrNameLst>
                                      </p:cBhvr>
                                      <p:to>
                                        <p:strVal val="visible"/>
                                      </p:to>
                                    </p:set>
                                    <p:animEffect transition="in" filter="fade">
                                      <p:cBhvr>
                                        <p:cTn id="48" dur="500"/>
                                        <p:tgtEl>
                                          <p:spTgt spid="54"/>
                                        </p:tgtEl>
                                      </p:cBhvr>
                                    </p:animEffect>
                                  </p:childTnLst>
                                </p:cTn>
                              </p:par>
                            </p:childTnLst>
                          </p:cTn>
                        </p:par>
                        <p:par>
                          <p:cTn id="49" fill="hold">
                            <p:stCondLst>
                              <p:cond delay="4000"/>
                            </p:stCondLst>
                            <p:childTnLst>
                              <p:par>
                                <p:cTn id="50" presetID="10" presetClass="entr" presetSubtype="0" fill="hold" grpId="0" nodeType="afterEffect">
                                  <p:stCondLst>
                                    <p:cond delay="0"/>
                                  </p:stCondLst>
                                  <p:childTnLst>
                                    <p:set>
                                      <p:cBhvr>
                                        <p:cTn id="51" dur="1" fill="hold">
                                          <p:stCondLst>
                                            <p:cond delay="0"/>
                                          </p:stCondLst>
                                        </p:cTn>
                                        <p:tgtEl>
                                          <p:spTgt spid="57"/>
                                        </p:tgtEl>
                                        <p:attrNameLst>
                                          <p:attrName>style.visibility</p:attrName>
                                        </p:attrNameLst>
                                      </p:cBhvr>
                                      <p:to>
                                        <p:strVal val="visible"/>
                                      </p:to>
                                    </p:set>
                                    <p:animEffect transition="in" filter="fade">
                                      <p:cBhvr>
                                        <p:cTn id="52" dur="500"/>
                                        <p:tgtEl>
                                          <p:spTgt spid="57"/>
                                        </p:tgtEl>
                                      </p:cBhvr>
                                    </p:animEffect>
                                  </p:childTnLst>
                                </p:cTn>
                              </p:par>
                            </p:childTnLst>
                          </p:cTn>
                        </p:par>
                        <p:par>
                          <p:cTn id="53" fill="hold">
                            <p:stCondLst>
                              <p:cond delay="4500"/>
                            </p:stCondLst>
                            <p:childTnLst>
                              <p:par>
                                <p:cTn id="54" presetID="10" presetClass="entr" presetSubtype="0" fill="hold" grpId="0" nodeType="afterEffect">
                                  <p:stCondLst>
                                    <p:cond delay="0"/>
                                  </p:stCondLst>
                                  <p:childTnLst>
                                    <p:set>
                                      <p:cBhvr>
                                        <p:cTn id="55" dur="1" fill="hold">
                                          <p:stCondLst>
                                            <p:cond delay="0"/>
                                          </p:stCondLst>
                                        </p:cTn>
                                        <p:tgtEl>
                                          <p:spTgt spid="60"/>
                                        </p:tgtEl>
                                        <p:attrNameLst>
                                          <p:attrName>style.visibility</p:attrName>
                                        </p:attrNameLst>
                                      </p:cBhvr>
                                      <p:to>
                                        <p:strVal val="visible"/>
                                      </p:to>
                                    </p:set>
                                    <p:animEffect transition="in" filter="fade">
                                      <p:cBhvr>
                                        <p:cTn id="56" dur="500"/>
                                        <p:tgtEl>
                                          <p:spTgt spid="60"/>
                                        </p:tgtEl>
                                      </p:cBhvr>
                                    </p:animEffect>
                                  </p:childTnLst>
                                </p:cTn>
                              </p:par>
                            </p:childTnLst>
                          </p:cTn>
                        </p:par>
                        <p:par>
                          <p:cTn id="57" fill="hold">
                            <p:stCondLst>
                              <p:cond delay="5000"/>
                            </p:stCondLst>
                            <p:childTnLst>
                              <p:par>
                                <p:cTn id="58" presetID="10" presetClass="entr" presetSubtype="0" fill="hold" grpId="0" nodeType="after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fade">
                                      <p:cBhvr>
                                        <p:cTn id="60"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9" grpId="0"/>
      <p:bldP spid="50" grpId="0"/>
      <p:bldP spid="51" grpId="0"/>
      <p:bldP spid="52" grpId="0"/>
      <p:bldP spid="53" grpId="0"/>
      <p:bldP spid="54" grpId="0"/>
      <p:bldP spid="57" grpId="0"/>
      <p:bldP spid="60" grpId="0" animBg="1"/>
      <p:bldP spid="6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descr="PPT-046封面"/>
          <p:cNvPicPr>
            <a:picLocks noChangeAspect="1" noChangeArrowheads="1"/>
          </p:cNvPicPr>
          <p:nvPr/>
        </p:nvPicPr>
        <p:blipFill>
          <a:blip r:embed="rId4" cstate="email">
            <a:lum bright="-40000"/>
            <a:extLst>
              <a:ext uri="{28A0092B-C50C-407E-A947-70E740481C1C}">
                <a14:useLocalDpi xmlns:a14="http://schemas.microsoft.com/office/drawing/2010/main"/>
              </a:ext>
            </a:extLst>
          </a:blip>
          <a:srcRect/>
          <a:stretch>
            <a:fillRect/>
          </a:stretch>
        </p:blipFill>
        <p:spPr bwMode="auto">
          <a:xfrm>
            <a:off x="1" y="0"/>
            <a:ext cx="12858750" cy="7232650"/>
          </a:xfrm>
          <a:prstGeom prst="rect">
            <a:avLst/>
          </a:prstGeom>
          <a:noFill/>
          <a:ln w="9525">
            <a:noFill/>
            <a:miter lim="800000"/>
            <a:headEnd/>
            <a:tailEnd/>
          </a:ln>
        </p:spPr>
      </p:pic>
      <p:pic>
        <p:nvPicPr>
          <p:cNvPr id="19" name="Picture 3" descr="PPT-046封面"/>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 y="0"/>
            <a:ext cx="12858750" cy="7232650"/>
          </a:xfrm>
          <a:prstGeom prst="rect">
            <a:avLst/>
          </a:prstGeom>
          <a:noFill/>
          <a:ln w="9525">
            <a:noFill/>
            <a:miter lim="800000"/>
            <a:headEnd/>
            <a:tailEnd/>
          </a:ln>
        </p:spPr>
      </p:pic>
      <p:sp>
        <p:nvSpPr>
          <p:cNvPr id="2" name="圆角矩形 1"/>
          <p:cNvSpPr/>
          <p:nvPr/>
        </p:nvSpPr>
        <p:spPr>
          <a:xfrm>
            <a:off x="4238716" y="3493244"/>
            <a:ext cx="4381321" cy="970023"/>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72724" tIns="36362" rIns="72724" bIns="36362" rtlCol="0" anchor="ctr"/>
          <a:lstStyle/>
          <a:p>
            <a:pPr algn="ctr"/>
            <a:endParaRPr lang="zh-CN" altLang="en-US" sz="1509">
              <a:latin typeface="Arial" panose="020B0604020202020204" pitchFamily="34" charset="0"/>
              <a:ea typeface="微软雅黑" panose="020B0503020204020204" pitchFamily="34" charset="-122"/>
              <a:sym typeface="Arial" panose="020B0604020202020204" pitchFamily="34" charset="0"/>
            </a:endParaRPr>
          </a:p>
        </p:txBody>
      </p:sp>
      <p:sp>
        <p:nvSpPr>
          <p:cNvPr id="5" name="MH_Entry_1"/>
          <p:cNvSpPr/>
          <p:nvPr>
            <p:custDataLst>
              <p:tags r:id="rId1"/>
            </p:custDataLst>
          </p:nvPr>
        </p:nvSpPr>
        <p:spPr>
          <a:xfrm>
            <a:off x="5161401" y="3624182"/>
            <a:ext cx="2535951" cy="70814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3201" dirty="0">
                <a:solidFill>
                  <a:schemeClr val="bg1"/>
                </a:solidFill>
                <a:latin typeface="Arial" panose="020B0604020202020204" pitchFamily="34" charset="0"/>
                <a:ea typeface="微软雅黑" panose="020B0503020204020204" pitchFamily="34" charset="-122"/>
                <a:sym typeface="Arial" panose="020B0604020202020204" pitchFamily="34" charset="0"/>
              </a:rPr>
              <a:t>工作完成情况</a:t>
            </a:r>
            <a:r>
              <a:rPr lang="en-US" altLang="zh-CN" sz="140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ANNUAL </a:t>
            </a:r>
            <a:r>
              <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rPr>
              <a:t>WORK SUMMARY</a:t>
            </a:r>
            <a:endParaRPr lang="zh-CN" altLang="en-US"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11"/>
          <p:cNvSpPr txBox="1"/>
          <p:nvPr/>
        </p:nvSpPr>
        <p:spPr>
          <a:xfrm>
            <a:off x="6508565" y="4646915"/>
            <a:ext cx="1609415" cy="215572"/>
          </a:xfrm>
          <a:prstGeom prst="rect">
            <a:avLst/>
          </a:prstGeom>
          <a:noFill/>
        </p:spPr>
        <p:txBody>
          <a:bodyPr wrap="none" lIns="0" tIns="0" rIns="0" bIns="0" rtlCol="0">
            <a:spAutoFit/>
          </a:bodyPr>
          <a:lstStyle/>
          <a:p>
            <a:pPr marL="171441" lvl="1" indent="-171441" algn="ctr">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4737918" y="4646915"/>
            <a:ext cx="1609415" cy="215572"/>
          </a:xfrm>
          <a:prstGeom prst="rect">
            <a:avLst/>
          </a:prstGeom>
          <a:noFill/>
        </p:spPr>
        <p:txBody>
          <a:bodyPr wrap="none" lIns="0" tIns="0" rIns="0" bIns="0" rtlCol="0">
            <a:spAutoFit/>
          </a:bodyPr>
          <a:lstStyle/>
          <a:p>
            <a:pPr marL="171441" lvl="1" indent="-171441" algn="ctr">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6508565" y="4916557"/>
            <a:ext cx="1609415" cy="215572"/>
          </a:xfrm>
          <a:prstGeom prst="rect">
            <a:avLst/>
          </a:prstGeom>
          <a:noFill/>
        </p:spPr>
        <p:txBody>
          <a:bodyPr wrap="none" lIns="0" tIns="0" rIns="0" bIns="0" rtlCol="0">
            <a:spAutoFit/>
          </a:bodyPr>
          <a:lstStyle/>
          <a:p>
            <a:pPr marL="171441" lvl="1" indent="-171441" algn="ctr">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4737918" y="4916557"/>
            <a:ext cx="1609415" cy="215572"/>
          </a:xfrm>
          <a:prstGeom prst="rect">
            <a:avLst/>
          </a:prstGeom>
          <a:noFill/>
        </p:spPr>
        <p:txBody>
          <a:bodyPr wrap="none" lIns="0" tIns="0" rIns="0" bIns="0" rtlCol="0">
            <a:spAutoFit/>
          </a:bodyPr>
          <a:lstStyle/>
          <a:p>
            <a:pPr marL="171441" lvl="1" indent="-171441" algn="ctr">
              <a:buFont typeface="Arial" panose="020B0604020202020204" pitchFamily="34" charset="0"/>
              <a:buChar char="•"/>
            </a:pPr>
            <a:r>
              <a:rPr lang="zh-CN" altLang="en-US" sz="140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3" name="组合 12"/>
          <p:cNvGrpSpPr/>
          <p:nvPr/>
        </p:nvGrpSpPr>
        <p:grpSpPr>
          <a:xfrm>
            <a:off x="5743707" y="1771402"/>
            <a:ext cx="1371336" cy="1590752"/>
            <a:chOff x="1319382" y="150709"/>
            <a:chExt cx="1489821" cy="1728192"/>
          </a:xfrm>
          <a:effectLst>
            <a:outerShdw blurRad="190500" dist="127000" dir="2700000" algn="tl" rotWithShape="0">
              <a:prstClr val="black">
                <a:alpha val="40000"/>
              </a:prstClr>
            </a:outerShdw>
          </a:effectLst>
        </p:grpSpPr>
        <p:sp>
          <p:nvSpPr>
            <p:cNvPr id="14" name="六边形 13"/>
            <p:cNvSpPr/>
            <p:nvPr/>
          </p:nvSpPr>
          <p:spPr>
            <a:xfrm rot="5400000">
              <a:off x="1200197" y="269894"/>
              <a:ext cx="1728192" cy="1489821"/>
            </a:xfrm>
            <a:prstGeom prst="hexagon">
              <a:avLst/>
            </a:prstGeom>
            <a:gradFill flip="none" rotWithShape="1">
              <a:gsLst>
                <a:gs pos="100000">
                  <a:schemeClr val="bg1"/>
                </a:gs>
                <a:gs pos="0">
                  <a:schemeClr val="bg1">
                    <a:lumMod val="7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5" name="六边形 14"/>
            <p:cNvSpPr/>
            <p:nvPr/>
          </p:nvSpPr>
          <p:spPr>
            <a:xfrm rot="5400000">
              <a:off x="1300555" y="356409"/>
              <a:ext cx="1527476" cy="1316790"/>
            </a:xfrm>
            <a:prstGeom prst="hexagon">
              <a:avLst/>
            </a:prstGeom>
            <a:gradFill flip="none" rotWithShape="1">
              <a:gsLst>
                <a:gs pos="48000">
                  <a:schemeClr val="bg1"/>
                </a:gs>
                <a:gs pos="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6" name="矩形 259"/>
            <p:cNvSpPr>
              <a:spLocks noChangeArrowheads="1"/>
            </p:cNvSpPr>
            <p:nvPr/>
          </p:nvSpPr>
          <p:spPr bwMode="auto">
            <a:xfrm>
              <a:off x="1457602" y="460806"/>
              <a:ext cx="1213382" cy="11032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6599" b="1" cap="all" dirty="0" smtClean="0">
                  <a:solidFill>
                    <a:schemeClr val="accent1"/>
                  </a:solidFill>
                  <a:latin typeface="Arial" panose="020B0604020202020204" pitchFamily="34" charset="0"/>
                  <a:cs typeface="Arial" panose="020B0604020202020204" pitchFamily="34" charset="0"/>
                </a:rPr>
                <a:t>02</a:t>
              </a:r>
              <a:endParaRPr lang="zh-CN" altLang="en-US" sz="6599" i="1" cap="all" dirty="0">
                <a:solidFill>
                  <a:schemeClr val="accent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79824974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2" presetClass="entr" presetSubtype="4" accel="40000" fill="hold" grpId="0" nodeType="withEffect" p14:presetBounceEnd="40000">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14:bounceEnd="40000">
                                          <p:cBhvr additive="base">
                                            <p:cTn id="22" dur="1500" fill="hold"/>
                                            <p:tgtEl>
                                              <p:spTgt spid="2"/>
                                            </p:tgtEl>
                                            <p:attrNameLst>
                                              <p:attrName>ppt_x</p:attrName>
                                            </p:attrNameLst>
                                          </p:cBhvr>
                                          <p:tavLst>
                                            <p:tav tm="0">
                                              <p:val>
                                                <p:strVal val="#ppt_x"/>
                                              </p:val>
                                            </p:tav>
                                            <p:tav tm="100000">
                                              <p:val>
                                                <p:strVal val="#ppt_x"/>
                                              </p:val>
                                            </p:tav>
                                          </p:tavLst>
                                        </p:anim>
                                        <p:anim calcmode="lin" valueType="num" p14:bounceEnd="40000">
                                          <p:cBhvr additive="base">
                                            <p:cTn id="23" dur="1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6" presetClass="entr" presetSubtype="0" fill="hold" grpId="0" nodeType="clickEffect">
                                      <p:stCondLst>
                                        <p:cond delay="0"/>
                                      </p:stCondLst>
                                      <p:iterate type="lt">
                                        <p:tmPct val="10000"/>
                                      </p:iterate>
                                      <p:childTnLst>
                                        <p:set>
                                          <p:cBhvr>
                                            <p:cTn id="27" dur="1" fill="hold">
                                              <p:stCondLst>
                                                <p:cond delay="0"/>
                                              </p:stCondLst>
                                            </p:cTn>
                                            <p:tgtEl>
                                              <p:spTgt spid="5"/>
                                            </p:tgtEl>
                                            <p:attrNameLst>
                                              <p:attrName>style.visibility</p:attrName>
                                            </p:attrNameLst>
                                          </p:cBhvr>
                                          <p:to>
                                            <p:strVal val="visible"/>
                                          </p:to>
                                        </p:set>
                                        <p:anim by="(-#ppt_w*2)" calcmode="lin" valueType="num">
                                          <p:cBhvr rctx="PPT">
                                            <p:cTn id="28" dur="500" autoRev="1" fill="hold">
                                              <p:stCondLst>
                                                <p:cond delay="0"/>
                                              </p:stCondLst>
                                            </p:cTn>
                                            <p:tgtEl>
                                              <p:spTgt spid="5"/>
                                            </p:tgtEl>
                                            <p:attrNameLst>
                                              <p:attrName>ppt_w</p:attrName>
                                            </p:attrNameLst>
                                          </p:cBhvr>
                                        </p:anim>
                                        <p:anim by="(#ppt_w*0.50)" calcmode="lin" valueType="num">
                                          <p:cBhvr>
                                            <p:cTn id="29" dur="500" decel="50000" autoRev="1" fill="hold">
                                              <p:stCondLst>
                                                <p:cond delay="0"/>
                                              </p:stCondLst>
                                            </p:cTn>
                                            <p:tgtEl>
                                              <p:spTgt spid="5"/>
                                            </p:tgtEl>
                                            <p:attrNameLst>
                                              <p:attrName>ppt_x</p:attrName>
                                            </p:attrNameLst>
                                          </p:cBhvr>
                                        </p:anim>
                                        <p:anim from="(-#ppt_h/2)" to="(#ppt_y)" calcmode="lin" valueType="num">
                                          <p:cBhvr>
                                            <p:cTn id="30" dur="1000" fill="hold">
                                              <p:stCondLst>
                                                <p:cond delay="0"/>
                                              </p:stCondLst>
                                            </p:cTn>
                                            <p:tgtEl>
                                              <p:spTgt spid="5"/>
                                            </p:tgtEl>
                                            <p:attrNameLst>
                                              <p:attrName>ppt_y</p:attrName>
                                            </p:attrNameLst>
                                          </p:cBhvr>
                                        </p:anim>
                                        <p:animRot by="21600000">
                                          <p:cBhvr>
                                            <p:cTn id="31" dur="1000" fill="hold">
                                              <p:stCondLst>
                                                <p:cond delay="0"/>
                                              </p:stCondLst>
                                            </p:cTn>
                                            <p:tgtEl>
                                              <p:spTgt spid="5"/>
                                            </p:tgtEl>
                                            <p:attrNameLst>
                                              <p:attrName>r</p:attrName>
                                            </p:attrNameLst>
                                          </p:cBhvr>
                                        </p:animRo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ppt_x"/>
                                              </p:val>
                                            </p:tav>
                                            <p:tav tm="100000">
                                              <p:val>
                                                <p:strVal val="#ppt_x"/>
                                              </p:val>
                                            </p:tav>
                                          </p:tavLst>
                                        </p:anim>
                                        <p:anim calcmode="lin" valueType="num">
                                          <p:cBhvr additive="base">
                                            <p:cTn id="37" dur="500" fill="hold"/>
                                            <p:tgtEl>
                                              <p:spTgt spid="9"/>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fill="hold"/>
                                            <p:tgtEl>
                                              <p:spTgt spid="10"/>
                                            </p:tgtEl>
                                            <p:attrNameLst>
                                              <p:attrName>ppt_x</p:attrName>
                                            </p:attrNameLst>
                                          </p:cBhvr>
                                          <p:tavLst>
                                            <p:tav tm="0">
                                              <p:val>
                                                <p:strVal val="#ppt_x"/>
                                              </p:val>
                                            </p:tav>
                                            <p:tav tm="100000">
                                              <p:val>
                                                <p:strVal val="#ppt_x"/>
                                              </p:val>
                                            </p:tav>
                                          </p:tavLst>
                                        </p:anim>
                                        <p:anim calcmode="lin" valueType="num">
                                          <p:cBhvr additive="base">
                                            <p:cTn id="41" dur="500" fill="hold"/>
                                            <p:tgtEl>
                                              <p:spTgt spid="10"/>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additive="base">
                                            <p:cTn id="44" dur="500" fill="hold"/>
                                            <p:tgtEl>
                                              <p:spTgt spid="11"/>
                                            </p:tgtEl>
                                            <p:attrNameLst>
                                              <p:attrName>ppt_x</p:attrName>
                                            </p:attrNameLst>
                                          </p:cBhvr>
                                          <p:tavLst>
                                            <p:tav tm="0">
                                              <p:val>
                                                <p:strVal val="#ppt_x"/>
                                              </p:val>
                                            </p:tav>
                                            <p:tav tm="100000">
                                              <p:val>
                                                <p:strVal val="#ppt_x"/>
                                              </p:val>
                                            </p:tav>
                                          </p:tavLst>
                                        </p:anim>
                                        <p:anim calcmode="lin" valueType="num">
                                          <p:cBhvr additive="base">
                                            <p:cTn id="45" dur="500" fill="hold"/>
                                            <p:tgtEl>
                                              <p:spTgt spid="11"/>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500" fill="hold"/>
                                            <p:tgtEl>
                                              <p:spTgt spid="12"/>
                                            </p:tgtEl>
                                            <p:attrNameLst>
                                              <p:attrName>ppt_x</p:attrName>
                                            </p:attrNameLst>
                                          </p:cBhvr>
                                          <p:tavLst>
                                            <p:tav tm="0">
                                              <p:val>
                                                <p:strVal val="#ppt_x"/>
                                              </p:val>
                                            </p:tav>
                                            <p:tav tm="100000">
                                              <p:val>
                                                <p:strVal val="#ppt_x"/>
                                              </p:val>
                                            </p:tav>
                                          </p:tavLst>
                                        </p:anim>
                                        <p:anim calcmode="lin" valueType="num">
                                          <p:cBhvr additive="base">
                                            <p:cTn id="4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9" grpId="0"/>
          <p:bldP spid="10" grpId="0"/>
          <p:bldP spid="1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2" presetClass="entr" presetSubtype="4" accel="40000"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1500" fill="hold"/>
                                            <p:tgtEl>
                                              <p:spTgt spid="2"/>
                                            </p:tgtEl>
                                            <p:attrNameLst>
                                              <p:attrName>ppt_x</p:attrName>
                                            </p:attrNameLst>
                                          </p:cBhvr>
                                          <p:tavLst>
                                            <p:tav tm="0">
                                              <p:val>
                                                <p:strVal val="#ppt_x"/>
                                              </p:val>
                                            </p:tav>
                                            <p:tav tm="100000">
                                              <p:val>
                                                <p:strVal val="#ppt_x"/>
                                              </p:val>
                                            </p:tav>
                                          </p:tavLst>
                                        </p:anim>
                                        <p:anim calcmode="lin" valueType="num">
                                          <p:cBhvr additive="base">
                                            <p:cTn id="23" dur="1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6" presetClass="entr" presetSubtype="0" fill="hold" grpId="0" nodeType="clickEffect">
                                      <p:stCondLst>
                                        <p:cond delay="0"/>
                                      </p:stCondLst>
                                      <p:iterate type="lt">
                                        <p:tmPct val="10000"/>
                                      </p:iterate>
                                      <p:childTnLst>
                                        <p:set>
                                          <p:cBhvr>
                                            <p:cTn id="27" dur="1" fill="hold">
                                              <p:stCondLst>
                                                <p:cond delay="0"/>
                                              </p:stCondLst>
                                            </p:cTn>
                                            <p:tgtEl>
                                              <p:spTgt spid="5"/>
                                            </p:tgtEl>
                                            <p:attrNameLst>
                                              <p:attrName>style.visibility</p:attrName>
                                            </p:attrNameLst>
                                          </p:cBhvr>
                                          <p:to>
                                            <p:strVal val="visible"/>
                                          </p:to>
                                        </p:set>
                                        <p:anim by="(-#ppt_w*2)" calcmode="lin" valueType="num">
                                          <p:cBhvr rctx="PPT">
                                            <p:cTn id="28" dur="500" autoRev="1" fill="hold">
                                              <p:stCondLst>
                                                <p:cond delay="0"/>
                                              </p:stCondLst>
                                            </p:cTn>
                                            <p:tgtEl>
                                              <p:spTgt spid="5"/>
                                            </p:tgtEl>
                                            <p:attrNameLst>
                                              <p:attrName>ppt_w</p:attrName>
                                            </p:attrNameLst>
                                          </p:cBhvr>
                                        </p:anim>
                                        <p:anim by="(#ppt_w*0.50)" calcmode="lin" valueType="num">
                                          <p:cBhvr>
                                            <p:cTn id="29" dur="500" decel="50000" autoRev="1" fill="hold">
                                              <p:stCondLst>
                                                <p:cond delay="0"/>
                                              </p:stCondLst>
                                            </p:cTn>
                                            <p:tgtEl>
                                              <p:spTgt spid="5"/>
                                            </p:tgtEl>
                                            <p:attrNameLst>
                                              <p:attrName>ppt_x</p:attrName>
                                            </p:attrNameLst>
                                          </p:cBhvr>
                                        </p:anim>
                                        <p:anim from="(-#ppt_h/2)" to="(#ppt_y)" calcmode="lin" valueType="num">
                                          <p:cBhvr>
                                            <p:cTn id="30" dur="1000" fill="hold">
                                              <p:stCondLst>
                                                <p:cond delay="0"/>
                                              </p:stCondLst>
                                            </p:cTn>
                                            <p:tgtEl>
                                              <p:spTgt spid="5"/>
                                            </p:tgtEl>
                                            <p:attrNameLst>
                                              <p:attrName>ppt_y</p:attrName>
                                            </p:attrNameLst>
                                          </p:cBhvr>
                                        </p:anim>
                                        <p:animRot by="21600000">
                                          <p:cBhvr>
                                            <p:cTn id="31" dur="1000" fill="hold">
                                              <p:stCondLst>
                                                <p:cond delay="0"/>
                                              </p:stCondLst>
                                            </p:cTn>
                                            <p:tgtEl>
                                              <p:spTgt spid="5"/>
                                            </p:tgtEl>
                                            <p:attrNameLst>
                                              <p:attrName>r</p:attrName>
                                            </p:attrNameLst>
                                          </p:cBhvr>
                                        </p:animRo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ppt_x"/>
                                              </p:val>
                                            </p:tav>
                                            <p:tav tm="100000">
                                              <p:val>
                                                <p:strVal val="#ppt_x"/>
                                              </p:val>
                                            </p:tav>
                                          </p:tavLst>
                                        </p:anim>
                                        <p:anim calcmode="lin" valueType="num">
                                          <p:cBhvr additive="base">
                                            <p:cTn id="37" dur="500" fill="hold"/>
                                            <p:tgtEl>
                                              <p:spTgt spid="9"/>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fill="hold"/>
                                            <p:tgtEl>
                                              <p:spTgt spid="10"/>
                                            </p:tgtEl>
                                            <p:attrNameLst>
                                              <p:attrName>ppt_x</p:attrName>
                                            </p:attrNameLst>
                                          </p:cBhvr>
                                          <p:tavLst>
                                            <p:tav tm="0">
                                              <p:val>
                                                <p:strVal val="#ppt_x"/>
                                              </p:val>
                                            </p:tav>
                                            <p:tav tm="100000">
                                              <p:val>
                                                <p:strVal val="#ppt_x"/>
                                              </p:val>
                                            </p:tav>
                                          </p:tavLst>
                                        </p:anim>
                                        <p:anim calcmode="lin" valueType="num">
                                          <p:cBhvr additive="base">
                                            <p:cTn id="41" dur="500" fill="hold"/>
                                            <p:tgtEl>
                                              <p:spTgt spid="10"/>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additive="base">
                                            <p:cTn id="44" dur="500" fill="hold"/>
                                            <p:tgtEl>
                                              <p:spTgt spid="11"/>
                                            </p:tgtEl>
                                            <p:attrNameLst>
                                              <p:attrName>ppt_x</p:attrName>
                                            </p:attrNameLst>
                                          </p:cBhvr>
                                          <p:tavLst>
                                            <p:tav tm="0">
                                              <p:val>
                                                <p:strVal val="#ppt_x"/>
                                              </p:val>
                                            </p:tav>
                                            <p:tav tm="100000">
                                              <p:val>
                                                <p:strVal val="#ppt_x"/>
                                              </p:val>
                                            </p:tav>
                                          </p:tavLst>
                                        </p:anim>
                                        <p:anim calcmode="lin" valueType="num">
                                          <p:cBhvr additive="base">
                                            <p:cTn id="45" dur="500" fill="hold"/>
                                            <p:tgtEl>
                                              <p:spTgt spid="11"/>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500" fill="hold"/>
                                            <p:tgtEl>
                                              <p:spTgt spid="12"/>
                                            </p:tgtEl>
                                            <p:attrNameLst>
                                              <p:attrName>ppt_x</p:attrName>
                                            </p:attrNameLst>
                                          </p:cBhvr>
                                          <p:tavLst>
                                            <p:tav tm="0">
                                              <p:val>
                                                <p:strVal val="#ppt_x"/>
                                              </p:val>
                                            </p:tav>
                                            <p:tav tm="100000">
                                              <p:val>
                                                <p:strVal val="#ppt_x"/>
                                              </p:val>
                                            </p:tav>
                                          </p:tavLst>
                                        </p:anim>
                                        <p:anim calcmode="lin" valueType="num">
                                          <p:cBhvr additive="base">
                                            <p:cTn id="4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9" grpId="0"/>
          <p:bldP spid="10" grpId="0"/>
          <p:bldP spid="11" grpId="0"/>
          <p:bldP spid="12"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1716336"/>
            <a:ext cx="7149455" cy="4586132"/>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 name="圆角矩形 11"/>
          <p:cNvSpPr/>
          <p:nvPr/>
        </p:nvSpPr>
        <p:spPr>
          <a:xfrm>
            <a:off x="7372654" y="2882752"/>
            <a:ext cx="4673296" cy="68164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13" name="圆角矩形 12"/>
          <p:cNvSpPr/>
          <p:nvPr/>
        </p:nvSpPr>
        <p:spPr>
          <a:xfrm>
            <a:off x="7368498" y="4802429"/>
            <a:ext cx="4677451" cy="68164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13"/>
          <p:cNvSpPr/>
          <p:nvPr/>
        </p:nvSpPr>
        <p:spPr>
          <a:xfrm>
            <a:off x="7942780" y="3055673"/>
            <a:ext cx="779539" cy="308098"/>
          </a:xfrm>
          <a:prstGeom prst="rect">
            <a:avLst/>
          </a:prstGeom>
        </p:spPr>
        <p:txBody>
          <a:bodyPr wrap="square" lIns="0" tIns="0" rIns="0" bIns="0">
            <a:spAutoFit/>
          </a:bodyPr>
          <a:lstStyle/>
          <a:p>
            <a:pPr algn="ctr"/>
            <a:r>
              <a:rPr lang="en-US" altLang="zh-CN" sz="2002" dirty="0">
                <a:solidFill>
                  <a:schemeClr val="bg1"/>
                </a:solidFill>
                <a:latin typeface="Arial" panose="020B0604020202020204" pitchFamily="34" charset="0"/>
                <a:ea typeface="微软雅黑" panose="020B0503020204020204" pitchFamily="34" charset="-122"/>
                <a:sym typeface="Arial" panose="020B0604020202020204" pitchFamily="34" charset="0"/>
              </a:rPr>
              <a:t>20%</a:t>
            </a:r>
          </a:p>
        </p:txBody>
      </p:sp>
      <p:sp>
        <p:nvSpPr>
          <p:cNvPr id="15" name="矩形 14"/>
          <p:cNvSpPr/>
          <p:nvPr/>
        </p:nvSpPr>
        <p:spPr>
          <a:xfrm>
            <a:off x="8008143" y="4975350"/>
            <a:ext cx="648812" cy="308098"/>
          </a:xfrm>
          <a:prstGeom prst="rect">
            <a:avLst/>
          </a:prstGeom>
        </p:spPr>
        <p:txBody>
          <a:bodyPr wrap="square" lIns="0" tIns="0" rIns="0" bIns="0">
            <a:spAutoFit/>
          </a:bodyPr>
          <a:lstStyle/>
          <a:p>
            <a:pPr algn="ctr"/>
            <a:r>
              <a:rPr lang="en-US" altLang="zh-CN" sz="2002" dirty="0">
                <a:solidFill>
                  <a:schemeClr val="bg1"/>
                </a:solidFill>
                <a:latin typeface="Arial" panose="020B0604020202020204" pitchFamily="34" charset="0"/>
                <a:ea typeface="微软雅黑" panose="020B0503020204020204" pitchFamily="34" charset="-122"/>
                <a:sym typeface="Arial" panose="020B0604020202020204" pitchFamily="34" charset="0"/>
              </a:rPr>
              <a:t>80%</a:t>
            </a:r>
          </a:p>
        </p:txBody>
      </p:sp>
      <p:sp>
        <p:nvSpPr>
          <p:cNvPr id="16" name="Content Placeholder 2"/>
          <p:cNvSpPr txBox="1">
            <a:spLocks/>
          </p:cNvSpPr>
          <p:nvPr/>
        </p:nvSpPr>
        <p:spPr>
          <a:xfrm>
            <a:off x="7372654" y="2570855"/>
            <a:ext cx="1510052" cy="215444"/>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spcBef>
                <a:spcPts val="0"/>
              </a:spcBef>
              <a:spcAft>
                <a:spcPts val="0"/>
              </a:spcAft>
            </a:pPr>
            <a:r>
              <a:rPr lang="zh-CN" altLang="en-US" sz="14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7" name="Content Placeholder 2"/>
          <p:cNvSpPr txBox="1">
            <a:spLocks/>
          </p:cNvSpPr>
          <p:nvPr/>
        </p:nvSpPr>
        <p:spPr>
          <a:xfrm>
            <a:off x="7376789" y="3640070"/>
            <a:ext cx="4669161" cy="738664"/>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8" name="Content Placeholder 2"/>
          <p:cNvSpPr txBox="1">
            <a:spLocks/>
          </p:cNvSpPr>
          <p:nvPr/>
        </p:nvSpPr>
        <p:spPr>
          <a:xfrm>
            <a:off x="7376789" y="5581733"/>
            <a:ext cx="4669161" cy="738664"/>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0" name="Content Placeholder 2"/>
          <p:cNvSpPr txBox="1">
            <a:spLocks/>
          </p:cNvSpPr>
          <p:nvPr/>
        </p:nvSpPr>
        <p:spPr>
          <a:xfrm>
            <a:off x="7372654" y="4514175"/>
            <a:ext cx="1510052" cy="215444"/>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spcBef>
                <a:spcPts val="0"/>
              </a:spcBef>
              <a:spcAft>
                <a:spcPts val="0"/>
              </a:spcAft>
            </a:pPr>
            <a:r>
              <a:rPr lang="zh-CN" altLang="en-US" sz="14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1" name="Content Placeholder 2"/>
          <p:cNvSpPr txBox="1">
            <a:spLocks/>
          </p:cNvSpPr>
          <p:nvPr/>
        </p:nvSpPr>
        <p:spPr>
          <a:xfrm>
            <a:off x="547751" y="366080"/>
            <a:ext cx="3217476" cy="369204"/>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399"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399"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 Box 11"/>
          <p:cNvSpPr txBox="1">
            <a:spLocks noChangeArrowheads="1"/>
          </p:cNvSpPr>
          <p:nvPr/>
        </p:nvSpPr>
        <p:spPr bwMode="auto">
          <a:xfrm>
            <a:off x="547752" y="727938"/>
            <a:ext cx="264144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defRPr/>
            </a:pPr>
            <a:r>
              <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6133783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750"/>
                                        <p:tgtEl>
                                          <p:spTgt spid="16"/>
                                        </p:tgtEl>
                                      </p:cBhvr>
                                    </p:animEffect>
                                  </p:childTnLst>
                                </p:cTn>
                              </p:par>
                            </p:childTnLst>
                          </p:cTn>
                        </p:par>
                        <p:par>
                          <p:cTn id="14" fill="hold">
                            <p:stCondLst>
                              <p:cond delay="1750"/>
                            </p:stCondLst>
                            <p:childTnLst>
                              <p:par>
                                <p:cTn id="15" presetID="2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750"/>
                                        <p:tgtEl>
                                          <p:spTgt spid="17"/>
                                        </p:tgtEl>
                                      </p:cBhvr>
                                    </p:animEffect>
                                  </p:childTnLst>
                                </p:cTn>
                              </p:par>
                            </p:childTnLst>
                          </p:cTn>
                        </p:par>
                        <p:par>
                          <p:cTn id="18" fill="hold">
                            <p:stCondLst>
                              <p:cond delay="2500"/>
                            </p:stCondLst>
                            <p:childTnLst>
                              <p:par>
                                <p:cTn id="19" presetID="22" presetClass="entr" presetSubtype="8"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wipe(left)">
                                      <p:cBhvr>
                                        <p:cTn id="21" dur="750"/>
                                        <p:tgtEl>
                                          <p:spTgt spid="18"/>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0-#ppt_w/2"/>
                                          </p:val>
                                        </p:tav>
                                        <p:tav tm="100000">
                                          <p:val>
                                            <p:strVal val="#ppt_x"/>
                                          </p:val>
                                        </p:tav>
                                      </p:tavLst>
                                    </p:anim>
                                    <p:anim calcmode="lin" valueType="num">
                                      <p:cBhvr additive="base">
                                        <p:cTn id="27" dur="500" fill="hold"/>
                                        <p:tgtEl>
                                          <p:spTgt spid="12"/>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1+#ppt_w/2"/>
                                          </p:val>
                                        </p:tav>
                                        <p:tav tm="100000">
                                          <p:val>
                                            <p:strVal val="#ppt_x"/>
                                          </p:val>
                                        </p:tav>
                                      </p:tavLst>
                                    </p:anim>
                                    <p:anim calcmode="lin" valueType="num">
                                      <p:cBhvr additive="base">
                                        <p:cTn id="31" dur="500" fill="hold"/>
                                        <p:tgtEl>
                                          <p:spTgt spid="13"/>
                                        </p:tgtEl>
                                        <p:attrNameLst>
                                          <p:attrName>ppt_y</p:attrName>
                                        </p:attrNameLst>
                                      </p:cBhvr>
                                      <p:tavLst>
                                        <p:tav tm="0">
                                          <p:val>
                                            <p:strVal val="#ppt_y"/>
                                          </p:val>
                                        </p:tav>
                                        <p:tav tm="100000">
                                          <p:val>
                                            <p:strVal val="#ppt_y"/>
                                          </p:val>
                                        </p:tav>
                                      </p:tavLst>
                                    </p:anim>
                                  </p:childTnLst>
                                </p:cTn>
                              </p:par>
                            </p:childTnLst>
                          </p:cTn>
                        </p:par>
                        <p:par>
                          <p:cTn id="32" fill="hold">
                            <p:stCondLst>
                              <p:cond delay="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childTnLst>
                          </p:cTn>
                        </p:par>
                        <p:par>
                          <p:cTn id="39" fill="hold">
                            <p:stCondLst>
                              <p:cond delay="1000"/>
                            </p:stCondLst>
                            <p:childTnLst>
                              <p:par>
                                <p:cTn id="40" presetID="22" presetClass="entr" presetSubtype="8"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P spid="13" grpId="0" animBg="1"/>
      <p:bldP spid="14" grpId="0"/>
      <p:bldP spid="15" grpId="0"/>
      <p:bldP spid="16" grpId="0"/>
      <p:bldP spid="17" grpId="0"/>
      <p:bldP spid="18" grpId="0"/>
      <p:bldP spid="1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UUID" val="{C1A8F295-47DC-48FB-81BD-666766343352}"/>
  <p:tag name="ISPRING_RESOURCE_FOLDER" val="E:\素材\正版图-卖\PPT\0变色龙\0包图网\bt369\ppt\bt369\"/>
  <p:tag name="ISPRING_PRESENTATION_PATH" val="E:\素材\正版图-卖\PPT\0变色龙\0包图网\bt369\ppt\bt369.pptx"/>
  <p:tag name="ISPRING_PROJECT_FOLDER_UPDATED" val="1"/>
  <p:tag name="ISPRING_SCREEN_RECS_UPDATED" val="E:\素材\正版图-卖\PPT\0变色龙\0包图网\bt369\ppt\bt369"/>
  <p:tag name="ISPRING_SCORM_ENDPOINT" val="&lt;endpoint&gt;&lt;enable&gt;0&lt;/enable&gt;&lt;lrs&gt;http://&lt;/lrs&gt;&lt;auth&gt;0&lt;/auth&gt;&lt;login&gt;&lt;/login&gt;&lt;password&gt;&lt;/password&gt;&lt;key&gt;&lt;/key&gt;&lt;name&gt;&lt;/name&gt;&lt;email&gt;&lt;/email&gt;&lt;/endpoint&gt;&#10;"/>
  <p:tag name="ISPRING_PRESENTATION_TITLE" val="bt864"/>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heme/theme1.xml><?xml version="1.0" encoding="utf-8"?>
<a:theme xmlns:a="http://schemas.openxmlformats.org/drawingml/2006/main" name="第一PPT，www.1ppt.com">
  <a:themeElements>
    <a:clrScheme name="自定义 416">
      <a:dk1>
        <a:sysClr val="windowText" lastClr="000000"/>
      </a:dk1>
      <a:lt1>
        <a:sysClr val="window" lastClr="FFFFFF"/>
      </a:lt1>
      <a:dk2>
        <a:srgbClr val="16B8E0"/>
      </a:dk2>
      <a:lt2>
        <a:srgbClr val="E7E6E6"/>
      </a:lt2>
      <a:accent1>
        <a:srgbClr val="1163C1"/>
      </a:accent1>
      <a:accent2>
        <a:srgbClr val="16B8E0"/>
      </a:accent2>
      <a:accent3>
        <a:srgbClr val="1163C1"/>
      </a:accent3>
      <a:accent4>
        <a:srgbClr val="16B8E0"/>
      </a:accent4>
      <a:accent5>
        <a:srgbClr val="1163C1"/>
      </a:accent5>
      <a:accent6>
        <a:srgbClr val="16B8E0"/>
      </a:accent6>
      <a:hlink>
        <a:srgbClr val="1163C1"/>
      </a:hlink>
      <a:folHlink>
        <a:srgbClr val="16B8E0"/>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5497</Words>
  <Application>Microsoft Office PowerPoint</Application>
  <PresentationFormat>自定义</PresentationFormat>
  <Paragraphs>306</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公安警察</dc:title>
  <dc:creator/>
  <cp:keywords>www.1ppt.com</cp:keywords>
  <cp:lastModifiedBy/>
  <cp:revision>1</cp:revision>
  <dcterms:created xsi:type="dcterms:W3CDTF">2017-01-15T14:26:49Z</dcterms:created>
  <dcterms:modified xsi:type="dcterms:W3CDTF">2019-03-18T15:11:09Z</dcterms:modified>
</cp:coreProperties>
</file>